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0" r:id="rId4"/>
    <p:sldId id="312" r:id="rId5"/>
    <p:sldId id="297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1" r:id="rId14"/>
    <p:sldId id="322" r:id="rId15"/>
    <p:sldId id="28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F6FC6"/>
    <a:srgbClr val="66D9E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816" y="72"/>
      </p:cViewPr>
      <p:guideLst>
        <p:guide orient="horz" pos="2166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849505" y="626287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252657" y="6484694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/>
          <p:cNvSpPr txBox="1"/>
          <p:nvPr>
            <p:custDataLst>
              <p:tags r:id="rId1"/>
            </p:custDataLst>
          </p:nvPr>
        </p:nvSpPr>
        <p:spPr>
          <a:xfrm>
            <a:off x="2674070" y="2564904"/>
            <a:ext cx="6876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定位锚点透明</a:t>
            </a:r>
            <a:endParaRPr lang="zh-CN" altLang="en-US" sz="7200" b="1" dirty="0">
              <a:solidFill>
                <a:srgbClr val="0F6FC6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3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透明属性设置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280" y="1721485"/>
            <a:ext cx="112668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sz="2400">
                <a:solidFill>
                  <a:schemeClr val="tx1"/>
                </a:solidFill>
                <a:latin typeface="+mn-ea"/>
                <a:sym typeface="+mn-ea"/>
              </a:rPr>
              <a:t>IE浏览器写法：filter:alpha(opacity=value);取值范围 </a:t>
            </a:r>
            <a:r>
              <a:rPr lang="en-US" sz="2400">
                <a:solidFill>
                  <a:schemeClr val="tx1"/>
                </a:solidFill>
                <a:latin typeface="+mn-ea"/>
                <a:sym typeface="+mn-ea"/>
              </a:rPr>
              <a:t>0</a:t>
            </a:r>
            <a:r>
              <a:rPr sz="2400">
                <a:solidFill>
                  <a:schemeClr val="tx1"/>
                </a:solidFill>
                <a:latin typeface="+mn-ea"/>
                <a:sym typeface="+mn-ea"/>
              </a:rPr>
              <a:t>-100</a:t>
            </a:r>
            <a:endParaRPr sz="240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250000"/>
              </a:lnSpc>
            </a:pPr>
            <a:r>
              <a:rPr sz="2400">
                <a:solidFill>
                  <a:schemeClr val="tx1"/>
                </a:solidFill>
                <a:latin typeface="+mn-ea"/>
                <a:sym typeface="+mn-ea"/>
              </a:rPr>
              <a:t>兼容其他浏览器写法：opacity:0.value;</a:t>
            </a:r>
            <a:endParaRPr sz="240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250000"/>
              </a:lnSpc>
            </a:pPr>
            <a:r>
              <a:rPr sz="2400">
                <a:solidFill>
                  <a:schemeClr val="tx1"/>
                </a:solidFill>
                <a:latin typeface="+mn-ea"/>
                <a:sym typeface="+mn-ea"/>
              </a:rPr>
              <a:t>(value的取值范围  0-1 0.1,0.2,0.3-----0.9---1)</a:t>
            </a:r>
            <a:endParaRPr sz="240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322695" y="1762760"/>
            <a:ext cx="52920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Position</a:t>
            </a:r>
            <a:r>
              <a:rPr lang="zh-CN" altLang="en-US" sz="3200" dirty="0"/>
              <a:t>定位相关属性值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锚点链接</a:t>
            </a:r>
            <a:endParaRPr lang="zh-CN" alt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>
                <a:solidFill>
                  <a:schemeClr val="tx1"/>
                </a:solidFill>
              </a:rPr>
              <a:t>透明属性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滚动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pSp>
        <p:nvGrpSpPr>
          <p:cNvPr id="4" name="组合 3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814312" y="1305152"/>
            <a:ext cx="5262563" cy="4266562"/>
            <a:chOff x="3127376" y="1047750"/>
            <a:chExt cx="5913438" cy="4794251"/>
          </a:xfrm>
        </p:grpSpPr>
        <p:sp>
          <p:nvSpPr>
            <p:cNvPr id="84" name="íšliḑe"/>
            <p:cNvSpPr/>
            <p:nvPr/>
          </p:nvSpPr>
          <p:spPr bwMode="auto">
            <a:xfrm>
              <a:off x="8404226" y="5310188"/>
              <a:ext cx="533400" cy="531813"/>
            </a:xfrm>
            <a:custGeom>
              <a:avLst/>
              <a:gdLst>
                <a:gd name="T0" fmla="*/ 32 w 337"/>
                <a:gd name="T1" fmla="*/ 31 h 337"/>
                <a:gd name="T2" fmla="*/ 225 w 337"/>
                <a:gd name="T3" fmla="*/ 112 h 337"/>
                <a:gd name="T4" fmla="*/ 306 w 337"/>
                <a:gd name="T5" fmla="*/ 306 h 337"/>
                <a:gd name="T6" fmla="*/ 112 w 337"/>
                <a:gd name="T7" fmla="*/ 225 h 337"/>
                <a:gd name="T8" fmla="*/ 32 w 337"/>
                <a:gd name="T9" fmla="*/ 31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337">
                  <a:moveTo>
                    <a:pt x="32" y="31"/>
                  </a:moveTo>
                  <a:cubicBezTo>
                    <a:pt x="63" y="0"/>
                    <a:pt x="150" y="36"/>
                    <a:pt x="225" y="112"/>
                  </a:cubicBezTo>
                  <a:cubicBezTo>
                    <a:pt x="301" y="188"/>
                    <a:pt x="337" y="275"/>
                    <a:pt x="306" y="306"/>
                  </a:cubicBezTo>
                  <a:cubicBezTo>
                    <a:pt x="275" y="337"/>
                    <a:pt x="188" y="301"/>
                    <a:pt x="112" y="225"/>
                  </a:cubicBezTo>
                  <a:cubicBezTo>
                    <a:pt x="36" y="149"/>
                    <a:pt x="0" y="62"/>
                    <a:pt x="32" y="31"/>
                  </a:cubicBezTo>
                  <a:close/>
                </a:path>
              </a:pathLst>
            </a:custGeom>
            <a:solidFill>
              <a:srgbClr val="6C63FF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ïslîḋè"/>
            <p:cNvSpPr/>
            <p:nvPr/>
          </p:nvSpPr>
          <p:spPr bwMode="auto">
            <a:xfrm>
              <a:off x="8626476" y="5418138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íṡ1íďè"/>
            <p:cNvSpPr/>
            <p:nvPr/>
          </p:nvSpPr>
          <p:spPr bwMode="auto">
            <a:xfrm>
              <a:off x="8626476" y="5310188"/>
              <a:ext cx="134938" cy="1762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i$1iḍè"/>
            <p:cNvSpPr/>
            <p:nvPr/>
          </p:nvSpPr>
          <p:spPr bwMode="auto">
            <a:xfrm>
              <a:off x="8626476" y="5200650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íṣḷïḋé"/>
            <p:cNvSpPr/>
            <p:nvPr/>
          </p:nvSpPr>
          <p:spPr bwMode="auto">
            <a:xfrm>
              <a:off x="8626476" y="5092700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iṡliďè"/>
            <p:cNvSpPr/>
            <p:nvPr/>
          </p:nvSpPr>
          <p:spPr bwMode="auto">
            <a:xfrm>
              <a:off x="8626476" y="4984750"/>
              <a:ext cx="134938" cy="1762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isḷîḑe"/>
            <p:cNvSpPr/>
            <p:nvPr/>
          </p:nvSpPr>
          <p:spPr bwMode="auto">
            <a:xfrm>
              <a:off x="8626476" y="4875213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íṡ1íďè"/>
            <p:cNvSpPr/>
            <p:nvPr/>
          </p:nvSpPr>
          <p:spPr bwMode="auto">
            <a:xfrm>
              <a:off x="8626476" y="4767263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íṧlïde"/>
            <p:cNvSpPr/>
            <p:nvPr/>
          </p:nvSpPr>
          <p:spPr bwMode="auto">
            <a:xfrm>
              <a:off x="8321676" y="3541713"/>
              <a:ext cx="719138" cy="1539875"/>
            </a:xfrm>
            <a:custGeom>
              <a:avLst/>
              <a:gdLst>
                <a:gd name="T0" fmla="*/ 396 w 455"/>
                <a:gd name="T1" fmla="*/ 362 h 975"/>
                <a:gd name="T2" fmla="*/ 412 w 455"/>
                <a:gd name="T3" fmla="*/ 338 h 975"/>
                <a:gd name="T4" fmla="*/ 299 w 455"/>
                <a:gd name="T5" fmla="*/ 320 h 975"/>
                <a:gd name="T6" fmla="*/ 421 w 455"/>
                <a:gd name="T7" fmla="*/ 321 h 975"/>
                <a:gd name="T8" fmla="*/ 425 w 455"/>
                <a:gd name="T9" fmla="*/ 158 h 975"/>
                <a:gd name="T10" fmla="*/ 262 w 455"/>
                <a:gd name="T11" fmla="*/ 243 h 975"/>
                <a:gd name="T12" fmla="*/ 413 w 455"/>
                <a:gd name="T13" fmla="*/ 132 h 975"/>
                <a:gd name="T14" fmla="*/ 132 w 455"/>
                <a:gd name="T15" fmla="*/ 57 h 975"/>
                <a:gd name="T16" fmla="*/ 56 w 455"/>
                <a:gd name="T17" fmla="*/ 337 h 975"/>
                <a:gd name="T18" fmla="*/ 73 w 455"/>
                <a:gd name="T19" fmla="*/ 362 h 975"/>
                <a:gd name="T20" fmla="*/ 50 w 455"/>
                <a:gd name="T21" fmla="*/ 399 h 975"/>
                <a:gd name="T22" fmla="*/ 196 w 455"/>
                <a:gd name="T23" fmla="*/ 475 h 975"/>
                <a:gd name="T24" fmla="*/ 40 w 455"/>
                <a:gd name="T25" fmla="*/ 423 h 975"/>
                <a:gd name="T26" fmla="*/ 73 w 455"/>
                <a:gd name="T27" fmla="*/ 616 h 975"/>
                <a:gd name="T28" fmla="*/ 108 w 455"/>
                <a:gd name="T29" fmla="*/ 905 h 975"/>
                <a:gd name="T30" fmla="*/ 396 w 455"/>
                <a:gd name="T31" fmla="*/ 870 h 975"/>
                <a:gd name="T32" fmla="*/ 396 w 455"/>
                <a:gd name="T33" fmla="*/ 616 h 975"/>
                <a:gd name="T34" fmla="*/ 396 w 455"/>
                <a:gd name="T35" fmla="*/ 362 h 975"/>
                <a:gd name="T36" fmla="*/ 396 w 455"/>
                <a:gd name="T37" fmla="*/ 362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5" h="975">
                  <a:moveTo>
                    <a:pt x="396" y="362"/>
                  </a:moveTo>
                  <a:cubicBezTo>
                    <a:pt x="402" y="354"/>
                    <a:pt x="407" y="347"/>
                    <a:pt x="412" y="338"/>
                  </a:cubicBezTo>
                  <a:cubicBezTo>
                    <a:pt x="299" y="320"/>
                    <a:pt x="299" y="320"/>
                    <a:pt x="299" y="320"/>
                  </a:cubicBezTo>
                  <a:cubicBezTo>
                    <a:pt x="421" y="321"/>
                    <a:pt x="421" y="321"/>
                    <a:pt x="421" y="321"/>
                  </a:cubicBezTo>
                  <a:cubicBezTo>
                    <a:pt x="445" y="269"/>
                    <a:pt x="446" y="210"/>
                    <a:pt x="425" y="158"/>
                  </a:cubicBezTo>
                  <a:cubicBezTo>
                    <a:pt x="262" y="243"/>
                    <a:pt x="262" y="243"/>
                    <a:pt x="262" y="243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356" y="33"/>
                    <a:pt x="230" y="0"/>
                    <a:pt x="132" y="57"/>
                  </a:cubicBezTo>
                  <a:cubicBezTo>
                    <a:pt x="33" y="113"/>
                    <a:pt x="0" y="239"/>
                    <a:pt x="56" y="337"/>
                  </a:cubicBezTo>
                  <a:cubicBezTo>
                    <a:pt x="61" y="346"/>
                    <a:pt x="67" y="354"/>
                    <a:pt x="73" y="362"/>
                  </a:cubicBezTo>
                  <a:cubicBezTo>
                    <a:pt x="64" y="373"/>
                    <a:pt x="56" y="386"/>
                    <a:pt x="50" y="399"/>
                  </a:cubicBezTo>
                  <a:cubicBezTo>
                    <a:pt x="196" y="475"/>
                    <a:pt x="196" y="475"/>
                    <a:pt x="196" y="475"/>
                  </a:cubicBezTo>
                  <a:cubicBezTo>
                    <a:pt x="40" y="423"/>
                    <a:pt x="40" y="423"/>
                    <a:pt x="40" y="423"/>
                  </a:cubicBezTo>
                  <a:cubicBezTo>
                    <a:pt x="18" y="489"/>
                    <a:pt x="30" y="561"/>
                    <a:pt x="73" y="616"/>
                  </a:cubicBezTo>
                  <a:cubicBezTo>
                    <a:pt x="3" y="705"/>
                    <a:pt x="18" y="835"/>
                    <a:pt x="108" y="905"/>
                  </a:cubicBezTo>
                  <a:cubicBezTo>
                    <a:pt x="197" y="975"/>
                    <a:pt x="326" y="960"/>
                    <a:pt x="396" y="870"/>
                  </a:cubicBezTo>
                  <a:cubicBezTo>
                    <a:pt x="455" y="796"/>
                    <a:pt x="455" y="691"/>
                    <a:pt x="396" y="616"/>
                  </a:cubicBezTo>
                  <a:cubicBezTo>
                    <a:pt x="455" y="541"/>
                    <a:pt x="455" y="436"/>
                    <a:pt x="396" y="362"/>
                  </a:cubicBezTo>
                  <a:cubicBezTo>
                    <a:pt x="396" y="362"/>
                    <a:pt x="396" y="362"/>
                    <a:pt x="396" y="362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íṡļïḓê"/>
            <p:cNvSpPr/>
            <p:nvPr/>
          </p:nvSpPr>
          <p:spPr bwMode="auto">
            <a:xfrm>
              <a:off x="8531226" y="4984750"/>
              <a:ext cx="344488" cy="50800"/>
            </a:xfrm>
            <a:custGeom>
              <a:avLst/>
              <a:gdLst>
                <a:gd name="T0" fmla="*/ 0 w 218"/>
                <a:gd name="T1" fmla="*/ 9 h 32"/>
                <a:gd name="T2" fmla="*/ 0 w 218"/>
                <a:gd name="T3" fmla="*/ 9 h 32"/>
                <a:gd name="T4" fmla="*/ 64 w 218"/>
                <a:gd name="T5" fmla="*/ 32 h 32"/>
                <a:gd name="T6" fmla="*/ 64 w 218"/>
                <a:gd name="T7" fmla="*/ 32 h 32"/>
                <a:gd name="T8" fmla="*/ 0 w 218"/>
                <a:gd name="T9" fmla="*/ 9 h 32"/>
                <a:gd name="T10" fmla="*/ 218 w 218"/>
                <a:gd name="T11" fmla="*/ 0 h 32"/>
                <a:gd name="T12" fmla="*/ 141 w 218"/>
                <a:gd name="T13" fmla="*/ 32 h 32"/>
                <a:gd name="T14" fmla="*/ 141 w 218"/>
                <a:gd name="T15" fmla="*/ 32 h 32"/>
                <a:gd name="T16" fmla="*/ 218 w 218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32"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20" y="20"/>
                    <a:pt x="42" y="28"/>
                    <a:pt x="64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2" y="28"/>
                    <a:pt x="20" y="20"/>
                    <a:pt x="0" y="9"/>
                  </a:cubicBezTo>
                  <a:moveTo>
                    <a:pt x="218" y="0"/>
                  </a:moveTo>
                  <a:cubicBezTo>
                    <a:pt x="195" y="16"/>
                    <a:pt x="169" y="27"/>
                    <a:pt x="141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69" y="27"/>
                    <a:pt x="195" y="16"/>
                    <a:pt x="21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ísḻîḍê"/>
            <p:cNvSpPr/>
            <p:nvPr/>
          </p:nvSpPr>
          <p:spPr bwMode="auto">
            <a:xfrm>
              <a:off x="8632826" y="5035550"/>
              <a:ext cx="122238" cy="3175"/>
            </a:xfrm>
            <a:custGeom>
              <a:avLst/>
              <a:gdLst>
                <a:gd name="T0" fmla="*/ 0 w 77"/>
                <a:gd name="T1" fmla="*/ 0 h 3"/>
                <a:gd name="T2" fmla="*/ 0 w 77"/>
                <a:gd name="T3" fmla="*/ 0 h 3"/>
                <a:gd name="T4" fmla="*/ 15 w 77"/>
                <a:gd name="T5" fmla="*/ 3 h 3"/>
                <a:gd name="T6" fmla="*/ 15 w 77"/>
                <a:gd name="T7" fmla="*/ 3 h 3"/>
                <a:gd name="T8" fmla="*/ 0 w 77"/>
                <a:gd name="T9" fmla="*/ 0 h 3"/>
                <a:gd name="T10" fmla="*/ 77 w 77"/>
                <a:gd name="T11" fmla="*/ 0 h 3"/>
                <a:gd name="T12" fmla="*/ 62 w 77"/>
                <a:gd name="T13" fmla="*/ 2 h 3"/>
                <a:gd name="T14" fmla="*/ 62 w 77"/>
                <a:gd name="T15" fmla="*/ 2 h 3"/>
                <a:gd name="T16" fmla="*/ 77 w 77"/>
                <a:gd name="T17" fmla="*/ 0 h 3"/>
                <a:gd name="T18" fmla="*/ 77 w 77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10" y="2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0" y="2"/>
                    <a:pt x="5" y="1"/>
                    <a:pt x="0" y="0"/>
                  </a:cubicBezTo>
                  <a:moveTo>
                    <a:pt x="77" y="0"/>
                  </a:moveTo>
                  <a:cubicBezTo>
                    <a:pt x="72" y="1"/>
                    <a:pt x="67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7" y="2"/>
                    <a:pt x="72" y="1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5" name="i$ļîdé"/>
            <p:cNvSpPr/>
            <p:nvPr/>
          </p:nvSpPr>
          <p:spPr bwMode="auto">
            <a:xfrm>
              <a:off x="8656638" y="5037138"/>
              <a:ext cx="74613" cy="3175"/>
            </a:xfrm>
            <a:custGeom>
              <a:avLst/>
              <a:gdLst>
                <a:gd name="T0" fmla="*/ 47 w 47"/>
                <a:gd name="T1" fmla="*/ 0 h 2"/>
                <a:gd name="T2" fmla="*/ 23 w 47"/>
                <a:gd name="T3" fmla="*/ 2 h 2"/>
                <a:gd name="T4" fmla="*/ 0 w 47"/>
                <a:gd name="T5" fmla="*/ 1 h 2"/>
                <a:gd name="T6" fmla="*/ 0 w 47"/>
                <a:gd name="T7" fmla="*/ 1 h 2"/>
                <a:gd name="T8" fmla="*/ 22 w 47"/>
                <a:gd name="T9" fmla="*/ 2 h 2"/>
                <a:gd name="T10" fmla="*/ 47 w 47"/>
                <a:gd name="T11" fmla="*/ 0 h 2"/>
                <a:gd name="T12" fmla="*/ 47 w 4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">
                  <a:moveTo>
                    <a:pt x="47" y="0"/>
                  </a:moveTo>
                  <a:cubicBezTo>
                    <a:pt x="39" y="1"/>
                    <a:pt x="31" y="2"/>
                    <a:pt x="23" y="2"/>
                  </a:cubicBezTo>
                  <a:cubicBezTo>
                    <a:pt x="15" y="2"/>
                    <a:pt x="7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15" y="2"/>
                    <a:pt x="22" y="2"/>
                  </a:cubicBezTo>
                  <a:cubicBezTo>
                    <a:pt x="31" y="2"/>
                    <a:pt x="39" y="1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6" name="ïṡḷïḓê"/>
            <p:cNvSpPr/>
            <p:nvPr/>
          </p:nvSpPr>
          <p:spPr bwMode="auto">
            <a:xfrm>
              <a:off x="8531226" y="4340225"/>
              <a:ext cx="509588" cy="700088"/>
            </a:xfrm>
            <a:custGeom>
              <a:avLst/>
              <a:gdLst>
                <a:gd name="T0" fmla="*/ 0 w 322"/>
                <a:gd name="T1" fmla="*/ 0 h 444"/>
                <a:gd name="T2" fmla="*/ 0 w 322"/>
                <a:gd name="T3" fmla="*/ 417 h 444"/>
                <a:gd name="T4" fmla="*/ 64 w 322"/>
                <a:gd name="T5" fmla="*/ 440 h 444"/>
                <a:gd name="T6" fmla="*/ 79 w 322"/>
                <a:gd name="T7" fmla="*/ 443 h 444"/>
                <a:gd name="T8" fmla="*/ 102 w 322"/>
                <a:gd name="T9" fmla="*/ 444 h 444"/>
                <a:gd name="T10" fmla="*/ 126 w 322"/>
                <a:gd name="T11" fmla="*/ 442 h 444"/>
                <a:gd name="T12" fmla="*/ 141 w 322"/>
                <a:gd name="T13" fmla="*/ 440 h 444"/>
                <a:gd name="T14" fmla="*/ 218 w 322"/>
                <a:gd name="T15" fmla="*/ 408 h 444"/>
                <a:gd name="T16" fmla="*/ 263 w 322"/>
                <a:gd name="T17" fmla="*/ 365 h 444"/>
                <a:gd name="T18" fmla="*/ 263 w 322"/>
                <a:gd name="T19" fmla="*/ 111 h 444"/>
                <a:gd name="T20" fmla="*/ 0 w 322"/>
                <a:gd name="T21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444">
                  <a:moveTo>
                    <a:pt x="0" y="0"/>
                  </a:moveTo>
                  <a:cubicBezTo>
                    <a:pt x="0" y="417"/>
                    <a:pt x="0" y="417"/>
                    <a:pt x="0" y="417"/>
                  </a:cubicBezTo>
                  <a:cubicBezTo>
                    <a:pt x="20" y="428"/>
                    <a:pt x="42" y="436"/>
                    <a:pt x="64" y="440"/>
                  </a:cubicBezTo>
                  <a:cubicBezTo>
                    <a:pt x="69" y="441"/>
                    <a:pt x="74" y="442"/>
                    <a:pt x="79" y="443"/>
                  </a:cubicBezTo>
                  <a:cubicBezTo>
                    <a:pt x="86" y="443"/>
                    <a:pt x="94" y="444"/>
                    <a:pt x="102" y="444"/>
                  </a:cubicBezTo>
                  <a:cubicBezTo>
                    <a:pt x="110" y="444"/>
                    <a:pt x="118" y="443"/>
                    <a:pt x="126" y="442"/>
                  </a:cubicBezTo>
                  <a:cubicBezTo>
                    <a:pt x="131" y="442"/>
                    <a:pt x="136" y="441"/>
                    <a:pt x="141" y="440"/>
                  </a:cubicBezTo>
                  <a:cubicBezTo>
                    <a:pt x="169" y="435"/>
                    <a:pt x="195" y="424"/>
                    <a:pt x="218" y="408"/>
                  </a:cubicBezTo>
                  <a:cubicBezTo>
                    <a:pt x="235" y="396"/>
                    <a:pt x="250" y="382"/>
                    <a:pt x="263" y="365"/>
                  </a:cubicBezTo>
                  <a:cubicBezTo>
                    <a:pt x="322" y="291"/>
                    <a:pt x="322" y="186"/>
                    <a:pt x="263" y="111"/>
                  </a:cubicBezTo>
                  <a:cubicBezTo>
                    <a:pt x="281" y="88"/>
                    <a:pt x="115" y="30"/>
                    <a:pt x="0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işḷíḍè"/>
            <p:cNvSpPr/>
            <p:nvPr/>
          </p:nvSpPr>
          <p:spPr bwMode="auto">
            <a:xfrm>
              <a:off x="3603626" y="1047750"/>
              <a:ext cx="4927600" cy="4719638"/>
            </a:xfrm>
            <a:custGeom>
              <a:avLst/>
              <a:gdLst>
                <a:gd name="T0" fmla="*/ 3104 w 3104"/>
                <a:gd name="T1" fmla="*/ 0 h 2973"/>
                <a:gd name="T2" fmla="*/ 3104 w 3104"/>
                <a:gd name="T3" fmla="*/ 2866 h 2973"/>
                <a:gd name="T4" fmla="*/ 2132 w 3104"/>
                <a:gd name="T5" fmla="*/ 2730 h 2973"/>
                <a:gd name="T6" fmla="*/ 949 w 3104"/>
                <a:gd name="T7" fmla="*/ 2971 h 2973"/>
                <a:gd name="T8" fmla="*/ 940 w 3104"/>
                <a:gd name="T9" fmla="*/ 2973 h 2973"/>
                <a:gd name="T10" fmla="*/ 0 w 3104"/>
                <a:gd name="T11" fmla="*/ 2714 h 2973"/>
                <a:gd name="T12" fmla="*/ 0 w 3104"/>
                <a:gd name="T13" fmla="*/ 223 h 2973"/>
                <a:gd name="T14" fmla="*/ 976 w 3104"/>
                <a:gd name="T15" fmla="*/ 0 h 2973"/>
                <a:gd name="T16" fmla="*/ 2044 w 3104"/>
                <a:gd name="T17" fmla="*/ 223 h 2973"/>
                <a:gd name="T18" fmla="*/ 2085 w 3104"/>
                <a:gd name="T19" fmla="*/ 215 h 2973"/>
                <a:gd name="T20" fmla="*/ 3104 w 3104"/>
                <a:gd name="T21" fmla="*/ 0 h 2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04" h="2973">
                  <a:moveTo>
                    <a:pt x="3104" y="0"/>
                  </a:moveTo>
                  <a:lnTo>
                    <a:pt x="3104" y="2866"/>
                  </a:lnTo>
                  <a:lnTo>
                    <a:pt x="2132" y="2730"/>
                  </a:lnTo>
                  <a:lnTo>
                    <a:pt x="949" y="2971"/>
                  </a:lnTo>
                  <a:lnTo>
                    <a:pt x="940" y="2973"/>
                  </a:lnTo>
                  <a:lnTo>
                    <a:pt x="0" y="2714"/>
                  </a:lnTo>
                  <a:lnTo>
                    <a:pt x="0" y="223"/>
                  </a:lnTo>
                  <a:lnTo>
                    <a:pt x="976" y="0"/>
                  </a:lnTo>
                  <a:lnTo>
                    <a:pt x="2044" y="223"/>
                  </a:lnTo>
                  <a:lnTo>
                    <a:pt x="2085" y="215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íṡliḓé"/>
            <p:cNvSpPr/>
            <p:nvPr/>
          </p:nvSpPr>
          <p:spPr bwMode="auto">
            <a:xfrm>
              <a:off x="3603626" y="1047750"/>
              <a:ext cx="4927600" cy="4719638"/>
            </a:xfrm>
            <a:custGeom>
              <a:avLst/>
              <a:gdLst>
                <a:gd name="T0" fmla="*/ 3104 w 3104"/>
                <a:gd name="T1" fmla="*/ 0 h 2973"/>
                <a:gd name="T2" fmla="*/ 3104 w 3104"/>
                <a:gd name="T3" fmla="*/ 2866 h 2973"/>
                <a:gd name="T4" fmla="*/ 2132 w 3104"/>
                <a:gd name="T5" fmla="*/ 2730 h 2973"/>
                <a:gd name="T6" fmla="*/ 949 w 3104"/>
                <a:gd name="T7" fmla="*/ 2971 h 2973"/>
                <a:gd name="T8" fmla="*/ 940 w 3104"/>
                <a:gd name="T9" fmla="*/ 2973 h 2973"/>
                <a:gd name="T10" fmla="*/ 0 w 3104"/>
                <a:gd name="T11" fmla="*/ 2714 h 2973"/>
                <a:gd name="T12" fmla="*/ 0 w 3104"/>
                <a:gd name="T13" fmla="*/ 223 h 2973"/>
                <a:gd name="T14" fmla="*/ 976 w 3104"/>
                <a:gd name="T15" fmla="*/ 0 h 2973"/>
                <a:gd name="T16" fmla="*/ 2044 w 3104"/>
                <a:gd name="T17" fmla="*/ 223 h 2973"/>
                <a:gd name="T18" fmla="*/ 2085 w 3104"/>
                <a:gd name="T19" fmla="*/ 215 h 2973"/>
                <a:gd name="T20" fmla="*/ 3104 w 3104"/>
                <a:gd name="T21" fmla="*/ 0 h 2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04" h="2973">
                  <a:moveTo>
                    <a:pt x="3104" y="0"/>
                  </a:moveTo>
                  <a:lnTo>
                    <a:pt x="3104" y="2866"/>
                  </a:lnTo>
                  <a:lnTo>
                    <a:pt x="2132" y="2730"/>
                  </a:lnTo>
                  <a:lnTo>
                    <a:pt x="949" y="2971"/>
                  </a:lnTo>
                  <a:lnTo>
                    <a:pt x="940" y="2973"/>
                  </a:lnTo>
                  <a:lnTo>
                    <a:pt x="0" y="2714"/>
                  </a:lnTo>
                  <a:lnTo>
                    <a:pt x="0" y="223"/>
                  </a:lnTo>
                  <a:lnTo>
                    <a:pt x="976" y="0"/>
                  </a:lnTo>
                  <a:lnTo>
                    <a:pt x="2044" y="223"/>
                  </a:lnTo>
                  <a:lnTo>
                    <a:pt x="2085" y="215"/>
                  </a:lnTo>
                  <a:lnTo>
                    <a:pt x="3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ïśľîḋè"/>
            <p:cNvSpPr/>
            <p:nvPr/>
          </p:nvSpPr>
          <p:spPr bwMode="auto">
            <a:xfrm>
              <a:off x="3862388" y="1295400"/>
              <a:ext cx="4410075" cy="4224338"/>
            </a:xfrm>
            <a:custGeom>
              <a:avLst/>
              <a:gdLst>
                <a:gd name="T0" fmla="*/ 2778 w 2778"/>
                <a:gd name="T1" fmla="*/ 0 h 2661"/>
                <a:gd name="T2" fmla="*/ 2778 w 2778"/>
                <a:gd name="T3" fmla="*/ 2564 h 2661"/>
                <a:gd name="T4" fmla="*/ 1908 w 2778"/>
                <a:gd name="T5" fmla="*/ 2444 h 2661"/>
                <a:gd name="T6" fmla="*/ 850 w 2778"/>
                <a:gd name="T7" fmla="*/ 2659 h 2661"/>
                <a:gd name="T8" fmla="*/ 842 w 2778"/>
                <a:gd name="T9" fmla="*/ 2661 h 2661"/>
                <a:gd name="T10" fmla="*/ 0 w 2778"/>
                <a:gd name="T11" fmla="*/ 2429 h 2661"/>
                <a:gd name="T12" fmla="*/ 0 w 2778"/>
                <a:gd name="T13" fmla="*/ 200 h 2661"/>
                <a:gd name="T14" fmla="*/ 874 w 2778"/>
                <a:gd name="T15" fmla="*/ 0 h 2661"/>
                <a:gd name="T16" fmla="*/ 1829 w 2778"/>
                <a:gd name="T17" fmla="*/ 200 h 2661"/>
                <a:gd name="T18" fmla="*/ 1865 w 2778"/>
                <a:gd name="T19" fmla="*/ 192 h 2661"/>
                <a:gd name="T20" fmla="*/ 2778 w 2778"/>
                <a:gd name="T21" fmla="*/ 0 h 2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8" h="2661">
                  <a:moveTo>
                    <a:pt x="2778" y="0"/>
                  </a:moveTo>
                  <a:lnTo>
                    <a:pt x="2778" y="2564"/>
                  </a:lnTo>
                  <a:lnTo>
                    <a:pt x="1908" y="2444"/>
                  </a:lnTo>
                  <a:lnTo>
                    <a:pt x="850" y="2659"/>
                  </a:lnTo>
                  <a:lnTo>
                    <a:pt x="842" y="2661"/>
                  </a:lnTo>
                  <a:lnTo>
                    <a:pt x="0" y="2429"/>
                  </a:lnTo>
                  <a:lnTo>
                    <a:pt x="0" y="200"/>
                  </a:lnTo>
                  <a:lnTo>
                    <a:pt x="874" y="0"/>
                  </a:lnTo>
                  <a:lnTo>
                    <a:pt x="1829" y="200"/>
                  </a:lnTo>
                  <a:lnTo>
                    <a:pt x="1865" y="192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íṧ1iḋé"/>
            <p:cNvSpPr/>
            <p:nvPr/>
          </p:nvSpPr>
          <p:spPr bwMode="auto">
            <a:xfrm>
              <a:off x="3862388" y="1295400"/>
              <a:ext cx="4410075" cy="4224338"/>
            </a:xfrm>
            <a:custGeom>
              <a:avLst/>
              <a:gdLst>
                <a:gd name="T0" fmla="*/ 2778 w 2778"/>
                <a:gd name="T1" fmla="*/ 0 h 2661"/>
                <a:gd name="T2" fmla="*/ 2778 w 2778"/>
                <a:gd name="T3" fmla="*/ 2564 h 2661"/>
                <a:gd name="T4" fmla="*/ 1908 w 2778"/>
                <a:gd name="T5" fmla="*/ 2444 h 2661"/>
                <a:gd name="T6" fmla="*/ 850 w 2778"/>
                <a:gd name="T7" fmla="*/ 2659 h 2661"/>
                <a:gd name="T8" fmla="*/ 842 w 2778"/>
                <a:gd name="T9" fmla="*/ 2661 h 2661"/>
                <a:gd name="T10" fmla="*/ 0 w 2778"/>
                <a:gd name="T11" fmla="*/ 2429 h 2661"/>
                <a:gd name="T12" fmla="*/ 0 w 2778"/>
                <a:gd name="T13" fmla="*/ 200 h 2661"/>
                <a:gd name="T14" fmla="*/ 874 w 2778"/>
                <a:gd name="T15" fmla="*/ 0 h 2661"/>
                <a:gd name="T16" fmla="*/ 1829 w 2778"/>
                <a:gd name="T17" fmla="*/ 200 h 2661"/>
                <a:gd name="T18" fmla="*/ 1865 w 2778"/>
                <a:gd name="T19" fmla="*/ 192 h 2661"/>
                <a:gd name="T20" fmla="*/ 2778 w 2778"/>
                <a:gd name="T21" fmla="*/ 0 h 2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8" h="2661">
                  <a:moveTo>
                    <a:pt x="2778" y="0"/>
                  </a:moveTo>
                  <a:lnTo>
                    <a:pt x="2778" y="2564"/>
                  </a:lnTo>
                  <a:lnTo>
                    <a:pt x="1908" y="2444"/>
                  </a:lnTo>
                  <a:lnTo>
                    <a:pt x="850" y="2659"/>
                  </a:lnTo>
                  <a:lnTo>
                    <a:pt x="842" y="2661"/>
                  </a:lnTo>
                  <a:lnTo>
                    <a:pt x="0" y="2429"/>
                  </a:lnTo>
                  <a:lnTo>
                    <a:pt x="0" y="200"/>
                  </a:lnTo>
                  <a:lnTo>
                    <a:pt x="874" y="0"/>
                  </a:lnTo>
                  <a:lnTo>
                    <a:pt x="1829" y="200"/>
                  </a:lnTo>
                  <a:lnTo>
                    <a:pt x="1865" y="192"/>
                  </a:lnTo>
                  <a:lnTo>
                    <a:pt x="27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ïšļídê"/>
            <p:cNvSpPr/>
            <p:nvPr/>
          </p:nvSpPr>
          <p:spPr bwMode="auto">
            <a:xfrm>
              <a:off x="5149851" y="1047750"/>
              <a:ext cx="1766888" cy="565150"/>
            </a:xfrm>
            <a:custGeom>
              <a:avLst/>
              <a:gdLst>
                <a:gd name="T0" fmla="*/ 2 w 1113"/>
                <a:gd name="T1" fmla="*/ 0 h 356"/>
                <a:gd name="T2" fmla="*/ 2 w 1113"/>
                <a:gd name="T3" fmla="*/ 0 h 356"/>
                <a:gd name="T4" fmla="*/ 0 w 1113"/>
                <a:gd name="T5" fmla="*/ 171 h 356"/>
                <a:gd name="T6" fmla="*/ 63 w 1113"/>
                <a:gd name="T7" fmla="*/ 156 h 356"/>
                <a:gd name="T8" fmla="*/ 1018 w 1113"/>
                <a:gd name="T9" fmla="*/ 356 h 356"/>
                <a:gd name="T10" fmla="*/ 1054 w 1113"/>
                <a:gd name="T11" fmla="*/ 348 h 356"/>
                <a:gd name="T12" fmla="*/ 1113 w 1113"/>
                <a:gd name="T13" fmla="*/ 336 h 356"/>
                <a:gd name="T14" fmla="*/ 1111 w 1113"/>
                <a:gd name="T15" fmla="*/ 215 h 356"/>
                <a:gd name="T16" fmla="*/ 1070 w 1113"/>
                <a:gd name="T17" fmla="*/ 223 h 356"/>
                <a:gd name="T18" fmla="*/ 2 w 1113"/>
                <a:gd name="T19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3" h="356">
                  <a:moveTo>
                    <a:pt x="2" y="0"/>
                  </a:moveTo>
                  <a:lnTo>
                    <a:pt x="2" y="0"/>
                  </a:lnTo>
                  <a:lnTo>
                    <a:pt x="0" y="171"/>
                  </a:lnTo>
                  <a:lnTo>
                    <a:pt x="63" y="156"/>
                  </a:lnTo>
                  <a:lnTo>
                    <a:pt x="1018" y="356"/>
                  </a:lnTo>
                  <a:lnTo>
                    <a:pt x="1054" y="348"/>
                  </a:lnTo>
                  <a:lnTo>
                    <a:pt x="1113" y="336"/>
                  </a:lnTo>
                  <a:lnTo>
                    <a:pt x="1111" y="215"/>
                  </a:lnTo>
                  <a:lnTo>
                    <a:pt x="1070" y="22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D3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îṩļîḓê"/>
            <p:cNvSpPr/>
            <p:nvPr/>
          </p:nvSpPr>
          <p:spPr bwMode="auto">
            <a:xfrm>
              <a:off x="5149851" y="1047750"/>
              <a:ext cx="1766888" cy="565150"/>
            </a:xfrm>
            <a:custGeom>
              <a:avLst/>
              <a:gdLst>
                <a:gd name="T0" fmla="*/ 2 w 1113"/>
                <a:gd name="T1" fmla="*/ 0 h 356"/>
                <a:gd name="T2" fmla="*/ 2 w 1113"/>
                <a:gd name="T3" fmla="*/ 0 h 356"/>
                <a:gd name="T4" fmla="*/ 0 w 1113"/>
                <a:gd name="T5" fmla="*/ 171 h 356"/>
                <a:gd name="T6" fmla="*/ 63 w 1113"/>
                <a:gd name="T7" fmla="*/ 156 h 356"/>
                <a:gd name="T8" fmla="*/ 1018 w 1113"/>
                <a:gd name="T9" fmla="*/ 356 h 356"/>
                <a:gd name="T10" fmla="*/ 1054 w 1113"/>
                <a:gd name="T11" fmla="*/ 348 h 356"/>
                <a:gd name="T12" fmla="*/ 1113 w 1113"/>
                <a:gd name="T13" fmla="*/ 336 h 356"/>
                <a:gd name="T14" fmla="*/ 1111 w 1113"/>
                <a:gd name="T15" fmla="*/ 215 h 356"/>
                <a:gd name="T16" fmla="*/ 1070 w 1113"/>
                <a:gd name="T17" fmla="*/ 223 h 356"/>
                <a:gd name="T18" fmla="*/ 2 w 1113"/>
                <a:gd name="T19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3" h="356">
                  <a:moveTo>
                    <a:pt x="2" y="0"/>
                  </a:moveTo>
                  <a:lnTo>
                    <a:pt x="2" y="0"/>
                  </a:lnTo>
                  <a:lnTo>
                    <a:pt x="0" y="171"/>
                  </a:lnTo>
                  <a:lnTo>
                    <a:pt x="63" y="156"/>
                  </a:lnTo>
                  <a:lnTo>
                    <a:pt x="1018" y="356"/>
                  </a:lnTo>
                  <a:lnTo>
                    <a:pt x="1054" y="348"/>
                  </a:lnTo>
                  <a:lnTo>
                    <a:pt x="1113" y="336"/>
                  </a:lnTo>
                  <a:lnTo>
                    <a:pt x="1111" y="215"/>
                  </a:lnTo>
                  <a:lnTo>
                    <a:pt x="1070" y="223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í$ḷíde"/>
            <p:cNvSpPr/>
            <p:nvPr/>
          </p:nvSpPr>
          <p:spPr bwMode="auto">
            <a:xfrm>
              <a:off x="5141913" y="1295400"/>
              <a:ext cx="1795463" cy="1393825"/>
            </a:xfrm>
            <a:custGeom>
              <a:avLst/>
              <a:gdLst>
                <a:gd name="T0" fmla="*/ 899 w 1135"/>
                <a:gd name="T1" fmla="*/ 820 h 882"/>
                <a:gd name="T2" fmla="*/ 809 w 1135"/>
                <a:gd name="T3" fmla="*/ 879 h 882"/>
                <a:gd name="T4" fmla="*/ 809 w 1135"/>
                <a:gd name="T5" fmla="*/ 881 h 882"/>
                <a:gd name="T6" fmla="*/ 989 w 1135"/>
                <a:gd name="T7" fmla="*/ 882 h 882"/>
                <a:gd name="T8" fmla="*/ 899 w 1135"/>
                <a:gd name="T9" fmla="*/ 820 h 882"/>
                <a:gd name="T10" fmla="*/ 68 w 1135"/>
                <a:gd name="T11" fmla="*/ 0 h 882"/>
                <a:gd name="T12" fmla="*/ 5 w 1135"/>
                <a:gd name="T13" fmla="*/ 15 h 882"/>
                <a:gd name="T14" fmla="*/ 0 w 1135"/>
                <a:gd name="T15" fmla="*/ 655 h 882"/>
                <a:gd name="T16" fmla="*/ 148 w 1135"/>
                <a:gd name="T17" fmla="*/ 655 h 882"/>
                <a:gd name="T18" fmla="*/ 148 w 1135"/>
                <a:gd name="T19" fmla="*/ 395 h 882"/>
                <a:gd name="T20" fmla="*/ 160 w 1135"/>
                <a:gd name="T21" fmla="*/ 395 h 882"/>
                <a:gd name="T22" fmla="*/ 160 w 1135"/>
                <a:gd name="T23" fmla="*/ 655 h 882"/>
                <a:gd name="T24" fmla="*/ 404 w 1135"/>
                <a:gd name="T25" fmla="*/ 655 h 882"/>
                <a:gd name="T26" fmla="*/ 484 w 1135"/>
                <a:gd name="T27" fmla="*/ 619 h 882"/>
                <a:gd name="T28" fmla="*/ 523 w 1135"/>
                <a:gd name="T29" fmla="*/ 619 h 882"/>
                <a:gd name="T30" fmla="*/ 523 w 1135"/>
                <a:gd name="T31" fmla="*/ 880 h 882"/>
                <a:gd name="T32" fmla="*/ 681 w 1135"/>
                <a:gd name="T33" fmla="*/ 881 h 882"/>
                <a:gd name="T34" fmla="*/ 797 w 1135"/>
                <a:gd name="T35" fmla="*/ 724 h 882"/>
                <a:gd name="T36" fmla="*/ 797 w 1135"/>
                <a:gd name="T37" fmla="*/ 395 h 882"/>
                <a:gd name="T38" fmla="*/ 809 w 1135"/>
                <a:gd name="T39" fmla="*/ 395 h 882"/>
                <a:gd name="T40" fmla="*/ 809 w 1135"/>
                <a:gd name="T41" fmla="*/ 718 h 882"/>
                <a:gd name="T42" fmla="*/ 899 w 1135"/>
                <a:gd name="T43" fmla="*/ 699 h 882"/>
                <a:gd name="T44" fmla="*/ 1043 w 1135"/>
                <a:gd name="T45" fmla="*/ 752 h 882"/>
                <a:gd name="T46" fmla="*/ 1042 w 1135"/>
                <a:gd name="T47" fmla="*/ 395 h 882"/>
                <a:gd name="T48" fmla="*/ 1054 w 1135"/>
                <a:gd name="T49" fmla="*/ 395 h 882"/>
                <a:gd name="T50" fmla="*/ 1055 w 1135"/>
                <a:gd name="T51" fmla="*/ 763 h 882"/>
                <a:gd name="T52" fmla="*/ 1117 w 1135"/>
                <a:gd name="T53" fmla="*/ 882 h 882"/>
                <a:gd name="T54" fmla="*/ 1135 w 1135"/>
                <a:gd name="T55" fmla="*/ 882 h 882"/>
                <a:gd name="T56" fmla="*/ 1122 w 1135"/>
                <a:gd name="T57" fmla="*/ 181 h 882"/>
                <a:gd name="T58" fmla="*/ 1063 w 1135"/>
                <a:gd name="T59" fmla="*/ 193 h 882"/>
                <a:gd name="T60" fmla="*/ 1027 w 1135"/>
                <a:gd name="T61" fmla="*/ 201 h 882"/>
                <a:gd name="T62" fmla="*/ 68 w 1135"/>
                <a:gd name="T63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35" h="882">
                  <a:moveTo>
                    <a:pt x="899" y="820"/>
                  </a:moveTo>
                  <a:cubicBezTo>
                    <a:pt x="859" y="820"/>
                    <a:pt x="824" y="844"/>
                    <a:pt x="809" y="879"/>
                  </a:cubicBezTo>
                  <a:cubicBezTo>
                    <a:pt x="809" y="881"/>
                    <a:pt x="809" y="881"/>
                    <a:pt x="809" y="881"/>
                  </a:cubicBezTo>
                  <a:cubicBezTo>
                    <a:pt x="989" y="882"/>
                    <a:pt x="989" y="882"/>
                    <a:pt x="989" y="882"/>
                  </a:cubicBezTo>
                  <a:cubicBezTo>
                    <a:pt x="975" y="846"/>
                    <a:pt x="940" y="820"/>
                    <a:pt x="899" y="820"/>
                  </a:cubicBezTo>
                  <a:moveTo>
                    <a:pt x="68" y="0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148" y="655"/>
                    <a:pt x="148" y="655"/>
                    <a:pt x="148" y="655"/>
                  </a:cubicBezTo>
                  <a:cubicBezTo>
                    <a:pt x="148" y="395"/>
                    <a:pt x="148" y="395"/>
                    <a:pt x="148" y="395"/>
                  </a:cubicBezTo>
                  <a:cubicBezTo>
                    <a:pt x="160" y="395"/>
                    <a:pt x="160" y="395"/>
                    <a:pt x="160" y="395"/>
                  </a:cubicBezTo>
                  <a:cubicBezTo>
                    <a:pt x="160" y="655"/>
                    <a:pt x="160" y="655"/>
                    <a:pt x="160" y="655"/>
                  </a:cubicBezTo>
                  <a:cubicBezTo>
                    <a:pt x="404" y="655"/>
                    <a:pt x="404" y="655"/>
                    <a:pt x="404" y="655"/>
                  </a:cubicBezTo>
                  <a:cubicBezTo>
                    <a:pt x="484" y="619"/>
                    <a:pt x="484" y="619"/>
                    <a:pt x="484" y="619"/>
                  </a:cubicBezTo>
                  <a:cubicBezTo>
                    <a:pt x="523" y="619"/>
                    <a:pt x="523" y="619"/>
                    <a:pt x="523" y="619"/>
                  </a:cubicBezTo>
                  <a:cubicBezTo>
                    <a:pt x="523" y="880"/>
                    <a:pt x="523" y="880"/>
                    <a:pt x="523" y="880"/>
                  </a:cubicBezTo>
                  <a:cubicBezTo>
                    <a:pt x="681" y="881"/>
                    <a:pt x="681" y="881"/>
                    <a:pt x="681" y="881"/>
                  </a:cubicBezTo>
                  <a:cubicBezTo>
                    <a:pt x="694" y="812"/>
                    <a:pt x="738" y="755"/>
                    <a:pt x="797" y="724"/>
                  </a:cubicBezTo>
                  <a:cubicBezTo>
                    <a:pt x="797" y="395"/>
                    <a:pt x="797" y="395"/>
                    <a:pt x="797" y="395"/>
                  </a:cubicBezTo>
                  <a:cubicBezTo>
                    <a:pt x="809" y="395"/>
                    <a:pt x="809" y="395"/>
                    <a:pt x="809" y="395"/>
                  </a:cubicBezTo>
                  <a:cubicBezTo>
                    <a:pt x="809" y="718"/>
                    <a:pt x="809" y="718"/>
                    <a:pt x="809" y="718"/>
                  </a:cubicBezTo>
                  <a:cubicBezTo>
                    <a:pt x="837" y="706"/>
                    <a:pt x="867" y="699"/>
                    <a:pt x="899" y="699"/>
                  </a:cubicBezTo>
                  <a:cubicBezTo>
                    <a:pt x="954" y="699"/>
                    <a:pt x="1004" y="719"/>
                    <a:pt x="1043" y="752"/>
                  </a:cubicBezTo>
                  <a:cubicBezTo>
                    <a:pt x="1042" y="395"/>
                    <a:pt x="1042" y="395"/>
                    <a:pt x="1042" y="395"/>
                  </a:cubicBezTo>
                  <a:cubicBezTo>
                    <a:pt x="1054" y="395"/>
                    <a:pt x="1054" y="395"/>
                    <a:pt x="1054" y="395"/>
                  </a:cubicBezTo>
                  <a:cubicBezTo>
                    <a:pt x="1055" y="763"/>
                    <a:pt x="1055" y="763"/>
                    <a:pt x="1055" y="763"/>
                  </a:cubicBezTo>
                  <a:cubicBezTo>
                    <a:pt x="1086" y="795"/>
                    <a:pt x="1109" y="836"/>
                    <a:pt x="1117" y="882"/>
                  </a:cubicBezTo>
                  <a:cubicBezTo>
                    <a:pt x="1135" y="882"/>
                    <a:pt x="1135" y="882"/>
                    <a:pt x="1135" y="882"/>
                  </a:cubicBezTo>
                  <a:cubicBezTo>
                    <a:pt x="1122" y="181"/>
                    <a:pt x="1122" y="181"/>
                    <a:pt x="1122" y="181"/>
                  </a:cubicBezTo>
                  <a:cubicBezTo>
                    <a:pt x="1063" y="193"/>
                    <a:pt x="1063" y="193"/>
                    <a:pt x="1063" y="193"/>
                  </a:cubicBezTo>
                  <a:cubicBezTo>
                    <a:pt x="1027" y="201"/>
                    <a:pt x="1027" y="201"/>
                    <a:pt x="1027" y="201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îşľïḑê"/>
            <p:cNvSpPr/>
            <p:nvPr/>
          </p:nvSpPr>
          <p:spPr bwMode="auto">
            <a:xfrm>
              <a:off x="5110163" y="5175250"/>
              <a:ext cx="1878013" cy="588963"/>
            </a:xfrm>
            <a:custGeom>
              <a:avLst/>
              <a:gdLst>
                <a:gd name="T0" fmla="*/ 1126 w 1187"/>
                <a:gd name="T1" fmla="*/ 0 h 373"/>
                <a:gd name="T2" fmla="*/ 935 w 1187"/>
                <a:gd name="T3" fmla="*/ 38 h 373"/>
                <a:gd name="T4" fmla="*/ 909 w 1187"/>
                <a:gd name="T5" fmla="*/ 65 h 373"/>
                <a:gd name="T6" fmla="*/ 847 w 1187"/>
                <a:gd name="T7" fmla="*/ 93 h 373"/>
                <a:gd name="T8" fmla="*/ 850 w 1187"/>
                <a:gd name="T9" fmla="*/ 110 h 373"/>
                <a:gd name="T10" fmla="*/ 821 w 1187"/>
                <a:gd name="T11" fmla="*/ 148 h 373"/>
                <a:gd name="T12" fmla="*/ 791 w 1187"/>
                <a:gd name="T13" fmla="*/ 110 h 373"/>
                <a:gd name="T14" fmla="*/ 794 w 1187"/>
                <a:gd name="T15" fmla="*/ 93 h 373"/>
                <a:gd name="T16" fmla="*/ 749 w 1187"/>
                <a:gd name="T17" fmla="*/ 76 h 373"/>
                <a:gd name="T18" fmla="*/ 64 w 1187"/>
                <a:gd name="T19" fmla="*/ 216 h 373"/>
                <a:gd name="T20" fmla="*/ 56 w 1187"/>
                <a:gd name="T21" fmla="*/ 218 h 373"/>
                <a:gd name="T22" fmla="*/ 2 w 1187"/>
                <a:gd name="T23" fmla="*/ 203 h 373"/>
                <a:gd name="T24" fmla="*/ 0 w 1187"/>
                <a:gd name="T25" fmla="*/ 373 h 373"/>
                <a:gd name="T26" fmla="*/ 1187 w 1187"/>
                <a:gd name="T27" fmla="*/ 131 h 373"/>
                <a:gd name="T28" fmla="*/ 1185 w 1187"/>
                <a:gd name="T29" fmla="*/ 8 h 373"/>
                <a:gd name="T30" fmla="*/ 1126 w 1187"/>
                <a:gd name="T31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7" h="373">
                  <a:moveTo>
                    <a:pt x="1126" y="0"/>
                  </a:moveTo>
                  <a:cubicBezTo>
                    <a:pt x="935" y="38"/>
                    <a:pt x="935" y="38"/>
                    <a:pt x="935" y="38"/>
                  </a:cubicBezTo>
                  <a:cubicBezTo>
                    <a:pt x="928" y="48"/>
                    <a:pt x="919" y="57"/>
                    <a:pt x="909" y="65"/>
                  </a:cubicBezTo>
                  <a:cubicBezTo>
                    <a:pt x="890" y="80"/>
                    <a:pt x="869" y="89"/>
                    <a:pt x="847" y="93"/>
                  </a:cubicBezTo>
                  <a:cubicBezTo>
                    <a:pt x="849" y="98"/>
                    <a:pt x="850" y="104"/>
                    <a:pt x="850" y="110"/>
                  </a:cubicBezTo>
                  <a:cubicBezTo>
                    <a:pt x="850" y="131"/>
                    <a:pt x="837" y="148"/>
                    <a:pt x="821" y="148"/>
                  </a:cubicBezTo>
                  <a:cubicBezTo>
                    <a:pt x="804" y="148"/>
                    <a:pt x="791" y="131"/>
                    <a:pt x="791" y="110"/>
                  </a:cubicBezTo>
                  <a:cubicBezTo>
                    <a:pt x="791" y="104"/>
                    <a:pt x="792" y="98"/>
                    <a:pt x="794" y="93"/>
                  </a:cubicBezTo>
                  <a:cubicBezTo>
                    <a:pt x="778" y="90"/>
                    <a:pt x="763" y="84"/>
                    <a:pt x="749" y="76"/>
                  </a:cubicBezTo>
                  <a:cubicBezTo>
                    <a:pt x="64" y="216"/>
                    <a:pt x="64" y="216"/>
                    <a:pt x="64" y="216"/>
                  </a:cubicBezTo>
                  <a:cubicBezTo>
                    <a:pt x="56" y="218"/>
                    <a:pt x="56" y="218"/>
                    <a:pt x="56" y="218"/>
                  </a:cubicBezTo>
                  <a:cubicBezTo>
                    <a:pt x="2" y="203"/>
                    <a:pt x="2" y="203"/>
                    <a:pt x="2" y="203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1187" y="131"/>
                    <a:pt x="1187" y="131"/>
                    <a:pt x="1187" y="131"/>
                  </a:cubicBezTo>
                  <a:cubicBezTo>
                    <a:pt x="1185" y="8"/>
                    <a:pt x="1185" y="8"/>
                    <a:pt x="1185" y="8"/>
                  </a:cubicBezTo>
                  <a:cubicBezTo>
                    <a:pt x="1126" y="0"/>
                    <a:pt x="1126" y="0"/>
                    <a:pt x="1126" y="0"/>
                  </a:cubicBezTo>
                </a:path>
              </a:pathLst>
            </a:custGeom>
            <a:solidFill>
              <a:srgbClr val="3D3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s1iḑe"/>
            <p:cNvSpPr/>
            <p:nvPr/>
          </p:nvSpPr>
          <p:spPr bwMode="auto">
            <a:xfrm>
              <a:off x="5113338" y="2292350"/>
              <a:ext cx="1871663" cy="3227388"/>
            </a:xfrm>
            <a:custGeom>
              <a:avLst/>
              <a:gdLst>
                <a:gd name="T0" fmla="*/ 712 w 1183"/>
                <a:gd name="T1" fmla="*/ 1498 h 2043"/>
                <a:gd name="T2" fmla="*/ 958 w 1183"/>
                <a:gd name="T3" fmla="*/ 1457 h 2043"/>
                <a:gd name="T4" fmla="*/ 947 w 1183"/>
                <a:gd name="T5" fmla="*/ 1542 h 2043"/>
                <a:gd name="T6" fmla="*/ 931 w 1183"/>
                <a:gd name="T7" fmla="*/ 1691 h 2043"/>
                <a:gd name="T8" fmla="*/ 1124 w 1183"/>
                <a:gd name="T9" fmla="*/ 1825 h 2043"/>
                <a:gd name="T10" fmla="*/ 712 w 1183"/>
                <a:gd name="T11" fmla="*/ 1369 h 2043"/>
                <a:gd name="T12" fmla="*/ 712 w 1183"/>
                <a:gd name="T13" fmla="*/ 1369 h 2043"/>
                <a:gd name="T14" fmla="*/ 178 w 1183"/>
                <a:gd name="T15" fmla="*/ 1688 h 2043"/>
                <a:gd name="T16" fmla="*/ 7 w 1183"/>
                <a:gd name="T17" fmla="*/ 1287 h 2043"/>
                <a:gd name="T18" fmla="*/ 62 w 1183"/>
                <a:gd name="T19" fmla="*/ 2041 h 2043"/>
                <a:gd name="T20" fmla="*/ 677 w 1183"/>
                <a:gd name="T21" fmla="*/ 1779 h 2043"/>
                <a:gd name="T22" fmla="*/ 700 w 1183"/>
                <a:gd name="T23" fmla="*/ 1688 h 2043"/>
                <a:gd name="T24" fmla="*/ 700 w 1183"/>
                <a:gd name="T25" fmla="*/ 1505 h 2043"/>
                <a:gd name="T26" fmla="*/ 700 w 1183"/>
                <a:gd name="T27" fmla="*/ 1488 h 2043"/>
                <a:gd name="T28" fmla="*/ 700 w 1183"/>
                <a:gd name="T29" fmla="*/ 1382 h 2043"/>
                <a:gd name="T30" fmla="*/ 700 w 1183"/>
                <a:gd name="T31" fmla="*/ 1352 h 2043"/>
                <a:gd name="T32" fmla="*/ 712 w 1183"/>
                <a:gd name="T33" fmla="*/ 1287 h 2043"/>
                <a:gd name="T34" fmla="*/ 1172 w 1183"/>
                <a:gd name="T35" fmla="*/ 1287 h 2043"/>
                <a:gd name="T36" fmla="*/ 960 w 1183"/>
                <a:gd name="T37" fmla="*/ 1445 h 2043"/>
                <a:gd name="T38" fmla="*/ 1113 w 1183"/>
                <a:gd name="T39" fmla="*/ 994 h 2043"/>
                <a:gd name="T40" fmla="*/ 1172 w 1183"/>
                <a:gd name="T41" fmla="*/ 1275 h 2043"/>
                <a:gd name="T42" fmla="*/ 1113 w 1183"/>
                <a:gd name="T43" fmla="*/ 994 h 2043"/>
                <a:gd name="T44" fmla="*/ 1125 w 1183"/>
                <a:gd name="T45" fmla="*/ 1232 h 2043"/>
                <a:gd name="T46" fmla="*/ 713 w 1183"/>
                <a:gd name="T47" fmla="*/ 808 h 2043"/>
                <a:gd name="T48" fmla="*/ 1113 w 1183"/>
                <a:gd name="T49" fmla="*/ 982 h 2043"/>
                <a:gd name="T50" fmla="*/ 713 w 1183"/>
                <a:gd name="T51" fmla="*/ 808 h 2043"/>
                <a:gd name="T52" fmla="*/ 692 w 1183"/>
                <a:gd name="T53" fmla="*/ 1275 h 2043"/>
                <a:gd name="T54" fmla="*/ 12 w 1183"/>
                <a:gd name="T55" fmla="*/ 701 h 2043"/>
                <a:gd name="T56" fmla="*/ 166 w 1183"/>
                <a:gd name="T57" fmla="*/ 701 h 2043"/>
                <a:gd name="T58" fmla="*/ 910 w 1183"/>
                <a:gd name="T59" fmla="*/ 796 h 2043"/>
                <a:gd name="T60" fmla="*/ 923 w 1183"/>
                <a:gd name="T61" fmla="*/ 796 h 2043"/>
                <a:gd name="T62" fmla="*/ 1125 w 1183"/>
                <a:gd name="T63" fmla="*/ 982 h 2043"/>
                <a:gd name="T64" fmla="*/ 1061 w 1183"/>
                <a:gd name="T65" fmla="*/ 608 h 2043"/>
                <a:gd name="T66" fmla="*/ 1138 w 1183"/>
                <a:gd name="T67" fmla="*/ 289 h 2043"/>
                <a:gd name="T68" fmla="*/ 1073 w 1183"/>
                <a:gd name="T69" fmla="*/ 496 h 2043"/>
                <a:gd name="T70" fmla="*/ 1153 w 1183"/>
                <a:gd name="T71" fmla="*/ 263 h 2043"/>
                <a:gd name="T72" fmla="*/ 827 w 1183"/>
                <a:gd name="T73" fmla="*/ 325 h 2043"/>
                <a:gd name="T74" fmla="*/ 917 w 1183"/>
                <a:gd name="T75" fmla="*/ 384 h 2043"/>
                <a:gd name="T76" fmla="*/ 827 w 1183"/>
                <a:gd name="T77" fmla="*/ 262 h 2043"/>
                <a:gd name="T78" fmla="*/ 815 w 1183"/>
                <a:gd name="T79" fmla="*/ 796 h 2043"/>
                <a:gd name="T80" fmla="*/ 696 w 1183"/>
                <a:gd name="T81" fmla="*/ 289 h 2043"/>
                <a:gd name="T82" fmla="*/ 541 w 1183"/>
                <a:gd name="T83" fmla="*/ 261 h 2043"/>
                <a:gd name="T84" fmla="*/ 700 w 1183"/>
                <a:gd name="T85" fmla="*/ 1265 h 2043"/>
                <a:gd name="T86" fmla="*/ 529 w 1183"/>
                <a:gd name="T87" fmla="*/ 261 h 2043"/>
                <a:gd name="T88" fmla="*/ 12 w 1183"/>
                <a:gd name="T89" fmla="*/ 689 h 2043"/>
                <a:gd name="T90" fmla="*/ 16 w 1183"/>
                <a:gd name="T91" fmla="*/ 259 h 2043"/>
                <a:gd name="T92" fmla="*/ 16 w 1183"/>
                <a:gd name="T93" fmla="*/ 247 h 2043"/>
                <a:gd name="T94" fmla="*/ 529 w 1183"/>
                <a:gd name="T95" fmla="*/ 0 h 2043"/>
                <a:gd name="T96" fmla="*/ 178 w 1183"/>
                <a:gd name="T97" fmla="*/ 36 h 2043"/>
                <a:gd name="T98" fmla="*/ 529 w 1183"/>
                <a:gd name="T99" fmla="*/ 0 h 2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83" h="2043">
                  <a:moveTo>
                    <a:pt x="775" y="1487"/>
                  </a:moveTo>
                  <a:cubicBezTo>
                    <a:pt x="712" y="1488"/>
                    <a:pt x="712" y="1488"/>
                    <a:pt x="712" y="1488"/>
                  </a:cubicBezTo>
                  <a:cubicBezTo>
                    <a:pt x="712" y="1498"/>
                    <a:pt x="712" y="1498"/>
                    <a:pt x="712" y="1498"/>
                  </a:cubicBezTo>
                  <a:cubicBezTo>
                    <a:pt x="775" y="1487"/>
                    <a:pt x="775" y="1487"/>
                    <a:pt x="775" y="1487"/>
                  </a:cubicBezTo>
                  <a:moveTo>
                    <a:pt x="1176" y="1457"/>
                  </a:moveTo>
                  <a:cubicBezTo>
                    <a:pt x="958" y="1457"/>
                    <a:pt x="958" y="1457"/>
                    <a:pt x="958" y="1457"/>
                  </a:cubicBezTo>
                  <a:cubicBezTo>
                    <a:pt x="955" y="1471"/>
                    <a:pt x="950" y="1486"/>
                    <a:pt x="942" y="1499"/>
                  </a:cubicBezTo>
                  <a:cubicBezTo>
                    <a:pt x="939" y="1505"/>
                    <a:pt x="935" y="1511"/>
                    <a:pt x="931" y="1516"/>
                  </a:cubicBezTo>
                  <a:cubicBezTo>
                    <a:pt x="937" y="1524"/>
                    <a:pt x="942" y="1533"/>
                    <a:pt x="947" y="1542"/>
                  </a:cubicBezTo>
                  <a:cubicBezTo>
                    <a:pt x="846" y="1594"/>
                    <a:pt x="846" y="1594"/>
                    <a:pt x="846" y="1594"/>
                  </a:cubicBezTo>
                  <a:cubicBezTo>
                    <a:pt x="953" y="1558"/>
                    <a:pt x="953" y="1558"/>
                    <a:pt x="953" y="1558"/>
                  </a:cubicBezTo>
                  <a:cubicBezTo>
                    <a:pt x="969" y="1604"/>
                    <a:pt x="960" y="1654"/>
                    <a:pt x="931" y="1691"/>
                  </a:cubicBezTo>
                  <a:cubicBezTo>
                    <a:pt x="951" y="1717"/>
                    <a:pt x="961" y="1748"/>
                    <a:pt x="961" y="1779"/>
                  </a:cubicBezTo>
                  <a:cubicBezTo>
                    <a:pt x="961" y="1809"/>
                    <a:pt x="951" y="1839"/>
                    <a:pt x="933" y="1863"/>
                  </a:cubicBezTo>
                  <a:cubicBezTo>
                    <a:pt x="1124" y="1825"/>
                    <a:pt x="1124" y="1825"/>
                    <a:pt x="1124" y="1825"/>
                  </a:cubicBezTo>
                  <a:cubicBezTo>
                    <a:pt x="1183" y="1833"/>
                    <a:pt x="1183" y="1833"/>
                    <a:pt x="1183" y="1833"/>
                  </a:cubicBezTo>
                  <a:cubicBezTo>
                    <a:pt x="1176" y="1457"/>
                    <a:pt x="1176" y="1457"/>
                    <a:pt x="1176" y="1457"/>
                  </a:cubicBezTo>
                  <a:moveTo>
                    <a:pt x="712" y="1369"/>
                  </a:moveTo>
                  <a:cubicBezTo>
                    <a:pt x="712" y="1388"/>
                    <a:pt x="712" y="1388"/>
                    <a:pt x="712" y="1388"/>
                  </a:cubicBezTo>
                  <a:cubicBezTo>
                    <a:pt x="801" y="1434"/>
                    <a:pt x="801" y="1434"/>
                    <a:pt x="801" y="1434"/>
                  </a:cubicBezTo>
                  <a:cubicBezTo>
                    <a:pt x="712" y="1369"/>
                    <a:pt x="712" y="1369"/>
                    <a:pt x="712" y="1369"/>
                  </a:cubicBezTo>
                  <a:moveTo>
                    <a:pt x="700" y="1287"/>
                  </a:moveTo>
                  <a:cubicBezTo>
                    <a:pt x="178" y="1287"/>
                    <a:pt x="178" y="1287"/>
                    <a:pt x="178" y="1287"/>
                  </a:cubicBezTo>
                  <a:cubicBezTo>
                    <a:pt x="178" y="1688"/>
                    <a:pt x="178" y="1688"/>
                    <a:pt x="178" y="1688"/>
                  </a:cubicBezTo>
                  <a:cubicBezTo>
                    <a:pt x="166" y="1688"/>
                    <a:pt x="166" y="1688"/>
                    <a:pt x="166" y="1688"/>
                  </a:cubicBezTo>
                  <a:cubicBezTo>
                    <a:pt x="166" y="1287"/>
                    <a:pt x="166" y="1287"/>
                    <a:pt x="166" y="1287"/>
                  </a:cubicBezTo>
                  <a:cubicBezTo>
                    <a:pt x="7" y="1287"/>
                    <a:pt x="7" y="1287"/>
                    <a:pt x="7" y="1287"/>
                  </a:cubicBezTo>
                  <a:cubicBezTo>
                    <a:pt x="0" y="2028"/>
                    <a:pt x="0" y="2028"/>
                    <a:pt x="0" y="2028"/>
                  </a:cubicBezTo>
                  <a:cubicBezTo>
                    <a:pt x="54" y="2043"/>
                    <a:pt x="54" y="2043"/>
                    <a:pt x="54" y="2043"/>
                  </a:cubicBezTo>
                  <a:cubicBezTo>
                    <a:pt x="62" y="2041"/>
                    <a:pt x="62" y="2041"/>
                    <a:pt x="62" y="2041"/>
                  </a:cubicBezTo>
                  <a:cubicBezTo>
                    <a:pt x="747" y="1901"/>
                    <a:pt x="747" y="1901"/>
                    <a:pt x="747" y="1901"/>
                  </a:cubicBezTo>
                  <a:cubicBezTo>
                    <a:pt x="733" y="1893"/>
                    <a:pt x="719" y="1881"/>
                    <a:pt x="708" y="1867"/>
                  </a:cubicBezTo>
                  <a:cubicBezTo>
                    <a:pt x="688" y="1841"/>
                    <a:pt x="677" y="1810"/>
                    <a:pt x="677" y="1779"/>
                  </a:cubicBezTo>
                  <a:cubicBezTo>
                    <a:pt x="677" y="1748"/>
                    <a:pt x="688" y="1717"/>
                    <a:pt x="708" y="1691"/>
                  </a:cubicBezTo>
                  <a:cubicBezTo>
                    <a:pt x="707" y="1690"/>
                    <a:pt x="706" y="1689"/>
                    <a:pt x="705" y="1688"/>
                  </a:cubicBezTo>
                  <a:cubicBezTo>
                    <a:pt x="700" y="1688"/>
                    <a:pt x="700" y="1688"/>
                    <a:pt x="700" y="1688"/>
                  </a:cubicBezTo>
                  <a:cubicBezTo>
                    <a:pt x="700" y="1680"/>
                    <a:pt x="700" y="1680"/>
                    <a:pt x="700" y="1680"/>
                  </a:cubicBezTo>
                  <a:cubicBezTo>
                    <a:pt x="670" y="1634"/>
                    <a:pt x="670" y="1574"/>
                    <a:pt x="700" y="1527"/>
                  </a:cubicBezTo>
                  <a:cubicBezTo>
                    <a:pt x="700" y="1505"/>
                    <a:pt x="700" y="1505"/>
                    <a:pt x="700" y="1505"/>
                  </a:cubicBezTo>
                  <a:cubicBezTo>
                    <a:pt x="699" y="1503"/>
                    <a:pt x="698" y="1502"/>
                    <a:pt x="697" y="1500"/>
                  </a:cubicBezTo>
                  <a:cubicBezTo>
                    <a:pt x="700" y="1500"/>
                    <a:pt x="700" y="1500"/>
                    <a:pt x="700" y="1500"/>
                  </a:cubicBezTo>
                  <a:cubicBezTo>
                    <a:pt x="700" y="1488"/>
                    <a:pt x="700" y="1488"/>
                    <a:pt x="700" y="1488"/>
                  </a:cubicBezTo>
                  <a:cubicBezTo>
                    <a:pt x="691" y="1488"/>
                    <a:pt x="691" y="1488"/>
                    <a:pt x="691" y="1488"/>
                  </a:cubicBezTo>
                  <a:cubicBezTo>
                    <a:pt x="674" y="1452"/>
                    <a:pt x="673" y="1412"/>
                    <a:pt x="688" y="1376"/>
                  </a:cubicBezTo>
                  <a:cubicBezTo>
                    <a:pt x="700" y="1382"/>
                    <a:pt x="700" y="1382"/>
                    <a:pt x="700" y="1382"/>
                  </a:cubicBezTo>
                  <a:cubicBezTo>
                    <a:pt x="700" y="1360"/>
                    <a:pt x="700" y="1360"/>
                    <a:pt x="700" y="1360"/>
                  </a:cubicBezTo>
                  <a:cubicBezTo>
                    <a:pt x="697" y="1357"/>
                    <a:pt x="697" y="1357"/>
                    <a:pt x="697" y="1357"/>
                  </a:cubicBezTo>
                  <a:cubicBezTo>
                    <a:pt x="698" y="1356"/>
                    <a:pt x="699" y="1354"/>
                    <a:pt x="700" y="1352"/>
                  </a:cubicBezTo>
                  <a:cubicBezTo>
                    <a:pt x="700" y="1287"/>
                    <a:pt x="700" y="1287"/>
                    <a:pt x="700" y="1287"/>
                  </a:cubicBezTo>
                  <a:moveTo>
                    <a:pt x="815" y="1287"/>
                  </a:moveTo>
                  <a:cubicBezTo>
                    <a:pt x="712" y="1287"/>
                    <a:pt x="712" y="1287"/>
                    <a:pt x="712" y="1287"/>
                  </a:cubicBezTo>
                  <a:cubicBezTo>
                    <a:pt x="712" y="1336"/>
                    <a:pt x="712" y="1336"/>
                    <a:pt x="712" y="1336"/>
                  </a:cubicBezTo>
                  <a:cubicBezTo>
                    <a:pt x="738" y="1305"/>
                    <a:pt x="776" y="1288"/>
                    <a:pt x="815" y="1287"/>
                  </a:cubicBezTo>
                  <a:moveTo>
                    <a:pt x="1172" y="1287"/>
                  </a:moveTo>
                  <a:cubicBezTo>
                    <a:pt x="823" y="1287"/>
                    <a:pt x="823" y="1287"/>
                    <a:pt x="823" y="1287"/>
                  </a:cubicBezTo>
                  <a:cubicBezTo>
                    <a:pt x="846" y="1287"/>
                    <a:pt x="869" y="1294"/>
                    <a:pt x="890" y="1306"/>
                  </a:cubicBezTo>
                  <a:cubicBezTo>
                    <a:pt x="941" y="1335"/>
                    <a:pt x="966" y="1390"/>
                    <a:pt x="960" y="1445"/>
                  </a:cubicBezTo>
                  <a:cubicBezTo>
                    <a:pt x="1175" y="1445"/>
                    <a:pt x="1175" y="1445"/>
                    <a:pt x="1175" y="1445"/>
                  </a:cubicBezTo>
                  <a:cubicBezTo>
                    <a:pt x="1172" y="1287"/>
                    <a:pt x="1172" y="1287"/>
                    <a:pt x="1172" y="1287"/>
                  </a:cubicBezTo>
                  <a:moveTo>
                    <a:pt x="1113" y="994"/>
                  </a:moveTo>
                  <a:cubicBezTo>
                    <a:pt x="712" y="994"/>
                    <a:pt x="712" y="994"/>
                    <a:pt x="712" y="994"/>
                  </a:cubicBezTo>
                  <a:cubicBezTo>
                    <a:pt x="712" y="1275"/>
                    <a:pt x="712" y="1275"/>
                    <a:pt x="712" y="1275"/>
                  </a:cubicBezTo>
                  <a:cubicBezTo>
                    <a:pt x="1172" y="1275"/>
                    <a:pt x="1172" y="1275"/>
                    <a:pt x="1172" y="1275"/>
                  </a:cubicBezTo>
                  <a:cubicBezTo>
                    <a:pt x="1172" y="1244"/>
                    <a:pt x="1172" y="1244"/>
                    <a:pt x="1172" y="1244"/>
                  </a:cubicBezTo>
                  <a:cubicBezTo>
                    <a:pt x="1113" y="1244"/>
                    <a:pt x="1113" y="1244"/>
                    <a:pt x="1113" y="1244"/>
                  </a:cubicBezTo>
                  <a:cubicBezTo>
                    <a:pt x="1113" y="994"/>
                    <a:pt x="1113" y="994"/>
                    <a:pt x="1113" y="994"/>
                  </a:cubicBezTo>
                  <a:moveTo>
                    <a:pt x="1167" y="994"/>
                  </a:moveTo>
                  <a:cubicBezTo>
                    <a:pt x="1125" y="994"/>
                    <a:pt x="1125" y="994"/>
                    <a:pt x="1125" y="994"/>
                  </a:cubicBezTo>
                  <a:cubicBezTo>
                    <a:pt x="1125" y="1232"/>
                    <a:pt x="1125" y="1232"/>
                    <a:pt x="1125" y="1232"/>
                  </a:cubicBezTo>
                  <a:cubicBezTo>
                    <a:pt x="1171" y="1232"/>
                    <a:pt x="1171" y="1232"/>
                    <a:pt x="1171" y="1232"/>
                  </a:cubicBezTo>
                  <a:cubicBezTo>
                    <a:pt x="1167" y="994"/>
                    <a:pt x="1167" y="994"/>
                    <a:pt x="1167" y="994"/>
                  </a:cubicBezTo>
                  <a:moveTo>
                    <a:pt x="713" y="808"/>
                  </a:moveTo>
                  <a:cubicBezTo>
                    <a:pt x="712" y="808"/>
                    <a:pt x="712" y="808"/>
                    <a:pt x="712" y="808"/>
                  </a:cubicBezTo>
                  <a:cubicBezTo>
                    <a:pt x="712" y="982"/>
                    <a:pt x="712" y="982"/>
                    <a:pt x="712" y="982"/>
                  </a:cubicBezTo>
                  <a:cubicBezTo>
                    <a:pt x="1113" y="982"/>
                    <a:pt x="1113" y="982"/>
                    <a:pt x="1113" y="982"/>
                  </a:cubicBezTo>
                  <a:cubicBezTo>
                    <a:pt x="1113" y="980"/>
                    <a:pt x="1113" y="980"/>
                    <a:pt x="1113" y="980"/>
                  </a:cubicBezTo>
                  <a:cubicBezTo>
                    <a:pt x="713" y="980"/>
                    <a:pt x="713" y="980"/>
                    <a:pt x="713" y="980"/>
                  </a:cubicBezTo>
                  <a:cubicBezTo>
                    <a:pt x="713" y="808"/>
                    <a:pt x="713" y="808"/>
                    <a:pt x="713" y="808"/>
                  </a:cubicBezTo>
                  <a:moveTo>
                    <a:pt x="178" y="711"/>
                  </a:moveTo>
                  <a:cubicBezTo>
                    <a:pt x="178" y="1275"/>
                    <a:pt x="178" y="1275"/>
                    <a:pt x="178" y="1275"/>
                  </a:cubicBezTo>
                  <a:cubicBezTo>
                    <a:pt x="692" y="1275"/>
                    <a:pt x="692" y="1275"/>
                    <a:pt x="692" y="1275"/>
                  </a:cubicBezTo>
                  <a:cubicBezTo>
                    <a:pt x="178" y="711"/>
                    <a:pt x="178" y="711"/>
                    <a:pt x="178" y="711"/>
                  </a:cubicBezTo>
                  <a:moveTo>
                    <a:pt x="166" y="701"/>
                  </a:moveTo>
                  <a:cubicBezTo>
                    <a:pt x="12" y="701"/>
                    <a:pt x="12" y="701"/>
                    <a:pt x="12" y="701"/>
                  </a:cubicBezTo>
                  <a:cubicBezTo>
                    <a:pt x="7" y="1275"/>
                    <a:pt x="7" y="1275"/>
                    <a:pt x="7" y="1275"/>
                  </a:cubicBezTo>
                  <a:cubicBezTo>
                    <a:pt x="166" y="1275"/>
                    <a:pt x="166" y="1275"/>
                    <a:pt x="166" y="1275"/>
                  </a:cubicBezTo>
                  <a:cubicBezTo>
                    <a:pt x="166" y="701"/>
                    <a:pt x="166" y="701"/>
                    <a:pt x="166" y="701"/>
                  </a:cubicBezTo>
                  <a:moveTo>
                    <a:pt x="827" y="638"/>
                  </a:moveTo>
                  <a:cubicBezTo>
                    <a:pt x="827" y="796"/>
                    <a:pt x="827" y="796"/>
                    <a:pt x="827" y="796"/>
                  </a:cubicBezTo>
                  <a:cubicBezTo>
                    <a:pt x="910" y="796"/>
                    <a:pt x="910" y="796"/>
                    <a:pt x="910" y="796"/>
                  </a:cubicBezTo>
                  <a:cubicBezTo>
                    <a:pt x="897" y="771"/>
                    <a:pt x="864" y="710"/>
                    <a:pt x="827" y="638"/>
                  </a:cubicBezTo>
                  <a:moveTo>
                    <a:pt x="1061" y="523"/>
                  </a:moveTo>
                  <a:cubicBezTo>
                    <a:pt x="1008" y="640"/>
                    <a:pt x="944" y="759"/>
                    <a:pt x="923" y="796"/>
                  </a:cubicBezTo>
                  <a:cubicBezTo>
                    <a:pt x="1099" y="796"/>
                    <a:pt x="1099" y="796"/>
                    <a:pt x="1099" y="796"/>
                  </a:cubicBezTo>
                  <a:cubicBezTo>
                    <a:pt x="1125" y="873"/>
                    <a:pt x="1125" y="873"/>
                    <a:pt x="1125" y="873"/>
                  </a:cubicBezTo>
                  <a:cubicBezTo>
                    <a:pt x="1125" y="982"/>
                    <a:pt x="1125" y="982"/>
                    <a:pt x="1125" y="982"/>
                  </a:cubicBezTo>
                  <a:cubicBezTo>
                    <a:pt x="1167" y="982"/>
                    <a:pt x="1167" y="982"/>
                    <a:pt x="1167" y="982"/>
                  </a:cubicBezTo>
                  <a:cubicBezTo>
                    <a:pt x="1160" y="608"/>
                    <a:pt x="1160" y="608"/>
                    <a:pt x="1160" y="608"/>
                  </a:cubicBezTo>
                  <a:cubicBezTo>
                    <a:pt x="1061" y="608"/>
                    <a:pt x="1061" y="608"/>
                    <a:pt x="1061" y="608"/>
                  </a:cubicBezTo>
                  <a:cubicBezTo>
                    <a:pt x="1061" y="523"/>
                    <a:pt x="1061" y="523"/>
                    <a:pt x="1061" y="523"/>
                  </a:cubicBezTo>
                  <a:moveTo>
                    <a:pt x="1136" y="263"/>
                  </a:moveTo>
                  <a:cubicBezTo>
                    <a:pt x="1137" y="272"/>
                    <a:pt x="1138" y="280"/>
                    <a:pt x="1138" y="289"/>
                  </a:cubicBezTo>
                  <a:cubicBezTo>
                    <a:pt x="1138" y="289"/>
                    <a:pt x="1138" y="289"/>
                    <a:pt x="1138" y="289"/>
                  </a:cubicBezTo>
                  <a:cubicBezTo>
                    <a:pt x="1138" y="289"/>
                    <a:pt x="1138" y="289"/>
                    <a:pt x="1138" y="289"/>
                  </a:cubicBezTo>
                  <a:cubicBezTo>
                    <a:pt x="1138" y="333"/>
                    <a:pt x="1109" y="413"/>
                    <a:pt x="1073" y="496"/>
                  </a:cubicBezTo>
                  <a:cubicBezTo>
                    <a:pt x="1073" y="596"/>
                    <a:pt x="1073" y="596"/>
                    <a:pt x="1073" y="596"/>
                  </a:cubicBezTo>
                  <a:cubicBezTo>
                    <a:pt x="1159" y="596"/>
                    <a:pt x="1159" y="596"/>
                    <a:pt x="1159" y="596"/>
                  </a:cubicBezTo>
                  <a:cubicBezTo>
                    <a:pt x="1153" y="263"/>
                    <a:pt x="1153" y="263"/>
                    <a:pt x="1153" y="263"/>
                  </a:cubicBezTo>
                  <a:cubicBezTo>
                    <a:pt x="1136" y="263"/>
                    <a:pt x="1136" y="263"/>
                    <a:pt x="1136" y="263"/>
                  </a:cubicBezTo>
                  <a:moveTo>
                    <a:pt x="827" y="262"/>
                  </a:moveTo>
                  <a:cubicBezTo>
                    <a:pt x="827" y="325"/>
                    <a:pt x="827" y="325"/>
                    <a:pt x="827" y="325"/>
                  </a:cubicBezTo>
                  <a:cubicBezTo>
                    <a:pt x="842" y="359"/>
                    <a:pt x="877" y="384"/>
                    <a:pt x="917" y="384"/>
                  </a:cubicBezTo>
                  <a:cubicBezTo>
                    <a:pt x="917" y="384"/>
                    <a:pt x="917" y="384"/>
                    <a:pt x="917" y="384"/>
                  </a:cubicBezTo>
                  <a:cubicBezTo>
                    <a:pt x="917" y="384"/>
                    <a:pt x="917" y="384"/>
                    <a:pt x="917" y="384"/>
                  </a:cubicBezTo>
                  <a:cubicBezTo>
                    <a:pt x="971" y="384"/>
                    <a:pt x="1014" y="340"/>
                    <a:pt x="1014" y="286"/>
                  </a:cubicBezTo>
                  <a:cubicBezTo>
                    <a:pt x="1014" y="278"/>
                    <a:pt x="1013" y="270"/>
                    <a:pt x="1011" y="263"/>
                  </a:cubicBezTo>
                  <a:cubicBezTo>
                    <a:pt x="827" y="262"/>
                    <a:pt x="827" y="262"/>
                    <a:pt x="827" y="262"/>
                  </a:cubicBezTo>
                  <a:moveTo>
                    <a:pt x="541" y="261"/>
                  </a:moveTo>
                  <a:cubicBezTo>
                    <a:pt x="541" y="796"/>
                    <a:pt x="541" y="796"/>
                    <a:pt x="541" y="796"/>
                  </a:cubicBezTo>
                  <a:cubicBezTo>
                    <a:pt x="815" y="796"/>
                    <a:pt x="815" y="796"/>
                    <a:pt x="815" y="796"/>
                  </a:cubicBezTo>
                  <a:cubicBezTo>
                    <a:pt x="815" y="613"/>
                    <a:pt x="815" y="613"/>
                    <a:pt x="815" y="613"/>
                  </a:cubicBezTo>
                  <a:cubicBezTo>
                    <a:pt x="757" y="495"/>
                    <a:pt x="696" y="354"/>
                    <a:pt x="696" y="289"/>
                  </a:cubicBezTo>
                  <a:cubicBezTo>
                    <a:pt x="696" y="289"/>
                    <a:pt x="696" y="289"/>
                    <a:pt x="696" y="289"/>
                  </a:cubicBezTo>
                  <a:cubicBezTo>
                    <a:pt x="696" y="289"/>
                    <a:pt x="696" y="289"/>
                    <a:pt x="696" y="289"/>
                  </a:cubicBezTo>
                  <a:cubicBezTo>
                    <a:pt x="696" y="280"/>
                    <a:pt x="696" y="271"/>
                    <a:pt x="697" y="262"/>
                  </a:cubicBezTo>
                  <a:cubicBezTo>
                    <a:pt x="541" y="261"/>
                    <a:pt x="541" y="261"/>
                    <a:pt x="541" y="261"/>
                  </a:cubicBezTo>
                  <a:moveTo>
                    <a:pt x="178" y="260"/>
                  </a:moveTo>
                  <a:cubicBezTo>
                    <a:pt x="178" y="693"/>
                    <a:pt x="178" y="693"/>
                    <a:pt x="178" y="693"/>
                  </a:cubicBezTo>
                  <a:cubicBezTo>
                    <a:pt x="700" y="1265"/>
                    <a:pt x="700" y="1265"/>
                    <a:pt x="700" y="1265"/>
                  </a:cubicBezTo>
                  <a:cubicBezTo>
                    <a:pt x="700" y="808"/>
                    <a:pt x="700" y="808"/>
                    <a:pt x="700" y="808"/>
                  </a:cubicBezTo>
                  <a:cubicBezTo>
                    <a:pt x="529" y="808"/>
                    <a:pt x="529" y="808"/>
                    <a:pt x="529" y="808"/>
                  </a:cubicBezTo>
                  <a:cubicBezTo>
                    <a:pt x="529" y="261"/>
                    <a:pt x="529" y="261"/>
                    <a:pt x="529" y="261"/>
                  </a:cubicBezTo>
                  <a:cubicBezTo>
                    <a:pt x="178" y="260"/>
                    <a:pt x="178" y="260"/>
                    <a:pt x="178" y="260"/>
                  </a:cubicBezTo>
                  <a:moveTo>
                    <a:pt x="16" y="259"/>
                  </a:moveTo>
                  <a:cubicBezTo>
                    <a:pt x="12" y="689"/>
                    <a:pt x="12" y="689"/>
                    <a:pt x="12" y="689"/>
                  </a:cubicBezTo>
                  <a:cubicBezTo>
                    <a:pt x="166" y="689"/>
                    <a:pt x="166" y="689"/>
                    <a:pt x="166" y="689"/>
                  </a:cubicBezTo>
                  <a:cubicBezTo>
                    <a:pt x="166" y="260"/>
                    <a:pt x="166" y="260"/>
                    <a:pt x="166" y="260"/>
                  </a:cubicBezTo>
                  <a:cubicBezTo>
                    <a:pt x="16" y="259"/>
                    <a:pt x="16" y="259"/>
                    <a:pt x="16" y="259"/>
                  </a:cubicBezTo>
                  <a:moveTo>
                    <a:pt x="166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6" y="247"/>
                    <a:pt x="16" y="247"/>
                    <a:pt x="16" y="247"/>
                  </a:cubicBezTo>
                  <a:cubicBezTo>
                    <a:pt x="166" y="248"/>
                    <a:pt x="166" y="248"/>
                    <a:pt x="166" y="248"/>
                  </a:cubicBezTo>
                  <a:cubicBezTo>
                    <a:pt x="166" y="36"/>
                    <a:pt x="166" y="36"/>
                    <a:pt x="166" y="36"/>
                  </a:cubicBezTo>
                  <a:moveTo>
                    <a:pt x="529" y="0"/>
                  </a:moveTo>
                  <a:cubicBezTo>
                    <a:pt x="504" y="0"/>
                    <a:pt x="504" y="0"/>
                    <a:pt x="504" y="0"/>
                  </a:cubicBezTo>
                  <a:cubicBezTo>
                    <a:pt x="424" y="36"/>
                    <a:pt x="424" y="36"/>
                    <a:pt x="424" y="36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178" y="248"/>
                    <a:pt x="178" y="248"/>
                    <a:pt x="178" y="248"/>
                  </a:cubicBezTo>
                  <a:cubicBezTo>
                    <a:pt x="529" y="249"/>
                    <a:pt x="529" y="249"/>
                    <a:pt x="529" y="249"/>
                  </a:cubicBezTo>
                  <a:cubicBezTo>
                    <a:pt x="529" y="0"/>
                    <a:pt x="529" y="0"/>
                    <a:pt x="52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ïSḷiḋè"/>
            <p:cNvSpPr/>
            <p:nvPr/>
          </p:nvSpPr>
          <p:spPr bwMode="auto">
            <a:xfrm>
              <a:off x="6789738" y="1919288"/>
              <a:ext cx="20638" cy="581025"/>
            </a:xfrm>
            <a:custGeom>
              <a:avLst/>
              <a:gdLst>
                <a:gd name="T0" fmla="*/ 12 w 13"/>
                <a:gd name="T1" fmla="*/ 0 h 368"/>
                <a:gd name="T2" fmla="*/ 0 w 13"/>
                <a:gd name="T3" fmla="*/ 0 h 368"/>
                <a:gd name="T4" fmla="*/ 1 w 13"/>
                <a:gd name="T5" fmla="*/ 357 h 368"/>
                <a:gd name="T6" fmla="*/ 13 w 13"/>
                <a:gd name="T7" fmla="*/ 368 h 368"/>
                <a:gd name="T8" fmla="*/ 12 w 13"/>
                <a:gd name="T9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68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57"/>
                    <a:pt x="1" y="357"/>
                    <a:pt x="1" y="357"/>
                  </a:cubicBezTo>
                  <a:cubicBezTo>
                    <a:pt x="5" y="361"/>
                    <a:pt x="9" y="364"/>
                    <a:pt x="13" y="368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ïşlîḑè"/>
            <p:cNvSpPr/>
            <p:nvPr/>
          </p:nvSpPr>
          <p:spPr bwMode="auto">
            <a:xfrm>
              <a:off x="8272463" y="2552700"/>
              <a:ext cx="139700" cy="157163"/>
            </a:xfrm>
            <a:custGeom>
              <a:avLst/>
              <a:gdLst>
                <a:gd name="T0" fmla="*/ 78 w 88"/>
                <a:gd name="T1" fmla="*/ 0 h 99"/>
                <a:gd name="T2" fmla="*/ 11 w 88"/>
                <a:gd name="T3" fmla="*/ 87 h 99"/>
                <a:gd name="T4" fmla="*/ 0 w 88"/>
                <a:gd name="T5" fmla="*/ 87 h 99"/>
                <a:gd name="T6" fmla="*/ 0 w 88"/>
                <a:gd name="T7" fmla="*/ 99 h 99"/>
                <a:gd name="T8" fmla="*/ 17 w 88"/>
                <a:gd name="T9" fmla="*/ 99 h 99"/>
                <a:gd name="T10" fmla="*/ 88 w 88"/>
                <a:gd name="T11" fmla="*/ 7 h 99"/>
                <a:gd name="T12" fmla="*/ 78 w 88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9">
                  <a:moveTo>
                    <a:pt x="78" y="0"/>
                  </a:moveTo>
                  <a:lnTo>
                    <a:pt x="11" y="87"/>
                  </a:lnTo>
                  <a:lnTo>
                    <a:pt x="0" y="87"/>
                  </a:lnTo>
                  <a:lnTo>
                    <a:pt x="0" y="99"/>
                  </a:lnTo>
                  <a:lnTo>
                    <a:pt x="17" y="99"/>
                  </a:lnTo>
                  <a:lnTo>
                    <a:pt x="88" y="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ṡļîḍe"/>
            <p:cNvSpPr/>
            <p:nvPr/>
          </p:nvSpPr>
          <p:spPr bwMode="auto">
            <a:xfrm>
              <a:off x="8272463" y="2552700"/>
              <a:ext cx="139700" cy="157163"/>
            </a:xfrm>
            <a:custGeom>
              <a:avLst/>
              <a:gdLst>
                <a:gd name="T0" fmla="*/ 78 w 88"/>
                <a:gd name="T1" fmla="*/ 0 h 99"/>
                <a:gd name="T2" fmla="*/ 11 w 88"/>
                <a:gd name="T3" fmla="*/ 87 h 99"/>
                <a:gd name="T4" fmla="*/ 0 w 88"/>
                <a:gd name="T5" fmla="*/ 87 h 99"/>
                <a:gd name="T6" fmla="*/ 0 w 88"/>
                <a:gd name="T7" fmla="*/ 99 h 99"/>
                <a:gd name="T8" fmla="*/ 17 w 88"/>
                <a:gd name="T9" fmla="*/ 99 h 99"/>
                <a:gd name="T10" fmla="*/ 88 w 88"/>
                <a:gd name="T11" fmla="*/ 7 h 99"/>
                <a:gd name="T12" fmla="*/ 78 w 88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9">
                  <a:moveTo>
                    <a:pt x="78" y="0"/>
                  </a:moveTo>
                  <a:lnTo>
                    <a:pt x="11" y="87"/>
                  </a:lnTo>
                  <a:lnTo>
                    <a:pt x="0" y="87"/>
                  </a:lnTo>
                  <a:lnTo>
                    <a:pt x="0" y="99"/>
                  </a:lnTo>
                  <a:lnTo>
                    <a:pt x="17" y="99"/>
                  </a:lnTo>
                  <a:lnTo>
                    <a:pt x="88" y="7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îšḷïḑè"/>
            <p:cNvSpPr/>
            <p:nvPr/>
          </p:nvSpPr>
          <p:spPr bwMode="auto">
            <a:xfrm>
              <a:off x="6946901" y="2690813"/>
              <a:ext cx="1325563" cy="561975"/>
            </a:xfrm>
            <a:custGeom>
              <a:avLst/>
              <a:gdLst>
                <a:gd name="T0" fmla="*/ 569 w 835"/>
                <a:gd name="T1" fmla="*/ 0 h 354"/>
                <a:gd name="T2" fmla="*/ 255 w 835"/>
                <a:gd name="T3" fmla="*/ 0 h 354"/>
                <a:gd name="T4" fmla="*/ 255 w 835"/>
                <a:gd name="T5" fmla="*/ 12 h 354"/>
                <a:gd name="T6" fmla="*/ 249 w 835"/>
                <a:gd name="T7" fmla="*/ 12 h 354"/>
                <a:gd name="T8" fmla="*/ 249 w 835"/>
                <a:gd name="T9" fmla="*/ 342 h 354"/>
                <a:gd name="T10" fmla="*/ 0 w 835"/>
                <a:gd name="T11" fmla="*/ 342 h 354"/>
                <a:gd name="T12" fmla="*/ 1 w 835"/>
                <a:gd name="T13" fmla="*/ 354 h 354"/>
                <a:gd name="T14" fmla="*/ 261 w 835"/>
                <a:gd name="T15" fmla="*/ 354 h 354"/>
                <a:gd name="T16" fmla="*/ 261 w 835"/>
                <a:gd name="T17" fmla="*/ 12 h 354"/>
                <a:gd name="T18" fmla="*/ 569 w 835"/>
                <a:gd name="T19" fmla="*/ 12 h 354"/>
                <a:gd name="T20" fmla="*/ 569 w 835"/>
                <a:gd name="T21" fmla="*/ 0 h 354"/>
                <a:gd name="T22" fmla="*/ 835 w 835"/>
                <a:gd name="T23" fmla="*/ 0 h 354"/>
                <a:gd name="T24" fmla="*/ 581 w 835"/>
                <a:gd name="T25" fmla="*/ 0 h 354"/>
                <a:gd name="T26" fmla="*/ 581 w 835"/>
                <a:gd name="T27" fmla="*/ 12 h 354"/>
                <a:gd name="T28" fmla="*/ 835 w 835"/>
                <a:gd name="T29" fmla="*/ 12 h 354"/>
                <a:gd name="T30" fmla="*/ 835 w 835"/>
                <a:gd name="T31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5" h="354">
                  <a:moveTo>
                    <a:pt x="569" y="0"/>
                  </a:moveTo>
                  <a:lnTo>
                    <a:pt x="255" y="0"/>
                  </a:lnTo>
                  <a:lnTo>
                    <a:pt x="255" y="12"/>
                  </a:lnTo>
                  <a:lnTo>
                    <a:pt x="249" y="12"/>
                  </a:lnTo>
                  <a:lnTo>
                    <a:pt x="249" y="342"/>
                  </a:lnTo>
                  <a:lnTo>
                    <a:pt x="0" y="342"/>
                  </a:lnTo>
                  <a:lnTo>
                    <a:pt x="1" y="354"/>
                  </a:lnTo>
                  <a:lnTo>
                    <a:pt x="261" y="354"/>
                  </a:lnTo>
                  <a:lnTo>
                    <a:pt x="261" y="12"/>
                  </a:lnTo>
                  <a:lnTo>
                    <a:pt x="569" y="12"/>
                  </a:lnTo>
                  <a:lnTo>
                    <a:pt x="569" y="0"/>
                  </a:lnTo>
                  <a:close/>
                  <a:moveTo>
                    <a:pt x="835" y="0"/>
                  </a:moveTo>
                  <a:lnTo>
                    <a:pt x="581" y="0"/>
                  </a:lnTo>
                  <a:lnTo>
                    <a:pt x="581" y="12"/>
                  </a:lnTo>
                  <a:lnTo>
                    <a:pt x="835" y="12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íSlïdê"/>
            <p:cNvSpPr/>
            <p:nvPr/>
          </p:nvSpPr>
          <p:spPr bwMode="auto">
            <a:xfrm>
              <a:off x="6946901" y="2690813"/>
              <a:ext cx="1325563" cy="561975"/>
            </a:xfrm>
            <a:custGeom>
              <a:avLst/>
              <a:gdLst>
                <a:gd name="T0" fmla="*/ 569 w 835"/>
                <a:gd name="T1" fmla="*/ 0 h 354"/>
                <a:gd name="T2" fmla="*/ 255 w 835"/>
                <a:gd name="T3" fmla="*/ 0 h 354"/>
                <a:gd name="T4" fmla="*/ 255 w 835"/>
                <a:gd name="T5" fmla="*/ 12 h 354"/>
                <a:gd name="T6" fmla="*/ 249 w 835"/>
                <a:gd name="T7" fmla="*/ 12 h 354"/>
                <a:gd name="T8" fmla="*/ 249 w 835"/>
                <a:gd name="T9" fmla="*/ 342 h 354"/>
                <a:gd name="T10" fmla="*/ 0 w 835"/>
                <a:gd name="T11" fmla="*/ 342 h 354"/>
                <a:gd name="T12" fmla="*/ 1 w 835"/>
                <a:gd name="T13" fmla="*/ 354 h 354"/>
                <a:gd name="T14" fmla="*/ 261 w 835"/>
                <a:gd name="T15" fmla="*/ 354 h 354"/>
                <a:gd name="T16" fmla="*/ 261 w 835"/>
                <a:gd name="T17" fmla="*/ 12 h 354"/>
                <a:gd name="T18" fmla="*/ 569 w 835"/>
                <a:gd name="T19" fmla="*/ 12 h 354"/>
                <a:gd name="T20" fmla="*/ 569 w 835"/>
                <a:gd name="T21" fmla="*/ 0 h 354"/>
                <a:gd name="T22" fmla="*/ 835 w 835"/>
                <a:gd name="T23" fmla="*/ 0 h 354"/>
                <a:gd name="T24" fmla="*/ 581 w 835"/>
                <a:gd name="T25" fmla="*/ 0 h 354"/>
                <a:gd name="T26" fmla="*/ 581 w 835"/>
                <a:gd name="T27" fmla="*/ 12 h 354"/>
                <a:gd name="T28" fmla="*/ 835 w 835"/>
                <a:gd name="T29" fmla="*/ 12 h 354"/>
                <a:gd name="T30" fmla="*/ 835 w 835"/>
                <a:gd name="T31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5" h="354">
                  <a:moveTo>
                    <a:pt x="569" y="0"/>
                  </a:moveTo>
                  <a:lnTo>
                    <a:pt x="255" y="0"/>
                  </a:lnTo>
                  <a:lnTo>
                    <a:pt x="255" y="12"/>
                  </a:lnTo>
                  <a:lnTo>
                    <a:pt x="249" y="12"/>
                  </a:lnTo>
                  <a:lnTo>
                    <a:pt x="249" y="342"/>
                  </a:lnTo>
                  <a:lnTo>
                    <a:pt x="0" y="342"/>
                  </a:lnTo>
                  <a:lnTo>
                    <a:pt x="1" y="354"/>
                  </a:lnTo>
                  <a:lnTo>
                    <a:pt x="261" y="354"/>
                  </a:lnTo>
                  <a:lnTo>
                    <a:pt x="261" y="12"/>
                  </a:lnTo>
                  <a:lnTo>
                    <a:pt x="569" y="12"/>
                  </a:lnTo>
                  <a:lnTo>
                    <a:pt x="569" y="0"/>
                  </a:lnTo>
                  <a:moveTo>
                    <a:pt x="835" y="0"/>
                  </a:moveTo>
                  <a:lnTo>
                    <a:pt x="581" y="0"/>
                  </a:lnTo>
                  <a:lnTo>
                    <a:pt x="581" y="12"/>
                  </a:lnTo>
                  <a:lnTo>
                    <a:pt x="835" y="12"/>
                  </a:lnTo>
                  <a:lnTo>
                    <a:pt x="8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îśḻîḑé"/>
            <p:cNvSpPr/>
            <p:nvPr/>
          </p:nvSpPr>
          <p:spPr bwMode="auto">
            <a:xfrm>
              <a:off x="6791326" y="3076575"/>
              <a:ext cx="157163" cy="176213"/>
            </a:xfrm>
            <a:custGeom>
              <a:avLst/>
              <a:gdLst>
                <a:gd name="T0" fmla="*/ 12 w 99"/>
                <a:gd name="T1" fmla="*/ 0 h 112"/>
                <a:gd name="T2" fmla="*/ 0 w 99"/>
                <a:gd name="T3" fmla="*/ 27 h 112"/>
                <a:gd name="T4" fmla="*/ 0 w 99"/>
                <a:gd name="T5" fmla="*/ 112 h 112"/>
                <a:gd name="T6" fmla="*/ 99 w 99"/>
                <a:gd name="T7" fmla="*/ 112 h 112"/>
                <a:gd name="T8" fmla="*/ 98 w 99"/>
                <a:gd name="T9" fmla="*/ 100 h 112"/>
                <a:gd name="T10" fmla="*/ 12 w 99"/>
                <a:gd name="T11" fmla="*/ 100 h 112"/>
                <a:gd name="T12" fmla="*/ 12 w 99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2">
                  <a:moveTo>
                    <a:pt x="12" y="0"/>
                  </a:moveTo>
                  <a:cubicBezTo>
                    <a:pt x="8" y="9"/>
                    <a:pt x="4" y="18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śḻíḑe"/>
            <p:cNvSpPr/>
            <p:nvPr/>
          </p:nvSpPr>
          <p:spPr bwMode="auto">
            <a:xfrm>
              <a:off x="5395913" y="2273300"/>
              <a:ext cx="573088" cy="412750"/>
            </a:xfrm>
            <a:custGeom>
              <a:avLst/>
              <a:gdLst>
                <a:gd name="T0" fmla="*/ 361 w 361"/>
                <a:gd name="T1" fmla="*/ 0 h 260"/>
                <a:gd name="T2" fmla="*/ 322 w 361"/>
                <a:gd name="T3" fmla="*/ 0 h 260"/>
                <a:gd name="T4" fmla="*/ 243 w 361"/>
                <a:gd name="T5" fmla="*/ 36 h 260"/>
                <a:gd name="T6" fmla="*/ 0 w 361"/>
                <a:gd name="T7" fmla="*/ 36 h 260"/>
                <a:gd name="T8" fmla="*/ 0 w 361"/>
                <a:gd name="T9" fmla="*/ 48 h 260"/>
                <a:gd name="T10" fmla="*/ 245 w 361"/>
                <a:gd name="T11" fmla="*/ 48 h 260"/>
                <a:gd name="T12" fmla="*/ 324 w 361"/>
                <a:gd name="T13" fmla="*/ 12 h 260"/>
                <a:gd name="T14" fmla="*/ 349 w 361"/>
                <a:gd name="T15" fmla="*/ 12 h 260"/>
                <a:gd name="T16" fmla="*/ 349 w 361"/>
                <a:gd name="T17" fmla="*/ 260 h 260"/>
                <a:gd name="T18" fmla="*/ 361 w 361"/>
                <a:gd name="T19" fmla="*/ 260 h 260"/>
                <a:gd name="T20" fmla="*/ 361 w 361"/>
                <a:gd name="T2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60">
                  <a:moveTo>
                    <a:pt x="361" y="0"/>
                  </a:moveTo>
                  <a:lnTo>
                    <a:pt x="322" y="0"/>
                  </a:lnTo>
                  <a:lnTo>
                    <a:pt x="243" y="36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245" y="48"/>
                  </a:lnTo>
                  <a:lnTo>
                    <a:pt x="324" y="12"/>
                  </a:lnTo>
                  <a:lnTo>
                    <a:pt x="349" y="12"/>
                  </a:lnTo>
                  <a:lnTo>
                    <a:pt x="349" y="260"/>
                  </a:lnTo>
                  <a:lnTo>
                    <a:pt x="361" y="26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îsľide"/>
            <p:cNvSpPr/>
            <p:nvPr/>
          </p:nvSpPr>
          <p:spPr bwMode="auto">
            <a:xfrm>
              <a:off x="5395913" y="2273300"/>
              <a:ext cx="573088" cy="412750"/>
            </a:xfrm>
            <a:custGeom>
              <a:avLst/>
              <a:gdLst>
                <a:gd name="T0" fmla="*/ 361 w 361"/>
                <a:gd name="T1" fmla="*/ 0 h 260"/>
                <a:gd name="T2" fmla="*/ 322 w 361"/>
                <a:gd name="T3" fmla="*/ 0 h 260"/>
                <a:gd name="T4" fmla="*/ 243 w 361"/>
                <a:gd name="T5" fmla="*/ 36 h 260"/>
                <a:gd name="T6" fmla="*/ 0 w 361"/>
                <a:gd name="T7" fmla="*/ 36 h 260"/>
                <a:gd name="T8" fmla="*/ 0 w 361"/>
                <a:gd name="T9" fmla="*/ 48 h 260"/>
                <a:gd name="T10" fmla="*/ 245 w 361"/>
                <a:gd name="T11" fmla="*/ 48 h 260"/>
                <a:gd name="T12" fmla="*/ 324 w 361"/>
                <a:gd name="T13" fmla="*/ 12 h 260"/>
                <a:gd name="T14" fmla="*/ 349 w 361"/>
                <a:gd name="T15" fmla="*/ 12 h 260"/>
                <a:gd name="T16" fmla="*/ 349 w 361"/>
                <a:gd name="T17" fmla="*/ 260 h 260"/>
                <a:gd name="T18" fmla="*/ 361 w 361"/>
                <a:gd name="T19" fmla="*/ 260 h 260"/>
                <a:gd name="T20" fmla="*/ 361 w 361"/>
                <a:gd name="T2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60">
                  <a:moveTo>
                    <a:pt x="361" y="0"/>
                  </a:moveTo>
                  <a:lnTo>
                    <a:pt x="322" y="0"/>
                  </a:lnTo>
                  <a:lnTo>
                    <a:pt x="243" y="36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245" y="48"/>
                  </a:lnTo>
                  <a:lnTo>
                    <a:pt x="324" y="12"/>
                  </a:lnTo>
                  <a:lnTo>
                    <a:pt x="349" y="12"/>
                  </a:lnTo>
                  <a:lnTo>
                    <a:pt x="349" y="260"/>
                  </a:lnTo>
                  <a:lnTo>
                    <a:pt x="361" y="260"/>
                  </a:lnTo>
                  <a:lnTo>
                    <a:pt x="3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íŝḷiḑé"/>
            <p:cNvSpPr/>
            <p:nvPr/>
          </p:nvSpPr>
          <p:spPr bwMode="auto">
            <a:xfrm>
              <a:off x="4797426" y="2330450"/>
              <a:ext cx="344488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íşļíḓè"/>
            <p:cNvSpPr/>
            <p:nvPr/>
          </p:nvSpPr>
          <p:spPr bwMode="auto">
            <a:xfrm>
              <a:off x="4797426" y="2330450"/>
              <a:ext cx="344488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işḷíďè"/>
            <p:cNvSpPr/>
            <p:nvPr/>
          </p:nvSpPr>
          <p:spPr bwMode="auto">
            <a:xfrm>
              <a:off x="5141913" y="2330450"/>
              <a:ext cx="234950" cy="19050"/>
            </a:xfrm>
            <a:prstGeom prst="rect">
              <a:avLst/>
            </a:pr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íṡḷïḑe"/>
            <p:cNvSpPr/>
            <p:nvPr/>
          </p:nvSpPr>
          <p:spPr bwMode="auto">
            <a:xfrm>
              <a:off x="5141913" y="2330450"/>
              <a:ext cx="234950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8" name="iṡlîḋè"/>
            <p:cNvSpPr/>
            <p:nvPr/>
          </p:nvSpPr>
          <p:spPr bwMode="auto">
            <a:xfrm>
              <a:off x="4308476" y="2330450"/>
              <a:ext cx="469900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ï$ḻiḍè"/>
            <p:cNvSpPr/>
            <p:nvPr/>
          </p:nvSpPr>
          <p:spPr bwMode="auto">
            <a:xfrm>
              <a:off x="4308476" y="2330450"/>
              <a:ext cx="469900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iṥḷíḋé"/>
            <p:cNvSpPr/>
            <p:nvPr/>
          </p:nvSpPr>
          <p:spPr bwMode="auto">
            <a:xfrm>
              <a:off x="3736976" y="2330450"/>
              <a:ext cx="125413" cy="19050"/>
            </a:xfrm>
            <a:prstGeom prst="rect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iṥļîdé"/>
            <p:cNvSpPr/>
            <p:nvPr/>
          </p:nvSpPr>
          <p:spPr bwMode="auto">
            <a:xfrm>
              <a:off x="3736976" y="2330450"/>
              <a:ext cx="12541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iṡliḑé"/>
            <p:cNvSpPr/>
            <p:nvPr/>
          </p:nvSpPr>
          <p:spPr bwMode="auto">
            <a:xfrm>
              <a:off x="3862388" y="2330450"/>
              <a:ext cx="427038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íṩ1îďe"/>
            <p:cNvSpPr/>
            <p:nvPr/>
          </p:nvSpPr>
          <p:spPr bwMode="auto">
            <a:xfrm>
              <a:off x="3862388" y="2330450"/>
              <a:ext cx="427038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ṣḷiḑé"/>
            <p:cNvSpPr/>
            <p:nvPr/>
          </p:nvSpPr>
          <p:spPr bwMode="auto">
            <a:xfrm>
              <a:off x="5949951" y="2705100"/>
              <a:ext cx="942975" cy="1138238"/>
            </a:xfrm>
            <a:custGeom>
              <a:avLst/>
              <a:gdLst>
                <a:gd name="T0" fmla="*/ 570 w 596"/>
                <a:gd name="T1" fmla="*/ 535 h 721"/>
                <a:gd name="T2" fmla="*/ 394 w 596"/>
                <a:gd name="T3" fmla="*/ 535 h 721"/>
                <a:gd name="T4" fmla="*/ 391 w 596"/>
                <a:gd name="T5" fmla="*/ 542 h 721"/>
                <a:gd name="T6" fmla="*/ 566 w 596"/>
                <a:gd name="T7" fmla="*/ 541 h 721"/>
                <a:gd name="T8" fmla="*/ 590 w 596"/>
                <a:gd name="T9" fmla="*/ 609 h 721"/>
                <a:gd name="T10" fmla="*/ 588 w 596"/>
                <a:gd name="T11" fmla="*/ 719 h 721"/>
                <a:gd name="T12" fmla="*/ 584 w 596"/>
                <a:gd name="T13" fmla="*/ 719 h 721"/>
                <a:gd name="T14" fmla="*/ 584 w 596"/>
                <a:gd name="T15" fmla="*/ 721 h 721"/>
                <a:gd name="T16" fmla="*/ 596 w 596"/>
                <a:gd name="T17" fmla="*/ 721 h 721"/>
                <a:gd name="T18" fmla="*/ 596 w 596"/>
                <a:gd name="T19" fmla="*/ 612 h 721"/>
                <a:gd name="T20" fmla="*/ 570 w 596"/>
                <a:gd name="T21" fmla="*/ 535 h 721"/>
                <a:gd name="T22" fmla="*/ 0 w 596"/>
                <a:gd name="T23" fmla="*/ 0 h 721"/>
                <a:gd name="T24" fmla="*/ 0 w 596"/>
                <a:gd name="T25" fmla="*/ 547 h 721"/>
                <a:gd name="T26" fmla="*/ 171 w 596"/>
                <a:gd name="T27" fmla="*/ 547 h 721"/>
                <a:gd name="T28" fmla="*/ 171 w 596"/>
                <a:gd name="T29" fmla="*/ 541 h 721"/>
                <a:gd name="T30" fmla="*/ 183 w 596"/>
                <a:gd name="T31" fmla="*/ 541 h 721"/>
                <a:gd name="T32" fmla="*/ 183 w 596"/>
                <a:gd name="T33" fmla="*/ 547 h 721"/>
                <a:gd name="T34" fmla="*/ 184 w 596"/>
                <a:gd name="T35" fmla="*/ 547 h 721"/>
                <a:gd name="T36" fmla="*/ 184 w 596"/>
                <a:gd name="T37" fmla="*/ 543 h 721"/>
                <a:gd name="T38" fmla="*/ 385 w 596"/>
                <a:gd name="T39" fmla="*/ 542 h 721"/>
                <a:gd name="T40" fmla="*/ 381 w 596"/>
                <a:gd name="T41" fmla="*/ 535 h 721"/>
                <a:gd name="T42" fmla="*/ 298 w 596"/>
                <a:gd name="T43" fmla="*/ 535 h 721"/>
                <a:gd name="T44" fmla="*/ 298 w 596"/>
                <a:gd name="T45" fmla="*/ 541 h 721"/>
                <a:gd name="T46" fmla="*/ 286 w 596"/>
                <a:gd name="T47" fmla="*/ 541 h 721"/>
                <a:gd name="T48" fmla="*/ 286 w 596"/>
                <a:gd name="T49" fmla="*/ 535 h 721"/>
                <a:gd name="T50" fmla="*/ 12 w 596"/>
                <a:gd name="T51" fmla="*/ 535 h 721"/>
                <a:gd name="T52" fmla="*/ 12 w 596"/>
                <a:gd name="T53" fmla="*/ 0 h 721"/>
                <a:gd name="T54" fmla="*/ 0 w 596"/>
                <a:gd name="T5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6" h="721">
                  <a:moveTo>
                    <a:pt x="570" y="535"/>
                  </a:moveTo>
                  <a:cubicBezTo>
                    <a:pt x="394" y="535"/>
                    <a:pt x="394" y="535"/>
                    <a:pt x="394" y="535"/>
                  </a:cubicBezTo>
                  <a:cubicBezTo>
                    <a:pt x="393" y="538"/>
                    <a:pt x="392" y="540"/>
                    <a:pt x="391" y="542"/>
                  </a:cubicBezTo>
                  <a:cubicBezTo>
                    <a:pt x="566" y="541"/>
                    <a:pt x="566" y="541"/>
                    <a:pt x="566" y="541"/>
                  </a:cubicBezTo>
                  <a:cubicBezTo>
                    <a:pt x="590" y="609"/>
                    <a:pt x="590" y="609"/>
                    <a:pt x="590" y="609"/>
                  </a:cubicBezTo>
                  <a:cubicBezTo>
                    <a:pt x="588" y="719"/>
                    <a:pt x="588" y="719"/>
                    <a:pt x="588" y="719"/>
                  </a:cubicBezTo>
                  <a:cubicBezTo>
                    <a:pt x="584" y="719"/>
                    <a:pt x="584" y="719"/>
                    <a:pt x="584" y="719"/>
                  </a:cubicBezTo>
                  <a:cubicBezTo>
                    <a:pt x="584" y="721"/>
                    <a:pt x="584" y="721"/>
                    <a:pt x="584" y="721"/>
                  </a:cubicBezTo>
                  <a:cubicBezTo>
                    <a:pt x="596" y="721"/>
                    <a:pt x="596" y="721"/>
                    <a:pt x="596" y="721"/>
                  </a:cubicBezTo>
                  <a:cubicBezTo>
                    <a:pt x="596" y="612"/>
                    <a:pt x="596" y="612"/>
                    <a:pt x="596" y="612"/>
                  </a:cubicBezTo>
                  <a:cubicBezTo>
                    <a:pt x="570" y="535"/>
                    <a:pt x="570" y="535"/>
                    <a:pt x="570" y="535"/>
                  </a:cubicBezTo>
                  <a:moveTo>
                    <a:pt x="0" y="0"/>
                  </a:moveTo>
                  <a:cubicBezTo>
                    <a:pt x="0" y="547"/>
                    <a:pt x="0" y="547"/>
                    <a:pt x="0" y="547"/>
                  </a:cubicBezTo>
                  <a:cubicBezTo>
                    <a:pt x="171" y="547"/>
                    <a:pt x="171" y="547"/>
                    <a:pt x="171" y="547"/>
                  </a:cubicBezTo>
                  <a:cubicBezTo>
                    <a:pt x="171" y="541"/>
                    <a:pt x="171" y="541"/>
                    <a:pt x="171" y="541"/>
                  </a:cubicBezTo>
                  <a:cubicBezTo>
                    <a:pt x="183" y="541"/>
                    <a:pt x="183" y="541"/>
                    <a:pt x="183" y="541"/>
                  </a:cubicBezTo>
                  <a:cubicBezTo>
                    <a:pt x="183" y="547"/>
                    <a:pt x="183" y="547"/>
                    <a:pt x="183" y="547"/>
                  </a:cubicBezTo>
                  <a:cubicBezTo>
                    <a:pt x="184" y="547"/>
                    <a:pt x="184" y="547"/>
                    <a:pt x="184" y="547"/>
                  </a:cubicBezTo>
                  <a:cubicBezTo>
                    <a:pt x="184" y="543"/>
                    <a:pt x="184" y="543"/>
                    <a:pt x="184" y="543"/>
                  </a:cubicBezTo>
                  <a:cubicBezTo>
                    <a:pt x="385" y="542"/>
                    <a:pt x="385" y="542"/>
                    <a:pt x="385" y="542"/>
                  </a:cubicBezTo>
                  <a:cubicBezTo>
                    <a:pt x="384" y="540"/>
                    <a:pt x="383" y="538"/>
                    <a:pt x="381" y="535"/>
                  </a:cubicBezTo>
                  <a:cubicBezTo>
                    <a:pt x="298" y="535"/>
                    <a:pt x="298" y="535"/>
                    <a:pt x="298" y="535"/>
                  </a:cubicBezTo>
                  <a:cubicBezTo>
                    <a:pt x="298" y="541"/>
                    <a:pt x="298" y="541"/>
                    <a:pt x="298" y="541"/>
                  </a:cubicBezTo>
                  <a:cubicBezTo>
                    <a:pt x="286" y="541"/>
                    <a:pt x="286" y="541"/>
                    <a:pt x="286" y="541"/>
                  </a:cubicBezTo>
                  <a:cubicBezTo>
                    <a:pt x="286" y="535"/>
                    <a:pt x="286" y="535"/>
                    <a:pt x="286" y="535"/>
                  </a:cubicBezTo>
                  <a:cubicBezTo>
                    <a:pt x="12" y="535"/>
                    <a:pt x="12" y="535"/>
                    <a:pt x="12" y="53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íşļídè"/>
            <p:cNvSpPr/>
            <p:nvPr/>
          </p:nvSpPr>
          <p:spPr bwMode="auto">
            <a:xfrm>
              <a:off x="6965951" y="4238625"/>
              <a:ext cx="609600" cy="68263"/>
            </a:xfrm>
            <a:custGeom>
              <a:avLst/>
              <a:gdLst>
                <a:gd name="T0" fmla="*/ 384 w 384"/>
                <a:gd name="T1" fmla="*/ 0 h 43"/>
                <a:gd name="T2" fmla="*/ 0 w 384"/>
                <a:gd name="T3" fmla="*/ 0 h 43"/>
                <a:gd name="T4" fmla="*/ 1 w 384"/>
                <a:gd name="T5" fmla="*/ 12 h 43"/>
                <a:gd name="T6" fmla="*/ 373 w 384"/>
                <a:gd name="T7" fmla="*/ 12 h 43"/>
                <a:gd name="T8" fmla="*/ 373 w 384"/>
                <a:gd name="T9" fmla="*/ 43 h 43"/>
                <a:gd name="T10" fmla="*/ 384 w 384"/>
                <a:gd name="T11" fmla="*/ 43 h 43"/>
                <a:gd name="T12" fmla="*/ 384 w 384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4" h="43">
                  <a:moveTo>
                    <a:pt x="384" y="0"/>
                  </a:moveTo>
                  <a:lnTo>
                    <a:pt x="0" y="0"/>
                  </a:lnTo>
                  <a:lnTo>
                    <a:pt x="1" y="12"/>
                  </a:lnTo>
                  <a:lnTo>
                    <a:pt x="373" y="12"/>
                  </a:lnTo>
                  <a:lnTo>
                    <a:pt x="373" y="43"/>
                  </a:lnTo>
                  <a:lnTo>
                    <a:pt x="384" y="4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îS1iḓe"/>
            <p:cNvSpPr/>
            <p:nvPr/>
          </p:nvSpPr>
          <p:spPr bwMode="auto">
            <a:xfrm>
              <a:off x="6965951" y="4238625"/>
              <a:ext cx="609600" cy="68263"/>
            </a:xfrm>
            <a:custGeom>
              <a:avLst/>
              <a:gdLst>
                <a:gd name="T0" fmla="*/ 384 w 384"/>
                <a:gd name="T1" fmla="*/ 0 h 43"/>
                <a:gd name="T2" fmla="*/ 0 w 384"/>
                <a:gd name="T3" fmla="*/ 0 h 43"/>
                <a:gd name="T4" fmla="*/ 1 w 384"/>
                <a:gd name="T5" fmla="*/ 12 h 43"/>
                <a:gd name="T6" fmla="*/ 373 w 384"/>
                <a:gd name="T7" fmla="*/ 12 h 43"/>
                <a:gd name="T8" fmla="*/ 373 w 384"/>
                <a:gd name="T9" fmla="*/ 43 h 43"/>
                <a:gd name="T10" fmla="*/ 384 w 384"/>
                <a:gd name="T11" fmla="*/ 43 h 43"/>
                <a:gd name="T12" fmla="*/ 384 w 384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4" h="43">
                  <a:moveTo>
                    <a:pt x="384" y="0"/>
                  </a:moveTo>
                  <a:lnTo>
                    <a:pt x="0" y="0"/>
                  </a:lnTo>
                  <a:lnTo>
                    <a:pt x="1" y="12"/>
                  </a:lnTo>
                  <a:lnTo>
                    <a:pt x="373" y="12"/>
                  </a:lnTo>
                  <a:lnTo>
                    <a:pt x="373" y="43"/>
                  </a:lnTo>
                  <a:lnTo>
                    <a:pt x="384" y="43"/>
                  </a:lnTo>
                  <a:lnTo>
                    <a:pt x="3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îṩlîḍê"/>
            <p:cNvSpPr/>
            <p:nvPr/>
          </p:nvSpPr>
          <p:spPr bwMode="auto">
            <a:xfrm>
              <a:off x="6873876" y="3862388"/>
              <a:ext cx="93663" cy="395288"/>
            </a:xfrm>
            <a:custGeom>
              <a:avLst/>
              <a:gdLst>
                <a:gd name="T0" fmla="*/ 12 w 59"/>
                <a:gd name="T1" fmla="*/ 0 h 249"/>
                <a:gd name="T2" fmla="*/ 0 w 59"/>
                <a:gd name="T3" fmla="*/ 0 h 249"/>
                <a:gd name="T4" fmla="*/ 0 w 59"/>
                <a:gd name="T5" fmla="*/ 249 h 249"/>
                <a:gd name="T6" fmla="*/ 59 w 59"/>
                <a:gd name="T7" fmla="*/ 249 h 249"/>
                <a:gd name="T8" fmla="*/ 58 w 59"/>
                <a:gd name="T9" fmla="*/ 237 h 249"/>
                <a:gd name="T10" fmla="*/ 12 w 59"/>
                <a:gd name="T11" fmla="*/ 237 h 249"/>
                <a:gd name="T12" fmla="*/ 12 w 59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49">
                  <a:moveTo>
                    <a:pt x="12" y="0"/>
                  </a:moveTo>
                  <a:lnTo>
                    <a:pt x="0" y="0"/>
                  </a:lnTo>
                  <a:lnTo>
                    <a:pt x="0" y="249"/>
                  </a:lnTo>
                  <a:lnTo>
                    <a:pt x="59" y="249"/>
                  </a:lnTo>
                  <a:lnTo>
                    <a:pt x="58" y="237"/>
                  </a:lnTo>
                  <a:lnTo>
                    <a:pt x="12" y="2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iṧļíḓê"/>
            <p:cNvSpPr/>
            <p:nvPr/>
          </p:nvSpPr>
          <p:spPr bwMode="auto">
            <a:xfrm>
              <a:off x="6873876" y="3862388"/>
              <a:ext cx="93663" cy="395288"/>
            </a:xfrm>
            <a:custGeom>
              <a:avLst/>
              <a:gdLst>
                <a:gd name="T0" fmla="*/ 12 w 59"/>
                <a:gd name="T1" fmla="*/ 0 h 249"/>
                <a:gd name="T2" fmla="*/ 0 w 59"/>
                <a:gd name="T3" fmla="*/ 0 h 249"/>
                <a:gd name="T4" fmla="*/ 0 w 59"/>
                <a:gd name="T5" fmla="*/ 249 h 249"/>
                <a:gd name="T6" fmla="*/ 59 w 59"/>
                <a:gd name="T7" fmla="*/ 249 h 249"/>
                <a:gd name="T8" fmla="*/ 58 w 59"/>
                <a:gd name="T9" fmla="*/ 237 h 249"/>
                <a:gd name="T10" fmla="*/ 12 w 59"/>
                <a:gd name="T11" fmla="*/ 237 h 249"/>
                <a:gd name="T12" fmla="*/ 12 w 59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49">
                  <a:moveTo>
                    <a:pt x="12" y="0"/>
                  </a:moveTo>
                  <a:lnTo>
                    <a:pt x="0" y="0"/>
                  </a:lnTo>
                  <a:lnTo>
                    <a:pt x="0" y="249"/>
                  </a:lnTo>
                  <a:lnTo>
                    <a:pt x="59" y="249"/>
                  </a:lnTo>
                  <a:lnTo>
                    <a:pt x="58" y="237"/>
                  </a:lnTo>
                  <a:lnTo>
                    <a:pt x="12" y="237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íŝļîďé"/>
            <p:cNvSpPr/>
            <p:nvPr/>
          </p:nvSpPr>
          <p:spPr bwMode="auto">
            <a:xfrm>
              <a:off x="7558088" y="4325938"/>
              <a:ext cx="17463" cy="633413"/>
            </a:xfrm>
            <a:custGeom>
              <a:avLst/>
              <a:gdLst>
                <a:gd name="T0" fmla="*/ 11 w 11"/>
                <a:gd name="T1" fmla="*/ 169 h 399"/>
                <a:gd name="T2" fmla="*/ 0 w 11"/>
                <a:gd name="T3" fmla="*/ 169 h 399"/>
                <a:gd name="T4" fmla="*/ 0 w 11"/>
                <a:gd name="T5" fmla="*/ 399 h 399"/>
                <a:gd name="T6" fmla="*/ 11 w 11"/>
                <a:gd name="T7" fmla="*/ 399 h 399"/>
                <a:gd name="T8" fmla="*/ 11 w 11"/>
                <a:gd name="T9" fmla="*/ 169 h 399"/>
                <a:gd name="T10" fmla="*/ 11 w 11"/>
                <a:gd name="T11" fmla="*/ 0 h 399"/>
                <a:gd name="T12" fmla="*/ 0 w 11"/>
                <a:gd name="T13" fmla="*/ 0 h 399"/>
                <a:gd name="T14" fmla="*/ 0 w 11"/>
                <a:gd name="T15" fmla="*/ 157 h 399"/>
                <a:gd name="T16" fmla="*/ 11 w 11"/>
                <a:gd name="T17" fmla="*/ 157 h 399"/>
                <a:gd name="T18" fmla="*/ 11 w 11"/>
                <a:gd name="T19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99">
                  <a:moveTo>
                    <a:pt x="11" y="169"/>
                  </a:moveTo>
                  <a:lnTo>
                    <a:pt x="0" y="169"/>
                  </a:lnTo>
                  <a:lnTo>
                    <a:pt x="0" y="399"/>
                  </a:lnTo>
                  <a:lnTo>
                    <a:pt x="11" y="399"/>
                  </a:lnTo>
                  <a:lnTo>
                    <a:pt x="11" y="169"/>
                  </a:lnTo>
                  <a:close/>
                  <a:moveTo>
                    <a:pt x="11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11" y="15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iSḻïḋe"/>
            <p:cNvSpPr/>
            <p:nvPr/>
          </p:nvSpPr>
          <p:spPr bwMode="auto">
            <a:xfrm>
              <a:off x="7558088" y="4325938"/>
              <a:ext cx="17463" cy="633413"/>
            </a:xfrm>
            <a:custGeom>
              <a:avLst/>
              <a:gdLst>
                <a:gd name="T0" fmla="*/ 11 w 11"/>
                <a:gd name="T1" fmla="*/ 169 h 399"/>
                <a:gd name="T2" fmla="*/ 0 w 11"/>
                <a:gd name="T3" fmla="*/ 169 h 399"/>
                <a:gd name="T4" fmla="*/ 0 w 11"/>
                <a:gd name="T5" fmla="*/ 399 h 399"/>
                <a:gd name="T6" fmla="*/ 11 w 11"/>
                <a:gd name="T7" fmla="*/ 399 h 399"/>
                <a:gd name="T8" fmla="*/ 11 w 11"/>
                <a:gd name="T9" fmla="*/ 169 h 399"/>
                <a:gd name="T10" fmla="*/ 11 w 11"/>
                <a:gd name="T11" fmla="*/ 0 h 399"/>
                <a:gd name="T12" fmla="*/ 0 w 11"/>
                <a:gd name="T13" fmla="*/ 0 h 399"/>
                <a:gd name="T14" fmla="*/ 0 w 11"/>
                <a:gd name="T15" fmla="*/ 157 h 399"/>
                <a:gd name="T16" fmla="*/ 11 w 11"/>
                <a:gd name="T17" fmla="*/ 157 h 399"/>
                <a:gd name="T18" fmla="*/ 11 w 11"/>
                <a:gd name="T19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99">
                  <a:moveTo>
                    <a:pt x="11" y="169"/>
                  </a:moveTo>
                  <a:lnTo>
                    <a:pt x="0" y="169"/>
                  </a:lnTo>
                  <a:lnTo>
                    <a:pt x="0" y="399"/>
                  </a:lnTo>
                  <a:lnTo>
                    <a:pt x="11" y="399"/>
                  </a:lnTo>
                  <a:lnTo>
                    <a:pt x="11" y="169"/>
                  </a:lnTo>
                  <a:moveTo>
                    <a:pt x="11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11" y="157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iṧlïḍé"/>
            <p:cNvSpPr/>
            <p:nvPr/>
          </p:nvSpPr>
          <p:spPr bwMode="auto">
            <a:xfrm>
              <a:off x="6221413" y="3559175"/>
              <a:ext cx="19050" cy="1400175"/>
            </a:xfrm>
            <a:custGeom>
              <a:avLst/>
              <a:gdLst>
                <a:gd name="T0" fmla="*/ 0 w 12"/>
                <a:gd name="T1" fmla="*/ 878 h 886"/>
                <a:gd name="T2" fmla="*/ 0 w 12"/>
                <a:gd name="T3" fmla="*/ 886 h 886"/>
                <a:gd name="T4" fmla="*/ 5 w 12"/>
                <a:gd name="T5" fmla="*/ 886 h 886"/>
                <a:gd name="T6" fmla="*/ 0 w 12"/>
                <a:gd name="T7" fmla="*/ 878 h 886"/>
                <a:gd name="T8" fmla="*/ 0 w 12"/>
                <a:gd name="T9" fmla="*/ 703 h 886"/>
                <a:gd name="T10" fmla="*/ 0 w 12"/>
                <a:gd name="T11" fmla="*/ 725 h 886"/>
                <a:gd name="T12" fmla="*/ 8 w 12"/>
                <a:gd name="T13" fmla="*/ 714 h 886"/>
                <a:gd name="T14" fmla="*/ 8 w 12"/>
                <a:gd name="T15" fmla="*/ 714 h 886"/>
                <a:gd name="T16" fmla="*/ 0 w 12"/>
                <a:gd name="T17" fmla="*/ 703 h 886"/>
                <a:gd name="T18" fmla="*/ 12 w 12"/>
                <a:gd name="T19" fmla="*/ 686 h 886"/>
                <a:gd name="T20" fmla="*/ 0 w 12"/>
                <a:gd name="T21" fmla="*/ 686 h 886"/>
                <a:gd name="T22" fmla="*/ 0 w 12"/>
                <a:gd name="T23" fmla="*/ 698 h 886"/>
                <a:gd name="T24" fmla="*/ 12 w 12"/>
                <a:gd name="T25" fmla="*/ 696 h 886"/>
                <a:gd name="T26" fmla="*/ 12 w 12"/>
                <a:gd name="T27" fmla="*/ 686 h 886"/>
                <a:gd name="T28" fmla="*/ 0 w 12"/>
                <a:gd name="T29" fmla="*/ 558 h 886"/>
                <a:gd name="T30" fmla="*/ 0 w 12"/>
                <a:gd name="T31" fmla="*/ 580 h 886"/>
                <a:gd name="T32" fmla="*/ 12 w 12"/>
                <a:gd name="T33" fmla="*/ 586 h 886"/>
                <a:gd name="T34" fmla="*/ 12 w 12"/>
                <a:gd name="T35" fmla="*/ 567 h 886"/>
                <a:gd name="T36" fmla="*/ 0 w 12"/>
                <a:gd name="T37" fmla="*/ 558 h 886"/>
                <a:gd name="T38" fmla="*/ 12 w 12"/>
                <a:gd name="T39" fmla="*/ 485 h 886"/>
                <a:gd name="T40" fmla="*/ 0 w 12"/>
                <a:gd name="T41" fmla="*/ 485 h 886"/>
                <a:gd name="T42" fmla="*/ 0 w 12"/>
                <a:gd name="T43" fmla="*/ 550 h 886"/>
                <a:gd name="T44" fmla="*/ 12 w 12"/>
                <a:gd name="T45" fmla="*/ 534 h 886"/>
                <a:gd name="T46" fmla="*/ 12 w 12"/>
                <a:gd name="T47" fmla="*/ 485 h 886"/>
                <a:gd name="T48" fmla="*/ 12 w 12"/>
                <a:gd name="T49" fmla="*/ 0 h 886"/>
                <a:gd name="T50" fmla="*/ 0 w 12"/>
                <a:gd name="T51" fmla="*/ 0 h 886"/>
                <a:gd name="T52" fmla="*/ 0 w 12"/>
                <a:gd name="T53" fmla="*/ 6 h 886"/>
                <a:gd name="T54" fmla="*/ 0 w 12"/>
                <a:gd name="T55" fmla="*/ 463 h 886"/>
                <a:gd name="T56" fmla="*/ 8 w 12"/>
                <a:gd name="T57" fmla="*/ 473 h 886"/>
                <a:gd name="T58" fmla="*/ 12 w 12"/>
                <a:gd name="T59" fmla="*/ 473 h 886"/>
                <a:gd name="T60" fmla="*/ 12 w 12"/>
                <a:gd name="T61" fmla="*/ 192 h 886"/>
                <a:gd name="T62" fmla="*/ 6 w 12"/>
                <a:gd name="T63" fmla="*/ 192 h 886"/>
                <a:gd name="T64" fmla="*/ 6 w 12"/>
                <a:gd name="T65" fmla="*/ 180 h 886"/>
                <a:gd name="T66" fmla="*/ 12 w 12"/>
                <a:gd name="T67" fmla="*/ 180 h 886"/>
                <a:gd name="T68" fmla="*/ 12 w 12"/>
                <a:gd name="T69" fmla="*/ 6 h 886"/>
                <a:gd name="T70" fmla="*/ 12 w 12"/>
                <a:gd name="T71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" h="886">
                  <a:moveTo>
                    <a:pt x="0" y="878"/>
                  </a:moveTo>
                  <a:cubicBezTo>
                    <a:pt x="0" y="886"/>
                    <a:pt x="0" y="886"/>
                    <a:pt x="0" y="886"/>
                  </a:cubicBezTo>
                  <a:cubicBezTo>
                    <a:pt x="5" y="886"/>
                    <a:pt x="5" y="886"/>
                    <a:pt x="5" y="886"/>
                  </a:cubicBezTo>
                  <a:cubicBezTo>
                    <a:pt x="3" y="884"/>
                    <a:pt x="2" y="881"/>
                    <a:pt x="0" y="878"/>
                  </a:cubicBezTo>
                  <a:moveTo>
                    <a:pt x="0" y="703"/>
                  </a:moveTo>
                  <a:cubicBezTo>
                    <a:pt x="0" y="725"/>
                    <a:pt x="0" y="725"/>
                    <a:pt x="0" y="725"/>
                  </a:cubicBezTo>
                  <a:cubicBezTo>
                    <a:pt x="2" y="722"/>
                    <a:pt x="5" y="718"/>
                    <a:pt x="8" y="714"/>
                  </a:cubicBezTo>
                  <a:cubicBezTo>
                    <a:pt x="8" y="714"/>
                    <a:pt x="8" y="714"/>
                    <a:pt x="8" y="714"/>
                  </a:cubicBezTo>
                  <a:cubicBezTo>
                    <a:pt x="5" y="711"/>
                    <a:pt x="2" y="707"/>
                    <a:pt x="0" y="703"/>
                  </a:cubicBezTo>
                  <a:moveTo>
                    <a:pt x="12" y="686"/>
                  </a:moveTo>
                  <a:cubicBezTo>
                    <a:pt x="0" y="686"/>
                    <a:pt x="0" y="686"/>
                    <a:pt x="0" y="686"/>
                  </a:cubicBezTo>
                  <a:cubicBezTo>
                    <a:pt x="0" y="698"/>
                    <a:pt x="0" y="698"/>
                    <a:pt x="0" y="698"/>
                  </a:cubicBezTo>
                  <a:cubicBezTo>
                    <a:pt x="12" y="696"/>
                    <a:pt x="12" y="696"/>
                    <a:pt x="12" y="696"/>
                  </a:cubicBezTo>
                  <a:cubicBezTo>
                    <a:pt x="12" y="686"/>
                    <a:pt x="12" y="686"/>
                    <a:pt x="12" y="686"/>
                  </a:cubicBezTo>
                  <a:moveTo>
                    <a:pt x="0" y="558"/>
                  </a:moveTo>
                  <a:cubicBezTo>
                    <a:pt x="0" y="580"/>
                    <a:pt x="0" y="580"/>
                    <a:pt x="0" y="580"/>
                  </a:cubicBezTo>
                  <a:cubicBezTo>
                    <a:pt x="12" y="586"/>
                    <a:pt x="12" y="586"/>
                    <a:pt x="12" y="586"/>
                  </a:cubicBezTo>
                  <a:cubicBezTo>
                    <a:pt x="12" y="567"/>
                    <a:pt x="12" y="567"/>
                    <a:pt x="12" y="567"/>
                  </a:cubicBezTo>
                  <a:cubicBezTo>
                    <a:pt x="0" y="558"/>
                    <a:pt x="0" y="558"/>
                    <a:pt x="0" y="558"/>
                  </a:cubicBezTo>
                  <a:moveTo>
                    <a:pt x="12" y="485"/>
                  </a:moveTo>
                  <a:cubicBezTo>
                    <a:pt x="0" y="485"/>
                    <a:pt x="0" y="485"/>
                    <a:pt x="0" y="485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3" y="544"/>
                    <a:pt x="7" y="539"/>
                    <a:pt x="12" y="534"/>
                  </a:cubicBezTo>
                  <a:cubicBezTo>
                    <a:pt x="12" y="485"/>
                    <a:pt x="12" y="485"/>
                    <a:pt x="12" y="485"/>
                  </a:cubicBezTo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8" y="473"/>
                    <a:pt x="8" y="473"/>
                    <a:pt x="8" y="473"/>
                  </a:cubicBezTo>
                  <a:cubicBezTo>
                    <a:pt x="12" y="473"/>
                    <a:pt x="12" y="473"/>
                    <a:pt x="12" y="473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6" y="192"/>
                    <a:pt x="6" y="192"/>
                    <a:pt x="6" y="192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îṡḷiďè"/>
            <p:cNvSpPr/>
            <p:nvPr/>
          </p:nvSpPr>
          <p:spPr bwMode="auto">
            <a:xfrm>
              <a:off x="8272463" y="4575175"/>
              <a:ext cx="131763" cy="19050"/>
            </a:xfrm>
            <a:prstGeom prst="rect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ïṧlïďê"/>
            <p:cNvSpPr/>
            <p:nvPr/>
          </p:nvSpPr>
          <p:spPr bwMode="auto">
            <a:xfrm>
              <a:off x="8272463" y="4575175"/>
              <a:ext cx="13176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işlîdè"/>
            <p:cNvSpPr/>
            <p:nvPr/>
          </p:nvSpPr>
          <p:spPr bwMode="auto">
            <a:xfrm>
              <a:off x="6972301" y="4575175"/>
              <a:ext cx="1300163" cy="19050"/>
            </a:xfrm>
            <a:custGeom>
              <a:avLst/>
              <a:gdLst>
                <a:gd name="T0" fmla="*/ 553 w 819"/>
                <a:gd name="T1" fmla="*/ 0 h 12"/>
                <a:gd name="T2" fmla="*/ 380 w 819"/>
                <a:gd name="T3" fmla="*/ 0 h 12"/>
                <a:gd name="T4" fmla="*/ 369 w 819"/>
                <a:gd name="T5" fmla="*/ 0 h 12"/>
                <a:gd name="T6" fmla="*/ 0 w 819"/>
                <a:gd name="T7" fmla="*/ 0 h 12"/>
                <a:gd name="T8" fmla="*/ 1 w 819"/>
                <a:gd name="T9" fmla="*/ 12 h 12"/>
                <a:gd name="T10" fmla="*/ 369 w 819"/>
                <a:gd name="T11" fmla="*/ 12 h 12"/>
                <a:gd name="T12" fmla="*/ 380 w 819"/>
                <a:gd name="T13" fmla="*/ 12 h 12"/>
                <a:gd name="T14" fmla="*/ 553 w 819"/>
                <a:gd name="T15" fmla="*/ 12 h 12"/>
                <a:gd name="T16" fmla="*/ 553 w 819"/>
                <a:gd name="T17" fmla="*/ 0 h 12"/>
                <a:gd name="T18" fmla="*/ 819 w 819"/>
                <a:gd name="T19" fmla="*/ 0 h 12"/>
                <a:gd name="T20" fmla="*/ 565 w 819"/>
                <a:gd name="T21" fmla="*/ 0 h 12"/>
                <a:gd name="T22" fmla="*/ 565 w 819"/>
                <a:gd name="T23" fmla="*/ 12 h 12"/>
                <a:gd name="T24" fmla="*/ 819 w 819"/>
                <a:gd name="T25" fmla="*/ 12 h 12"/>
                <a:gd name="T26" fmla="*/ 819 w 819"/>
                <a:gd name="T2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9" h="12">
                  <a:moveTo>
                    <a:pt x="553" y="0"/>
                  </a:moveTo>
                  <a:lnTo>
                    <a:pt x="380" y="0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369" y="12"/>
                  </a:lnTo>
                  <a:lnTo>
                    <a:pt x="380" y="12"/>
                  </a:lnTo>
                  <a:lnTo>
                    <a:pt x="553" y="12"/>
                  </a:lnTo>
                  <a:lnTo>
                    <a:pt x="553" y="0"/>
                  </a:lnTo>
                  <a:close/>
                  <a:moveTo>
                    <a:pt x="819" y="0"/>
                  </a:moveTo>
                  <a:lnTo>
                    <a:pt x="565" y="0"/>
                  </a:lnTo>
                  <a:lnTo>
                    <a:pt x="565" y="12"/>
                  </a:lnTo>
                  <a:lnTo>
                    <a:pt x="819" y="12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îS1ídé"/>
            <p:cNvSpPr/>
            <p:nvPr/>
          </p:nvSpPr>
          <p:spPr bwMode="auto">
            <a:xfrm>
              <a:off x="6972301" y="4575175"/>
              <a:ext cx="1300163" cy="19050"/>
            </a:xfrm>
            <a:custGeom>
              <a:avLst/>
              <a:gdLst>
                <a:gd name="T0" fmla="*/ 553 w 819"/>
                <a:gd name="T1" fmla="*/ 0 h 12"/>
                <a:gd name="T2" fmla="*/ 380 w 819"/>
                <a:gd name="T3" fmla="*/ 0 h 12"/>
                <a:gd name="T4" fmla="*/ 369 w 819"/>
                <a:gd name="T5" fmla="*/ 0 h 12"/>
                <a:gd name="T6" fmla="*/ 0 w 819"/>
                <a:gd name="T7" fmla="*/ 0 h 12"/>
                <a:gd name="T8" fmla="*/ 1 w 819"/>
                <a:gd name="T9" fmla="*/ 12 h 12"/>
                <a:gd name="T10" fmla="*/ 369 w 819"/>
                <a:gd name="T11" fmla="*/ 12 h 12"/>
                <a:gd name="T12" fmla="*/ 380 w 819"/>
                <a:gd name="T13" fmla="*/ 12 h 12"/>
                <a:gd name="T14" fmla="*/ 553 w 819"/>
                <a:gd name="T15" fmla="*/ 12 h 12"/>
                <a:gd name="T16" fmla="*/ 553 w 819"/>
                <a:gd name="T17" fmla="*/ 0 h 12"/>
                <a:gd name="T18" fmla="*/ 819 w 819"/>
                <a:gd name="T19" fmla="*/ 0 h 12"/>
                <a:gd name="T20" fmla="*/ 565 w 819"/>
                <a:gd name="T21" fmla="*/ 0 h 12"/>
                <a:gd name="T22" fmla="*/ 565 w 819"/>
                <a:gd name="T23" fmla="*/ 12 h 12"/>
                <a:gd name="T24" fmla="*/ 819 w 819"/>
                <a:gd name="T25" fmla="*/ 12 h 12"/>
                <a:gd name="T26" fmla="*/ 819 w 819"/>
                <a:gd name="T2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9" h="12">
                  <a:moveTo>
                    <a:pt x="553" y="0"/>
                  </a:moveTo>
                  <a:lnTo>
                    <a:pt x="380" y="0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369" y="12"/>
                  </a:lnTo>
                  <a:lnTo>
                    <a:pt x="380" y="12"/>
                  </a:lnTo>
                  <a:lnTo>
                    <a:pt x="553" y="12"/>
                  </a:lnTo>
                  <a:lnTo>
                    <a:pt x="553" y="0"/>
                  </a:lnTo>
                  <a:moveTo>
                    <a:pt x="819" y="0"/>
                  </a:moveTo>
                  <a:lnTo>
                    <a:pt x="565" y="0"/>
                  </a:lnTo>
                  <a:lnTo>
                    <a:pt x="565" y="12"/>
                  </a:lnTo>
                  <a:lnTo>
                    <a:pt x="819" y="12"/>
                  </a:lnTo>
                  <a:lnTo>
                    <a:pt x="8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iŝliḍé"/>
            <p:cNvSpPr/>
            <p:nvPr/>
          </p:nvSpPr>
          <p:spPr bwMode="auto">
            <a:xfrm>
              <a:off x="6629401" y="4575175"/>
              <a:ext cx="344488" cy="19050"/>
            </a:xfrm>
            <a:custGeom>
              <a:avLst/>
              <a:gdLst>
                <a:gd name="T0" fmla="*/ 217 w 218"/>
                <a:gd name="T1" fmla="*/ 0 h 12"/>
                <a:gd name="T2" fmla="*/ 2 w 218"/>
                <a:gd name="T3" fmla="*/ 0 h 12"/>
                <a:gd name="T4" fmla="*/ 0 w 218"/>
                <a:gd name="T5" fmla="*/ 12 h 12"/>
                <a:gd name="T6" fmla="*/ 218 w 218"/>
                <a:gd name="T7" fmla="*/ 12 h 12"/>
                <a:gd name="T8" fmla="*/ 217 w 21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2">
                  <a:moveTo>
                    <a:pt x="21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4"/>
                    <a:pt x="1" y="8"/>
                    <a:pt x="0" y="12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7" y="0"/>
                    <a:pt x="217" y="0"/>
                    <a:pt x="217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îślïḓè"/>
            <p:cNvSpPr/>
            <p:nvPr/>
          </p:nvSpPr>
          <p:spPr bwMode="auto">
            <a:xfrm>
              <a:off x="7850188" y="1919288"/>
              <a:ext cx="19050" cy="3040063"/>
            </a:xfrm>
            <a:custGeom>
              <a:avLst/>
              <a:gdLst>
                <a:gd name="T0" fmla="*/ 12 w 12"/>
                <a:gd name="T1" fmla="*/ 1516 h 1915"/>
                <a:gd name="T2" fmla="*/ 0 w 12"/>
                <a:gd name="T3" fmla="*/ 1516 h 1915"/>
                <a:gd name="T4" fmla="*/ 0 w 12"/>
                <a:gd name="T5" fmla="*/ 1673 h 1915"/>
                <a:gd name="T6" fmla="*/ 0 w 12"/>
                <a:gd name="T7" fmla="*/ 1685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685 h 1915"/>
                <a:gd name="T14" fmla="*/ 12 w 12"/>
                <a:gd name="T15" fmla="*/ 1673 h 1915"/>
                <a:gd name="T16" fmla="*/ 12 w 12"/>
                <a:gd name="T17" fmla="*/ 1516 h 1915"/>
                <a:gd name="T18" fmla="*/ 12 w 12"/>
                <a:gd name="T19" fmla="*/ 1224 h 1915"/>
                <a:gd name="T20" fmla="*/ 0 w 12"/>
                <a:gd name="T21" fmla="*/ 1224 h 1915"/>
                <a:gd name="T22" fmla="*/ 0 w 12"/>
                <a:gd name="T23" fmla="*/ 1504 h 1915"/>
                <a:gd name="T24" fmla="*/ 12 w 12"/>
                <a:gd name="T25" fmla="*/ 1504 h 1915"/>
                <a:gd name="T26" fmla="*/ 12 w 12"/>
                <a:gd name="T27" fmla="*/ 1224 h 1915"/>
                <a:gd name="T28" fmla="*/ 12 w 12"/>
                <a:gd name="T29" fmla="*/ 0 h 1915"/>
                <a:gd name="T30" fmla="*/ 0 w 12"/>
                <a:gd name="T31" fmla="*/ 0 h 1915"/>
                <a:gd name="T32" fmla="*/ 0 w 12"/>
                <a:gd name="T33" fmla="*/ 486 h 1915"/>
                <a:gd name="T34" fmla="*/ 0 w 12"/>
                <a:gd name="T35" fmla="*/ 498 h 1915"/>
                <a:gd name="T36" fmla="*/ 0 w 12"/>
                <a:gd name="T37" fmla="*/ 1212 h 1915"/>
                <a:gd name="T38" fmla="*/ 12 w 12"/>
                <a:gd name="T39" fmla="*/ 1212 h 1915"/>
                <a:gd name="T40" fmla="*/ 12 w 12"/>
                <a:gd name="T41" fmla="*/ 498 h 1915"/>
                <a:gd name="T42" fmla="*/ 12 w 12"/>
                <a:gd name="T43" fmla="*/ 486 h 1915"/>
                <a:gd name="T44" fmla="*/ 12 w 12"/>
                <a:gd name="T45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1915">
                  <a:moveTo>
                    <a:pt x="12" y="1516"/>
                  </a:moveTo>
                  <a:lnTo>
                    <a:pt x="0" y="1516"/>
                  </a:lnTo>
                  <a:lnTo>
                    <a:pt x="0" y="1673"/>
                  </a:lnTo>
                  <a:lnTo>
                    <a:pt x="0" y="1685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685"/>
                  </a:lnTo>
                  <a:lnTo>
                    <a:pt x="12" y="1673"/>
                  </a:lnTo>
                  <a:lnTo>
                    <a:pt x="12" y="1516"/>
                  </a:lnTo>
                  <a:close/>
                  <a:moveTo>
                    <a:pt x="12" y="1224"/>
                  </a:moveTo>
                  <a:lnTo>
                    <a:pt x="0" y="1224"/>
                  </a:lnTo>
                  <a:lnTo>
                    <a:pt x="0" y="1504"/>
                  </a:lnTo>
                  <a:lnTo>
                    <a:pt x="12" y="1504"/>
                  </a:lnTo>
                  <a:lnTo>
                    <a:pt x="12" y="1224"/>
                  </a:lnTo>
                  <a:close/>
                  <a:moveTo>
                    <a:pt x="12" y="0"/>
                  </a:moveTo>
                  <a:lnTo>
                    <a:pt x="0" y="0"/>
                  </a:lnTo>
                  <a:lnTo>
                    <a:pt x="0" y="486"/>
                  </a:lnTo>
                  <a:lnTo>
                    <a:pt x="0" y="498"/>
                  </a:lnTo>
                  <a:lnTo>
                    <a:pt x="0" y="1212"/>
                  </a:lnTo>
                  <a:lnTo>
                    <a:pt x="12" y="1212"/>
                  </a:lnTo>
                  <a:lnTo>
                    <a:pt x="12" y="498"/>
                  </a:lnTo>
                  <a:lnTo>
                    <a:pt x="12" y="48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iśḷiḓe"/>
            <p:cNvSpPr/>
            <p:nvPr/>
          </p:nvSpPr>
          <p:spPr bwMode="auto">
            <a:xfrm>
              <a:off x="7850188" y="1919288"/>
              <a:ext cx="19050" cy="3040063"/>
            </a:xfrm>
            <a:custGeom>
              <a:avLst/>
              <a:gdLst>
                <a:gd name="T0" fmla="*/ 12 w 12"/>
                <a:gd name="T1" fmla="*/ 1516 h 1915"/>
                <a:gd name="T2" fmla="*/ 0 w 12"/>
                <a:gd name="T3" fmla="*/ 1516 h 1915"/>
                <a:gd name="T4" fmla="*/ 0 w 12"/>
                <a:gd name="T5" fmla="*/ 1673 h 1915"/>
                <a:gd name="T6" fmla="*/ 0 w 12"/>
                <a:gd name="T7" fmla="*/ 1685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685 h 1915"/>
                <a:gd name="T14" fmla="*/ 12 w 12"/>
                <a:gd name="T15" fmla="*/ 1673 h 1915"/>
                <a:gd name="T16" fmla="*/ 12 w 12"/>
                <a:gd name="T17" fmla="*/ 1516 h 1915"/>
                <a:gd name="T18" fmla="*/ 12 w 12"/>
                <a:gd name="T19" fmla="*/ 1224 h 1915"/>
                <a:gd name="T20" fmla="*/ 0 w 12"/>
                <a:gd name="T21" fmla="*/ 1224 h 1915"/>
                <a:gd name="T22" fmla="*/ 0 w 12"/>
                <a:gd name="T23" fmla="*/ 1504 h 1915"/>
                <a:gd name="T24" fmla="*/ 12 w 12"/>
                <a:gd name="T25" fmla="*/ 1504 h 1915"/>
                <a:gd name="T26" fmla="*/ 12 w 12"/>
                <a:gd name="T27" fmla="*/ 1224 h 1915"/>
                <a:gd name="T28" fmla="*/ 12 w 12"/>
                <a:gd name="T29" fmla="*/ 0 h 1915"/>
                <a:gd name="T30" fmla="*/ 0 w 12"/>
                <a:gd name="T31" fmla="*/ 0 h 1915"/>
                <a:gd name="T32" fmla="*/ 0 w 12"/>
                <a:gd name="T33" fmla="*/ 486 h 1915"/>
                <a:gd name="T34" fmla="*/ 0 w 12"/>
                <a:gd name="T35" fmla="*/ 498 h 1915"/>
                <a:gd name="T36" fmla="*/ 0 w 12"/>
                <a:gd name="T37" fmla="*/ 1212 h 1915"/>
                <a:gd name="T38" fmla="*/ 12 w 12"/>
                <a:gd name="T39" fmla="*/ 1212 h 1915"/>
                <a:gd name="T40" fmla="*/ 12 w 12"/>
                <a:gd name="T41" fmla="*/ 498 h 1915"/>
                <a:gd name="T42" fmla="*/ 12 w 12"/>
                <a:gd name="T43" fmla="*/ 486 h 1915"/>
                <a:gd name="T44" fmla="*/ 12 w 12"/>
                <a:gd name="T45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1915">
                  <a:moveTo>
                    <a:pt x="12" y="1516"/>
                  </a:moveTo>
                  <a:lnTo>
                    <a:pt x="0" y="1516"/>
                  </a:lnTo>
                  <a:lnTo>
                    <a:pt x="0" y="1673"/>
                  </a:lnTo>
                  <a:lnTo>
                    <a:pt x="0" y="1685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685"/>
                  </a:lnTo>
                  <a:lnTo>
                    <a:pt x="12" y="1673"/>
                  </a:lnTo>
                  <a:lnTo>
                    <a:pt x="12" y="1516"/>
                  </a:lnTo>
                  <a:moveTo>
                    <a:pt x="12" y="1224"/>
                  </a:moveTo>
                  <a:lnTo>
                    <a:pt x="0" y="1224"/>
                  </a:lnTo>
                  <a:lnTo>
                    <a:pt x="0" y="1504"/>
                  </a:lnTo>
                  <a:lnTo>
                    <a:pt x="12" y="1504"/>
                  </a:lnTo>
                  <a:lnTo>
                    <a:pt x="12" y="1224"/>
                  </a:lnTo>
                  <a:moveTo>
                    <a:pt x="12" y="0"/>
                  </a:moveTo>
                  <a:lnTo>
                    <a:pt x="0" y="0"/>
                  </a:lnTo>
                  <a:lnTo>
                    <a:pt x="0" y="486"/>
                  </a:lnTo>
                  <a:lnTo>
                    <a:pt x="0" y="498"/>
                  </a:lnTo>
                  <a:lnTo>
                    <a:pt x="0" y="1212"/>
                  </a:lnTo>
                  <a:lnTo>
                    <a:pt x="12" y="1212"/>
                  </a:lnTo>
                  <a:lnTo>
                    <a:pt x="12" y="498"/>
                  </a:lnTo>
                  <a:lnTo>
                    <a:pt x="12" y="48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í$1iďè"/>
            <p:cNvSpPr/>
            <p:nvPr/>
          </p:nvSpPr>
          <p:spPr bwMode="auto">
            <a:xfrm>
              <a:off x="8272463" y="4306888"/>
              <a:ext cx="131763" cy="19050"/>
            </a:xfrm>
            <a:prstGeom prst="rect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ïṣḷïḋè"/>
            <p:cNvSpPr/>
            <p:nvPr/>
          </p:nvSpPr>
          <p:spPr bwMode="auto">
            <a:xfrm>
              <a:off x="8272463" y="4306888"/>
              <a:ext cx="13176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íSľiďe"/>
            <p:cNvSpPr/>
            <p:nvPr/>
          </p:nvSpPr>
          <p:spPr bwMode="auto">
            <a:xfrm>
              <a:off x="6967538" y="4306888"/>
              <a:ext cx="1304925" cy="19050"/>
            </a:xfrm>
            <a:custGeom>
              <a:avLst/>
              <a:gdLst>
                <a:gd name="T0" fmla="*/ 822 w 822"/>
                <a:gd name="T1" fmla="*/ 0 h 12"/>
                <a:gd name="T2" fmla="*/ 568 w 822"/>
                <a:gd name="T3" fmla="*/ 0 h 12"/>
                <a:gd name="T4" fmla="*/ 556 w 822"/>
                <a:gd name="T5" fmla="*/ 0 h 12"/>
                <a:gd name="T6" fmla="*/ 383 w 822"/>
                <a:gd name="T7" fmla="*/ 0 h 12"/>
                <a:gd name="T8" fmla="*/ 372 w 822"/>
                <a:gd name="T9" fmla="*/ 0 h 12"/>
                <a:gd name="T10" fmla="*/ 0 w 822"/>
                <a:gd name="T11" fmla="*/ 0 h 12"/>
                <a:gd name="T12" fmla="*/ 0 w 822"/>
                <a:gd name="T13" fmla="*/ 12 h 12"/>
                <a:gd name="T14" fmla="*/ 372 w 822"/>
                <a:gd name="T15" fmla="*/ 12 h 12"/>
                <a:gd name="T16" fmla="*/ 383 w 822"/>
                <a:gd name="T17" fmla="*/ 12 h 12"/>
                <a:gd name="T18" fmla="*/ 556 w 822"/>
                <a:gd name="T19" fmla="*/ 12 h 12"/>
                <a:gd name="T20" fmla="*/ 568 w 822"/>
                <a:gd name="T21" fmla="*/ 12 h 12"/>
                <a:gd name="T22" fmla="*/ 822 w 822"/>
                <a:gd name="T23" fmla="*/ 12 h 12"/>
                <a:gd name="T24" fmla="*/ 822 w 822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2" h="12">
                  <a:moveTo>
                    <a:pt x="822" y="0"/>
                  </a:moveTo>
                  <a:lnTo>
                    <a:pt x="568" y="0"/>
                  </a:lnTo>
                  <a:lnTo>
                    <a:pt x="556" y="0"/>
                  </a:lnTo>
                  <a:lnTo>
                    <a:pt x="383" y="0"/>
                  </a:lnTo>
                  <a:lnTo>
                    <a:pt x="37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372" y="12"/>
                  </a:lnTo>
                  <a:lnTo>
                    <a:pt x="383" y="12"/>
                  </a:lnTo>
                  <a:lnTo>
                    <a:pt x="556" y="12"/>
                  </a:lnTo>
                  <a:lnTo>
                    <a:pt x="568" y="12"/>
                  </a:lnTo>
                  <a:lnTo>
                    <a:pt x="822" y="12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íŝľîḋé"/>
            <p:cNvSpPr/>
            <p:nvPr/>
          </p:nvSpPr>
          <p:spPr bwMode="auto">
            <a:xfrm>
              <a:off x="6967538" y="4306888"/>
              <a:ext cx="1304925" cy="19050"/>
            </a:xfrm>
            <a:custGeom>
              <a:avLst/>
              <a:gdLst>
                <a:gd name="T0" fmla="*/ 822 w 822"/>
                <a:gd name="T1" fmla="*/ 0 h 12"/>
                <a:gd name="T2" fmla="*/ 568 w 822"/>
                <a:gd name="T3" fmla="*/ 0 h 12"/>
                <a:gd name="T4" fmla="*/ 556 w 822"/>
                <a:gd name="T5" fmla="*/ 0 h 12"/>
                <a:gd name="T6" fmla="*/ 383 w 822"/>
                <a:gd name="T7" fmla="*/ 0 h 12"/>
                <a:gd name="T8" fmla="*/ 372 w 822"/>
                <a:gd name="T9" fmla="*/ 0 h 12"/>
                <a:gd name="T10" fmla="*/ 0 w 822"/>
                <a:gd name="T11" fmla="*/ 0 h 12"/>
                <a:gd name="T12" fmla="*/ 0 w 822"/>
                <a:gd name="T13" fmla="*/ 12 h 12"/>
                <a:gd name="T14" fmla="*/ 372 w 822"/>
                <a:gd name="T15" fmla="*/ 12 h 12"/>
                <a:gd name="T16" fmla="*/ 383 w 822"/>
                <a:gd name="T17" fmla="*/ 12 h 12"/>
                <a:gd name="T18" fmla="*/ 556 w 822"/>
                <a:gd name="T19" fmla="*/ 12 h 12"/>
                <a:gd name="T20" fmla="*/ 568 w 822"/>
                <a:gd name="T21" fmla="*/ 12 h 12"/>
                <a:gd name="T22" fmla="*/ 822 w 822"/>
                <a:gd name="T23" fmla="*/ 12 h 12"/>
                <a:gd name="T24" fmla="*/ 822 w 822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2" h="12">
                  <a:moveTo>
                    <a:pt x="822" y="0"/>
                  </a:moveTo>
                  <a:lnTo>
                    <a:pt x="568" y="0"/>
                  </a:lnTo>
                  <a:lnTo>
                    <a:pt x="556" y="0"/>
                  </a:lnTo>
                  <a:lnTo>
                    <a:pt x="383" y="0"/>
                  </a:lnTo>
                  <a:lnTo>
                    <a:pt x="37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372" y="12"/>
                  </a:lnTo>
                  <a:lnTo>
                    <a:pt x="383" y="12"/>
                  </a:lnTo>
                  <a:lnTo>
                    <a:pt x="556" y="12"/>
                  </a:lnTo>
                  <a:lnTo>
                    <a:pt x="568" y="12"/>
                  </a:lnTo>
                  <a:lnTo>
                    <a:pt x="822" y="12"/>
                  </a:lnTo>
                  <a:lnTo>
                    <a:pt x="8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íSlïḋê"/>
            <p:cNvSpPr/>
            <p:nvPr/>
          </p:nvSpPr>
          <p:spPr bwMode="auto">
            <a:xfrm>
              <a:off x="5395913" y="4306888"/>
              <a:ext cx="1571625" cy="19050"/>
            </a:xfrm>
            <a:custGeom>
              <a:avLst/>
              <a:gdLst>
                <a:gd name="T0" fmla="*/ 994 w 994"/>
                <a:gd name="T1" fmla="*/ 0 h 12"/>
                <a:gd name="T2" fmla="*/ 534 w 994"/>
                <a:gd name="T3" fmla="*/ 0 h 12"/>
                <a:gd name="T4" fmla="*/ 530 w 994"/>
                <a:gd name="T5" fmla="*/ 0 h 12"/>
                <a:gd name="T6" fmla="*/ 532 w 994"/>
                <a:gd name="T7" fmla="*/ 2 h 12"/>
                <a:gd name="T8" fmla="*/ 523 w 994"/>
                <a:gd name="T9" fmla="*/ 10 h 12"/>
                <a:gd name="T10" fmla="*/ 514 w 994"/>
                <a:gd name="T11" fmla="*/ 0 h 12"/>
                <a:gd name="T12" fmla="*/ 0 w 994"/>
                <a:gd name="T13" fmla="*/ 0 h 12"/>
                <a:gd name="T14" fmla="*/ 0 w 994"/>
                <a:gd name="T15" fmla="*/ 12 h 12"/>
                <a:gd name="T16" fmla="*/ 522 w 994"/>
                <a:gd name="T17" fmla="*/ 12 h 12"/>
                <a:gd name="T18" fmla="*/ 534 w 994"/>
                <a:gd name="T19" fmla="*/ 12 h 12"/>
                <a:gd name="T20" fmla="*/ 637 w 994"/>
                <a:gd name="T21" fmla="*/ 12 h 12"/>
                <a:gd name="T22" fmla="*/ 641 w 994"/>
                <a:gd name="T23" fmla="*/ 12 h 12"/>
                <a:gd name="T24" fmla="*/ 645 w 994"/>
                <a:gd name="T25" fmla="*/ 12 h 12"/>
                <a:gd name="T26" fmla="*/ 994 w 994"/>
                <a:gd name="T27" fmla="*/ 12 h 12"/>
                <a:gd name="T28" fmla="*/ 994 w 994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4" h="12">
                  <a:moveTo>
                    <a:pt x="994" y="0"/>
                  </a:moveTo>
                  <a:cubicBezTo>
                    <a:pt x="534" y="0"/>
                    <a:pt x="534" y="0"/>
                    <a:pt x="534" y="0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532" y="2"/>
                    <a:pt x="532" y="2"/>
                    <a:pt x="532" y="2"/>
                  </a:cubicBezTo>
                  <a:cubicBezTo>
                    <a:pt x="523" y="10"/>
                    <a:pt x="523" y="10"/>
                    <a:pt x="523" y="10"/>
                  </a:cubicBezTo>
                  <a:cubicBezTo>
                    <a:pt x="514" y="0"/>
                    <a:pt x="514" y="0"/>
                    <a:pt x="5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22" y="12"/>
                    <a:pt x="522" y="12"/>
                    <a:pt x="522" y="12"/>
                  </a:cubicBezTo>
                  <a:cubicBezTo>
                    <a:pt x="534" y="12"/>
                    <a:pt x="534" y="12"/>
                    <a:pt x="534" y="12"/>
                  </a:cubicBezTo>
                  <a:cubicBezTo>
                    <a:pt x="637" y="12"/>
                    <a:pt x="637" y="12"/>
                    <a:pt x="637" y="12"/>
                  </a:cubicBezTo>
                  <a:cubicBezTo>
                    <a:pt x="639" y="12"/>
                    <a:pt x="640" y="12"/>
                    <a:pt x="641" y="12"/>
                  </a:cubicBezTo>
                  <a:cubicBezTo>
                    <a:pt x="643" y="12"/>
                    <a:pt x="644" y="12"/>
                    <a:pt x="645" y="12"/>
                  </a:cubicBezTo>
                  <a:cubicBezTo>
                    <a:pt x="994" y="12"/>
                    <a:pt x="994" y="12"/>
                    <a:pt x="994" y="12"/>
                  </a:cubicBezTo>
                  <a:cubicBezTo>
                    <a:pt x="994" y="0"/>
                    <a:pt x="994" y="0"/>
                    <a:pt x="994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îṣlïďê"/>
            <p:cNvSpPr/>
            <p:nvPr/>
          </p:nvSpPr>
          <p:spPr bwMode="auto">
            <a:xfrm>
              <a:off x="4797426" y="4306888"/>
              <a:ext cx="327025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îşḷïḋé"/>
            <p:cNvSpPr/>
            <p:nvPr/>
          </p:nvSpPr>
          <p:spPr bwMode="auto">
            <a:xfrm>
              <a:off x="4797426" y="4306888"/>
              <a:ext cx="327025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ïŝ1ïḍé"/>
            <p:cNvSpPr/>
            <p:nvPr/>
          </p:nvSpPr>
          <p:spPr bwMode="auto">
            <a:xfrm>
              <a:off x="5124451" y="4306888"/>
              <a:ext cx="252413" cy="19050"/>
            </a:xfrm>
            <a:prstGeom prst="rect">
              <a:avLst/>
            </a:pr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ïsľíḓe"/>
            <p:cNvSpPr/>
            <p:nvPr/>
          </p:nvSpPr>
          <p:spPr bwMode="auto">
            <a:xfrm>
              <a:off x="5124451" y="4306888"/>
              <a:ext cx="25241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ïš1íḓê"/>
            <p:cNvSpPr/>
            <p:nvPr/>
          </p:nvSpPr>
          <p:spPr bwMode="auto">
            <a:xfrm>
              <a:off x="4308476" y="4306888"/>
              <a:ext cx="469900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işľïḋé"/>
            <p:cNvSpPr/>
            <p:nvPr/>
          </p:nvSpPr>
          <p:spPr bwMode="auto">
            <a:xfrm>
              <a:off x="4308476" y="4306888"/>
              <a:ext cx="469900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iṥ1îḍê"/>
            <p:cNvSpPr/>
            <p:nvPr/>
          </p:nvSpPr>
          <p:spPr bwMode="auto">
            <a:xfrm>
              <a:off x="3787776" y="4306888"/>
              <a:ext cx="74613" cy="19050"/>
            </a:xfrm>
            <a:custGeom>
              <a:avLst/>
              <a:gdLst>
                <a:gd name="T0" fmla="*/ 48 w 48"/>
                <a:gd name="T1" fmla="*/ 0 h 12"/>
                <a:gd name="T2" fmla="*/ 6 w 48"/>
                <a:gd name="T3" fmla="*/ 0 h 12"/>
                <a:gd name="T4" fmla="*/ 0 w 48"/>
                <a:gd name="T5" fmla="*/ 12 h 12"/>
                <a:gd name="T6" fmla="*/ 48 w 48"/>
                <a:gd name="T7" fmla="*/ 12 h 12"/>
                <a:gd name="T8" fmla="*/ 48 w 4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">
                  <a:moveTo>
                    <a:pt x="4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8"/>
                    <a:pt x="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íṩľîḓè"/>
            <p:cNvSpPr/>
            <p:nvPr/>
          </p:nvSpPr>
          <p:spPr bwMode="auto">
            <a:xfrm>
              <a:off x="3862388" y="4306888"/>
              <a:ext cx="427038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îṥļíďe"/>
            <p:cNvSpPr/>
            <p:nvPr/>
          </p:nvSpPr>
          <p:spPr bwMode="auto">
            <a:xfrm>
              <a:off x="3862388" y="4306888"/>
              <a:ext cx="427038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í$ḷíḋe"/>
            <p:cNvSpPr/>
            <p:nvPr/>
          </p:nvSpPr>
          <p:spPr bwMode="auto">
            <a:xfrm>
              <a:off x="4289426" y="1919288"/>
              <a:ext cx="19050" cy="3040063"/>
            </a:xfrm>
            <a:custGeom>
              <a:avLst/>
              <a:gdLst>
                <a:gd name="T0" fmla="*/ 12 w 12"/>
                <a:gd name="T1" fmla="*/ 933 h 1915"/>
                <a:gd name="T2" fmla="*/ 0 w 12"/>
                <a:gd name="T3" fmla="*/ 933 h 1915"/>
                <a:gd name="T4" fmla="*/ 0 w 12"/>
                <a:gd name="T5" fmla="*/ 1504 h 1915"/>
                <a:gd name="T6" fmla="*/ 0 w 12"/>
                <a:gd name="T7" fmla="*/ 1516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516 h 1915"/>
                <a:gd name="T14" fmla="*/ 12 w 12"/>
                <a:gd name="T15" fmla="*/ 1504 h 1915"/>
                <a:gd name="T16" fmla="*/ 12 w 12"/>
                <a:gd name="T17" fmla="*/ 933 h 1915"/>
                <a:gd name="T18" fmla="*/ 0 w 12"/>
                <a:gd name="T19" fmla="*/ 491 h 1915"/>
                <a:gd name="T20" fmla="*/ 0 w 12"/>
                <a:gd name="T21" fmla="*/ 921 h 1915"/>
                <a:gd name="T22" fmla="*/ 12 w 12"/>
                <a:gd name="T23" fmla="*/ 921 h 1915"/>
                <a:gd name="T24" fmla="*/ 12 w 12"/>
                <a:gd name="T25" fmla="*/ 491 h 1915"/>
                <a:gd name="T26" fmla="*/ 0 w 12"/>
                <a:gd name="T27" fmla="*/ 491 h 1915"/>
                <a:gd name="T28" fmla="*/ 12 w 12"/>
                <a:gd name="T29" fmla="*/ 0 h 1915"/>
                <a:gd name="T30" fmla="*/ 0 w 12"/>
                <a:gd name="T31" fmla="*/ 0 h 1915"/>
                <a:gd name="T32" fmla="*/ 0 w 12"/>
                <a:gd name="T33" fmla="*/ 259 h 1915"/>
                <a:gd name="T34" fmla="*/ 0 w 12"/>
                <a:gd name="T35" fmla="*/ 271 h 1915"/>
                <a:gd name="T36" fmla="*/ 0 w 12"/>
                <a:gd name="T37" fmla="*/ 479 h 1915"/>
                <a:gd name="T38" fmla="*/ 12 w 12"/>
                <a:gd name="T39" fmla="*/ 479 h 1915"/>
                <a:gd name="T40" fmla="*/ 12 w 12"/>
                <a:gd name="T41" fmla="*/ 271 h 1915"/>
                <a:gd name="T42" fmla="*/ 12 w 12"/>
                <a:gd name="T43" fmla="*/ 259 h 1915"/>
                <a:gd name="T44" fmla="*/ 12 w 12"/>
                <a:gd name="T45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1915">
                  <a:moveTo>
                    <a:pt x="12" y="933"/>
                  </a:moveTo>
                  <a:lnTo>
                    <a:pt x="0" y="933"/>
                  </a:lnTo>
                  <a:lnTo>
                    <a:pt x="0" y="1504"/>
                  </a:lnTo>
                  <a:lnTo>
                    <a:pt x="0" y="1516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516"/>
                  </a:lnTo>
                  <a:lnTo>
                    <a:pt x="12" y="1504"/>
                  </a:lnTo>
                  <a:lnTo>
                    <a:pt x="12" y="933"/>
                  </a:lnTo>
                  <a:close/>
                  <a:moveTo>
                    <a:pt x="0" y="491"/>
                  </a:moveTo>
                  <a:lnTo>
                    <a:pt x="0" y="921"/>
                  </a:lnTo>
                  <a:lnTo>
                    <a:pt x="12" y="921"/>
                  </a:lnTo>
                  <a:lnTo>
                    <a:pt x="12" y="491"/>
                  </a:lnTo>
                  <a:lnTo>
                    <a:pt x="0" y="491"/>
                  </a:lnTo>
                  <a:close/>
                  <a:moveTo>
                    <a:pt x="12" y="0"/>
                  </a:moveTo>
                  <a:lnTo>
                    <a:pt x="0" y="0"/>
                  </a:lnTo>
                  <a:lnTo>
                    <a:pt x="0" y="259"/>
                  </a:lnTo>
                  <a:lnTo>
                    <a:pt x="0" y="271"/>
                  </a:lnTo>
                  <a:lnTo>
                    <a:pt x="0" y="479"/>
                  </a:lnTo>
                  <a:lnTo>
                    <a:pt x="12" y="479"/>
                  </a:lnTo>
                  <a:lnTo>
                    <a:pt x="12" y="271"/>
                  </a:lnTo>
                  <a:lnTo>
                    <a:pt x="12" y="25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îślïḓe"/>
            <p:cNvSpPr/>
            <p:nvPr/>
          </p:nvSpPr>
          <p:spPr bwMode="auto">
            <a:xfrm>
              <a:off x="4289426" y="1919288"/>
              <a:ext cx="19050" cy="3040063"/>
            </a:xfrm>
            <a:custGeom>
              <a:avLst/>
              <a:gdLst>
                <a:gd name="T0" fmla="*/ 12 w 12"/>
                <a:gd name="T1" fmla="*/ 933 h 1915"/>
                <a:gd name="T2" fmla="*/ 0 w 12"/>
                <a:gd name="T3" fmla="*/ 933 h 1915"/>
                <a:gd name="T4" fmla="*/ 0 w 12"/>
                <a:gd name="T5" fmla="*/ 1504 h 1915"/>
                <a:gd name="T6" fmla="*/ 0 w 12"/>
                <a:gd name="T7" fmla="*/ 1516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516 h 1915"/>
                <a:gd name="T14" fmla="*/ 12 w 12"/>
                <a:gd name="T15" fmla="*/ 1504 h 1915"/>
                <a:gd name="T16" fmla="*/ 12 w 12"/>
                <a:gd name="T17" fmla="*/ 933 h 1915"/>
                <a:gd name="T18" fmla="*/ 0 w 12"/>
                <a:gd name="T19" fmla="*/ 491 h 1915"/>
                <a:gd name="T20" fmla="*/ 0 w 12"/>
                <a:gd name="T21" fmla="*/ 921 h 1915"/>
                <a:gd name="T22" fmla="*/ 12 w 12"/>
                <a:gd name="T23" fmla="*/ 921 h 1915"/>
                <a:gd name="T24" fmla="*/ 12 w 12"/>
                <a:gd name="T25" fmla="*/ 491 h 1915"/>
                <a:gd name="T26" fmla="*/ 0 w 12"/>
                <a:gd name="T27" fmla="*/ 491 h 1915"/>
                <a:gd name="T28" fmla="*/ 12 w 12"/>
                <a:gd name="T29" fmla="*/ 0 h 1915"/>
                <a:gd name="T30" fmla="*/ 0 w 12"/>
                <a:gd name="T31" fmla="*/ 0 h 1915"/>
                <a:gd name="T32" fmla="*/ 0 w 12"/>
                <a:gd name="T33" fmla="*/ 259 h 1915"/>
                <a:gd name="T34" fmla="*/ 0 w 12"/>
                <a:gd name="T35" fmla="*/ 271 h 1915"/>
                <a:gd name="T36" fmla="*/ 0 w 12"/>
                <a:gd name="T37" fmla="*/ 479 h 1915"/>
                <a:gd name="T38" fmla="*/ 12 w 12"/>
                <a:gd name="T39" fmla="*/ 479 h 1915"/>
                <a:gd name="T40" fmla="*/ 12 w 12"/>
                <a:gd name="T41" fmla="*/ 271 h 1915"/>
                <a:gd name="T42" fmla="*/ 12 w 12"/>
                <a:gd name="T43" fmla="*/ 259 h 1915"/>
                <a:gd name="T44" fmla="*/ 12 w 12"/>
                <a:gd name="T45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1915">
                  <a:moveTo>
                    <a:pt x="12" y="933"/>
                  </a:moveTo>
                  <a:lnTo>
                    <a:pt x="0" y="933"/>
                  </a:lnTo>
                  <a:lnTo>
                    <a:pt x="0" y="1504"/>
                  </a:lnTo>
                  <a:lnTo>
                    <a:pt x="0" y="1516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516"/>
                  </a:lnTo>
                  <a:lnTo>
                    <a:pt x="12" y="1504"/>
                  </a:lnTo>
                  <a:lnTo>
                    <a:pt x="12" y="933"/>
                  </a:lnTo>
                  <a:moveTo>
                    <a:pt x="0" y="491"/>
                  </a:moveTo>
                  <a:lnTo>
                    <a:pt x="0" y="921"/>
                  </a:lnTo>
                  <a:lnTo>
                    <a:pt x="12" y="921"/>
                  </a:lnTo>
                  <a:lnTo>
                    <a:pt x="12" y="491"/>
                  </a:lnTo>
                  <a:lnTo>
                    <a:pt x="0" y="491"/>
                  </a:lnTo>
                  <a:moveTo>
                    <a:pt x="12" y="0"/>
                  </a:moveTo>
                  <a:lnTo>
                    <a:pt x="0" y="0"/>
                  </a:lnTo>
                  <a:lnTo>
                    <a:pt x="0" y="259"/>
                  </a:lnTo>
                  <a:lnTo>
                    <a:pt x="0" y="271"/>
                  </a:lnTo>
                  <a:lnTo>
                    <a:pt x="0" y="479"/>
                  </a:lnTo>
                  <a:lnTo>
                    <a:pt x="12" y="479"/>
                  </a:lnTo>
                  <a:lnTo>
                    <a:pt x="12" y="271"/>
                  </a:lnTo>
                  <a:lnTo>
                    <a:pt x="12" y="259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íşļîḓê"/>
            <p:cNvSpPr/>
            <p:nvPr/>
          </p:nvSpPr>
          <p:spPr bwMode="auto">
            <a:xfrm>
              <a:off x="5376863" y="1919288"/>
              <a:ext cx="19050" cy="3040063"/>
            </a:xfrm>
            <a:custGeom>
              <a:avLst/>
              <a:gdLst>
                <a:gd name="T0" fmla="*/ 3 w 12"/>
                <a:gd name="T1" fmla="*/ 933 h 1915"/>
                <a:gd name="T2" fmla="*/ 0 w 12"/>
                <a:gd name="T3" fmla="*/ 933 h 1915"/>
                <a:gd name="T4" fmla="*/ 0 w 12"/>
                <a:gd name="T5" fmla="*/ 1504 h 1915"/>
                <a:gd name="T6" fmla="*/ 0 w 12"/>
                <a:gd name="T7" fmla="*/ 1516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516 h 1915"/>
                <a:gd name="T14" fmla="*/ 12 w 12"/>
                <a:gd name="T15" fmla="*/ 1504 h 1915"/>
                <a:gd name="T16" fmla="*/ 12 w 12"/>
                <a:gd name="T17" fmla="*/ 943 h 1915"/>
                <a:gd name="T18" fmla="*/ 3 w 12"/>
                <a:gd name="T19" fmla="*/ 933 h 1915"/>
                <a:gd name="T20" fmla="*/ 0 w 12"/>
                <a:gd name="T21" fmla="*/ 494 h 1915"/>
                <a:gd name="T22" fmla="*/ 0 w 12"/>
                <a:gd name="T23" fmla="*/ 921 h 1915"/>
                <a:gd name="T24" fmla="*/ 8 w 12"/>
                <a:gd name="T25" fmla="*/ 921 h 1915"/>
                <a:gd name="T26" fmla="*/ 12 w 12"/>
                <a:gd name="T27" fmla="*/ 925 h 1915"/>
                <a:gd name="T28" fmla="*/ 12 w 12"/>
                <a:gd name="T29" fmla="*/ 494 h 1915"/>
                <a:gd name="T30" fmla="*/ 0 w 12"/>
                <a:gd name="T31" fmla="*/ 494 h 1915"/>
                <a:gd name="T32" fmla="*/ 12 w 12"/>
                <a:gd name="T33" fmla="*/ 0 h 1915"/>
                <a:gd name="T34" fmla="*/ 0 w 12"/>
                <a:gd name="T35" fmla="*/ 0 h 1915"/>
                <a:gd name="T36" fmla="*/ 0 w 12"/>
                <a:gd name="T37" fmla="*/ 259 h 1915"/>
                <a:gd name="T38" fmla="*/ 0 w 12"/>
                <a:gd name="T39" fmla="*/ 271 h 1915"/>
                <a:gd name="T40" fmla="*/ 0 w 12"/>
                <a:gd name="T41" fmla="*/ 482 h 1915"/>
                <a:gd name="T42" fmla="*/ 12 w 12"/>
                <a:gd name="T43" fmla="*/ 482 h 1915"/>
                <a:gd name="T44" fmla="*/ 12 w 12"/>
                <a:gd name="T45" fmla="*/ 271 h 1915"/>
                <a:gd name="T46" fmla="*/ 12 w 12"/>
                <a:gd name="T47" fmla="*/ 259 h 1915"/>
                <a:gd name="T48" fmla="*/ 12 w 12"/>
                <a:gd name="T49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915">
                  <a:moveTo>
                    <a:pt x="3" y="933"/>
                  </a:moveTo>
                  <a:lnTo>
                    <a:pt x="0" y="933"/>
                  </a:lnTo>
                  <a:lnTo>
                    <a:pt x="0" y="1504"/>
                  </a:lnTo>
                  <a:lnTo>
                    <a:pt x="0" y="1516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516"/>
                  </a:lnTo>
                  <a:lnTo>
                    <a:pt x="12" y="1504"/>
                  </a:lnTo>
                  <a:lnTo>
                    <a:pt x="12" y="943"/>
                  </a:lnTo>
                  <a:lnTo>
                    <a:pt x="3" y="933"/>
                  </a:lnTo>
                  <a:close/>
                  <a:moveTo>
                    <a:pt x="0" y="494"/>
                  </a:moveTo>
                  <a:lnTo>
                    <a:pt x="0" y="921"/>
                  </a:lnTo>
                  <a:lnTo>
                    <a:pt x="8" y="921"/>
                  </a:lnTo>
                  <a:lnTo>
                    <a:pt x="12" y="925"/>
                  </a:lnTo>
                  <a:lnTo>
                    <a:pt x="12" y="494"/>
                  </a:lnTo>
                  <a:lnTo>
                    <a:pt x="0" y="494"/>
                  </a:lnTo>
                  <a:close/>
                  <a:moveTo>
                    <a:pt x="12" y="0"/>
                  </a:moveTo>
                  <a:lnTo>
                    <a:pt x="0" y="0"/>
                  </a:lnTo>
                  <a:lnTo>
                    <a:pt x="0" y="259"/>
                  </a:lnTo>
                  <a:lnTo>
                    <a:pt x="0" y="271"/>
                  </a:lnTo>
                  <a:lnTo>
                    <a:pt x="0" y="482"/>
                  </a:lnTo>
                  <a:lnTo>
                    <a:pt x="12" y="482"/>
                  </a:lnTo>
                  <a:lnTo>
                    <a:pt x="12" y="271"/>
                  </a:lnTo>
                  <a:lnTo>
                    <a:pt x="12" y="25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îṡḷídè"/>
            <p:cNvSpPr/>
            <p:nvPr/>
          </p:nvSpPr>
          <p:spPr bwMode="auto">
            <a:xfrm>
              <a:off x="5376863" y="1919288"/>
              <a:ext cx="19050" cy="3040063"/>
            </a:xfrm>
            <a:custGeom>
              <a:avLst/>
              <a:gdLst>
                <a:gd name="T0" fmla="*/ 3 w 12"/>
                <a:gd name="T1" fmla="*/ 933 h 1915"/>
                <a:gd name="T2" fmla="*/ 0 w 12"/>
                <a:gd name="T3" fmla="*/ 933 h 1915"/>
                <a:gd name="T4" fmla="*/ 0 w 12"/>
                <a:gd name="T5" fmla="*/ 1504 h 1915"/>
                <a:gd name="T6" fmla="*/ 0 w 12"/>
                <a:gd name="T7" fmla="*/ 1516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516 h 1915"/>
                <a:gd name="T14" fmla="*/ 12 w 12"/>
                <a:gd name="T15" fmla="*/ 1504 h 1915"/>
                <a:gd name="T16" fmla="*/ 12 w 12"/>
                <a:gd name="T17" fmla="*/ 943 h 1915"/>
                <a:gd name="T18" fmla="*/ 3 w 12"/>
                <a:gd name="T19" fmla="*/ 933 h 1915"/>
                <a:gd name="T20" fmla="*/ 0 w 12"/>
                <a:gd name="T21" fmla="*/ 494 h 1915"/>
                <a:gd name="T22" fmla="*/ 0 w 12"/>
                <a:gd name="T23" fmla="*/ 921 h 1915"/>
                <a:gd name="T24" fmla="*/ 8 w 12"/>
                <a:gd name="T25" fmla="*/ 921 h 1915"/>
                <a:gd name="T26" fmla="*/ 12 w 12"/>
                <a:gd name="T27" fmla="*/ 925 h 1915"/>
                <a:gd name="T28" fmla="*/ 12 w 12"/>
                <a:gd name="T29" fmla="*/ 494 h 1915"/>
                <a:gd name="T30" fmla="*/ 0 w 12"/>
                <a:gd name="T31" fmla="*/ 494 h 1915"/>
                <a:gd name="T32" fmla="*/ 12 w 12"/>
                <a:gd name="T33" fmla="*/ 0 h 1915"/>
                <a:gd name="T34" fmla="*/ 0 w 12"/>
                <a:gd name="T35" fmla="*/ 0 h 1915"/>
                <a:gd name="T36" fmla="*/ 0 w 12"/>
                <a:gd name="T37" fmla="*/ 259 h 1915"/>
                <a:gd name="T38" fmla="*/ 0 w 12"/>
                <a:gd name="T39" fmla="*/ 271 h 1915"/>
                <a:gd name="T40" fmla="*/ 0 w 12"/>
                <a:gd name="T41" fmla="*/ 482 h 1915"/>
                <a:gd name="T42" fmla="*/ 12 w 12"/>
                <a:gd name="T43" fmla="*/ 482 h 1915"/>
                <a:gd name="T44" fmla="*/ 12 w 12"/>
                <a:gd name="T45" fmla="*/ 271 h 1915"/>
                <a:gd name="T46" fmla="*/ 12 w 12"/>
                <a:gd name="T47" fmla="*/ 259 h 1915"/>
                <a:gd name="T48" fmla="*/ 12 w 12"/>
                <a:gd name="T49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915">
                  <a:moveTo>
                    <a:pt x="3" y="933"/>
                  </a:moveTo>
                  <a:lnTo>
                    <a:pt x="0" y="933"/>
                  </a:lnTo>
                  <a:lnTo>
                    <a:pt x="0" y="1504"/>
                  </a:lnTo>
                  <a:lnTo>
                    <a:pt x="0" y="1516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516"/>
                  </a:lnTo>
                  <a:lnTo>
                    <a:pt x="12" y="1504"/>
                  </a:lnTo>
                  <a:lnTo>
                    <a:pt x="12" y="943"/>
                  </a:lnTo>
                  <a:lnTo>
                    <a:pt x="3" y="933"/>
                  </a:lnTo>
                  <a:moveTo>
                    <a:pt x="0" y="494"/>
                  </a:moveTo>
                  <a:lnTo>
                    <a:pt x="0" y="921"/>
                  </a:lnTo>
                  <a:lnTo>
                    <a:pt x="8" y="921"/>
                  </a:lnTo>
                  <a:lnTo>
                    <a:pt x="12" y="925"/>
                  </a:lnTo>
                  <a:lnTo>
                    <a:pt x="12" y="494"/>
                  </a:lnTo>
                  <a:lnTo>
                    <a:pt x="0" y="494"/>
                  </a:lnTo>
                  <a:moveTo>
                    <a:pt x="12" y="0"/>
                  </a:moveTo>
                  <a:lnTo>
                    <a:pt x="0" y="0"/>
                  </a:lnTo>
                  <a:lnTo>
                    <a:pt x="0" y="259"/>
                  </a:lnTo>
                  <a:lnTo>
                    <a:pt x="0" y="271"/>
                  </a:lnTo>
                  <a:lnTo>
                    <a:pt x="0" y="482"/>
                  </a:lnTo>
                  <a:lnTo>
                    <a:pt x="12" y="482"/>
                  </a:lnTo>
                  <a:lnTo>
                    <a:pt x="12" y="271"/>
                  </a:lnTo>
                  <a:lnTo>
                    <a:pt x="12" y="259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îslîḓe"/>
            <p:cNvSpPr/>
            <p:nvPr/>
          </p:nvSpPr>
          <p:spPr bwMode="auto">
            <a:xfrm>
              <a:off x="3736976" y="2678113"/>
              <a:ext cx="125413" cy="19050"/>
            </a:xfrm>
            <a:prstGeom prst="rect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iŝ1iḑê"/>
            <p:cNvSpPr/>
            <p:nvPr/>
          </p:nvSpPr>
          <p:spPr bwMode="auto">
            <a:xfrm>
              <a:off x="3736976" y="2678113"/>
              <a:ext cx="12541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ïšľïďe"/>
            <p:cNvSpPr/>
            <p:nvPr/>
          </p:nvSpPr>
          <p:spPr bwMode="auto">
            <a:xfrm>
              <a:off x="3862388" y="2678113"/>
              <a:ext cx="1276350" cy="23813"/>
            </a:xfrm>
            <a:custGeom>
              <a:avLst/>
              <a:gdLst>
                <a:gd name="T0" fmla="*/ 589 w 804"/>
                <a:gd name="T1" fmla="*/ 3 h 15"/>
                <a:gd name="T2" fmla="*/ 589 w 804"/>
                <a:gd name="T3" fmla="*/ 15 h 15"/>
                <a:gd name="T4" fmla="*/ 804 w 804"/>
                <a:gd name="T5" fmla="*/ 15 h 15"/>
                <a:gd name="T6" fmla="*/ 804 w 804"/>
                <a:gd name="T7" fmla="*/ 3 h 15"/>
                <a:gd name="T8" fmla="*/ 589 w 804"/>
                <a:gd name="T9" fmla="*/ 3 h 15"/>
                <a:gd name="T10" fmla="*/ 0 w 804"/>
                <a:gd name="T11" fmla="*/ 0 h 15"/>
                <a:gd name="T12" fmla="*/ 0 w 804"/>
                <a:gd name="T13" fmla="*/ 12 h 15"/>
                <a:gd name="T14" fmla="*/ 269 w 804"/>
                <a:gd name="T15" fmla="*/ 13 h 15"/>
                <a:gd name="T16" fmla="*/ 281 w 804"/>
                <a:gd name="T17" fmla="*/ 13 h 15"/>
                <a:gd name="T18" fmla="*/ 577 w 804"/>
                <a:gd name="T19" fmla="*/ 14 h 15"/>
                <a:gd name="T20" fmla="*/ 577 w 804"/>
                <a:gd name="T21" fmla="*/ 2 h 15"/>
                <a:gd name="T22" fmla="*/ 281 w 804"/>
                <a:gd name="T23" fmla="*/ 1 h 15"/>
                <a:gd name="T24" fmla="*/ 269 w 804"/>
                <a:gd name="T25" fmla="*/ 1 h 15"/>
                <a:gd name="T26" fmla="*/ 0 w 804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4" h="15">
                  <a:moveTo>
                    <a:pt x="589" y="3"/>
                  </a:moveTo>
                  <a:lnTo>
                    <a:pt x="589" y="15"/>
                  </a:lnTo>
                  <a:lnTo>
                    <a:pt x="804" y="15"/>
                  </a:lnTo>
                  <a:lnTo>
                    <a:pt x="804" y="3"/>
                  </a:lnTo>
                  <a:lnTo>
                    <a:pt x="589" y="3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269" y="13"/>
                  </a:lnTo>
                  <a:lnTo>
                    <a:pt x="281" y="13"/>
                  </a:lnTo>
                  <a:lnTo>
                    <a:pt x="577" y="14"/>
                  </a:lnTo>
                  <a:lnTo>
                    <a:pt x="577" y="2"/>
                  </a:lnTo>
                  <a:lnTo>
                    <a:pt x="281" y="1"/>
                  </a:lnTo>
                  <a:lnTo>
                    <a:pt x="26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îṥḷiḋê"/>
            <p:cNvSpPr/>
            <p:nvPr/>
          </p:nvSpPr>
          <p:spPr bwMode="auto">
            <a:xfrm>
              <a:off x="3862388" y="2678113"/>
              <a:ext cx="1276350" cy="23813"/>
            </a:xfrm>
            <a:custGeom>
              <a:avLst/>
              <a:gdLst>
                <a:gd name="T0" fmla="*/ 589 w 804"/>
                <a:gd name="T1" fmla="*/ 3 h 15"/>
                <a:gd name="T2" fmla="*/ 589 w 804"/>
                <a:gd name="T3" fmla="*/ 15 h 15"/>
                <a:gd name="T4" fmla="*/ 804 w 804"/>
                <a:gd name="T5" fmla="*/ 15 h 15"/>
                <a:gd name="T6" fmla="*/ 804 w 804"/>
                <a:gd name="T7" fmla="*/ 3 h 15"/>
                <a:gd name="T8" fmla="*/ 589 w 804"/>
                <a:gd name="T9" fmla="*/ 3 h 15"/>
                <a:gd name="T10" fmla="*/ 0 w 804"/>
                <a:gd name="T11" fmla="*/ 0 h 15"/>
                <a:gd name="T12" fmla="*/ 0 w 804"/>
                <a:gd name="T13" fmla="*/ 12 h 15"/>
                <a:gd name="T14" fmla="*/ 269 w 804"/>
                <a:gd name="T15" fmla="*/ 13 h 15"/>
                <a:gd name="T16" fmla="*/ 281 w 804"/>
                <a:gd name="T17" fmla="*/ 13 h 15"/>
                <a:gd name="T18" fmla="*/ 577 w 804"/>
                <a:gd name="T19" fmla="*/ 14 h 15"/>
                <a:gd name="T20" fmla="*/ 577 w 804"/>
                <a:gd name="T21" fmla="*/ 2 h 15"/>
                <a:gd name="T22" fmla="*/ 281 w 804"/>
                <a:gd name="T23" fmla="*/ 1 h 15"/>
                <a:gd name="T24" fmla="*/ 269 w 804"/>
                <a:gd name="T25" fmla="*/ 1 h 15"/>
                <a:gd name="T26" fmla="*/ 0 w 804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4" h="15">
                  <a:moveTo>
                    <a:pt x="589" y="3"/>
                  </a:moveTo>
                  <a:lnTo>
                    <a:pt x="589" y="15"/>
                  </a:lnTo>
                  <a:lnTo>
                    <a:pt x="804" y="15"/>
                  </a:lnTo>
                  <a:lnTo>
                    <a:pt x="804" y="3"/>
                  </a:lnTo>
                  <a:lnTo>
                    <a:pt x="589" y="3"/>
                  </a:lnTo>
                  <a:moveTo>
                    <a:pt x="0" y="0"/>
                  </a:moveTo>
                  <a:lnTo>
                    <a:pt x="0" y="12"/>
                  </a:lnTo>
                  <a:lnTo>
                    <a:pt x="269" y="13"/>
                  </a:lnTo>
                  <a:lnTo>
                    <a:pt x="281" y="13"/>
                  </a:lnTo>
                  <a:lnTo>
                    <a:pt x="577" y="14"/>
                  </a:lnTo>
                  <a:lnTo>
                    <a:pt x="577" y="2"/>
                  </a:lnTo>
                  <a:lnTo>
                    <a:pt x="281" y="1"/>
                  </a:lnTo>
                  <a:lnTo>
                    <a:pt x="269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ïsḻîḓé"/>
            <p:cNvSpPr/>
            <p:nvPr/>
          </p:nvSpPr>
          <p:spPr bwMode="auto">
            <a:xfrm>
              <a:off x="5138738" y="2682875"/>
              <a:ext cx="1798638" cy="25400"/>
            </a:xfrm>
            <a:custGeom>
              <a:avLst/>
              <a:gdLst>
                <a:gd name="T0" fmla="*/ 1119 w 1137"/>
                <a:gd name="T1" fmla="*/ 4 h 16"/>
                <a:gd name="T2" fmla="*/ 1120 w 1137"/>
                <a:gd name="T3" fmla="*/ 16 h 16"/>
                <a:gd name="T4" fmla="*/ 1137 w 1137"/>
                <a:gd name="T5" fmla="*/ 16 h 16"/>
                <a:gd name="T6" fmla="*/ 1137 w 1137"/>
                <a:gd name="T7" fmla="*/ 4 h 16"/>
                <a:gd name="T8" fmla="*/ 1119 w 1137"/>
                <a:gd name="T9" fmla="*/ 4 h 16"/>
                <a:gd name="T10" fmla="*/ 811 w 1137"/>
                <a:gd name="T11" fmla="*/ 3 h 16"/>
                <a:gd name="T12" fmla="*/ 811 w 1137"/>
                <a:gd name="T13" fmla="*/ 15 h 16"/>
                <a:gd name="T14" fmla="*/ 995 w 1137"/>
                <a:gd name="T15" fmla="*/ 16 h 16"/>
                <a:gd name="T16" fmla="*/ 991 w 1137"/>
                <a:gd name="T17" fmla="*/ 4 h 16"/>
                <a:gd name="T18" fmla="*/ 811 w 1137"/>
                <a:gd name="T19" fmla="*/ 3 h 16"/>
                <a:gd name="T20" fmla="*/ 0 w 1137"/>
                <a:gd name="T21" fmla="*/ 0 h 16"/>
                <a:gd name="T22" fmla="*/ 0 w 1137"/>
                <a:gd name="T23" fmla="*/ 12 h 16"/>
                <a:gd name="T24" fmla="*/ 150 w 1137"/>
                <a:gd name="T25" fmla="*/ 13 h 16"/>
                <a:gd name="T26" fmla="*/ 162 w 1137"/>
                <a:gd name="T27" fmla="*/ 13 h 16"/>
                <a:gd name="T28" fmla="*/ 513 w 1137"/>
                <a:gd name="T29" fmla="*/ 14 h 16"/>
                <a:gd name="T30" fmla="*/ 525 w 1137"/>
                <a:gd name="T31" fmla="*/ 14 h 16"/>
                <a:gd name="T32" fmla="*/ 681 w 1137"/>
                <a:gd name="T33" fmla="*/ 15 h 16"/>
                <a:gd name="T34" fmla="*/ 683 w 1137"/>
                <a:gd name="T35" fmla="*/ 3 h 16"/>
                <a:gd name="T36" fmla="*/ 525 w 1137"/>
                <a:gd name="T37" fmla="*/ 2 h 16"/>
                <a:gd name="T38" fmla="*/ 513 w 1137"/>
                <a:gd name="T39" fmla="*/ 2 h 16"/>
                <a:gd name="T40" fmla="*/ 162 w 1137"/>
                <a:gd name="T41" fmla="*/ 1 h 16"/>
                <a:gd name="T42" fmla="*/ 150 w 1137"/>
                <a:gd name="T43" fmla="*/ 1 h 16"/>
                <a:gd name="T44" fmla="*/ 0 w 1137"/>
                <a:gd name="T4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37" h="16">
                  <a:moveTo>
                    <a:pt x="1119" y="4"/>
                  </a:moveTo>
                  <a:cubicBezTo>
                    <a:pt x="1119" y="8"/>
                    <a:pt x="1120" y="12"/>
                    <a:pt x="1120" y="16"/>
                  </a:cubicBezTo>
                  <a:cubicBezTo>
                    <a:pt x="1137" y="16"/>
                    <a:pt x="1137" y="16"/>
                    <a:pt x="1137" y="16"/>
                  </a:cubicBezTo>
                  <a:cubicBezTo>
                    <a:pt x="1137" y="4"/>
                    <a:pt x="1137" y="4"/>
                    <a:pt x="1137" y="4"/>
                  </a:cubicBezTo>
                  <a:cubicBezTo>
                    <a:pt x="1119" y="4"/>
                    <a:pt x="1119" y="4"/>
                    <a:pt x="1119" y="4"/>
                  </a:cubicBezTo>
                  <a:moveTo>
                    <a:pt x="811" y="3"/>
                  </a:moveTo>
                  <a:cubicBezTo>
                    <a:pt x="811" y="15"/>
                    <a:pt x="811" y="15"/>
                    <a:pt x="811" y="15"/>
                  </a:cubicBezTo>
                  <a:cubicBezTo>
                    <a:pt x="995" y="16"/>
                    <a:pt x="995" y="16"/>
                    <a:pt x="995" y="16"/>
                  </a:cubicBezTo>
                  <a:cubicBezTo>
                    <a:pt x="994" y="12"/>
                    <a:pt x="993" y="8"/>
                    <a:pt x="991" y="4"/>
                  </a:cubicBezTo>
                  <a:cubicBezTo>
                    <a:pt x="811" y="3"/>
                    <a:pt x="811" y="3"/>
                    <a:pt x="811" y="3"/>
                  </a:cubicBezTo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50" y="13"/>
                    <a:pt x="150" y="13"/>
                    <a:pt x="150" y="13"/>
                  </a:cubicBezTo>
                  <a:cubicBezTo>
                    <a:pt x="162" y="13"/>
                    <a:pt x="162" y="13"/>
                    <a:pt x="162" y="13"/>
                  </a:cubicBezTo>
                  <a:cubicBezTo>
                    <a:pt x="513" y="14"/>
                    <a:pt x="513" y="14"/>
                    <a:pt x="513" y="14"/>
                  </a:cubicBezTo>
                  <a:cubicBezTo>
                    <a:pt x="525" y="14"/>
                    <a:pt x="525" y="14"/>
                    <a:pt x="525" y="14"/>
                  </a:cubicBezTo>
                  <a:cubicBezTo>
                    <a:pt x="681" y="15"/>
                    <a:pt x="681" y="15"/>
                    <a:pt x="681" y="15"/>
                  </a:cubicBezTo>
                  <a:cubicBezTo>
                    <a:pt x="682" y="11"/>
                    <a:pt x="683" y="7"/>
                    <a:pt x="683" y="3"/>
                  </a:cubicBezTo>
                  <a:cubicBezTo>
                    <a:pt x="525" y="2"/>
                    <a:pt x="525" y="2"/>
                    <a:pt x="525" y="2"/>
                  </a:cubicBezTo>
                  <a:cubicBezTo>
                    <a:pt x="513" y="2"/>
                    <a:pt x="513" y="2"/>
                    <a:pt x="513" y="2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şlíḓe"/>
            <p:cNvSpPr/>
            <p:nvPr/>
          </p:nvSpPr>
          <p:spPr bwMode="auto">
            <a:xfrm>
              <a:off x="6937376" y="2689225"/>
              <a:ext cx="414338" cy="20638"/>
            </a:xfrm>
            <a:custGeom>
              <a:avLst/>
              <a:gdLst>
                <a:gd name="T0" fmla="*/ 0 w 261"/>
                <a:gd name="T1" fmla="*/ 0 h 13"/>
                <a:gd name="T2" fmla="*/ 0 w 261"/>
                <a:gd name="T3" fmla="*/ 12 h 13"/>
                <a:gd name="T4" fmla="*/ 255 w 261"/>
                <a:gd name="T5" fmla="*/ 13 h 13"/>
                <a:gd name="T6" fmla="*/ 261 w 261"/>
                <a:gd name="T7" fmla="*/ 13 h 13"/>
                <a:gd name="T8" fmla="*/ 261 w 261"/>
                <a:gd name="T9" fmla="*/ 1 h 13"/>
                <a:gd name="T10" fmla="*/ 0 w 261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" h="13">
                  <a:moveTo>
                    <a:pt x="0" y="0"/>
                  </a:moveTo>
                  <a:lnTo>
                    <a:pt x="0" y="12"/>
                  </a:lnTo>
                  <a:lnTo>
                    <a:pt x="255" y="13"/>
                  </a:lnTo>
                  <a:lnTo>
                    <a:pt x="261" y="13"/>
                  </a:lnTo>
                  <a:lnTo>
                    <a:pt x="26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ïsļiḓê"/>
            <p:cNvSpPr/>
            <p:nvPr/>
          </p:nvSpPr>
          <p:spPr bwMode="auto">
            <a:xfrm>
              <a:off x="6937376" y="2689225"/>
              <a:ext cx="414338" cy="20638"/>
            </a:xfrm>
            <a:custGeom>
              <a:avLst/>
              <a:gdLst>
                <a:gd name="T0" fmla="*/ 0 w 261"/>
                <a:gd name="T1" fmla="*/ 0 h 13"/>
                <a:gd name="T2" fmla="*/ 0 w 261"/>
                <a:gd name="T3" fmla="*/ 12 h 13"/>
                <a:gd name="T4" fmla="*/ 255 w 261"/>
                <a:gd name="T5" fmla="*/ 13 h 13"/>
                <a:gd name="T6" fmla="*/ 261 w 261"/>
                <a:gd name="T7" fmla="*/ 13 h 13"/>
                <a:gd name="T8" fmla="*/ 261 w 261"/>
                <a:gd name="T9" fmla="*/ 1 h 13"/>
                <a:gd name="T10" fmla="*/ 0 w 261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" h="13">
                  <a:moveTo>
                    <a:pt x="0" y="0"/>
                  </a:moveTo>
                  <a:lnTo>
                    <a:pt x="0" y="12"/>
                  </a:lnTo>
                  <a:lnTo>
                    <a:pt x="255" y="13"/>
                  </a:lnTo>
                  <a:lnTo>
                    <a:pt x="261" y="13"/>
                  </a:lnTo>
                  <a:lnTo>
                    <a:pt x="26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i$ľîḓê"/>
            <p:cNvSpPr/>
            <p:nvPr/>
          </p:nvSpPr>
          <p:spPr bwMode="auto">
            <a:xfrm>
              <a:off x="4778376" y="1925638"/>
              <a:ext cx="19050" cy="3033713"/>
            </a:xfrm>
            <a:custGeom>
              <a:avLst/>
              <a:gdLst>
                <a:gd name="T0" fmla="*/ 12 w 12"/>
                <a:gd name="T1" fmla="*/ 929 h 1911"/>
                <a:gd name="T2" fmla="*/ 0 w 12"/>
                <a:gd name="T3" fmla="*/ 929 h 1911"/>
                <a:gd name="T4" fmla="*/ 0 w 12"/>
                <a:gd name="T5" fmla="*/ 1500 h 1911"/>
                <a:gd name="T6" fmla="*/ 0 w 12"/>
                <a:gd name="T7" fmla="*/ 1512 h 1911"/>
                <a:gd name="T8" fmla="*/ 0 w 12"/>
                <a:gd name="T9" fmla="*/ 1911 h 1911"/>
                <a:gd name="T10" fmla="*/ 12 w 12"/>
                <a:gd name="T11" fmla="*/ 1911 h 1911"/>
                <a:gd name="T12" fmla="*/ 12 w 12"/>
                <a:gd name="T13" fmla="*/ 1512 h 1911"/>
                <a:gd name="T14" fmla="*/ 12 w 12"/>
                <a:gd name="T15" fmla="*/ 1500 h 1911"/>
                <a:gd name="T16" fmla="*/ 12 w 12"/>
                <a:gd name="T17" fmla="*/ 929 h 1911"/>
                <a:gd name="T18" fmla="*/ 12 w 12"/>
                <a:gd name="T19" fmla="*/ 0 h 1911"/>
                <a:gd name="T20" fmla="*/ 0 w 12"/>
                <a:gd name="T21" fmla="*/ 0 h 1911"/>
                <a:gd name="T22" fmla="*/ 0 w 12"/>
                <a:gd name="T23" fmla="*/ 255 h 1911"/>
                <a:gd name="T24" fmla="*/ 0 w 12"/>
                <a:gd name="T25" fmla="*/ 267 h 1911"/>
                <a:gd name="T26" fmla="*/ 0 w 12"/>
                <a:gd name="T27" fmla="*/ 476 h 1911"/>
                <a:gd name="T28" fmla="*/ 0 w 12"/>
                <a:gd name="T29" fmla="*/ 488 h 1911"/>
                <a:gd name="T30" fmla="*/ 0 w 12"/>
                <a:gd name="T31" fmla="*/ 917 h 1911"/>
                <a:gd name="T32" fmla="*/ 12 w 12"/>
                <a:gd name="T33" fmla="*/ 917 h 1911"/>
                <a:gd name="T34" fmla="*/ 12 w 12"/>
                <a:gd name="T35" fmla="*/ 489 h 1911"/>
                <a:gd name="T36" fmla="*/ 12 w 12"/>
                <a:gd name="T37" fmla="*/ 477 h 1911"/>
                <a:gd name="T38" fmla="*/ 12 w 12"/>
                <a:gd name="T39" fmla="*/ 267 h 1911"/>
                <a:gd name="T40" fmla="*/ 12 w 12"/>
                <a:gd name="T41" fmla="*/ 255 h 1911"/>
                <a:gd name="T42" fmla="*/ 12 w 12"/>
                <a:gd name="T43" fmla="*/ 0 h 1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1911">
                  <a:moveTo>
                    <a:pt x="12" y="929"/>
                  </a:moveTo>
                  <a:lnTo>
                    <a:pt x="0" y="929"/>
                  </a:lnTo>
                  <a:lnTo>
                    <a:pt x="0" y="1500"/>
                  </a:lnTo>
                  <a:lnTo>
                    <a:pt x="0" y="1512"/>
                  </a:lnTo>
                  <a:lnTo>
                    <a:pt x="0" y="1911"/>
                  </a:lnTo>
                  <a:lnTo>
                    <a:pt x="12" y="1911"/>
                  </a:lnTo>
                  <a:lnTo>
                    <a:pt x="12" y="1512"/>
                  </a:lnTo>
                  <a:lnTo>
                    <a:pt x="12" y="1500"/>
                  </a:lnTo>
                  <a:lnTo>
                    <a:pt x="12" y="929"/>
                  </a:lnTo>
                  <a:close/>
                  <a:moveTo>
                    <a:pt x="12" y="0"/>
                  </a:moveTo>
                  <a:lnTo>
                    <a:pt x="0" y="0"/>
                  </a:lnTo>
                  <a:lnTo>
                    <a:pt x="0" y="255"/>
                  </a:lnTo>
                  <a:lnTo>
                    <a:pt x="0" y="267"/>
                  </a:lnTo>
                  <a:lnTo>
                    <a:pt x="0" y="476"/>
                  </a:lnTo>
                  <a:lnTo>
                    <a:pt x="0" y="488"/>
                  </a:lnTo>
                  <a:lnTo>
                    <a:pt x="0" y="917"/>
                  </a:lnTo>
                  <a:lnTo>
                    <a:pt x="12" y="917"/>
                  </a:lnTo>
                  <a:lnTo>
                    <a:pt x="12" y="489"/>
                  </a:lnTo>
                  <a:lnTo>
                    <a:pt x="12" y="477"/>
                  </a:lnTo>
                  <a:lnTo>
                    <a:pt x="12" y="267"/>
                  </a:lnTo>
                  <a:lnTo>
                    <a:pt x="12" y="25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îŝľîḓè"/>
            <p:cNvSpPr/>
            <p:nvPr/>
          </p:nvSpPr>
          <p:spPr bwMode="auto">
            <a:xfrm>
              <a:off x="4778376" y="1925638"/>
              <a:ext cx="19050" cy="3033713"/>
            </a:xfrm>
            <a:custGeom>
              <a:avLst/>
              <a:gdLst>
                <a:gd name="T0" fmla="*/ 12 w 12"/>
                <a:gd name="T1" fmla="*/ 929 h 1911"/>
                <a:gd name="T2" fmla="*/ 0 w 12"/>
                <a:gd name="T3" fmla="*/ 929 h 1911"/>
                <a:gd name="T4" fmla="*/ 0 w 12"/>
                <a:gd name="T5" fmla="*/ 1500 h 1911"/>
                <a:gd name="T6" fmla="*/ 0 w 12"/>
                <a:gd name="T7" fmla="*/ 1512 h 1911"/>
                <a:gd name="T8" fmla="*/ 0 w 12"/>
                <a:gd name="T9" fmla="*/ 1911 h 1911"/>
                <a:gd name="T10" fmla="*/ 12 w 12"/>
                <a:gd name="T11" fmla="*/ 1911 h 1911"/>
                <a:gd name="T12" fmla="*/ 12 w 12"/>
                <a:gd name="T13" fmla="*/ 1512 h 1911"/>
                <a:gd name="T14" fmla="*/ 12 w 12"/>
                <a:gd name="T15" fmla="*/ 1500 h 1911"/>
                <a:gd name="T16" fmla="*/ 12 w 12"/>
                <a:gd name="T17" fmla="*/ 929 h 1911"/>
                <a:gd name="T18" fmla="*/ 12 w 12"/>
                <a:gd name="T19" fmla="*/ 0 h 1911"/>
                <a:gd name="T20" fmla="*/ 0 w 12"/>
                <a:gd name="T21" fmla="*/ 0 h 1911"/>
                <a:gd name="T22" fmla="*/ 0 w 12"/>
                <a:gd name="T23" fmla="*/ 255 h 1911"/>
                <a:gd name="T24" fmla="*/ 0 w 12"/>
                <a:gd name="T25" fmla="*/ 267 h 1911"/>
                <a:gd name="T26" fmla="*/ 0 w 12"/>
                <a:gd name="T27" fmla="*/ 476 h 1911"/>
                <a:gd name="T28" fmla="*/ 0 w 12"/>
                <a:gd name="T29" fmla="*/ 488 h 1911"/>
                <a:gd name="T30" fmla="*/ 0 w 12"/>
                <a:gd name="T31" fmla="*/ 917 h 1911"/>
                <a:gd name="T32" fmla="*/ 12 w 12"/>
                <a:gd name="T33" fmla="*/ 917 h 1911"/>
                <a:gd name="T34" fmla="*/ 12 w 12"/>
                <a:gd name="T35" fmla="*/ 489 h 1911"/>
                <a:gd name="T36" fmla="*/ 12 w 12"/>
                <a:gd name="T37" fmla="*/ 477 h 1911"/>
                <a:gd name="T38" fmla="*/ 12 w 12"/>
                <a:gd name="T39" fmla="*/ 267 h 1911"/>
                <a:gd name="T40" fmla="*/ 12 w 12"/>
                <a:gd name="T41" fmla="*/ 255 h 1911"/>
                <a:gd name="T42" fmla="*/ 12 w 12"/>
                <a:gd name="T43" fmla="*/ 0 h 1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1911">
                  <a:moveTo>
                    <a:pt x="12" y="929"/>
                  </a:moveTo>
                  <a:lnTo>
                    <a:pt x="0" y="929"/>
                  </a:lnTo>
                  <a:lnTo>
                    <a:pt x="0" y="1500"/>
                  </a:lnTo>
                  <a:lnTo>
                    <a:pt x="0" y="1512"/>
                  </a:lnTo>
                  <a:lnTo>
                    <a:pt x="0" y="1911"/>
                  </a:lnTo>
                  <a:lnTo>
                    <a:pt x="12" y="1911"/>
                  </a:lnTo>
                  <a:lnTo>
                    <a:pt x="12" y="1512"/>
                  </a:lnTo>
                  <a:lnTo>
                    <a:pt x="12" y="1500"/>
                  </a:lnTo>
                  <a:lnTo>
                    <a:pt x="12" y="929"/>
                  </a:lnTo>
                  <a:moveTo>
                    <a:pt x="12" y="0"/>
                  </a:moveTo>
                  <a:lnTo>
                    <a:pt x="0" y="0"/>
                  </a:lnTo>
                  <a:lnTo>
                    <a:pt x="0" y="255"/>
                  </a:lnTo>
                  <a:lnTo>
                    <a:pt x="0" y="267"/>
                  </a:lnTo>
                  <a:lnTo>
                    <a:pt x="0" y="476"/>
                  </a:lnTo>
                  <a:lnTo>
                    <a:pt x="0" y="488"/>
                  </a:lnTo>
                  <a:lnTo>
                    <a:pt x="0" y="917"/>
                  </a:lnTo>
                  <a:lnTo>
                    <a:pt x="12" y="917"/>
                  </a:lnTo>
                  <a:lnTo>
                    <a:pt x="12" y="489"/>
                  </a:lnTo>
                  <a:lnTo>
                    <a:pt x="12" y="477"/>
                  </a:lnTo>
                  <a:lnTo>
                    <a:pt x="12" y="267"/>
                  </a:lnTo>
                  <a:lnTo>
                    <a:pt x="12" y="255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îśḷíḑé"/>
            <p:cNvSpPr/>
            <p:nvPr/>
          </p:nvSpPr>
          <p:spPr bwMode="auto">
            <a:xfrm>
              <a:off x="3730626" y="3381375"/>
              <a:ext cx="131763" cy="19050"/>
            </a:xfrm>
            <a:custGeom>
              <a:avLst/>
              <a:gdLst>
                <a:gd name="T0" fmla="*/ 83 w 83"/>
                <a:gd name="T1" fmla="*/ 0 h 12"/>
                <a:gd name="T2" fmla="*/ 0 w 83"/>
                <a:gd name="T3" fmla="*/ 0 h 12"/>
                <a:gd name="T4" fmla="*/ 0 w 83"/>
                <a:gd name="T5" fmla="*/ 12 h 12"/>
                <a:gd name="T6" fmla="*/ 0 w 83"/>
                <a:gd name="T7" fmla="*/ 12 h 12"/>
                <a:gd name="T8" fmla="*/ 83 w 83"/>
                <a:gd name="T9" fmla="*/ 12 h 12"/>
                <a:gd name="T10" fmla="*/ 83 w 8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2">
                  <a:moveTo>
                    <a:pt x="8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83" y="1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íṥḻîḓé"/>
            <p:cNvSpPr/>
            <p:nvPr/>
          </p:nvSpPr>
          <p:spPr bwMode="auto">
            <a:xfrm>
              <a:off x="3730626" y="3381375"/>
              <a:ext cx="131763" cy="19050"/>
            </a:xfrm>
            <a:custGeom>
              <a:avLst/>
              <a:gdLst>
                <a:gd name="T0" fmla="*/ 83 w 83"/>
                <a:gd name="T1" fmla="*/ 0 h 12"/>
                <a:gd name="T2" fmla="*/ 0 w 83"/>
                <a:gd name="T3" fmla="*/ 0 h 12"/>
                <a:gd name="T4" fmla="*/ 0 w 83"/>
                <a:gd name="T5" fmla="*/ 12 h 12"/>
                <a:gd name="T6" fmla="*/ 0 w 83"/>
                <a:gd name="T7" fmla="*/ 12 h 12"/>
                <a:gd name="T8" fmla="*/ 83 w 83"/>
                <a:gd name="T9" fmla="*/ 12 h 12"/>
                <a:gd name="T10" fmla="*/ 83 w 8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2">
                  <a:moveTo>
                    <a:pt x="8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83" y="12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ïṡ1ídé"/>
            <p:cNvSpPr/>
            <p:nvPr/>
          </p:nvSpPr>
          <p:spPr bwMode="auto">
            <a:xfrm>
              <a:off x="3862388" y="3381375"/>
              <a:ext cx="1270000" cy="19050"/>
            </a:xfrm>
            <a:custGeom>
              <a:avLst/>
              <a:gdLst>
                <a:gd name="T0" fmla="*/ 800 w 800"/>
                <a:gd name="T1" fmla="*/ 0 h 12"/>
                <a:gd name="T2" fmla="*/ 589 w 800"/>
                <a:gd name="T3" fmla="*/ 0 h 12"/>
                <a:gd name="T4" fmla="*/ 577 w 800"/>
                <a:gd name="T5" fmla="*/ 0 h 12"/>
                <a:gd name="T6" fmla="*/ 281 w 800"/>
                <a:gd name="T7" fmla="*/ 0 h 12"/>
                <a:gd name="T8" fmla="*/ 269 w 800"/>
                <a:gd name="T9" fmla="*/ 0 h 12"/>
                <a:gd name="T10" fmla="*/ 0 w 800"/>
                <a:gd name="T11" fmla="*/ 0 h 12"/>
                <a:gd name="T12" fmla="*/ 0 w 800"/>
                <a:gd name="T13" fmla="*/ 12 h 12"/>
                <a:gd name="T14" fmla="*/ 269 w 800"/>
                <a:gd name="T15" fmla="*/ 12 h 12"/>
                <a:gd name="T16" fmla="*/ 281 w 800"/>
                <a:gd name="T17" fmla="*/ 12 h 12"/>
                <a:gd name="T18" fmla="*/ 577 w 800"/>
                <a:gd name="T19" fmla="*/ 12 h 12"/>
                <a:gd name="T20" fmla="*/ 589 w 800"/>
                <a:gd name="T21" fmla="*/ 12 h 12"/>
                <a:gd name="T22" fmla="*/ 800 w 800"/>
                <a:gd name="T23" fmla="*/ 12 h 12"/>
                <a:gd name="T24" fmla="*/ 800 w 800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12">
                  <a:moveTo>
                    <a:pt x="800" y="0"/>
                  </a:moveTo>
                  <a:lnTo>
                    <a:pt x="589" y="0"/>
                  </a:lnTo>
                  <a:lnTo>
                    <a:pt x="577" y="0"/>
                  </a:lnTo>
                  <a:lnTo>
                    <a:pt x="281" y="0"/>
                  </a:lnTo>
                  <a:lnTo>
                    <a:pt x="269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69" y="12"/>
                  </a:lnTo>
                  <a:lnTo>
                    <a:pt x="281" y="12"/>
                  </a:lnTo>
                  <a:lnTo>
                    <a:pt x="577" y="12"/>
                  </a:lnTo>
                  <a:lnTo>
                    <a:pt x="589" y="12"/>
                  </a:lnTo>
                  <a:lnTo>
                    <a:pt x="800" y="12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îŝḷïde"/>
            <p:cNvSpPr/>
            <p:nvPr/>
          </p:nvSpPr>
          <p:spPr bwMode="auto">
            <a:xfrm>
              <a:off x="3862388" y="3381375"/>
              <a:ext cx="1270000" cy="19050"/>
            </a:xfrm>
            <a:custGeom>
              <a:avLst/>
              <a:gdLst>
                <a:gd name="T0" fmla="*/ 800 w 800"/>
                <a:gd name="T1" fmla="*/ 0 h 12"/>
                <a:gd name="T2" fmla="*/ 589 w 800"/>
                <a:gd name="T3" fmla="*/ 0 h 12"/>
                <a:gd name="T4" fmla="*/ 577 w 800"/>
                <a:gd name="T5" fmla="*/ 0 h 12"/>
                <a:gd name="T6" fmla="*/ 281 w 800"/>
                <a:gd name="T7" fmla="*/ 0 h 12"/>
                <a:gd name="T8" fmla="*/ 269 w 800"/>
                <a:gd name="T9" fmla="*/ 0 h 12"/>
                <a:gd name="T10" fmla="*/ 0 w 800"/>
                <a:gd name="T11" fmla="*/ 0 h 12"/>
                <a:gd name="T12" fmla="*/ 0 w 800"/>
                <a:gd name="T13" fmla="*/ 12 h 12"/>
                <a:gd name="T14" fmla="*/ 269 w 800"/>
                <a:gd name="T15" fmla="*/ 12 h 12"/>
                <a:gd name="T16" fmla="*/ 281 w 800"/>
                <a:gd name="T17" fmla="*/ 12 h 12"/>
                <a:gd name="T18" fmla="*/ 577 w 800"/>
                <a:gd name="T19" fmla="*/ 12 h 12"/>
                <a:gd name="T20" fmla="*/ 589 w 800"/>
                <a:gd name="T21" fmla="*/ 12 h 12"/>
                <a:gd name="T22" fmla="*/ 800 w 800"/>
                <a:gd name="T23" fmla="*/ 12 h 12"/>
                <a:gd name="T24" fmla="*/ 800 w 800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12">
                  <a:moveTo>
                    <a:pt x="800" y="0"/>
                  </a:moveTo>
                  <a:lnTo>
                    <a:pt x="589" y="0"/>
                  </a:lnTo>
                  <a:lnTo>
                    <a:pt x="577" y="0"/>
                  </a:lnTo>
                  <a:lnTo>
                    <a:pt x="281" y="0"/>
                  </a:lnTo>
                  <a:lnTo>
                    <a:pt x="269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69" y="12"/>
                  </a:lnTo>
                  <a:lnTo>
                    <a:pt x="281" y="12"/>
                  </a:lnTo>
                  <a:lnTo>
                    <a:pt x="577" y="12"/>
                  </a:lnTo>
                  <a:lnTo>
                    <a:pt x="589" y="12"/>
                  </a:lnTo>
                  <a:lnTo>
                    <a:pt x="800" y="12"/>
                  </a:lnTo>
                  <a:lnTo>
                    <a:pt x="8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íṡľide"/>
            <p:cNvSpPr/>
            <p:nvPr/>
          </p:nvSpPr>
          <p:spPr bwMode="auto">
            <a:xfrm>
              <a:off x="5132388" y="3381375"/>
              <a:ext cx="1104900" cy="941388"/>
            </a:xfrm>
            <a:custGeom>
              <a:avLst/>
              <a:gdLst>
                <a:gd name="T0" fmla="*/ 162 w 696"/>
                <a:gd name="T1" fmla="*/ 0 h 593"/>
                <a:gd name="T2" fmla="*/ 154 w 696"/>
                <a:gd name="T3" fmla="*/ 0 h 593"/>
                <a:gd name="T4" fmla="*/ 0 w 696"/>
                <a:gd name="T5" fmla="*/ 0 h 593"/>
                <a:gd name="T6" fmla="*/ 0 w 696"/>
                <a:gd name="T7" fmla="*/ 12 h 593"/>
                <a:gd name="T8" fmla="*/ 154 w 696"/>
                <a:gd name="T9" fmla="*/ 12 h 593"/>
                <a:gd name="T10" fmla="*/ 157 w 696"/>
                <a:gd name="T11" fmla="*/ 12 h 593"/>
                <a:gd name="T12" fmla="*/ 166 w 696"/>
                <a:gd name="T13" fmla="*/ 22 h 593"/>
                <a:gd name="T14" fmla="*/ 678 w 696"/>
                <a:gd name="T15" fmla="*/ 583 h 593"/>
                <a:gd name="T16" fmla="*/ 687 w 696"/>
                <a:gd name="T17" fmla="*/ 593 h 593"/>
                <a:gd name="T18" fmla="*/ 696 w 696"/>
                <a:gd name="T19" fmla="*/ 585 h 593"/>
                <a:gd name="T20" fmla="*/ 694 w 696"/>
                <a:gd name="T21" fmla="*/ 583 h 593"/>
                <a:gd name="T22" fmla="*/ 686 w 696"/>
                <a:gd name="T23" fmla="*/ 573 h 593"/>
                <a:gd name="T24" fmla="*/ 166 w 696"/>
                <a:gd name="T25" fmla="*/ 4 h 593"/>
                <a:gd name="T26" fmla="*/ 162 w 696"/>
                <a:gd name="T27" fmla="*/ 0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6" h="593">
                  <a:moveTo>
                    <a:pt x="162" y="0"/>
                  </a:moveTo>
                  <a:lnTo>
                    <a:pt x="154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54" y="12"/>
                  </a:lnTo>
                  <a:lnTo>
                    <a:pt x="157" y="12"/>
                  </a:lnTo>
                  <a:lnTo>
                    <a:pt x="166" y="22"/>
                  </a:lnTo>
                  <a:lnTo>
                    <a:pt x="678" y="583"/>
                  </a:lnTo>
                  <a:lnTo>
                    <a:pt x="687" y="593"/>
                  </a:lnTo>
                  <a:lnTo>
                    <a:pt x="696" y="585"/>
                  </a:lnTo>
                  <a:lnTo>
                    <a:pt x="694" y="583"/>
                  </a:lnTo>
                  <a:lnTo>
                    <a:pt x="686" y="573"/>
                  </a:lnTo>
                  <a:lnTo>
                    <a:pt x="166" y="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işlîḓè"/>
            <p:cNvSpPr/>
            <p:nvPr/>
          </p:nvSpPr>
          <p:spPr bwMode="auto">
            <a:xfrm>
              <a:off x="5132388" y="3381375"/>
              <a:ext cx="1104900" cy="941388"/>
            </a:xfrm>
            <a:custGeom>
              <a:avLst/>
              <a:gdLst>
                <a:gd name="T0" fmla="*/ 162 w 696"/>
                <a:gd name="T1" fmla="*/ 0 h 593"/>
                <a:gd name="T2" fmla="*/ 154 w 696"/>
                <a:gd name="T3" fmla="*/ 0 h 593"/>
                <a:gd name="T4" fmla="*/ 0 w 696"/>
                <a:gd name="T5" fmla="*/ 0 h 593"/>
                <a:gd name="T6" fmla="*/ 0 w 696"/>
                <a:gd name="T7" fmla="*/ 12 h 593"/>
                <a:gd name="T8" fmla="*/ 154 w 696"/>
                <a:gd name="T9" fmla="*/ 12 h 593"/>
                <a:gd name="T10" fmla="*/ 157 w 696"/>
                <a:gd name="T11" fmla="*/ 12 h 593"/>
                <a:gd name="T12" fmla="*/ 166 w 696"/>
                <a:gd name="T13" fmla="*/ 22 h 593"/>
                <a:gd name="T14" fmla="*/ 678 w 696"/>
                <a:gd name="T15" fmla="*/ 583 h 593"/>
                <a:gd name="T16" fmla="*/ 687 w 696"/>
                <a:gd name="T17" fmla="*/ 593 h 593"/>
                <a:gd name="T18" fmla="*/ 696 w 696"/>
                <a:gd name="T19" fmla="*/ 585 h 593"/>
                <a:gd name="T20" fmla="*/ 694 w 696"/>
                <a:gd name="T21" fmla="*/ 583 h 593"/>
                <a:gd name="T22" fmla="*/ 686 w 696"/>
                <a:gd name="T23" fmla="*/ 573 h 593"/>
                <a:gd name="T24" fmla="*/ 166 w 696"/>
                <a:gd name="T25" fmla="*/ 4 h 593"/>
                <a:gd name="T26" fmla="*/ 162 w 696"/>
                <a:gd name="T27" fmla="*/ 0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6" h="593">
                  <a:moveTo>
                    <a:pt x="162" y="0"/>
                  </a:moveTo>
                  <a:lnTo>
                    <a:pt x="154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54" y="12"/>
                  </a:lnTo>
                  <a:lnTo>
                    <a:pt x="157" y="12"/>
                  </a:lnTo>
                  <a:lnTo>
                    <a:pt x="166" y="22"/>
                  </a:lnTo>
                  <a:lnTo>
                    <a:pt x="678" y="583"/>
                  </a:lnTo>
                  <a:lnTo>
                    <a:pt x="687" y="593"/>
                  </a:lnTo>
                  <a:lnTo>
                    <a:pt x="696" y="585"/>
                  </a:lnTo>
                  <a:lnTo>
                    <a:pt x="694" y="583"/>
                  </a:lnTo>
                  <a:lnTo>
                    <a:pt x="686" y="573"/>
                  </a:lnTo>
                  <a:lnTo>
                    <a:pt x="166" y="4"/>
                  </a:lnTo>
                  <a:lnTo>
                    <a:pt x="1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íṡļïḓe"/>
            <p:cNvSpPr/>
            <p:nvPr/>
          </p:nvSpPr>
          <p:spPr bwMode="auto">
            <a:xfrm>
              <a:off x="6402388" y="1919288"/>
              <a:ext cx="19050" cy="1639888"/>
            </a:xfrm>
            <a:custGeom>
              <a:avLst/>
              <a:gdLst>
                <a:gd name="T0" fmla="*/ 0 w 12"/>
                <a:gd name="T1" fmla="*/ 849 h 1038"/>
                <a:gd name="T2" fmla="*/ 0 w 12"/>
                <a:gd name="T3" fmla="*/ 1032 h 1038"/>
                <a:gd name="T4" fmla="*/ 0 w 12"/>
                <a:gd name="T5" fmla="*/ 1038 h 1038"/>
                <a:gd name="T6" fmla="*/ 12 w 12"/>
                <a:gd name="T7" fmla="*/ 1038 h 1038"/>
                <a:gd name="T8" fmla="*/ 12 w 12"/>
                <a:gd name="T9" fmla="*/ 1032 h 1038"/>
                <a:gd name="T10" fmla="*/ 12 w 12"/>
                <a:gd name="T11" fmla="*/ 874 h 1038"/>
                <a:gd name="T12" fmla="*/ 0 w 12"/>
                <a:gd name="T13" fmla="*/ 849 h 1038"/>
                <a:gd name="T14" fmla="*/ 12 w 12"/>
                <a:gd name="T15" fmla="*/ 484 h 1038"/>
                <a:gd name="T16" fmla="*/ 5 w 12"/>
                <a:gd name="T17" fmla="*/ 522 h 1038"/>
                <a:gd name="T18" fmla="*/ 12 w 12"/>
                <a:gd name="T19" fmla="*/ 561 h 1038"/>
                <a:gd name="T20" fmla="*/ 12 w 12"/>
                <a:gd name="T21" fmla="*/ 498 h 1038"/>
                <a:gd name="T22" fmla="*/ 12 w 12"/>
                <a:gd name="T23" fmla="*/ 486 h 1038"/>
                <a:gd name="T24" fmla="*/ 12 w 12"/>
                <a:gd name="T25" fmla="*/ 484 h 1038"/>
                <a:gd name="T26" fmla="*/ 12 w 12"/>
                <a:gd name="T27" fmla="*/ 0 h 1038"/>
                <a:gd name="T28" fmla="*/ 0 w 12"/>
                <a:gd name="T29" fmla="*/ 0 h 1038"/>
                <a:gd name="T30" fmla="*/ 0 w 12"/>
                <a:gd name="T31" fmla="*/ 329 h 1038"/>
                <a:gd name="T32" fmla="*/ 12 w 12"/>
                <a:gd name="T33" fmla="*/ 323 h 1038"/>
                <a:gd name="T34" fmla="*/ 12 w 12"/>
                <a:gd name="T35" fmla="*/ 0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1038">
                  <a:moveTo>
                    <a:pt x="0" y="849"/>
                  </a:moveTo>
                  <a:cubicBezTo>
                    <a:pt x="0" y="1032"/>
                    <a:pt x="0" y="1032"/>
                    <a:pt x="0" y="1032"/>
                  </a:cubicBezTo>
                  <a:cubicBezTo>
                    <a:pt x="0" y="1038"/>
                    <a:pt x="0" y="1038"/>
                    <a:pt x="0" y="1038"/>
                  </a:cubicBezTo>
                  <a:cubicBezTo>
                    <a:pt x="12" y="1038"/>
                    <a:pt x="12" y="1038"/>
                    <a:pt x="12" y="1038"/>
                  </a:cubicBezTo>
                  <a:cubicBezTo>
                    <a:pt x="12" y="1032"/>
                    <a:pt x="12" y="1032"/>
                    <a:pt x="12" y="1032"/>
                  </a:cubicBezTo>
                  <a:cubicBezTo>
                    <a:pt x="12" y="874"/>
                    <a:pt x="12" y="874"/>
                    <a:pt x="12" y="874"/>
                  </a:cubicBezTo>
                  <a:cubicBezTo>
                    <a:pt x="9" y="866"/>
                    <a:pt x="5" y="858"/>
                    <a:pt x="0" y="849"/>
                  </a:cubicBezTo>
                  <a:moveTo>
                    <a:pt x="12" y="484"/>
                  </a:moveTo>
                  <a:cubicBezTo>
                    <a:pt x="7" y="496"/>
                    <a:pt x="5" y="509"/>
                    <a:pt x="5" y="522"/>
                  </a:cubicBezTo>
                  <a:cubicBezTo>
                    <a:pt x="5" y="536"/>
                    <a:pt x="7" y="549"/>
                    <a:pt x="12" y="561"/>
                  </a:cubicBezTo>
                  <a:cubicBezTo>
                    <a:pt x="12" y="498"/>
                    <a:pt x="12" y="498"/>
                    <a:pt x="12" y="498"/>
                  </a:cubicBezTo>
                  <a:cubicBezTo>
                    <a:pt x="12" y="486"/>
                    <a:pt x="12" y="486"/>
                    <a:pt x="12" y="486"/>
                  </a:cubicBezTo>
                  <a:cubicBezTo>
                    <a:pt x="12" y="484"/>
                    <a:pt x="12" y="484"/>
                    <a:pt x="12" y="484"/>
                  </a:cubicBezTo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4" y="327"/>
                    <a:pt x="8" y="325"/>
                    <a:pt x="12" y="32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ïṣļîḓè"/>
            <p:cNvSpPr/>
            <p:nvPr/>
          </p:nvSpPr>
          <p:spPr bwMode="auto">
            <a:xfrm>
              <a:off x="8272463" y="3843338"/>
              <a:ext cx="131763" cy="19050"/>
            </a:xfrm>
            <a:prstGeom prst="rect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îśļïďê"/>
            <p:cNvSpPr/>
            <p:nvPr/>
          </p:nvSpPr>
          <p:spPr bwMode="auto">
            <a:xfrm>
              <a:off x="8272463" y="3843338"/>
              <a:ext cx="13176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ṧlîdè"/>
            <p:cNvSpPr/>
            <p:nvPr/>
          </p:nvSpPr>
          <p:spPr bwMode="auto">
            <a:xfrm>
              <a:off x="6959601" y="3843338"/>
              <a:ext cx="1312863" cy="19050"/>
            </a:xfrm>
            <a:custGeom>
              <a:avLst/>
              <a:gdLst>
                <a:gd name="T0" fmla="*/ 827 w 827"/>
                <a:gd name="T1" fmla="*/ 0 h 12"/>
                <a:gd name="T2" fmla="*/ 573 w 827"/>
                <a:gd name="T3" fmla="*/ 0 h 12"/>
                <a:gd name="T4" fmla="*/ 561 w 827"/>
                <a:gd name="T5" fmla="*/ 0 h 12"/>
                <a:gd name="T6" fmla="*/ 0 w 827"/>
                <a:gd name="T7" fmla="*/ 0 h 12"/>
                <a:gd name="T8" fmla="*/ 0 w 827"/>
                <a:gd name="T9" fmla="*/ 12 h 12"/>
                <a:gd name="T10" fmla="*/ 561 w 827"/>
                <a:gd name="T11" fmla="*/ 12 h 12"/>
                <a:gd name="T12" fmla="*/ 573 w 827"/>
                <a:gd name="T13" fmla="*/ 12 h 12"/>
                <a:gd name="T14" fmla="*/ 827 w 827"/>
                <a:gd name="T15" fmla="*/ 12 h 12"/>
                <a:gd name="T16" fmla="*/ 827 w 827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7" h="12">
                  <a:moveTo>
                    <a:pt x="827" y="0"/>
                  </a:moveTo>
                  <a:lnTo>
                    <a:pt x="573" y="0"/>
                  </a:lnTo>
                  <a:lnTo>
                    <a:pt x="56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561" y="12"/>
                  </a:lnTo>
                  <a:lnTo>
                    <a:pt x="573" y="12"/>
                  </a:lnTo>
                  <a:lnTo>
                    <a:pt x="827" y="12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íśľïḍé"/>
            <p:cNvSpPr/>
            <p:nvPr/>
          </p:nvSpPr>
          <p:spPr bwMode="auto">
            <a:xfrm>
              <a:off x="6959601" y="3843338"/>
              <a:ext cx="1312863" cy="19050"/>
            </a:xfrm>
            <a:custGeom>
              <a:avLst/>
              <a:gdLst>
                <a:gd name="T0" fmla="*/ 827 w 827"/>
                <a:gd name="T1" fmla="*/ 0 h 12"/>
                <a:gd name="T2" fmla="*/ 573 w 827"/>
                <a:gd name="T3" fmla="*/ 0 h 12"/>
                <a:gd name="T4" fmla="*/ 561 w 827"/>
                <a:gd name="T5" fmla="*/ 0 h 12"/>
                <a:gd name="T6" fmla="*/ 0 w 827"/>
                <a:gd name="T7" fmla="*/ 0 h 12"/>
                <a:gd name="T8" fmla="*/ 0 w 827"/>
                <a:gd name="T9" fmla="*/ 12 h 12"/>
                <a:gd name="T10" fmla="*/ 561 w 827"/>
                <a:gd name="T11" fmla="*/ 12 h 12"/>
                <a:gd name="T12" fmla="*/ 573 w 827"/>
                <a:gd name="T13" fmla="*/ 12 h 12"/>
                <a:gd name="T14" fmla="*/ 827 w 827"/>
                <a:gd name="T15" fmla="*/ 12 h 12"/>
                <a:gd name="T16" fmla="*/ 827 w 827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7" h="12">
                  <a:moveTo>
                    <a:pt x="827" y="0"/>
                  </a:moveTo>
                  <a:lnTo>
                    <a:pt x="573" y="0"/>
                  </a:lnTo>
                  <a:lnTo>
                    <a:pt x="56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561" y="12"/>
                  </a:lnTo>
                  <a:lnTo>
                    <a:pt x="573" y="12"/>
                  </a:lnTo>
                  <a:lnTo>
                    <a:pt x="827" y="12"/>
                  </a:lnTo>
                  <a:lnTo>
                    <a:pt x="8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íSļîďê"/>
            <p:cNvSpPr/>
            <p:nvPr/>
          </p:nvSpPr>
          <p:spPr bwMode="auto">
            <a:xfrm>
              <a:off x="6230938" y="3843338"/>
              <a:ext cx="728663" cy="19050"/>
            </a:xfrm>
            <a:custGeom>
              <a:avLst/>
              <a:gdLst>
                <a:gd name="T0" fmla="*/ 459 w 459"/>
                <a:gd name="T1" fmla="*/ 0 h 12"/>
                <a:gd name="T2" fmla="*/ 417 w 459"/>
                <a:gd name="T3" fmla="*/ 0 h 12"/>
                <a:gd name="T4" fmla="*/ 405 w 459"/>
                <a:gd name="T5" fmla="*/ 0 h 12"/>
                <a:gd name="T6" fmla="*/ 6 w 459"/>
                <a:gd name="T7" fmla="*/ 0 h 12"/>
                <a:gd name="T8" fmla="*/ 0 w 459"/>
                <a:gd name="T9" fmla="*/ 0 h 12"/>
                <a:gd name="T10" fmla="*/ 0 w 459"/>
                <a:gd name="T11" fmla="*/ 12 h 12"/>
                <a:gd name="T12" fmla="*/ 6 w 459"/>
                <a:gd name="T13" fmla="*/ 12 h 12"/>
                <a:gd name="T14" fmla="*/ 405 w 459"/>
                <a:gd name="T15" fmla="*/ 12 h 12"/>
                <a:gd name="T16" fmla="*/ 417 w 459"/>
                <a:gd name="T17" fmla="*/ 12 h 12"/>
                <a:gd name="T18" fmla="*/ 459 w 459"/>
                <a:gd name="T19" fmla="*/ 12 h 12"/>
                <a:gd name="T20" fmla="*/ 459 w 459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9" h="12">
                  <a:moveTo>
                    <a:pt x="459" y="0"/>
                  </a:moveTo>
                  <a:lnTo>
                    <a:pt x="417" y="0"/>
                  </a:lnTo>
                  <a:lnTo>
                    <a:pt x="405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405" y="12"/>
                  </a:lnTo>
                  <a:lnTo>
                    <a:pt x="417" y="12"/>
                  </a:lnTo>
                  <a:lnTo>
                    <a:pt x="459" y="12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iŝḻîḓè"/>
            <p:cNvSpPr/>
            <p:nvPr/>
          </p:nvSpPr>
          <p:spPr bwMode="auto">
            <a:xfrm>
              <a:off x="6230938" y="3843338"/>
              <a:ext cx="728663" cy="19050"/>
            </a:xfrm>
            <a:custGeom>
              <a:avLst/>
              <a:gdLst>
                <a:gd name="T0" fmla="*/ 459 w 459"/>
                <a:gd name="T1" fmla="*/ 0 h 12"/>
                <a:gd name="T2" fmla="*/ 417 w 459"/>
                <a:gd name="T3" fmla="*/ 0 h 12"/>
                <a:gd name="T4" fmla="*/ 405 w 459"/>
                <a:gd name="T5" fmla="*/ 0 h 12"/>
                <a:gd name="T6" fmla="*/ 6 w 459"/>
                <a:gd name="T7" fmla="*/ 0 h 12"/>
                <a:gd name="T8" fmla="*/ 0 w 459"/>
                <a:gd name="T9" fmla="*/ 0 h 12"/>
                <a:gd name="T10" fmla="*/ 0 w 459"/>
                <a:gd name="T11" fmla="*/ 12 h 12"/>
                <a:gd name="T12" fmla="*/ 6 w 459"/>
                <a:gd name="T13" fmla="*/ 12 h 12"/>
                <a:gd name="T14" fmla="*/ 405 w 459"/>
                <a:gd name="T15" fmla="*/ 12 h 12"/>
                <a:gd name="T16" fmla="*/ 417 w 459"/>
                <a:gd name="T17" fmla="*/ 12 h 12"/>
                <a:gd name="T18" fmla="*/ 459 w 459"/>
                <a:gd name="T19" fmla="*/ 12 h 12"/>
                <a:gd name="T20" fmla="*/ 459 w 459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9" h="12">
                  <a:moveTo>
                    <a:pt x="459" y="0"/>
                  </a:moveTo>
                  <a:lnTo>
                    <a:pt x="417" y="0"/>
                  </a:lnTo>
                  <a:lnTo>
                    <a:pt x="405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405" y="12"/>
                  </a:lnTo>
                  <a:lnTo>
                    <a:pt x="417" y="12"/>
                  </a:lnTo>
                  <a:lnTo>
                    <a:pt x="459" y="12"/>
                  </a:lnTo>
                  <a:lnTo>
                    <a:pt x="4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îṣļïḍê"/>
            <p:cNvSpPr/>
            <p:nvPr/>
          </p:nvSpPr>
          <p:spPr bwMode="auto">
            <a:xfrm>
              <a:off x="6242051" y="3559175"/>
              <a:ext cx="641350" cy="280988"/>
            </a:xfrm>
            <a:custGeom>
              <a:avLst/>
              <a:gdLst>
                <a:gd name="T0" fmla="*/ 402 w 404"/>
                <a:gd name="T1" fmla="*/ 177 h 177"/>
                <a:gd name="T2" fmla="*/ 0 w 404"/>
                <a:gd name="T3" fmla="*/ 177 h 177"/>
                <a:gd name="T4" fmla="*/ 0 w 404"/>
                <a:gd name="T5" fmla="*/ 2 h 177"/>
                <a:gd name="T6" fmla="*/ 380 w 404"/>
                <a:gd name="T7" fmla="*/ 0 h 177"/>
                <a:gd name="T8" fmla="*/ 404 w 404"/>
                <a:gd name="T9" fmla="*/ 68 h 177"/>
                <a:gd name="T10" fmla="*/ 402 w 404"/>
                <a:gd name="T11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177">
                  <a:moveTo>
                    <a:pt x="402" y="177"/>
                  </a:moveTo>
                  <a:lnTo>
                    <a:pt x="0" y="177"/>
                  </a:lnTo>
                  <a:lnTo>
                    <a:pt x="0" y="2"/>
                  </a:lnTo>
                  <a:lnTo>
                    <a:pt x="380" y="0"/>
                  </a:lnTo>
                  <a:lnTo>
                    <a:pt x="404" y="68"/>
                  </a:lnTo>
                  <a:lnTo>
                    <a:pt x="402" y="177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íś1íďe"/>
            <p:cNvSpPr/>
            <p:nvPr/>
          </p:nvSpPr>
          <p:spPr bwMode="auto">
            <a:xfrm>
              <a:off x="6242051" y="3559175"/>
              <a:ext cx="641350" cy="280988"/>
            </a:xfrm>
            <a:custGeom>
              <a:avLst/>
              <a:gdLst>
                <a:gd name="T0" fmla="*/ 402 w 404"/>
                <a:gd name="T1" fmla="*/ 177 h 177"/>
                <a:gd name="T2" fmla="*/ 0 w 404"/>
                <a:gd name="T3" fmla="*/ 177 h 177"/>
                <a:gd name="T4" fmla="*/ 0 w 404"/>
                <a:gd name="T5" fmla="*/ 2 h 177"/>
                <a:gd name="T6" fmla="*/ 380 w 404"/>
                <a:gd name="T7" fmla="*/ 0 h 177"/>
                <a:gd name="T8" fmla="*/ 404 w 404"/>
                <a:gd name="T9" fmla="*/ 68 h 177"/>
                <a:gd name="T10" fmla="*/ 402 w 404"/>
                <a:gd name="T11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177">
                  <a:moveTo>
                    <a:pt x="402" y="177"/>
                  </a:moveTo>
                  <a:lnTo>
                    <a:pt x="0" y="177"/>
                  </a:lnTo>
                  <a:lnTo>
                    <a:pt x="0" y="2"/>
                  </a:lnTo>
                  <a:lnTo>
                    <a:pt x="380" y="0"/>
                  </a:lnTo>
                  <a:lnTo>
                    <a:pt x="404" y="68"/>
                  </a:lnTo>
                  <a:lnTo>
                    <a:pt x="402" y="1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iṥliḑè"/>
            <p:cNvSpPr/>
            <p:nvPr/>
          </p:nvSpPr>
          <p:spPr bwMode="auto">
            <a:xfrm>
              <a:off x="6215063" y="2400300"/>
              <a:ext cx="698500" cy="1168400"/>
            </a:xfrm>
            <a:custGeom>
              <a:avLst/>
              <a:gdLst>
                <a:gd name="T0" fmla="*/ 221 w 442"/>
                <a:gd name="T1" fmla="*/ 0 h 740"/>
                <a:gd name="T2" fmla="*/ 0 w 442"/>
                <a:gd name="T3" fmla="*/ 221 h 740"/>
                <a:gd name="T4" fmla="*/ 221 w 442"/>
                <a:gd name="T5" fmla="*/ 740 h 740"/>
                <a:gd name="T6" fmla="*/ 442 w 442"/>
                <a:gd name="T7" fmla="*/ 221 h 740"/>
                <a:gd name="T8" fmla="*/ 221 w 442"/>
                <a:gd name="T9" fmla="*/ 0 h 740"/>
                <a:gd name="T10" fmla="*/ 221 w 442"/>
                <a:gd name="T11" fmla="*/ 316 h 740"/>
                <a:gd name="T12" fmla="*/ 124 w 442"/>
                <a:gd name="T13" fmla="*/ 218 h 740"/>
                <a:gd name="T14" fmla="*/ 221 w 442"/>
                <a:gd name="T15" fmla="*/ 121 h 740"/>
                <a:gd name="T16" fmla="*/ 318 w 442"/>
                <a:gd name="T17" fmla="*/ 218 h 740"/>
                <a:gd name="T18" fmla="*/ 221 w 442"/>
                <a:gd name="T19" fmla="*/ 316 h 740"/>
                <a:gd name="T20" fmla="*/ 221 w 442"/>
                <a:gd name="T21" fmla="*/ 316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2" h="740"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cubicBezTo>
                    <a:pt x="0" y="343"/>
                    <a:pt x="221" y="740"/>
                    <a:pt x="221" y="740"/>
                  </a:cubicBezTo>
                  <a:cubicBezTo>
                    <a:pt x="221" y="740"/>
                    <a:pt x="442" y="344"/>
                    <a:pt x="442" y="221"/>
                  </a:cubicBezTo>
                  <a:cubicBezTo>
                    <a:pt x="442" y="99"/>
                    <a:pt x="343" y="0"/>
                    <a:pt x="221" y="0"/>
                  </a:cubicBezTo>
                  <a:moveTo>
                    <a:pt x="221" y="316"/>
                  </a:moveTo>
                  <a:cubicBezTo>
                    <a:pt x="167" y="316"/>
                    <a:pt x="124" y="272"/>
                    <a:pt x="124" y="218"/>
                  </a:cubicBezTo>
                  <a:cubicBezTo>
                    <a:pt x="124" y="165"/>
                    <a:pt x="167" y="121"/>
                    <a:pt x="221" y="121"/>
                  </a:cubicBezTo>
                  <a:cubicBezTo>
                    <a:pt x="275" y="121"/>
                    <a:pt x="318" y="165"/>
                    <a:pt x="318" y="218"/>
                  </a:cubicBezTo>
                  <a:cubicBezTo>
                    <a:pt x="318" y="272"/>
                    <a:pt x="275" y="316"/>
                    <a:pt x="221" y="316"/>
                  </a:cubicBezTo>
                  <a:cubicBezTo>
                    <a:pt x="221" y="316"/>
                    <a:pt x="221" y="316"/>
                    <a:pt x="221" y="316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îS1ïḍé"/>
            <p:cNvSpPr/>
            <p:nvPr/>
          </p:nvSpPr>
          <p:spPr bwMode="auto">
            <a:xfrm>
              <a:off x="6215063" y="2400300"/>
              <a:ext cx="698500" cy="1168400"/>
            </a:xfrm>
            <a:custGeom>
              <a:avLst/>
              <a:gdLst>
                <a:gd name="T0" fmla="*/ 124 w 442"/>
                <a:gd name="T1" fmla="*/ 218 h 740"/>
                <a:gd name="T2" fmla="*/ 124 w 442"/>
                <a:gd name="T3" fmla="*/ 218 h 740"/>
                <a:gd name="T4" fmla="*/ 221 w 442"/>
                <a:gd name="T5" fmla="*/ 121 h 740"/>
                <a:gd name="T6" fmla="*/ 318 w 442"/>
                <a:gd name="T7" fmla="*/ 218 h 740"/>
                <a:gd name="T8" fmla="*/ 318 w 442"/>
                <a:gd name="T9" fmla="*/ 218 h 740"/>
                <a:gd name="T10" fmla="*/ 318 w 442"/>
                <a:gd name="T11" fmla="*/ 218 h 740"/>
                <a:gd name="T12" fmla="*/ 221 w 442"/>
                <a:gd name="T13" fmla="*/ 316 h 740"/>
                <a:gd name="T14" fmla="*/ 221 w 442"/>
                <a:gd name="T15" fmla="*/ 316 h 740"/>
                <a:gd name="T16" fmla="*/ 221 w 442"/>
                <a:gd name="T17" fmla="*/ 316 h 740"/>
                <a:gd name="T18" fmla="*/ 124 w 442"/>
                <a:gd name="T19" fmla="*/ 218 h 740"/>
                <a:gd name="T20" fmla="*/ 124 w 442"/>
                <a:gd name="T21" fmla="*/ 218 h 740"/>
                <a:gd name="T22" fmla="*/ 221 w 442"/>
                <a:gd name="T23" fmla="*/ 0 h 740"/>
                <a:gd name="T24" fmla="*/ 131 w 442"/>
                <a:gd name="T25" fmla="*/ 19 h 740"/>
                <a:gd name="T26" fmla="*/ 119 w 442"/>
                <a:gd name="T27" fmla="*/ 25 h 740"/>
                <a:gd name="T28" fmla="*/ 3 w 442"/>
                <a:gd name="T29" fmla="*/ 182 h 740"/>
                <a:gd name="T30" fmla="*/ 1 w 442"/>
                <a:gd name="T31" fmla="*/ 194 h 740"/>
                <a:gd name="T32" fmla="*/ 0 w 442"/>
                <a:gd name="T33" fmla="*/ 221 h 740"/>
                <a:gd name="T34" fmla="*/ 221 w 442"/>
                <a:gd name="T35" fmla="*/ 740 h 740"/>
                <a:gd name="T36" fmla="*/ 442 w 442"/>
                <a:gd name="T37" fmla="*/ 221 h 740"/>
                <a:gd name="T38" fmla="*/ 377 w 442"/>
                <a:gd name="T39" fmla="*/ 64 h 740"/>
                <a:gd name="T40" fmla="*/ 365 w 442"/>
                <a:gd name="T41" fmla="*/ 53 h 740"/>
                <a:gd name="T42" fmla="*/ 221 w 442"/>
                <a:gd name="T43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740">
                  <a:moveTo>
                    <a:pt x="124" y="218"/>
                  </a:moveTo>
                  <a:cubicBezTo>
                    <a:pt x="124" y="218"/>
                    <a:pt x="124" y="218"/>
                    <a:pt x="124" y="218"/>
                  </a:cubicBezTo>
                  <a:cubicBezTo>
                    <a:pt x="124" y="165"/>
                    <a:pt x="167" y="121"/>
                    <a:pt x="221" y="121"/>
                  </a:cubicBezTo>
                  <a:cubicBezTo>
                    <a:pt x="275" y="121"/>
                    <a:pt x="318" y="165"/>
                    <a:pt x="318" y="218"/>
                  </a:cubicBezTo>
                  <a:cubicBezTo>
                    <a:pt x="318" y="218"/>
                    <a:pt x="318" y="218"/>
                    <a:pt x="318" y="218"/>
                  </a:cubicBezTo>
                  <a:cubicBezTo>
                    <a:pt x="318" y="218"/>
                    <a:pt x="318" y="218"/>
                    <a:pt x="318" y="218"/>
                  </a:cubicBezTo>
                  <a:cubicBezTo>
                    <a:pt x="318" y="272"/>
                    <a:pt x="275" y="316"/>
                    <a:pt x="221" y="316"/>
                  </a:cubicBezTo>
                  <a:cubicBezTo>
                    <a:pt x="221" y="316"/>
                    <a:pt x="221" y="316"/>
                    <a:pt x="221" y="316"/>
                  </a:cubicBezTo>
                  <a:cubicBezTo>
                    <a:pt x="221" y="316"/>
                    <a:pt x="221" y="316"/>
                    <a:pt x="221" y="316"/>
                  </a:cubicBezTo>
                  <a:cubicBezTo>
                    <a:pt x="167" y="316"/>
                    <a:pt x="124" y="272"/>
                    <a:pt x="124" y="218"/>
                  </a:cubicBezTo>
                  <a:cubicBezTo>
                    <a:pt x="124" y="218"/>
                    <a:pt x="124" y="218"/>
                    <a:pt x="124" y="218"/>
                  </a:cubicBezTo>
                  <a:moveTo>
                    <a:pt x="221" y="0"/>
                  </a:moveTo>
                  <a:cubicBezTo>
                    <a:pt x="189" y="0"/>
                    <a:pt x="159" y="7"/>
                    <a:pt x="131" y="19"/>
                  </a:cubicBezTo>
                  <a:cubicBezTo>
                    <a:pt x="127" y="21"/>
                    <a:pt x="123" y="23"/>
                    <a:pt x="119" y="25"/>
                  </a:cubicBezTo>
                  <a:cubicBezTo>
                    <a:pt x="60" y="56"/>
                    <a:pt x="16" y="113"/>
                    <a:pt x="3" y="182"/>
                  </a:cubicBezTo>
                  <a:cubicBezTo>
                    <a:pt x="3" y="186"/>
                    <a:pt x="2" y="190"/>
                    <a:pt x="1" y="194"/>
                  </a:cubicBezTo>
                  <a:cubicBezTo>
                    <a:pt x="0" y="203"/>
                    <a:pt x="0" y="212"/>
                    <a:pt x="0" y="221"/>
                  </a:cubicBezTo>
                  <a:cubicBezTo>
                    <a:pt x="0" y="343"/>
                    <a:pt x="221" y="740"/>
                    <a:pt x="221" y="740"/>
                  </a:cubicBezTo>
                  <a:cubicBezTo>
                    <a:pt x="221" y="740"/>
                    <a:pt x="442" y="344"/>
                    <a:pt x="442" y="221"/>
                  </a:cubicBezTo>
                  <a:cubicBezTo>
                    <a:pt x="442" y="160"/>
                    <a:pt x="417" y="104"/>
                    <a:pt x="377" y="64"/>
                  </a:cubicBezTo>
                  <a:cubicBezTo>
                    <a:pt x="373" y="60"/>
                    <a:pt x="369" y="57"/>
                    <a:pt x="365" y="53"/>
                  </a:cubicBezTo>
                  <a:cubicBezTo>
                    <a:pt x="326" y="20"/>
                    <a:pt x="276" y="0"/>
                    <a:pt x="221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ïşlïḑe"/>
            <p:cNvSpPr/>
            <p:nvPr/>
          </p:nvSpPr>
          <p:spPr bwMode="auto">
            <a:xfrm>
              <a:off x="6215063" y="2451100"/>
              <a:ext cx="698500" cy="1168400"/>
            </a:xfrm>
            <a:custGeom>
              <a:avLst/>
              <a:gdLst>
                <a:gd name="T0" fmla="*/ 221 w 442"/>
                <a:gd name="T1" fmla="*/ 0 h 740"/>
                <a:gd name="T2" fmla="*/ 0 w 442"/>
                <a:gd name="T3" fmla="*/ 221 h 740"/>
                <a:gd name="T4" fmla="*/ 221 w 442"/>
                <a:gd name="T5" fmla="*/ 740 h 740"/>
                <a:gd name="T6" fmla="*/ 442 w 442"/>
                <a:gd name="T7" fmla="*/ 221 h 740"/>
                <a:gd name="T8" fmla="*/ 221 w 442"/>
                <a:gd name="T9" fmla="*/ 0 h 740"/>
                <a:gd name="T10" fmla="*/ 221 w 442"/>
                <a:gd name="T11" fmla="*/ 316 h 740"/>
                <a:gd name="T12" fmla="*/ 124 w 442"/>
                <a:gd name="T13" fmla="*/ 218 h 740"/>
                <a:gd name="T14" fmla="*/ 221 w 442"/>
                <a:gd name="T15" fmla="*/ 121 h 740"/>
                <a:gd name="T16" fmla="*/ 318 w 442"/>
                <a:gd name="T17" fmla="*/ 218 h 740"/>
                <a:gd name="T18" fmla="*/ 221 w 442"/>
                <a:gd name="T19" fmla="*/ 316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2" h="740"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cubicBezTo>
                    <a:pt x="0" y="343"/>
                    <a:pt x="221" y="740"/>
                    <a:pt x="221" y="740"/>
                  </a:cubicBezTo>
                  <a:cubicBezTo>
                    <a:pt x="221" y="740"/>
                    <a:pt x="442" y="344"/>
                    <a:pt x="442" y="221"/>
                  </a:cubicBezTo>
                  <a:cubicBezTo>
                    <a:pt x="442" y="99"/>
                    <a:pt x="343" y="0"/>
                    <a:pt x="221" y="0"/>
                  </a:cubicBezTo>
                  <a:close/>
                  <a:moveTo>
                    <a:pt x="221" y="316"/>
                  </a:moveTo>
                  <a:cubicBezTo>
                    <a:pt x="167" y="316"/>
                    <a:pt x="124" y="272"/>
                    <a:pt x="124" y="218"/>
                  </a:cubicBezTo>
                  <a:cubicBezTo>
                    <a:pt x="124" y="165"/>
                    <a:pt x="167" y="121"/>
                    <a:pt x="221" y="121"/>
                  </a:cubicBezTo>
                  <a:cubicBezTo>
                    <a:pt x="275" y="121"/>
                    <a:pt x="318" y="165"/>
                    <a:pt x="318" y="218"/>
                  </a:cubicBezTo>
                  <a:cubicBezTo>
                    <a:pt x="318" y="272"/>
                    <a:pt x="275" y="316"/>
                    <a:pt x="221" y="316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ïsḻïdè"/>
            <p:cNvSpPr/>
            <p:nvPr/>
          </p:nvSpPr>
          <p:spPr bwMode="auto">
            <a:xfrm>
              <a:off x="6197601" y="5554663"/>
              <a:ext cx="427038" cy="255588"/>
            </a:xfrm>
            <a:custGeom>
              <a:avLst/>
              <a:gdLst>
                <a:gd name="T0" fmla="*/ 113 w 270"/>
                <a:gd name="T1" fmla="*/ 30 h 162"/>
                <a:gd name="T2" fmla="*/ 258 w 270"/>
                <a:gd name="T3" fmla="*/ 28 h 162"/>
                <a:gd name="T4" fmla="*/ 157 w 270"/>
                <a:gd name="T5" fmla="*/ 131 h 162"/>
                <a:gd name="T6" fmla="*/ 12 w 270"/>
                <a:gd name="T7" fmla="*/ 134 h 162"/>
                <a:gd name="T8" fmla="*/ 113 w 270"/>
                <a:gd name="T9" fmla="*/ 3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62">
                  <a:moveTo>
                    <a:pt x="113" y="30"/>
                  </a:moveTo>
                  <a:cubicBezTo>
                    <a:pt x="181" y="1"/>
                    <a:pt x="246" y="0"/>
                    <a:pt x="258" y="28"/>
                  </a:cubicBezTo>
                  <a:cubicBezTo>
                    <a:pt x="270" y="56"/>
                    <a:pt x="225" y="102"/>
                    <a:pt x="157" y="131"/>
                  </a:cubicBezTo>
                  <a:cubicBezTo>
                    <a:pt x="89" y="161"/>
                    <a:pt x="24" y="162"/>
                    <a:pt x="12" y="134"/>
                  </a:cubicBezTo>
                  <a:cubicBezTo>
                    <a:pt x="0" y="106"/>
                    <a:pt x="45" y="59"/>
                    <a:pt x="113" y="30"/>
                  </a:cubicBezTo>
                  <a:close/>
                </a:path>
              </a:pathLst>
            </a:custGeom>
            <a:solidFill>
              <a:srgbClr val="6C63FF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ïśḻîḍe"/>
            <p:cNvSpPr/>
            <p:nvPr/>
          </p:nvSpPr>
          <p:spPr bwMode="auto">
            <a:xfrm>
              <a:off x="6361113" y="5586413"/>
              <a:ext cx="93663" cy="1222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îS1îḍè"/>
            <p:cNvSpPr/>
            <p:nvPr/>
          </p:nvSpPr>
          <p:spPr bwMode="auto">
            <a:xfrm>
              <a:off x="6361113" y="5511800"/>
              <a:ext cx="93663" cy="1222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íS1îďê"/>
            <p:cNvSpPr/>
            <p:nvPr/>
          </p:nvSpPr>
          <p:spPr bwMode="auto">
            <a:xfrm>
              <a:off x="6361113" y="5437188"/>
              <a:ext cx="93663" cy="1222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íṧlïdè"/>
            <p:cNvSpPr/>
            <p:nvPr/>
          </p:nvSpPr>
          <p:spPr bwMode="auto">
            <a:xfrm>
              <a:off x="6361113" y="5360988"/>
              <a:ext cx="93663" cy="123825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íṣḷïḋê"/>
            <p:cNvSpPr/>
            <p:nvPr/>
          </p:nvSpPr>
          <p:spPr bwMode="auto">
            <a:xfrm>
              <a:off x="6361113" y="5287963"/>
              <a:ext cx="93663" cy="12065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iṩľïḍè"/>
            <p:cNvSpPr/>
            <p:nvPr/>
          </p:nvSpPr>
          <p:spPr bwMode="auto">
            <a:xfrm>
              <a:off x="6361113" y="5213350"/>
              <a:ext cx="93663" cy="1222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îşļïdè"/>
            <p:cNvSpPr/>
            <p:nvPr/>
          </p:nvSpPr>
          <p:spPr bwMode="auto">
            <a:xfrm>
              <a:off x="6361113" y="5137150"/>
              <a:ext cx="93663" cy="123825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îṡļïḋè"/>
            <p:cNvSpPr/>
            <p:nvPr/>
          </p:nvSpPr>
          <p:spPr bwMode="auto">
            <a:xfrm>
              <a:off x="6169026" y="4294188"/>
              <a:ext cx="496888" cy="1060450"/>
            </a:xfrm>
            <a:custGeom>
              <a:avLst/>
              <a:gdLst>
                <a:gd name="T0" fmla="*/ 41 w 314"/>
                <a:gd name="T1" fmla="*/ 249 h 672"/>
                <a:gd name="T2" fmla="*/ 30 w 314"/>
                <a:gd name="T3" fmla="*/ 233 h 672"/>
                <a:gd name="T4" fmla="*/ 108 w 314"/>
                <a:gd name="T5" fmla="*/ 220 h 672"/>
                <a:gd name="T6" fmla="*/ 24 w 314"/>
                <a:gd name="T7" fmla="*/ 221 h 672"/>
                <a:gd name="T8" fmla="*/ 21 w 314"/>
                <a:gd name="T9" fmla="*/ 109 h 672"/>
                <a:gd name="T10" fmla="*/ 134 w 314"/>
                <a:gd name="T11" fmla="*/ 167 h 672"/>
                <a:gd name="T12" fmla="*/ 30 w 314"/>
                <a:gd name="T13" fmla="*/ 90 h 672"/>
                <a:gd name="T14" fmla="*/ 223 w 314"/>
                <a:gd name="T15" fmla="*/ 39 h 672"/>
                <a:gd name="T16" fmla="*/ 275 w 314"/>
                <a:gd name="T17" fmla="*/ 232 h 672"/>
                <a:gd name="T18" fmla="*/ 264 w 314"/>
                <a:gd name="T19" fmla="*/ 249 h 672"/>
                <a:gd name="T20" fmla="*/ 280 w 314"/>
                <a:gd name="T21" fmla="*/ 275 h 672"/>
                <a:gd name="T22" fmla="*/ 179 w 314"/>
                <a:gd name="T23" fmla="*/ 327 h 672"/>
                <a:gd name="T24" fmla="*/ 286 w 314"/>
                <a:gd name="T25" fmla="*/ 291 h 672"/>
                <a:gd name="T26" fmla="*/ 264 w 314"/>
                <a:gd name="T27" fmla="*/ 424 h 672"/>
                <a:gd name="T28" fmla="*/ 240 w 314"/>
                <a:gd name="T29" fmla="*/ 623 h 672"/>
                <a:gd name="T30" fmla="*/ 41 w 314"/>
                <a:gd name="T31" fmla="*/ 600 h 672"/>
                <a:gd name="T32" fmla="*/ 41 w 314"/>
                <a:gd name="T33" fmla="*/ 424 h 672"/>
                <a:gd name="T34" fmla="*/ 41 w 314"/>
                <a:gd name="T35" fmla="*/ 249 h 672"/>
                <a:gd name="T36" fmla="*/ 41 w 314"/>
                <a:gd name="T37" fmla="*/ 249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4" h="672">
                  <a:moveTo>
                    <a:pt x="41" y="249"/>
                  </a:moveTo>
                  <a:cubicBezTo>
                    <a:pt x="37" y="244"/>
                    <a:pt x="33" y="239"/>
                    <a:pt x="30" y="233"/>
                  </a:cubicBezTo>
                  <a:cubicBezTo>
                    <a:pt x="108" y="220"/>
                    <a:pt x="108" y="220"/>
                    <a:pt x="108" y="220"/>
                  </a:cubicBezTo>
                  <a:cubicBezTo>
                    <a:pt x="24" y="221"/>
                    <a:pt x="24" y="221"/>
                    <a:pt x="24" y="221"/>
                  </a:cubicBezTo>
                  <a:cubicBezTo>
                    <a:pt x="7" y="185"/>
                    <a:pt x="6" y="145"/>
                    <a:pt x="21" y="109"/>
                  </a:cubicBezTo>
                  <a:cubicBezTo>
                    <a:pt x="134" y="167"/>
                    <a:pt x="134" y="167"/>
                    <a:pt x="134" y="167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69" y="23"/>
                    <a:pt x="155" y="0"/>
                    <a:pt x="223" y="39"/>
                  </a:cubicBezTo>
                  <a:cubicBezTo>
                    <a:pt x="291" y="78"/>
                    <a:pt x="314" y="165"/>
                    <a:pt x="275" y="232"/>
                  </a:cubicBezTo>
                  <a:cubicBezTo>
                    <a:pt x="272" y="238"/>
                    <a:pt x="268" y="244"/>
                    <a:pt x="264" y="249"/>
                  </a:cubicBezTo>
                  <a:cubicBezTo>
                    <a:pt x="270" y="257"/>
                    <a:pt x="275" y="266"/>
                    <a:pt x="280" y="275"/>
                  </a:cubicBezTo>
                  <a:cubicBezTo>
                    <a:pt x="179" y="327"/>
                    <a:pt x="179" y="327"/>
                    <a:pt x="179" y="327"/>
                  </a:cubicBezTo>
                  <a:cubicBezTo>
                    <a:pt x="286" y="291"/>
                    <a:pt x="286" y="291"/>
                    <a:pt x="286" y="291"/>
                  </a:cubicBezTo>
                  <a:cubicBezTo>
                    <a:pt x="302" y="337"/>
                    <a:pt x="293" y="387"/>
                    <a:pt x="264" y="424"/>
                  </a:cubicBezTo>
                  <a:cubicBezTo>
                    <a:pt x="312" y="486"/>
                    <a:pt x="301" y="575"/>
                    <a:pt x="240" y="623"/>
                  </a:cubicBezTo>
                  <a:cubicBezTo>
                    <a:pt x="178" y="672"/>
                    <a:pt x="89" y="661"/>
                    <a:pt x="41" y="600"/>
                  </a:cubicBezTo>
                  <a:cubicBezTo>
                    <a:pt x="0" y="548"/>
                    <a:pt x="0" y="476"/>
                    <a:pt x="41" y="424"/>
                  </a:cubicBezTo>
                  <a:cubicBezTo>
                    <a:pt x="0" y="373"/>
                    <a:pt x="0" y="301"/>
                    <a:pt x="41" y="249"/>
                  </a:cubicBezTo>
                  <a:cubicBezTo>
                    <a:pt x="41" y="249"/>
                    <a:pt x="41" y="249"/>
                    <a:pt x="41" y="249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iṩliḍè"/>
            <p:cNvSpPr/>
            <p:nvPr/>
          </p:nvSpPr>
          <p:spPr bwMode="auto">
            <a:xfrm>
              <a:off x="6184901" y="4964113"/>
              <a:ext cx="449263" cy="138113"/>
            </a:xfrm>
            <a:custGeom>
              <a:avLst/>
              <a:gdLst>
                <a:gd name="T0" fmla="*/ 31 w 284"/>
                <a:gd name="T1" fmla="*/ 0 h 88"/>
                <a:gd name="T2" fmla="*/ 0 w 284"/>
                <a:gd name="T3" fmla="*/ 88 h 88"/>
                <a:gd name="T4" fmla="*/ 31 w 284"/>
                <a:gd name="T5" fmla="*/ 0 h 88"/>
                <a:gd name="T6" fmla="*/ 31 w 284"/>
                <a:gd name="T7" fmla="*/ 0 h 88"/>
                <a:gd name="T8" fmla="*/ 254 w 284"/>
                <a:gd name="T9" fmla="*/ 0 h 88"/>
                <a:gd name="T10" fmla="*/ 254 w 284"/>
                <a:gd name="T11" fmla="*/ 0 h 88"/>
                <a:gd name="T12" fmla="*/ 284 w 284"/>
                <a:gd name="T13" fmla="*/ 88 h 88"/>
                <a:gd name="T14" fmla="*/ 254 w 284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4" h="88">
                  <a:moveTo>
                    <a:pt x="31" y="0"/>
                  </a:moveTo>
                  <a:cubicBezTo>
                    <a:pt x="11" y="26"/>
                    <a:pt x="0" y="57"/>
                    <a:pt x="0" y="88"/>
                  </a:cubicBezTo>
                  <a:cubicBezTo>
                    <a:pt x="0" y="57"/>
                    <a:pt x="11" y="26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moveTo>
                    <a:pt x="254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74" y="26"/>
                    <a:pt x="284" y="57"/>
                    <a:pt x="284" y="88"/>
                  </a:cubicBezTo>
                  <a:cubicBezTo>
                    <a:pt x="284" y="57"/>
                    <a:pt x="274" y="26"/>
                    <a:pt x="254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işlíḋê"/>
            <p:cNvSpPr/>
            <p:nvPr/>
          </p:nvSpPr>
          <p:spPr bwMode="auto">
            <a:xfrm>
              <a:off x="6184901" y="4822825"/>
              <a:ext cx="449263" cy="504825"/>
            </a:xfrm>
            <a:custGeom>
              <a:avLst/>
              <a:gdLst>
                <a:gd name="T0" fmla="*/ 278 w 284"/>
                <a:gd name="T1" fmla="*/ 0 h 319"/>
                <a:gd name="T2" fmla="*/ 31 w 284"/>
                <a:gd name="T3" fmla="*/ 89 h 319"/>
                <a:gd name="T4" fmla="*/ 31 w 284"/>
                <a:gd name="T5" fmla="*/ 89 h 319"/>
                <a:gd name="T6" fmla="*/ 31 w 284"/>
                <a:gd name="T7" fmla="*/ 89 h 319"/>
                <a:gd name="T8" fmla="*/ 0 w 284"/>
                <a:gd name="T9" fmla="*/ 177 h 319"/>
                <a:gd name="T10" fmla="*/ 31 w 284"/>
                <a:gd name="T11" fmla="*/ 264 h 319"/>
                <a:gd name="T12" fmla="*/ 142 w 284"/>
                <a:gd name="T13" fmla="*/ 319 h 319"/>
                <a:gd name="T14" fmla="*/ 230 w 284"/>
                <a:gd name="T15" fmla="*/ 288 h 319"/>
                <a:gd name="T16" fmla="*/ 284 w 284"/>
                <a:gd name="T17" fmla="*/ 177 h 319"/>
                <a:gd name="T18" fmla="*/ 254 w 284"/>
                <a:gd name="T19" fmla="*/ 89 h 319"/>
                <a:gd name="T20" fmla="*/ 254 w 284"/>
                <a:gd name="T21" fmla="*/ 89 h 319"/>
                <a:gd name="T22" fmla="*/ 254 w 284"/>
                <a:gd name="T23" fmla="*/ 89 h 319"/>
                <a:gd name="T24" fmla="*/ 284 w 284"/>
                <a:gd name="T25" fmla="*/ 2 h 319"/>
                <a:gd name="T26" fmla="*/ 278 w 284"/>
                <a:gd name="T2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319">
                  <a:moveTo>
                    <a:pt x="278" y="0"/>
                  </a:moveTo>
                  <a:cubicBezTo>
                    <a:pt x="238" y="0"/>
                    <a:pt x="13" y="67"/>
                    <a:pt x="31" y="89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11" y="115"/>
                    <a:pt x="0" y="146"/>
                    <a:pt x="0" y="177"/>
                  </a:cubicBezTo>
                  <a:cubicBezTo>
                    <a:pt x="0" y="208"/>
                    <a:pt x="11" y="239"/>
                    <a:pt x="31" y="264"/>
                  </a:cubicBezTo>
                  <a:cubicBezTo>
                    <a:pt x="59" y="300"/>
                    <a:pt x="100" y="319"/>
                    <a:pt x="142" y="319"/>
                  </a:cubicBezTo>
                  <a:cubicBezTo>
                    <a:pt x="173" y="319"/>
                    <a:pt x="204" y="309"/>
                    <a:pt x="230" y="288"/>
                  </a:cubicBezTo>
                  <a:cubicBezTo>
                    <a:pt x="265" y="260"/>
                    <a:pt x="284" y="219"/>
                    <a:pt x="284" y="177"/>
                  </a:cubicBezTo>
                  <a:cubicBezTo>
                    <a:pt x="284" y="146"/>
                    <a:pt x="274" y="115"/>
                    <a:pt x="254" y="89"/>
                  </a:cubicBezTo>
                  <a:cubicBezTo>
                    <a:pt x="254" y="89"/>
                    <a:pt x="254" y="89"/>
                    <a:pt x="254" y="89"/>
                  </a:cubicBezTo>
                  <a:cubicBezTo>
                    <a:pt x="254" y="89"/>
                    <a:pt x="254" y="89"/>
                    <a:pt x="254" y="89"/>
                  </a:cubicBezTo>
                  <a:cubicBezTo>
                    <a:pt x="273" y="64"/>
                    <a:pt x="284" y="33"/>
                    <a:pt x="284" y="2"/>
                  </a:cubicBezTo>
                  <a:cubicBezTo>
                    <a:pt x="284" y="0"/>
                    <a:pt x="282" y="0"/>
                    <a:pt x="278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íṧḷiḍê"/>
            <p:cNvSpPr/>
            <p:nvPr/>
          </p:nvSpPr>
          <p:spPr bwMode="auto">
            <a:xfrm>
              <a:off x="3211513" y="5170488"/>
              <a:ext cx="533400" cy="531813"/>
            </a:xfrm>
            <a:custGeom>
              <a:avLst/>
              <a:gdLst>
                <a:gd name="T0" fmla="*/ 32 w 337"/>
                <a:gd name="T1" fmla="*/ 31 h 337"/>
                <a:gd name="T2" fmla="*/ 225 w 337"/>
                <a:gd name="T3" fmla="*/ 112 h 337"/>
                <a:gd name="T4" fmla="*/ 306 w 337"/>
                <a:gd name="T5" fmla="*/ 306 h 337"/>
                <a:gd name="T6" fmla="*/ 112 w 337"/>
                <a:gd name="T7" fmla="*/ 225 h 337"/>
                <a:gd name="T8" fmla="*/ 32 w 337"/>
                <a:gd name="T9" fmla="*/ 31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337">
                  <a:moveTo>
                    <a:pt x="32" y="31"/>
                  </a:moveTo>
                  <a:cubicBezTo>
                    <a:pt x="63" y="0"/>
                    <a:pt x="150" y="36"/>
                    <a:pt x="225" y="112"/>
                  </a:cubicBezTo>
                  <a:cubicBezTo>
                    <a:pt x="301" y="188"/>
                    <a:pt x="337" y="275"/>
                    <a:pt x="306" y="306"/>
                  </a:cubicBezTo>
                  <a:cubicBezTo>
                    <a:pt x="275" y="337"/>
                    <a:pt x="188" y="301"/>
                    <a:pt x="112" y="225"/>
                  </a:cubicBezTo>
                  <a:cubicBezTo>
                    <a:pt x="36" y="149"/>
                    <a:pt x="0" y="62"/>
                    <a:pt x="32" y="31"/>
                  </a:cubicBezTo>
                  <a:close/>
                </a:path>
              </a:pathLst>
            </a:custGeom>
            <a:solidFill>
              <a:srgbClr val="6C63FF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ïṣļîďê"/>
            <p:cNvSpPr/>
            <p:nvPr/>
          </p:nvSpPr>
          <p:spPr bwMode="auto">
            <a:xfrm>
              <a:off x="3432176" y="5280025"/>
              <a:ext cx="134938" cy="1762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iśḷïḋé"/>
            <p:cNvSpPr/>
            <p:nvPr/>
          </p:nvSpPr>
          <p:spPr bwMode="auto">
            <a:xfrm>
              <a:off x="3432176" y="5170488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ïṥlíḓê"/>
            <p:cNvSpPr/>
            <p:nvPr/>
          </p:nvSpPr>
          <p:spPr bwMode="auto">
            <a:xfrm>
              <a:off x="3432176" y="5060950"/>
              <a:ext cx="134938" cy="17938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îṧḻiḑè"/>
            <p:cNvSpPr/>
            <p:nvPr/>
          </p:nvSpPr>
          <p:spPr bwMode="auto">
            <a:xfrm>
              <a:off x="3432176" y="4954588"/>
              <a:ext cx="134938" cy="1762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isḷïḑè"/>
            <p:cNvSpPr/>
            <p:nvPr/>
          </p:nvSpPr>
          <p:spPr bwMode="auto">
            <a:xfrm>
              <a:off x="3432176" y="4845050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îṡḻîďé"/>
            <p:cNvSpPr/>
            <p:nvPr/>
          </p:nvSpPr>
          <p:spPr bwMode="auto">
            <a:xfrm>
              <a:off x="3432176" y="4735513"/>
              <a:ext cx="134938" cy="17938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ïśļide"/>
            <p:cNvSpPr/>
            <p:nvPr/>
          </p:nvSpPr>
          <p:spPr bwMode="auto">
            <a:xfrm>
              <a:off x="3432176" y="4629150"/>
              <a:ext cx="134938" cy="1762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îśḷíḑé"/>
            <p:cNvSpPr/>
            <p:nvPr/>
          </p:nvSpPr>
          <p:spPr bwMode="auto">
            <a:xfrm>
              <a:off x="3127376" y="3403600"/>
              <a:ext cx="719138" cy="1539875"/>
            </a:xfrm>
            <a:custGeom>
              <a:avLst/>
              <a:gdLst>
                <a:gd name="T0" fmla="*/ 396 w 455"/>
                <a:gd name="T1" fmla="*/ 362 h 975"/>
                <a:gd name="T2" fmla="*/ 412 w 455"/>
                <a:gd name="T3" fmla="*/ 338 h 975"/>
                <a:gd name="T4" fmla="*/ 299 w 455"/>
                <a:gd name="T5" fmla="*/ 320 h 975"/>
                <a:gd name="T6" fmla="*/ 421 w 455"/>
                <a:gd name="T7" fmla="*/ 321 h 975"/>
                <a:gd name="T8" fmla="*/ 425 w 455"/>
                <a:gd name="T9" fmla="*/ 158 h 975"/>
                <a:gd name="T10" fmla="*/ 262 w 455"/>
                <a:gd name="T11" fmla="*/ 243 h 975"/>
                <a:gd name="T12" fmla="*/ 413 w 455"/>
                <a:gd name="T13" fmla="*/ 132 h 975"/>
                <a:gd name="T14" fmla="*/ 132 w 455"/>
                <a:gd name="T15" fmla="*/ 57 h 975"/>
                <a:gd name="T16" fmla="*/ 56 w 455"/>
                <a:gd name="T17" fmla="*/ 337 h 975"/>
                <a:gd name="T18" fmla="*/ 73 w 455"/>
                <a:gd name="T19" fmla="*/ 362 h 975"/>
                <a:gd name="T20" fmla="*/ 50 w 455"/>
                <a:gd name="T21" fmla="*/ 399 h 975"/>
                <a:gd name="T22" fmla="*/ 196 w 455"/>
                <a:gd name="T23" fmla="*/ 475 h 975"/>
                <a:gd name="T24" fmla="*/ 40 w 455"/>
                <a:gd name="T25" fmla="*/ 423 h 975"/>
                <a:gd name="T26" fmla="*/ 73 w 455"/>
                <a:gd name="T27" fmla="*/ 616 h 975"/>
                <a:gd name="T28" fmla="*/ 108 w 455"/>
                <a:gd name="T29" fmla="*/ 905 h 975"/>
                <a:gd name="T30" fmla="*/ 396 w 455"/>
                <a:gd name="T31" fmla="*/ 870 h 975"/>
                <a:gd name="T32" fmla="*/ 396 w 455"/>
                <a:gd name="T33" fmla="*/ 616 h 975"/>
                <a:gd name="T34" fmla="*/ 396 w 455"/>
                <a:gd name="T35" fmla="*/ 362 h 975"/>
                <a:gd name="T36" fmla="*/ 396 w 455"/>
                <a:gd name="T37" fmla="*/ 362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5" h="975">
                  <a:moveTo>
                    <a:pt x="396" y="362"/>
                  </a:moveTo>
                  <a:cubicBezTo>
                    <a:pt x="402" y="354"/>
                    <a:pt x="407" y="347"/>
                    <a:pt x="412" y="338"/>
                  </a:cubicBezTo>
                  <a:cubicBezTo>
                    <a:pt x="299" y="320"/>
                    <a:pt x="299" y="320"/>
                    <a:pt x="299" y="320"/>
                  </a:cubicBezTo>
                  <a:cubicBezTo>
                    <a:pt x="421" y="321"/>
                    <a:pt x="421" y="321"/>
                    <a:pt x="421" y="321"/>
                  </a:cubicBezTo>
                  <a:cubicBezTo>
                    <a:pt x="445" y="269"/>
                    <a:pt x="446" y="210"/>
                    <a:pt x="425" y="158"/>
                  </a:cubicBezTo>
                  <a:cubicBezTo>
                    <a:pt x="262" y="243"/>
                    <a:pt x="262" y="243"/>
                    <a:pt x="262" y="243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356" y="33"/>
                    <a:pt x="230" y="0"/>
                    <a:pt x="132" y="57"/>
                  </a:cubicBezTo>
                  <a:cubicBezTo>
                    <a:pt x="33" y="113"/>
                    <a:pt x="0" y="239"/>
                    <a:pt x="56" y="337"/>
                  </a:cubicBezTo>
                  <a:cubicBezTo>
                    <a:pt x="61" y="346"/>
                    <a:pt x="67" y="354"/>
                    <a:pt x="73" y="362"/>
                  </a:cubicBezTo>
                  <a:cubicBezTo>
                    <a:pt x="64" y="373"/>
                    <a:pt x="56" y="386"/>
                    <a:pt x="50" y="399"/>
                  </a:cubicBezTo>
                  <a:cubicBezTo>
                    <a:pt x="196" y="475"/>
                    <a:pt x="196" y="475"/>
                    <a:pt x="196" y="475"/>
                  </a:cubicBezTo>
                  <a:cubicBezTo>
                    <a:pt x="40" y="423"/>
                    <a:pt x="40" y="423"/>
                    <a:pt x="40" y="423"/>
                  </a:cubicBezTo>
                  <a:cubicBezTo>
                    <a:pt x="18" y="489"/>
                    <a:pt x="30" y="561"/>
                    <a:pt x="73" y="616"/>
                  </a:cubicBezTo>
                  <a:cubicBezTo>
                    <a:pt x="3" y="705"/>
                    <a:pt x="18" y="835"/>
                    <a:pt x="108" y="905"/>
                  </a:cubicBezTo>
                  <a:cubicBezTo>
                    <a:pt x="197" y="975"/>
                    <a:pt x="326" y="960"/>
                    <a:pt x="396" y="870"/>
                  </a:cubicBezTo>
                  <a:cubicBezTo>
                    <a:pt x="455" y="796"/>
                    <a:pt x="455" y="691"/>
                    <a:pt x="396" y="616"/>
                  </a:cubicBezTo>
                  <a:cubicBezTo>
                    <a:pt x="455" y="541"/>
                    <a:pt x="455" y="436"/>
                    <a:pt x="396" y="362"/>
                  </a:cubicBezTo>
                  <a:cubicBezTo>
                    <a:pt x="396" y="362"/>
                    <a:pt x="396" y="362"/>
                    <a:pt x="396" y="362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ís1ïḑé"/>
            <p:cNvSpPr/>
            <p:nvPr/>
          </p:nvSpPr>
          <p:spPr bwMode="auto">
            <a:xfrm>
              <a:off x="3132138" y="4173538"/>
              <a:ext cx="471488" cy="722313"/>
            </a:xfrm>
            <a:custGeom>
              <a:avLst/>
              <a:gdLst>
                <a:gd name="T0" fmla="*/ 298 w 298"/>
                <a:gd name="T1" fmla="*/ 450 h 457"/>
                <a:gd name="T2" fmla="*/ 271 w 298"/>
                <a:gd name="T3" fmla="*/ 457 h 457"/>
                <a:gd name="T4" fmla="*/ 271 w 298"/>
                <a:gd name="T5" fmla="*/ 457 h 457"/>
                <a:gd name="T6" fmla="*/ 298 w 298"/>
                <a:gd name="T7" fmla="*/ 450 h 457"/>
                <a:gd name="T8" fmla="*/ 298 w 298"/>
                <a:gd name="T9" fmla="*/ 450 h 457"/>
                <a:gd name="T10" fmla="*/ 26 w 298"/>
                <a:gd name="T11" fmla="*/ 0 h 457"/>
                <a:gd name="T12" fmla="*/ 26 w 298"/>
                <a:gd name="T13" fmla="*/ 1 h 457"/>
                <a:gd name="T14" fmla="*/ 70 w 298"/>
                <a:gd name="T15" fmla="*/ 128 h 457"/>
                <a:gd name="T16" fmla="*/ 104 w 298"/>
                <a:gd name="T17" fmla="*/ 417 h 457"/>
                <a:gd name="T18" fmla="*/ 194 w 298"/>
                <a:gd name="T19" fmla="*/ 457 h 457"/>
                <a:gd name="T20" fmla="*/ 194 w 298"/>
                <a:gd name="T21" fmla="*/ 457 h 457"/>
                <a:gd name="T22" fmla="*/ 105 w 298"/>
                <a:gd name="T23" fmla="*/ 417 h 457"/>
                <a:gd name="T24" fmla="*/ 70 w 298"/>
                <a:gd name="T25" fmla="*/ 128 h 457"/>
                <a:gd name="T26" fmla="*/ 26 w 298"/>
                <a:gd name="T27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457">
                  <a:moveTo>
                    <a:pt x="298" y="450"/>
                  </a:moveTo>
                  <a:cubicBezTo>
                    <a:pt x="289" y="453"/>
                    <a:pt x="280" y="455"/>
                    <a:pt x="271" y="457"/>
                  </a:cubicBezTo>
                  <a:cubicBezTo>
                    <a:pt x="271" y="457"/>
                    <a:pt x="271" y="457"/>
                    <a:pt x="271" y="457"/>
                  </a:cubicBezTo>
                  <a:cubicBezTo>
                    <a:pt x="280" y="455"/>
                    <a:pt x="289" y="453"/>
                    <a:pt x="298" y="450"/>
                  </a:cubicBezTo>
                  <a:cubicBezTo>
                    <a:pt x="298" y="450"/>
                    <a:pt x="298" y="450"/>
                    <a:pt x="298" y="450"/>
                  </a:cubicBezTo>
                  <a:moveTo>
                    <a:pt x="26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47"/>
                    <a:pt x="41" y="92"/>
                    <a:pt x="70" y="128"/>
                  </a:cubicBezTo>
                  <a:cubicBezTo>
                    <a:pt x="0" y="217"/>
                    <a:pt x="15" y="347"/>
                    <a:pt x="104" y="417"/>
                  </a:cubicBezTo>
                  <a:cubicBezTo>
                    <a:pt x="131" y="438"/>
                    <a:pt x="162" y="451"/>
                    <a:pt x="194" y="457"/>
                  </a:cubicBezTo>
                  <a:cubicBezTo>
                    <a:pt x="194" y="457"/>
                    <a:pt x="194" y="457"/>
                    <a:pt x="194" y="457"/>
                  </a:cubicBezTo>
                  <a:cubicBezTo>
                    <a:pt x="162" y="451"/>
                    <a:pt x="132" y="438"/>
                    <a:pt x="105" y="417"/>
                  </a:cubicBezTo>
                  <a:cubicBezTo>
                    <a:pt x="15" y="347"/>
                    <a:pt x="0" y="217"/>
                    <a:pt x="70" y="128"/>
                  </a:cubicBezTo>
                  <a:cubicBezTo>
                    <a:pt x="41" y="91"/>
                    <a:pt x="26" y="46"/>
                    <a:pt x="2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ïş1iḑê"/>
            <p:cNvSpPr/>
            <p:nvPr/>
          </p:nvSpPr>
          <p:spPr bwMode="auto">
            <a:xfrm>
              <a:off x="3603626" y="4845050"/>
              <a:ext cx="79375" cy="39688"/>
            </a:xfrm>
            <a:custGeom>
              <a:avLst/>
              <a:gdLst>
                <a:gd name="T0" fmla="*/ 50 w 50"/>
                <a:gd name="T1" fmla="*/ 0 h 25"/>
                <a:gd name="T2" fmla="*/ 0 w 50"/>
                <a:gd name="T3" fmla="*/ 25 h 25"/>
                <a:gd name="T4" fmla="*/ 0 w 50"/>
                <a:gd name="T5" fmla="*/ 25 h 25"/>
                <a:gd name="T6" fmla="*/ 50 w 50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5">
                  <a:moveTo>
                    <a:pt x="50" y="0"/>
                  </a:moveTo>
                  <a:cubicBezTo>
                    <a:pt x="35" y="10"/>
                    <a:pt x="18" y="1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8" y="19"/>
                    <a:pt x="35" y="10"/>
                    <a:pt x="50" y="0"/>
                  </a:cubicBezTo>
                </a:path>
              </a:pathLst>
            </a:custGeom>
            <a:solidFill>
              <a:srgbClr val="3D3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iṡḷíḍê"/>
            <p:cNvSpPr/>
            <p:nvPr/>
          </p:nvSpPr>
          <p:spPr bwMode="auto">
            <a:xfrm>
              <a:off x="3438526" y="4895850"/>
              <a:ext cx="122238" cy="4763"/>
            </a:xfrm>
            <a:custGeom>
              <a:avLst/>
              <a:gdLst>
                <a:gd name="T0" fmla="*/ 0 w 77"/>
                <a:gd name="T1" fmla="*/ 0 h 3"/>
                <a:gd name="T2" fmla="*/ 0 w 77"/>
                <a:gd name="T3" fmla="*/ 0 h 3"/>
                <a:gd name="T4" fmla="*/ 15 w 77"/>
                <a:gd name="T5" fmla="*/ 3 h 3"/>
                <a:gd name="T6" fmla="*/ 15 w 77"/>
                <a:gd name="T7" fmla="*/ 3 h 3"/>
                <a:gd name="T8" fmla="*/ 0 w 77"/>
                <a:gd name="T9" fmla="*/ 0 h 3"/>
                <a:gd name="T10" fmla="*/ 77 w 77"/>
                <a:gd name="T11" fmla="*/ 0 h 3"/>
                <a:gd name="T12" fmla="*/ 62 w 77"/>
                <a:gd name="T13" fmla="*/ 2 h 3"/>
                <a:gd name="T14" fmla="*/ 62 w 77"/>
                <a:gd name="T15" fmla="*/ 2 h 3"/>
                <a:gd name="T16" fmla="*/ 77 w 77"/>
                <a:gd name="T17" fmla="*/ 0 h 3"/>
                <a:gd name="T18" fmla="*/ 77 w 77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10" y="2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0" y="2"/>
                    <a:pt x="5" y="1"/>
                    <a:pt x="0" y="0"/>
                  </a:cubicBezTo>
                  <a:moveTo>
                    <a:pt x="77" y="0"/>
                  </a:moveTo>
                  <a:cubicBezTo>
                    <a:pt x="72" y="1"/>
                    <a:pt x="67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7" y="2"/>
                    <a:pt x="72" y="1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ïśļîḍé"/>
            <p:cNvSpPr/>
            <p:nvPr/>
          </p:nvSpPr>
          <p:spPr bwMode="auto">
            <a:xfrm>
              <a:off x="3462338" y="4899025"/>
              <a:ext cx="74613" cy="3175"/>
            </a:xfrm>
            <a:custGeom>
              <a:avLst/>
              <a:gdLst>
                <a:gd name="T0" fmla="*/ 47 w 47"/>
                <a:gd name="T1" fmla="*/ 0 h 2"/>
                <a:gd name="T2" fmla="*/ 23 w 47"/>
                <a:gd name="T3" fmla="*/ 2 h 2"/>
                <a:gd name="T4" fmla="*/ 0 w 47"/>
                <a:gd name="T5" fmla="*/ 1 h 2"/>
                <a:gd name="T6" fmla="*/ 0 w 47"/>
                <a:gd name="T7" fmla="*/ 1 h 2"/>
                <a:gd name="T8" fmla="*/ 22 w 47"/>
                <a:gd name="T9" fmla="*/ 2 h 2"/>
                <a:gd name="T10" fmla="*/ 47 w 47"/>
                <a:gd name="T11" fmla="*/ 0 h 2"/>
                <a:gd name="T12" fmla="*/ 47 w 4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">
                  <a:moveTo>
                    <a:pt x="47" y="0"/>
                  </a:moveTo>
                  <a:cubicBezTo>
                    <a:pt x="39" y="1"/>
                    <a:pt x="31" y="2"/>
                    <a:pt x="23" y="2"/>
                  </a:cubicBezTo>
                  <a:cubicBezTo>
                    <a:pt x="15" y="2"/>
                    <a:pt x="7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15" y="2"/>
                    <a:pt x="22" y="2"/>
                  </a:cubicBezTo>
                  <a:cubicBezTo>
                    <a:pt x="31" y="2"/>
                    <a:pt x="39" y="1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íṩḷïḋè"/>
            <p:cNvSpPr/>
            <p:nvPr/>
          </p:nvSpPr>
          <p:spPr bwMode="auto">
            <a:xfrm>
              <a:off x="3132138" y="4170363"/>
              <a:ext cx="714375" cy="731838"/>
            </a:xfrm>
            <a:custGeom>
              <a:avLst/>
              <a:gdLst>
                <a:gd name="T0" fmla="*/ 35 w 452"/>
                <a:gd name="T1" fmla="*/ 0 h 463"/>
                <a:gd name="T2" fmla="*/ 26 w 452"/>
                <a:gd name="T3" fmla="*/ 2 h 463"/>
                <a:gd name="T4" fmla="*/ 70 w 452"/>
                <a:gd name="T5" fmla="*/ 130 h 463"/>
                <a:gd name="T6" fmla="*/ 105 w 452"/>
                <a:gd name="T7" fmla="*/ 419 h 463"/>
                <a:gd name="T8" fmla="*/ 194 w 452"/>
                <a:gd name="T9" fmla="*/ 459 h 463"/>
                <a:gd name="T10" fmla="*/ 209 w 452"/>
                <a:gd name="T11" fmla="*/ 462 h 463"/>
                <a:gd name="T12" fmla="*/ 232 w 452"/>
                <a:gd name="T13" fmla="*/ 463 h 463"/>
                <a:gd name="T14" fmla="*/ 256 w 452"/>
                <a:gd name="T15" fmla="*/ 461 h 463"/>
                <a:gd name="T16" fmla="*/ 271 w 452"/>
                <a:gd name="T17" fmla="*/ 459 h 463"/>
                <a:gd name="T18" fmla="*/ 298 w 452"/>
                <a:gd name="T19" fmla="*/ 452 h 463"/>
                <a:gd name="T20" fmla="*/ 348 w 452"/>
                <a:gd name="T21" fmla="*/ 427 h 463"/>
                <a:gd name="T22" fmla="*/ 393 w 452"/>
                <a:gd name="T23" fmla="*/ 384 h 463"/>
                <a:gd name="T24" fmla="*/ 393 w 452"/>
                <a:gd name="T25" fmla="*/ 130 h 463"/>
                <a:gd name="T26" fmla="*/ 35 w 452"/>
                <a:gd name="T2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2" h="463">
                  <a:moveTo>
                    <a:pt x="35" y="0"/>
                  </a:moveTo>
                  <a:cubicBezTo>
                    <a:pt x="30" y="0"/>
                    <a:pt x="27" y="1"/>
                    <a:pt x="26" y="2"/>
                  </a:cubicBezTo>
                  <a:cubicBezTo>
                    <a:pt x="26" y="48"/>
                    <a:pt x="41" y="93"/>
                    <a:pt x="70" y="130"/>
                  </a:cubicBezTo>
                  <a:cubicBezTo>
                    <a:pt x="0" y="219"/>
                    <a:pt x="15" y="349"/>
                    <a:pt x="105" y="419"/>
                  </a:cubicBezTo>
                  <a:cubicBezTo>
                    <a:pt x="132" y="440"/>
                    <a:pt x="162" y="453"/>
                    <a:pt x="194" y="459"/>
                  </a:cubicBezTo>
                  <a:cubicBezTo>
                    <a:pt x="199" y="460"/>
                    <a:pt x="204" y="461"/>
                    <a:pt x="209" y="462"/>
                  </a:cubicBezTo>
                  <a:cubicBezTo>
                    <a:pt x="216" y="462"/>
                    <a:pt x="224" y="463"/>
                    <a:pt x="232" y="463"/>
                  </a:cubicBezTo>
                  <a:cubicBezTo>
                    <a:pt x="240" y="463"/>
                    <a:pt x="248" y="462"/>
                    <a:pt x="256" y="461"/>
                  </a:cubicBezTo>
                  <a:cubicBezTo>
                    <a:pt x="261" y="461"/>
                    <a:pt x="266" y="460"/>
                    <a:pt x="271" y="459"/>
                  </a:cubicBezTo>
                  <a:cubicBezTo>
                    <a:pt x="280" y="457"/>
                    <a:pt x="289" y="455"/>
                    <a:pt x="298" y="452"/>
                  </a:cubicBezTo>
                  <a:cubicBezTo>
                    <a:pt x="316" y="446"/>
                    <a:pt x="333" y="437"/>
                    <a:pt x="348" y="427"/>
                  </a:cubicBezTo>
                  <a:cubicBezTo>
                    <a:pt x="365" y="415"/>
                    <a:pt x="380" y="401"/>
                    <a:pt x="393" y="384"/>
                  </a:cubicBezTo>
                  <a:cubicBezTo>
                    <a:pt x="452" y="310"/>
                    <a:pt x="452" y="205"/>
                    <a:pt x="393" y="130"/>
                  </a:cubicBezTo>
                  <a:cubicBezTo>
                    <a:pt x="418" y="98"/>
                    <a:pt x="94" y="0"/>
                    <a:pt x="35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54965" y="567180"/>
            <a:ext cx="217233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 联 框 架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935" y="1740535"/>
            <a:ext cx="1103757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400">
                <a:solidFill>
                  <a:schemeClr val="tx1"/>
                </a:solidFill>
                <a:latin typeface="+mn-ea"/>
                <a:sym typeface="+mn-ea"/>
              </a:rPr>
              <a:t>&lt;iframe src="http://www.baidu.com" scrolling="no" frameborder="0"&gt;&lt;/iframe&gt;</a:t>
            </a:r>
            <a:endParaRPr sz="240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sz="2400">
                <a:solidFill>
                  <a:schemeClr val="tx1"/>
                </a:solidFill>
                <a:latin typeface="+mn-ea"/>
                <a:sym typeface="+mn-ea"/>
              </a:rPr>
              <a:t>src	URL	规定在 iframe 中显示的文档的 URL。</a:t>
            </a:r>
            <a:endParaRPr lang="zh-CN" sz="240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sz="2400">
                <a:solidFill>
                  <a:schemeClr val="tx1"/>
                </a:solidFill>
                <a:latin typeface="+mn-ea"/>
                <a:sym typeface="+mn-ea"/>
              </a:rPr>
              <a:t>scrolling    yes或者no   规定是否在 iframe 中显示滚动条。</a:t>
            </a:r>
            <a:endParaRPr lang="zh-CN" sz="240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sz="2400">
                <a:solidFill>
                  <a:schemeClr val="tx1"/>
                </a:solidFill>
                <a:latin typeface="+mn-ea"/>
                <a:sym typeface="+mn-ea"/>
              </a:rPr>
              <a:t>frameborder   </a:t>
            </a:r>
            <a:r>
              <a:rPr lang="en-US" altLang="zh-CN" sz="2400">
                <a:solidFill>
                  <a:schemeClr val="tx1"/>
                </a:solidFill>
                <a:latin typeface="+mn-ea"/>
                <a:sym typeface="+mn-ea"/>
              </a:rPr>
              <a:t>0</a:t>
            </a:r>
            <a:r>
              <a:rPr lang="zh-CN" altLang="en-US" sz="2400">
                <a:solidFill>
                  <a:schemeClr val="tx1"/>
                </a:solidFill>
                <a:latin typeface="+mn-ea"/>
                <a:sym typeface="+mn-ea"/>
              </a:rPr>
              <a:t>或者</a:t>
            </a:r>
            <a:r>
              <a:rPr lang="en-US" altLang="zh-CN" sz="2400">
                <a:solidFill>
                  <a:schemeClr val="tx1"/>
                </a:solidFill>
                <a:latin typeface="+mn-ea"/>
                <a:sym typeface="+mn-ea"/>
              </a:rPr>
              <a:t>1   规定是否显示框架的边框。</a:t>
            </a:r>
            <a:endParaRPr lang="en-US" altLang="zh-CN" sz="24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54965" y="567180"/>
            <a:ext cx="217233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滚 动 字 幕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935" y="1740535"/>
            <a:ext cx="1103757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solidFill>
                  <a:schemeClr val="tx1"/>
                </a:solidFill>
                <a:latin typeface="+mn-ea"/>
                <a:sym typeface="+mn-ea"/>
              </a:rPr>
              <a:t>2、滚动字幕的应用： </a:t>
            </a:r>
            <a:endParaRPr sz="240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solidFill>
                  <a:schemeClr val="tx1"/>
                </a:solidFill>
                <a:latin typeface="+mn-ea"/>
                <a:sym typeface="+mn-ea"/>
              </a:rPr>
              <a:t> &lt;marquee   behavior（行为）="scroll(滚动)/alternate（晃动）"direction（方向）="up(从下向上)/down（从上向下）/left（从右向左）/right（从左向右）" </a:t>
            </a:r>
            <a:endParaRPr sz="240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solidFill>
                  <a:schemeClr val="tx1"/>
                </a:solidFill>
                <a:latin typeface="+mn-ea"/>
                <a:sym typeface="+mn-ea"/>
              </a:rPr>
              <a:t>scrollamount（滚动速度）="value"height="value(上下滚动范围)"width=""(左右滚动范围)&gt;</a:t>
            </a:r>
            <a:endParaRPr sz="240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solidFill>
                  <a:schemeClr val="tx1"/>
                </a:solidFill>
                <a:latin typeface="+mn-ea"/>
                <a:sym typeface="+mn-ea"/>
              </a:rPr>
              <a:t>内容</a:t>
            </a:r>
            <a:endParaRPr sz="240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solidFill>
                  <a:schemeClr val="tx1"/>
                </a:solidFill>
                <a:latin typeface="+mn-ea"/>
                <a:sym typeface="+mn-ea"/>
              </a:rPr>
              <a:t>&lt;/marquee&gt;</a:t>
            </a:r>
            <a:endParaRPr lang="en-US" altLang="zh-CN" sz="24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谢谢您的观看</a:t>
            </a:r>
            <a:endParaRPr lang="zh-CN" altLang="en-US" sz="7200" b="1" dirty="0">
              <a:solidFill>
                <a:srgbClr val="0F6FC6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322695" y="1762760"/>
            <a:ext cx="52920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position</a:t>
            </a:r>
            <a:r>
              <a:rPr lang="zh-CN" altLang="en-US" sz="3200" dirty="0"/>
              <a:t>定位相关属性值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锚点链接</a:t>
            </a:r>
            <a:endParaRPr lang="zh-CN" alt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透明属性</a:t>
            </a:r>
            <a:endParaRPr lang="zh-CN" alt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swf</a:t>
            </a:r>
            <a:r>
              <a:rPr lang="zh-CN" altLang="en-US" sz="3200" dirty="0"/>
              <a:t>文件引入和滚动</a:t>
            </a:r>
            <a:endParaRPr lang="zh-CN" altLang="en-US" sz="3200" dirty="0"/>
          </a:p>
        </p:txBody>
      </p:sp>
      <p:grpSp>
        <p:nvGrpSpPr>
          <p:cNvPr id="4" name="组合 3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814312" y="1305152"/>
            <a:ext cx="5262563" cy="4266562"/>
            <a:chOff x="3127376" y="1047750"/>
            <a:chExt cx="5913438" cy="4794251"/>
          </a:xfrm>
        </p:grpSpPr>
        <p:sp>
          <p:nvSpPr>
            <p:cNvPr id="84" name="íšliḑe"/>
            <p:cNvSpPr/>
            <p:nvPr/>
          </p:nvSpPr>
          <p:spPr bwMode="auto">
            <a:xfrm>
              <a:off x="8404226" y="5310188"/>
              <a:ext cx="533400" cy="531813"/>
            </a:xfrm>
            <a:custGeom>
              <a:avLst/>
              <a:gdLst>
                <a:gd name="T0" fmla="*/ 32 w 337"/>
                <a:gd name="T1" fmla="*/ 31 h 337"/>
                <a:gd name="T2" fmla="*/ 225 w 337"/>
                <a:gd name="T3" fmla="*/ 112 h 337"/>
                <a:gd name="T4" fmla="*/ 306 w 337"/>
                <a:gd name="T5" fmla="*/ 306 h 337"/>
                <a:gd name="T6" fmla="*/ 112 w 337"/>
                <a:gd name="T7" fmla="*/ 225 h 337"/>
                <a:gd name="T8" fmla="*/ 32 w 337"/>
                <a:gd name="T9" fmla="*/ 31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337">
                  <a:moveTo>
                    <a:pt x="32" y="31"/>
                  </a:moveTo>
                  <a:cubicBezTo>
                    <a:pt x="63" y="0"/>
                    <a:pt x="150" y="36"/>
                    <a:pt x="225" y="112"/>
                  </a:cubicBezTo>
                  <a:cubicBezTo>
                    <a:pt x="301" y="188"/>
                    <a:pt x="337" y="275"/>
                    <a:pt x="306" y="306"/>
                  </a:cubicBezTo>
                  <a:cubicBezTo>
                    <a:pt x="275" y="337"/>
                    <a:pt x="188" y="301"/>
                    <a:pt x="112" y="225"/>
                  </a:cubicBezTo>
                  <a:cubicBezTo>
                    <a:pt x="36" y="149"/>
                    <a:pt x="0" y="62"/>
                    <a:pt x="32" y="31"/>
                  </a:cubicBezTo>
                  <a:close/>
                </a:path>
              </a:pathLst>
            </a:custGeom>
            <a:solidFill>
              <a:srgbClr val="6C63FF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ïslîḋè"/>
            <p:cNvSpPr/>
            <p:nvPr/>
          </p:nvSpPr>
          <p:spPr bwMode="auto">
            <a:xfrm>
              <a:off x="8626476" y="5418138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íṡ1íďè"/>
            <p:cNvSpPr/>
            <p:nvPr/>
          </p:nvSpPr>
          <p:spPr bwMode="auto">
            <a:xfrm>
              <a:off x="8626476" y="5310188"/>
              <a:ext cx="134938" cy="1762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i$1iḍè"/>
            <p:cNvSpPr/>
            <p:nvPr/>
          </p:nvSpPr>
          <p:spPr bwMode="auto">
            <a:xfrm>
              <a:off x="8626476" y="5200650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íṣḷïḋé"/>
            <p:cNvSpPr/>
            <p:nvPr/>
          </p:nvSpPr>
          <p:spPr bwMode="auto">
            <a:xfrm>
              <a:off x="8626476" y="5092700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iṡliďè"/>
            <p:cNvSpPr/>
            <p:nvPr/>
          </p:nvSpPr>
          <p:spPr bwMode="auto">
            <a:xfrm>
              <a:off x="8626476" y="4984750"/>
              <a:ext cx="134938" cy="1762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isḷîḑe"/>
            <p:cNvSpPr/>
            <p:nvPr/>
          </p:nvSpPr>
          <p:spPr bwMode="auto">
            <a:xfrm>
              <a:off x="8626476" y="4875213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íṡ1íďè"/>
            <p:cNvSpPr/>
            <p:nvPr/>
          </p:nvSpPr>
          <p:spPr bwMode="auto">
            <a:xfrm>
              <a:off x="8626476" y="4767263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íṧlïde"/>
            <p:cNvSpPr/>
            <p:nvPr/>
          </p:nvSpPr>
          <p:spPr bwMode="auto">
            <a:xfrm>
              <a:off x="8321676" y="3541713"/>
              <a:ext cx="719138" cy="1539875"/>
            </a:xfrm>
            <a:custGeom>
              <a:avLst/>
              <a:gdLst>
                <a:gd name="T0" fmla="*/ 396 w 455"/>
                <a:gd name="T1" fmla="*/ 362 h 975"/>
                <a:gd name="T2" fmla="*/ 412 w 455"/>
                <a:gd name="T3" fmla="*/ 338 h 975"/>
                <a:gd name="T4" fmla="*/ 299 w 455"/>
                <a:gd name="T5" fmla="*/ 320 h 975"/>
                <a:gd name="T6" fmla="*/ 421 w 455"/>
                <a:gd name="T7" fmla="*/ 321 h 975"/>
                <a:gd name="T8" fmla="*/ 425 w 455"/>
                <a:gd name="T9" fmla="*/ 158 h 975"/>
                <a:gd name="T10" fmla="*/ 262 w 455"/>
                <a:gd name="T11" fmla="*/ 243 h 975"/>
                <a:gd name="T12" fmla="*/ 413 w 455"/>
                <a:gd name="T13" fmla="*/ 132 h 975"/>
                <a:gd name="T14" fmla="*/ 132 w 455"/>
                <a:gd name="T15" fmla="*/ 57 h 975"/>
                <a:gd name="T16" fmla="*/ 56 w 455"/>
                <a:gd name="T17" fmla="*/ 337 h 975"/>
                <a:gd name="T18" fmla="*/ 73 w 455"/>
                <a:gd name="T19" fmla="*/ 362 h 975"/>
                <a:gd name="T20" fmla="*/ 50 w 455"/>
                <a:gd name="T21" fmla="*/ 399 h 975"/>
                <a:gd name="T22" fmla="*/ 196 w 455"/>
                <a:gd name="T23" fmla="*/ 475 h 975"/>
                <a:gd name="T24" fmla="*/ 40 w 455"/>
                <a:gd name="T25" fmla="*/ 423 h 975"/>
                <a:gd name="T26" fmla="*/ 73 w 455"/>
                <a:gd name="T27" fmla="*/ 616 h 975"/>
                <a:gd name="T28" fmla="*/ 108 w 455"/>
                <a:gd name="T29" fmla="*/ 905 h 975"/>
                <a:gd name="T30" fmla="*/ 396 w 455"/>
                <a:gd name="T31" fmla="*/ 870 h 975"/>
                <a:gd name="T32" fmla="*/ 396 w 455"/>
                <a:gd name="T33" fmla="*/ 616 h 975"/>
                <a:gd name="T34" fmla="*/ 396 w 455"/>
                <a:gd name="T35" fmla="*/ 362 h 975"/>
                <a:gd name="T36" fmla="*/ 396 w 455"/>
                <a:gd name="T37" fmla="*/ 362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5" h="975">
                  <a:moveTo>
                    <a:pt x="396" y="362"/>
                  </a:moveTo>
                  <a:cubicBezTo>
                    <a:pt x="402" y="354"/>
                    <a:pt x="407" y="347"/>
                    <a:pt x="412" y="338"/>
                  </a:cubicBezTo>
                  <a:cubicBezTo>
                    <a:pt x="299" y="320"/>
                    <a:pt x="299" y="320"/>
                    <a:pt x="299" y="320"/>
                  </a:cubicBezTo>
                  <a:cubicBezTo>
                    <a:pt x="421" y="321"/>
                    <a:pt x="421" y="321"/>
                    <a:pt x="421" y="321"/>
                  </a:cubicBezTo>
                  <a:cubicBezTo>
                    <a:pt x="445" y="269"/>
                    <a:pt x="446" y="210"/>
                    <a:pt x="425" y="158"/>
                  </a:cubicBezTo>
                  <a:cubicBezTo>
                    <a:pt x="262" y="243"/>
                    <a:pt x="262" y="243"/>
                    <a:pt x="262" y="243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356" y="33"/>
                    <a:pt x="230" y="0"/>
                    <a:pt x="132" y="57"/>
                  </a:cubicBezTo>
                  <a:cubicBezTo>
                    <a:pt x="33" y="113"/>
                    <a:pt x="0" y="239"/>
                    <a:pt x="56" y="337"/>
                  </a:cubicBezTo>
                  <a:cubicBezTo>
                    <a:pt x="61" y="346"/>
                    <a:pt x="67" y="354"/>
                    <a:pt x="73" y="362"/>
                  </a:cubicBezTo>
                  <a:cubicBezTo>
                    <a:pt x="64" y="373"/>
                    <a:pt x="56" y="386"/>
                    <a:pt x="50" y="399"/>
                  </a:cubicBezTo>
                  <a:cubicBezTo>
                    <a:pt x="196" y="475"/>
                    <a:pt x="196" y="475"/>
                    <a:pt x="196" y="475"/>
                  </a:cubicBezTo>
                  <a:cubicBezTo>
                    <a:pt x="40" y="423"/>
                    <a:pt x="40" y="423"/>
                    <a:pt x="40" y="423"/>
                  </a:cubicBezTo>
                  <a:cubicBezTo>
                    <a:pt x="18" y="489"/>
                    <a:pt x="30" y="561"/>
                    <a:pt x="73" y="616"/>
                  </a:cubicBezTo>
                  <a:cubicBezTo>
                    <a:pt x="3" y="705"/>
                    <a:pt x="18" y="835"/>
                    <a:pt x="108" y="905"/>
                  </a:cubicBezTo>
                  <a:cubicBezTo>
                    <a:pt x="197" y="975"/>
                    <a:pt x="326" y="960"/>
                    <a:pt x="396" y="870"/>
                  </a:cubicBezTo>
                  <a:cubicBezTo>
                    <a:pt x="455" y="796"/>
                    <a:pt x="455" y="691"/>
                    <a:pt x="396" y="616"/>
                  </a:cubicBezTo>
                  <a:cubicBezTo>
                    <a:pt x="455" y="541"/>
                    <a:pt x="455" y="436"/>
                    <a:pt x="396" y="362"/>
                  </a:cubicBezTo>
                  <a:cubicBezTo>
                    <a:pt x="396" y="362"/>
                    <a:pt x="396" y="362"/>
                    <a:pt x="396" y="362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íṡļïḓê"/>
            <p:cNvSpPr/>
            <p:nvPr/>
          </p:nvSpPr>
          <p:spPr bwMode="auto">
            <a:xfrm>
              <a:off x="8531226" y="4984750"/>
              <a:ext cx="344488" cy="50800"/>
            </a:xfrm>
            <a:custGeom>
              <a:avLst/>
              <a:gdLst>
                <a:gd name="T0" fmla="*/ 0 w 218"/>
                <a:gd name="T1" fmla="*/ 9 h 32"/>
                <a:gd name="T2" fmla="*/ 0 w 218"/>
                <a:gd name="T3" fmla="*/ 9 h 32"/>
                <a:gd name="T4" fmla="*/ 64 w 218"/>
                <a:gd name="T5" fmla="*/ 32 h 32"/>
                <a:gd name="T6" fmla="*/ 64 w 218"/>
                <a:gd name="T7" fmla="*/ 32 h 32"/>
                <a:gd name="T8" fmla="*/ 0 w 218"/>
                <a:gd name="T9" fmla="*/ 9 h 32"/>
                <a:gd name="T10" fmla="*/ 218 w 218"/>
                <a:gd name="T11" fmla="*/ 0 h 32"/>
                <a:gd name="T12" fmla="*/ 141 w 218"/>
                <a:gd name="T13" fmla="*/ 32 h 32"/>
                <a:gd name="T14" fmla="*/ 141 w 218"/>
                <a:gd name="T15" fmla="*/ 32 h 32"/>
                <a:gd name="T16" fmla="*/ 218 w 218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32"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20" y="20"/>
                    <a:pt x="42" y="28"/>
                    <a:pt x="64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2" y="28"/>
                    <a:pt x="20" y="20"/>
                    <a:pt x="0" y="9"/>
                  </a:cubicBezTo>
                  <a:moveTo>
                    <a:pt x="218" y="0"/>
                  </a:moveTo>
                  <a:cubicBezTo>
                    <a:pt x="195" y="16"/>
                    <a:pt x="169" y="27"/>
                    <a:pt x="141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69" y="27"/>
                    <a:pt x="195" y="16"/>
                    <a:pt x="21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ísḻîḍê"/>
            <p:cNvSpPr/>
            <p:nvPr/>
          </p:nvSpPr>
          <p:spPr bwMode="auto">
            <a:xfrm>
              <a:off x="8632826" y="5035550"/>
              <a:ext cx="122238" cy="3175"/>
            </a:xfrm>
            <a:custGeom>
              <a:avLst/>
              <a:gdLst>
                <a:gd name="T0" fmla="*/ 0 w 77"/>
                <a:gd name="T1" fmla="*/ 0 h 3"/>
                <a:gd name="T2" fmla="*/ 0 w 77"/>
                <a:gd name="T3" fmla="*/ 0 h 3"/>
                <a:gd name="T4" fmla="*/ 15 w 77"/>
                <a:gd name="T5" fmla="*/ 3 h 3"/>
                <a:gd name="T6" fmla="*/ 15 w 77"/>
                <a:gd name="T7" fmla="*/ 3 h 3"/>
                <a:gd name="T8" fmla="*/ 0 w 77"/>
                <a:gd name="T9" fmla="*/ 0 h 3"/>
                <a:gd name="T10" fmla="*/ 77 w 77"/>
                <a:gd name="T11" fmla="*/ 0 h 3"/>
                <a:gd name="T12" fmla="*/ 62 w 77"/>
                <a:gd name="T13" fmla="*/ 2 h 3"/>
                <a:gd name="T14" fmla="*/ 62 w 77"/>
                <a:gd name="T15" fmla="*/ 2 h 3"/>
                <a:gd name="T16" fmla="*/ 77 w 77"/>
                <a:gd name="T17" fmla="*/ 0 h 3"/>
                <a:gd name="T18" fmla="*/ 77 w 77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10" y="2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0" y="2"/>
                    <a:pt x="5" y="1"/>
                    <a:pt x="0" y="0"/>
                  </a:cubicBezTo>
                  <a:moveTo>
                    <a:pt x="77" y="0"/>
                  </a:moveTo>
                  <a:cubicBezTo>
                    <a:pt x="72" y="1"/>
                    <a:pt x="67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7" y="2"/>
                    <a:pt x="72" y="1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5" name="i$ļîdé"/>
            <p:cNvSpPr/>
            <p:nvPr/>
          </p:nvSpPr>
          <p:spPr bwMode="auto">
            <a:xfrm>
              <a:off x="8656638" y="5037138"/>
              <a:ext cx="74613" cy="3175"/>
            </a:xfrm>
            <a:custGeom>
              <a:avLst/>
              <a:gdLst>
                <a:gd name="T0" fmla="*/ 47 w 47"/>
                <a:gd name="T1" fmla="*/ 0 h 2"/>
                <a:gd name="T2" fmla="*/ 23 w 47"/>
                <a:gd name="T3" fmla="*/ 2 h 2"/>
                <a:gd name="T4" fmla="*/ 0 w 47"/>
                <a:gd name="T5" fmla="*/ 1 h 2"/>
                <a:gd name="T6" fmla="*/ 0 w 47"/>
                <a:gd name="T7" fmla="*/ 1 h 2"/>
                <a:gd name="T8" fmla="*/ 22 w 47"/>
                <a:gd name="T9" fmla="*/ 2 h 2"/>
                <a:gd name="T10" fmla="*/ 47 w 47"/>
                <a:gd name="T11" fmla="*/ 0 h 2"/>
                <a:gd name="T12" fmla="*/ 47 w 4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">
                  <a:moveTo>
                    <a:pt x="47" y="0"/>
                  </a:moveTo>
                  <a:cubicBezTo>
                    <a:pt x="39" y="1"/>
                    <a:pt x="31" y="2"/>
                    <a:pt x="23" y="2"/>
                  </a:cubicBezTo>
                  <a:cubicBezTo>
                    <a:pt x="15" y="2"/>
                    <a:pt x="7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15" y="2"/>
                    <a:pt x="22" y="2"/>
                  </a:cubicBezTo>
                  <a:cubicBezTo>
                    <a:pt x="31" y="2"/>
                    <a:pt x="39" y="1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6" name="ïṡḷïḓê"/>
            <p:cNvSpPr/>
            <p:nvPr/>
          </p:nvSpPr>
          <p:spPr bwMode="auto">
            <a:xfrm>
              <a:off x="8531226" y="4340225"/>
              <a:ext cx="509588" cy="700088"/>
            </a:xfrm>
            <a:custGeom>
              <a:avLst/>
              <a:gdLst>
                <a:gd name="T0" fmla="*/ 0 w 322"/>
                <a:gd name="T1" fmla="*/ 0 h 444"/>
                <a:gd name="T2" fmla="*/ 0 w 322"/>
                <a:gd name="T3" fmla="*/ 417 h 444"/>
                <a:gd name="T4" fmla="*/ 64 w 322"/>
                <a:gd name="T5" fmla="*/ 440 h 444"/>
                <a:gd name="T6" fmla="*/ 79 w 322"/>
                <a:gd name="T7" fmla="*/ 443 h 444"/>
                <a:gd name="T8" fmla="*/ 102 w 322"/>
                <a:gd name="T9" fmla="*/ 444 h 444"/>
                <a:gd name="T10" fmla="*/ 126 w 322"/>
                <a:gd name="T11" fmla="*/ 442 h 444"/>
                <a:gd name="T12" fmla="*/ 141 w 322"/>
                <a:gd name="T13" fmla="*/ 440 h 444"/>
                <a:gd name="T14" fmla="*/ 218 w 322"/>
                <a:gd name="T15" fmla="*/ 408 h 444"/>
                <a:gd name="T16" fmla="*/ 263 w 322"/>
                <a:gd name="T17" fmla="*/ 365 h 444"/>
                <a:gd name="T18" fmla="*/ 263 w 322"/>
                <a:gd name="T19" fmla="*/ 111 h 444"/>
                <a:gd name="T20" fmla="*/ 0 w 322"/>
                <a:gd name="T21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444">
                  <a:moveTo>
                    <a:pt x="0" y="0"/>
                  </a:moveTo>
                  <a:cubicBezTo>
                    <a:pt x="0" y="417"/>
                    <a:pt x="0" y="417"/>
                    <a:pt x="0" y="417"/>
                  </a:cubicBezTo>
                  <a:cubicBezTo>
                    <a:pt x="20" y="428"/>
                    <a:pt x="42" y="436"/>
                    <a:pt x="64" y="440"/>
                  </a:cubicBezTo>
                  <a:cubicBezTo>
                    <a:pt x="69" y="441"/>
                    <a:pt x="74" y="442"/>
                    <a:pt x="79" y="443"/>
                  </a:cubicBezTo>
                  <a:cubicBezTo>
                    <a:pt x="86" y="443"/>
                    <a:pt x="94" y="444"/>
                    <a:pt x="102" y="444"/>
                  </a:cubicBezTo>
                  <a:cubicBezTo>
                    <a:pt x="110" y="444"/>
                    <a:pt x="118" y="443"/>
                    <a:pt x="126" y="442"/>
                  </a:cubicBezTo>
                  <a:cubicBezTo>
                    <a:pt x="131" y="442"/>
                    <a:pt x="136" y="441"/>
                    <a:pt x="141" y="440"/>
                  </a:cubicBezTo>
                  <a:cubicBezTo>
                    <a:pt x="169" y="435"/>
                    <a:pt x="195" y="424"/>
                    <a:pt x="218" y="408"/>
                  </a:cubicBezTo>
                  <a:cubicBezTo>
                    <a:pt x="235" y="396"/>
                    <a:pt x="250" y="382"/>
                    <a:pt x="263" y="365"/>
                  </a:cubicBezTo>
                  <a:cubicBezTo>
                    <a:pt x="322" y="291"/>
                    <a:pt x="322" y="186"/>
                    <a:pt x="263" y="111"/>
                  </a:cubicBezTo>
                  <a:cubicBezTo>
                    <a:pt x="281" y="88"/>
                    <a:pt x="115" y="30"/>
                    <a:pt x="0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işḷíḍè"/>
            <p:cNvSpPr/>
            <p:nvPr/>
          </p:nvSpPr>
          <p:spPr bwMode="auto">
            <a:xfrm>
              <a:off x="3603626" y="1047750"/>
              <a:ext cx="4927600" cy="4719638"/>
            </a:xfrm>
            <a:custGeom>
              <a:avLst/>
              <a:gdLst>
                <a:gd name="T0" fmla="*/ 3104 w 3104"/>
                <a:gd name="T1" fmla="*/ 0 h 2973"/>
                <a:gd name="T2" fmla="*/ 3104 w 3104"/>
                <a:gd name="T3" fmla="*/ 2866 h 2973"/>
                <a:gd name="T4" fmla="*/ 2132 w 3104"/>
                <a:gd name="T5" fmla="*/ 2730 h 2973"/>
                <a:gd name="T6" fmla="*/ 949 w 3104"/>
                <a:gd name="T7" fmla="*/ 2971 h 2973"/>
                <a:gd name="T8" fmla="*/ 940 w 3104"/>
                <a:gd name="T9" fmla="*/ 2973 h 2973"/>
                <a:gd name="T10" fmla="*/ 0 w 3104"/>
                <a:gd name="T11" fmla="*/ 2714 h 2973"/>
                <a:gd name="T12" fmla="*/ 0 w 3104"/>
                <a:gd name="T13" fmla="*/ 223 h 2973"/>
                <a:gd name="T14" fmla="*/ 976 w 3104"/>
                <a:gd name="T15" fmla="*/ 0 h 2973"/>
                <a:gd name="T16" fmla="*/ 2044 w 3104"/>
                <a:gd name="T17" fmla="*/ 223 h 2973"/>
                <a:gd name="T18" fmla="*/ 2085 w 3104"/>
                <a:gd name="T19" fmla="*/ 215 h 2973"/>
                <a:gd name="T20" fmla="*/ 3104 w 3104"/>
                <a:gd name="T21" fmla="*/ 0 h 2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04" h="2973">
                  <a:moveTo>
                    <a:pt x="3104" y="0"/>
                  </a:moveTo>
                  <a:lnTo>
                    <a:pt x="3104" y="2866"/>
                  </a:lnTo>
                  <a:lnTo>
                    <a:pt x="2132" y="2730"/>
                  </a:lnTo>
                  <a:lnTo>
                    <a:pt x="949" y="2971"/>
                  </a:lnTo>
                  <a:lnTo>
                    <a:pt x="940" y="2973"/>
                  </a:lnTo>
                  <a:lnTo>
                    <a:pt x="0" y="2714"/>
                  </a:lnTo>
                  <a:lnTo>
                    <a:pt x="0" y="223"/>
                  </a:lnTo>
                  <a:lnTo>
                    <a:pt x="976" y="0"/>
                  </a:lnTo>
                  <a:lnTo>
                    <a:pt x="2044" y="223"/>
                  </a:lnTo>
                  <a:lnTo>
                    <a:pt x="2085" y="215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íṡliḓé"/>
            <p:cNvSpPr/>
            <p:nvPr/>
          </p:nvSpPr>
          <p:spPr bwMode="auto">
            <a:xfrm>
              <a:off x="3603626" y="1047750"/>
              <a:ext cx="4927600" cy="4719638"/>
            </a:xfrm>
            <a:custGeom>
              <a:avLst/>
              <a:gdLst>
                <a:gd name="T0" fmla="*/ 3104 w 3104"/>
                <a:gd name="T1" fmla="*/ 0 h 2973"/>
                <a:gd name="T2" fmla="*/ 3104 w 3104"/>
                <a:gd name="T3" fmla="*/ 2866 h 2973"/>
                <a:gd name="T4" fmla="*/ 2132 w 3104"/>
                <a:gd name="T5" fmla="*/ 2730 h 2973"/>
                <a:gd name="T6" fmla="*/ 949 w 3104"/>
                <a:gd name="T7" fmla="*/ 2971 h 2973"/>
                <a:gd name="T8" fmla="*/ 940 w 3104"/>
                <a:gd name="T9" fmla="*/ 2973 h 2973"/>
                <a:gd name="T10" fmla="*/ 0 w 3104"/>
                <a:gd name="T11" fmla="*/ 2714 h 2973"/>
                <a:gd name="T12" fmla="*/ 0 w 3104"/>
                <a:gd name="T13" fmla="*/ 223 h 2973"/>
                <a:gd name="T14" fmla="*/ 976 w 3104"/>
                <a:gd name="T15" fmla="*/ 0 h 2973"/>
                <a:gd name="T16" fmla="*/ 2044 w 3104"/>
                <a:gd name="T17" fmla="*/ 223 h 2973"/>
                <a:gd name="T18" fmla="*/ 2085 w 3104"/>
                <a:gd name="T19" fmla="*/ 215 h 2973"/>
                <a:gd name="T20" fmla="*/ 3104 w 3104"/>
                <a:gd name="T21" fmla="*/ 0 h 2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04" h="2973">
                  <a:moveTo>
                    <a:pt x="3104" y="0"/>
                  </a:moveTo>
                  <a:lnTo>
                    <a:pt x="3104" y="2866"/>
                  </a:lnTo>
                  <a:lnTo>
                    <a:pt x="2132" y="2730"/>
                  </a:lnTo>
                  <a:lnTo>
                    <a:pt x="949" y="2971"/>
                  </a:lnTo>
                  <a:lnTo>
                    <a:pt x="940" y="2973"/>
                  </a:lnTo>
                  <a:lnTo>
                    <a:pt x="0" y="2714"/>
                  </a:lnTo>
                  <a:lnTo>
                    <a:pt x="0" y="223"/>
                  </a:lnTo>
                  <a:lnTo>
                    <a:pt x="976" y="0"/>
                  </a:lnTo>
                  <a:lnTo>
                    <a:pt x="2044" y="223"/>
                  </a:lnTo>
                  <a:lnTo>
                    <a:pt x="2085" y="215"/>
                  </a:lnTo>
                  <a:lnTo>
                    <a:pt x="3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ïśľîḋè"/>
            <p:cNvSpPr/>
            <p:nvPr/>
          </p:nvSpPr>
          <p:spPr bwMode="auto">
            <a:xfrm>
              <a:off x="3862388" y="1295400"/>
              <a:ext cx="4410075" cy="4224338"/>
            </a:xfrm>
            <a:custGeom>
              <a:avLst/>
              <a:gdLst>
                <a:gd name="T0" fmla="*/ 2778 w 2778"/>
                <a:gd name="T1" fmla="*/ 0 h 2661"/>
                <a:gd name="T2" fmla="*/ 2778 w 2778"/>
                <a:gd name="T3" fmla="*/ 2564 h 2661"/>
                <a:gd name="T4" fmla="*/ 1908 w 2778"/>
                <a:gd name="T5" fmla="*/ 2444 h 2661"/>
                <a:gd name="T6" fmla="*/ 850 w 2778"/>
                <a:gd name="T7" fmla="*/ 2659 h 2661"/>
                <a:gd name="T8" fmla="*/ 842 w 2778"/>
                <a:gd name="T9" fmla="*/ 2661 h 2661"/>
                <a:gd name="T10" fmla="*/ 0 w 2778"/>
                <a:gd name="T11" fmla="*/ 2429 h 2661"/>
                <a:gd name="T12" fmla="*/ 0 w 2778"/>
                <a:gd name="T13" fmla="*/ 200 h 2661"/>
                <a:gd name="T14" fmla="*/ 874 w 2778"/>
                <a:gd name="T15" fmla="*/ 0 h 2661"/>
                <a:gd name="T16" fmla="*/ 1829 w 2778"/>
                <a:gd name="T17" fmla="*/ 200 h 2661"/>
                <a:gd name="T18" fmla="*/ 1865 w 2778"/>
                <a:gd name="T19" fmla="*/ 192 h 2661"/>
                <a:gd name="T20" fmla="*/ 2778 w 2778"/>
                <a:gd name="T21" fmla="*/ 0 h 2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8" h="2661">
                  <a:moveTo>
                    <a:pt x="2778" y="0"/>
                  </a:moveTo>
                  <a:lnTo>
                    <a:pt x="2778" y="2564"/>
                  </a:lnTo>
                  <a:lnTo>
                    <a:pt x="1908" y="2444"/>
                  </a:lnTo>
                  <a:lnTo>
                    <a:pt x="850" y="2659"/>
                  </a:lnTo>
                  <a:lnTo>
                    <a:pt x="842" y="2661"/>
                  </a:lnTo>
                  <a:lnTo>
                    <a:pt x="0" y="2429"/>
                  </a:lnTo>
                  <a:lnTo>
                    <a:pt x="0" y="200"/>
                  </a:lnTo>
                  <a:lnTo>
                    <a:pt x="874" y="0"/>
                  </a:lnTo>
                  <a:lnTo>
                    <a:pt x="1829" y="200"/>
                  </a:lnTo>
                  <a:lnTo>
                    <a:pt x="1865" y="192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íṧ1iḋé"/>
            <p:cNvSpPr/>
            <p:nvPr/>
          </p:nvSpPr>
          <p:spPr bwMode="auto">
            <a:xfrm>
              <a:off x="3862388" y="1295400"/>
              <a:ext cx="4410075" cy="4224338"/>
            </a:xfrm>
            <a:custGeom>
              <a:avLst/>
              <a:gdLst>
                <a:gd name="T0" fmla="*/ 2778 w 2778"/>
                <a:gd name="T1" fmla="*/ 0 h 2661"/>
                <a:gd name="T2" fmla="*/ 2778 w 2778"/>
                <a:gd name="T3" fmla="*/ 2564 h 2661"/>
                <a:gd name="T4" fmla="*/ 1908 w 2778"/>
                <a:gd name="T5" fmla="*/ 2444 h 2661"/>
                <a:gd name="T6" fmla="*/ 850 w 2778"/>
                <a:gd name="T7" fmla="*/ 2659 h 2661"/>
                <a:gd name="T8" fmla="*/ 842 w 2778"/>
                <a:gd name="T9" fmla="*/ 2661 h 2661"/>
                <a:gd name="T10" fmla="*/ 0 w 2778"/>
                <a:gd name="T11" fmla="*/ 2429 h 2661"/>
                <a:gd name="T12" fmla="*/ 0 w 2778"/>
                <a:gd name="T13" fmla="*/ 200 h 2661"/>
                <a:gd name="T14" fmla="*/ 874 w 2778"/>
                <a:gd name="T15" fmla="*/ 0 h 2661"/>
                <a:gd name="T16" fmla="*/ 1829 w 2778"/>
                <a:gd name="T17" fmla="*/ 200 h 2661"/>
                <a:gd name="T18" fmla="*/ 1865 w 2778"/>
                <a:gd name="T19" fmla="*/ 192 h 2661"/>
                <a:gd name="T20" fmla="*/ 2778 w 2778"/>
                <a:gd name="T21" fmla="*/ 0 h 2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8" h="2661">
                  <a:moveTo>
                    <a:pt x="2778" y="0"/>
                  </a:moveTo>
                  <a:lnTo>
                    <a:pt x="2778" y="2564"/>
                  </a:lnTo>
                  <a:lnTo>
                    <a:pt x="1908" y="2444"/>
                  </a:lnTo>
                  <a:lnTo>
                    <a:pt x="850" y="2659"/>
                  </a:lnTo>
                  <a:lnTo>
                    <a:pt x="842" y="2661"/>
                  </a:lnTo>
                  <a:lnTo>
                    <a:pt x="0" y="2429"/>
                  </a:lnTo>
                  <a:lnTo>
                    <a:pt x="0" y="200"/>
                  </a:lnTo>
                  <a:lnTo>
                    <a:pt x="874" y="0"/>
                  </a:lnTo>
                  <a:lnTo>
                    <a:pt x="1829" y="200"/>
                  </a:lnTo>
                  <a:lnTo>
                    <a:pt x="1865" y="192"/>
                  </a:lnTo>
                  <a:lnTo>
                    <a:pt x="27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ïšļídê"/>
            <p:cNvSpPr/>
            <p:nvPr/>
          </p:nvSpPr>
          <p:spPr bwMode="auto">
            <a:xfrm>
              <a:off x="5149851" y="1047750"/>
              <a:ext cx="1766888" cy="565150"/>
            </a:xfrm>
            <a:custGeom>
              <a:avLst/>
              <a:gdLst>
                <a:gd name="T0" fmla="*/ 2 w 1113"/>
                <a:gd name="T1" fmla="*/ 0 h 356"/>
                <a:gd name="T2" fmla="*/ 2 w 1113"/>
                <a:gd name="T3" fmla="*/ 0 h 356"/>
                <a:gd name="T4" fmla="*/ 0 w 1113"/>
                <a:gd name="T5" fmla="*/ 171 h 356"/>
                <a:gd name="T6" fmla="*/ 63 w 1113"/>
                <a:gd name="T7" fmla="*/ 156 h 356"/>
                <a:gd name="T8" fmla="*/ 1018 w 1113"/>
                <a:gd name="T9" fmla="*/ 356 h 356"/>
                <a:gd name="T10" fmla="*/ 1054 w 1113"/>
                <a:gd name="T11" fmla="*/ 348 h 356"/>
                <a:gd name="T12" fmla="*/ 1113 w 1113"/>
                <a:gd name="T13" fmla="*/ 336 h 356"/>
                <a:gd name="T14" fmla="*/ 1111 w 1113"/>
                <a:gd name="T15" fmla="*/ 215 h 356"/>
                <a:gd name="T16" fmla="*/ 1070 w 1113"/>
                <a:gd name="T17" fmla="*/ 223 h 356"/>
                <a:gd name="T18" fmla="*/ 2 w 1113"/>
                <a:gd name="T19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3" h="356">
                  <a:moveTo>
                    <a:pt x="2" y="0"/>
                  </a:moveTo>
                  <a:lnTo>
                    <a:pt x="2" y="0"/>
                  </a:lnTo>
                  <a:lnTo>
                    <a:pt x="0" y="171"/>
                  </a:lnTo>
                  <a:lnTo>
                    <a:pt x="63" y="156"/>
                  </a:lnTo>
                  <a:lnTo>
                    <a:pt x="1018" y="356"/>
                  </a:lnTo>
                  <a:lnTo>
                    <a:pt x="1054" y="348"/>
                  </a:lnTo>
                  <a:lnTo>
                    <a:pt x="1113" y="336"/>
                  </a:lnTo>
                  <a:lnTo>
                    <a:pt x="1111" y="215"/>
                  </a:lnTo>
                  <a:lnTo>
                    <a:pt x="1070" y="22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D3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îṩļîḓê"/>
            <p:cNvSpPr/>
            <p:nvPr/>
          </p:nvSpPr>
          <p:spPr bwMode="auto">
            <a:xfrm>
              <a:off x="5149851" y="1047750"/>
              <a:ext cx="1766888" cy="565150"/>
            </a:xfrm>
            <a:custGeom>
              <a:avLst/>
              <a:gdLst>
                <a:gd name="T0" fmla="*/ 2 w 1113"/>
                <a:gd name="T1" fmla="*/ 0 h 356"/>
                <a:gd name="T2" fmla="*/ 2 w 1113"/>
                <a:gd name="T3" fmla="*/ 0 h 356"/>
                <a:gd name="T4" fmla="*/ 0 w 1113"/>
                <a:gd name="T5" fmla="*/ 171 h 356"/>
                <a:gd name="T6" fmla="*/ 63 w 1113"/>
                <a:gd name="T7" fmla="*/ 156 h 356"/>
                <a:gd name="T8" fmla="*/ 1018 w 1113"/>
                <a:gd name="T9" fmla="*/ 356 h 356"/>
                <a:gd name="T10" fmla="*/ 1054 w 1113"/>
                <a:gd name="T11" fmla="*/ 348 h 356"/>
                <a:gd name="T12" fmla="*/ 1113 w 1113"/>
                <a:gd name="T13" fmla="*/ 336 h 356"/>
                <a:gd name="T14" fmla="*/ 1111 w 1113"/>
                <a:gd name="T15" fmla="*/ 215 h 356"/>
                <a:gd name="T16" fmla="*/ 1070 w 1113"/>
                <a:gd name="T17" fmla="*/ 223 h 356"/>
                <a:gd name="T18" fmla="*/ 2 w 1113"/>
                <a:gd name="T19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3" h="356">
                  <a:moveTo>
                    <a:pt x="2" y="0"/>
                  </a:moveTo>
                  <a:lnTo>
                    <a:pt x="2" y="0"/>
                  </a:lnTo>
                  <a:lnTo>
                    <a:pt x="0" y="171"/>
                  </a:lnTo>
                  <a:lnTo>
                    <a:pt x="63" y="156"/>
                  </a:lnTo>
                  <a:lnTo>
                    <a:pt x="1018" y="356"/>
                  </a:lnTo>
                  <a:lnTo>
                    <a:pt x="1054" y="348"/>
                  </a:lnTo>
                  <a:lnTo>
                    <a:pt x="1113" y="336"/>
                  </a:lnTo>
                  <a:lnTo>
                    <a:pt x="1111" y="215"/>
                  </a:lnTo>
                  <a:lnTo>
                    <a:pt x="1070" y="223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í$ḷíde"/>
            <p:cNvSpPr/>
            <p:nvPr/>
          </p:nvSpPr>
          <p:spPr bwMode="auto">
            <a:xfrm>
              <a:off x="5141913" y="1295400"/>
              <a:ext cx="1795463" cy="1393825"/>
            </a:xfrm>
            <a:custGeom>
              <a:avLst/>
              <a:gdLst>
                <a:gd name="T0" fmla="*/ 899 w 1135"/>
                <a:gd name="T1" fmla="*/ 820 h 882"/>
                <a:gd name="T2" fmla="*/ 809 w 1135"/>
                <a:gd name="T3" fmla="*/ 879 h 882"/>
                <a:gd name="T4" fmla="*/ 809 w 1135"/>
                <a:gd name="T5" fmla="*/ 881 h 882"/>
                <a:gd name="T6" fmla="*/ 989 w 1135"/>
                <a:gd name="T7" fmla="*/ 882 h 882"/>
                <a:gd name="T8" fmla="*/ 899 w 1135"/>
                <a:gd name="T9" fmla="*/ 820 h 882"/>
                <a:gd name="T10" fmla="*/ 68 w 1135"/>
                <a:gd name="T11" fmla="*/ 0 h 882"/>
                <a:gd name="T12" fmla="*/ 5 w 1135"/>
                <a:gd name="T13" fmla="*/ 15 h 882"/>
                <a:gd name="T14" fmla="*/ 0 w 1135"/>
                <a:gd name="T15" fmla="*/ 655 h 882"/>
                <a:gd name="T16" fmla="*/ 148 w 1135"/>
                <a:gd name="T17" fmla="*/ 655 h 882"/>
                <a:gd name="T18" fmla="*/ 148 w 1135"/>
                <a:gd name="T19" fmla="*/ 395 h 882"/>
                <a:gd name="T20" fmla="*/ 160 w 1135"/>
                <a:gd name="T21" fmla="*/ 395 h 882"/>
                <a:gd name="T22" fmla="*/ 160 w 1135"/>
                <a:gd name="T23" fmla="*/ 655 h 882"/>
                <a:gd name="T24" fmla="*/ 404 w 1135"/>
                <a:gd name="T25" fmla="*/ 655 h 882"/>
                <a:gd name="T26" fmla="*/ 484 w 1135"/>
                <a:gd name="T27" fmla="*/ 619 h 882"/>
                <a:gd name="T28" fmla="*/ 523 w 1135"/>
                <a:gd name="T29" fmla="*/ 619 h 882"/>
                <a:gd name="T30" fmla="*/ 523 w 1135"/>
                <a:gd name="T31" fmla="*/ 880 h 882"/>
                <a:gd name="T32" fmla="*/ 681 w 1135"/>
                <a:gd name="T33" fmla="*/ 881 h 882"/>
                <a:gd name="T34" fmla="*/ 797 w 1135"/>
                <a:gd name="T35" fmla="*/ 724 h 882"/>
                <a:gd name="T36" fmla="*/ 797 w 1135"/>
                <a:gd name="T37" fmla="*/ 395 h 882"/>
                <a:gd name="T38" fmla="*/ 809 w 1135"/>
                <a:gd name="T39" fmla="*/ 395 h 882"/>
                <a:gd name="T40" fmla="*/ 809 w 1135"/>
                <a:gd name="T41" fmla="*/ 718 h 882"/>
                <a:gd name="T42" fmla="*/ 899 w 1135"/>
                <a:gd name="T43" fmla="*/ 699 h 882"/>
                <a:gd name="T44" fmla="*/ 1043 w 1135"/>
                <a:gd name="T45" fmla="*/ 752 h 882"/>
                <a:gd name="T46" fmla="*/ 1042 w 1135"/>
                <a:gd name="T47" fmla="*/ 395 h 882"/>
                <a:gd name="T48" fmla="*/ 1054 w 1135"/>
                <a:gd name="T49" fmla="*/ 395 h 882"/>
                <a:gd name="T50" fmla="*/ 1055 w 1135"/>
                <a:gd name="T51" fmla="*/ 763 h 882"/>
                <a:gd name="T52" fmla="*/ 1117 w 1135"/>
                <a:gd name="T53" fmla="*/ 882 h 882"/>
                <a:gd name="T54" fmla="*/ 1135 w 1135"/>
                <a:gd name="T55" fmla="*/ 882 h 882"/>
                <a:gd name="T56" fmla="*/ 1122 w 1135"/>
                <a:gd name="T57" fmla="*/ 181 h 882"/>
                <a:gd name="T58" fmla="*/ 1063 w 1135"/>
                <a:gd name="T59" fmla="*/ 193 h 882"/>
                <a:gd name="T60" fmla="*/ 1027 w 1135"/>
                <a:gd name="T61" fmla="*/ 201 h 882"/>
                <a:gd name="T62" fmla="*/ 68 w 1135"/>
                <a:gd name="T63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35" h="882">
                  <a:moveTo>
                    <a:pt x="899" y="820"/>
                  </a:moveTo>
                  <a:cubicBezTo>
                    <a:pt x="859" y="820"/>
                    <a:pt x="824" y="844"/>
                    <a:pt x="809" y="879"/>
                  </a:cubicBezTo>
                  <a:cubicBezTo>
                    <a:pt x="809" y="881"/>
                    <a:pt x="809" y="881"/>
                    <a:pt x="809" y="881"/>
                  </a:cubicBezTo>
                  <a:cubicBezTo>
                    <a:pt x="989" y="882"/>
                    <a:pt x="989" y="882"/>
                    <a:pt x="989" y="882"/>
                  </a:cubicBezTo>
                  <a:cubicBezTo>
                    <a:pt x="975" y="846"/>
                    <a:pt x="940" y="820"/>
                    <a:pt x="899" y="820"/>
                  </a:cubicBezTo>
                  <a:moveTo>
                    <a:pt x="68" y="0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148" y="655"/>
                    <a:pt x="148" y="655"/>
                    <a:pt x="148" y="655"/>
                  </a:cubicBezTo>
                  <a:cubicBezTo>
                    <a:pt x="148" y="395"/>
                    <a:pt x="148" y="395"/>
                    <a:pt x="148" y="395"/>
                  </a:cubicBezTo>
                  <a:cubicBezTo>
                    <a:pt x="160" y="395"/>
                    <a:pt x="160" y="395"/>
                    <a:pt x="160" y="395"/>
                  </a:cubicBezTo>
                  <a:cubicBezTo>
                    <a:pt x="160" y="655"/>
                    <a:pt x="160" y="655"/>
                    <a:pt x="160" y="655"/>
                  </a:cubicBezTo>
                  <a:cubicBezTo>
                    <a:pt x="404" y="655"/>
                    <a:pt x="404" y="655"/>
                    <a:pt x="404" y="655"/>
                  </a:cubicBezTo>
                  <a:cubicBezTo>
                    <a:pt x="484" y="619"/>
                    <a:pt x="484" y="619"/>
                    <a:pt x="484" y="619"/>
                  </a:cubicBezTo>
                  <a:cubicBezTo>
                    <a:pt x="523" y="619"/>
                    <a:pt x="523" y="619"/>
                    <a:pt x="523" y="619"/>
                  </a:cubicBezTo>
                  <a:cubicBezTo>
                    <a:pt x="523" y="880"/>
                    <a:pt x="523" y="880"/>
                    <a:pt x="523" y="880"/>
                  </a:cubicBezTo>
                  <a:cubicBezTo>
                    <a:pt x="681" y="881"/>
                    <a:pt x="681" y="881"/>
                    <a:pt x="681" y="881"/>
                  </a:cubicBezTo>
                  <a:cubicBezTo>
                    <a:pt x="694" y="812"/>
                    <a:pt x="738" y="755"/>
                    <a:pt x="797" y="724"/>
                  </a:cubicBezTo>
                  <a:cubicBezTo>
                    <a:pt x="797" y="395"/>
                    <a:pt x="797" y="395"/>
                    <a:pt x="797" y="395"/>
                  </a:cubicBezTo>
                  <a:cubicBezTo>
                    <a:pt x="809" y="395"/>
                    <a:pt x="809" y="395"/>
                    <a:pt x="809" y="395"/>
                  </a:cubicBezTo>
                  <a:cubicBezTo>
                    <a:pt x="809" y="718"/>
                    <a:pt x="809" y="718"/>
                    <a:pt x="809" y="718"/>
                  </a:cubicBezTo>
                  <a:cubicBezTo>
                    <a:pt x="837" y="706"/>
                    <a:pt x="867" y="699"/>
                    <a:pt x="899" y="699"/>
                  </a:cubicBezTo>
                  <a:cubicBezTo>
                    <a:pt x="954" y="699"/>
                    <a:pt x="1004" y="719"/>
                    <a:pt x="1043" y="752"/>
                  </a:cubicBezTo>
                  <a:cubicBezTo>
                    <a:pt x="1042" y="395"/>
                    <a:pt x="1042" y="395"/>
                    <a:pt x="1042" y="395"/>
                  </a:cubicBezTo>
                  <a:cubicBezTo>
                    <a:pt x="1054" y="395"/>
                    <a:pt x="1054" y="395"/>
                    <a:pt x="1054" y="395"/>
                  </a:cubicBezTo>
                  <a:cubicBezTo>
                    <a:pt x="1055" y="763"/>
                    <a:pt x="1055" y="763"/>
                    <a:pt x="1055" y="763"/>
                  </a:cubicBezTo>
                  <a:cubicBezTo>
                    <a:pt x="1086" y="795"/>
                    <a:pt x="1109" y="836"/>
                    <a:pt x="1117" y="882"/>
                  </a:cubicBezTo>
                  <a:cubicBezTo>
                    <a:pt x="1135" y="882"/>
                    <a:pt x="1135" y="882"/>
                    <a:pt x="1135" y="882"/>
                  </a:cubicBezTo>
                  <a:cubicBezTo>
                    <a:pt x="1122" y="181"/>
                    <a:pt x="1122" y="181"/>
                    <a:pt x="1122" y="181"/>
                  </a:cubicBezTo>
                  <a:cubicBezTo>
                    <a:pt x="1063" y="193"/>
                    <a:pt x="1063" y="193"/>
                    <a:pt x="1063" y="193"/>
                  </a:cubicBezTo>
                  <a:cubicBezTo>
                    <a:pt x="1027" y="201"/>
                    <a:pt x="1027" y="201"/>
                    <a:pt x="1027" y="201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îşľïḑê"/>
            <p:cNvSpPr/>
            <p:nvPr/>
          </p:nvSpPr>
          <p:spPr bwMode="auto">
            <a:xfrm>
              <a:off x="5110163" y="5175250"/>
              <a:ext cx="1878013" cy="588963"/>
            </a:xfrm>
            <a:custGeom>
              <a:avLst/>
              <a:gdLst>
                <a:gd name="T0" fmla="*/ 1126 w 1187"/>
                <a:gd name="T1" fmla="*/ 0 h 373"/>
                <a:gd name="T2" fmla="*/ 935 w 1187"/>
                <a:gd name="T3" fmla="*/ 38 h 373"/>
                <a:gd name="T4" fmla="*/ 909 w 1187"/>
                <a:gd name="T5" fmla="*/ 65 h 373"/>
                <a:gd name="T6" fmla="*/ 847 w 1187"/>
                <a:gd name="T7" fmla="*/ 93 h 373"/>
                <a:gd name="T8" fmla="*/ 850 w 1187"/>
                <a:gd name="T9" fmla="*/ 110 h 373"/>
                <a:gd name="T10" fmla="*/ 821 w 1187"/>
                <a:gd name="T11" fmla="*/ 148 h 373"/>
                <a:gd name="T12" fmla="*/ 791 w 1187"/>
                <a:gd name="T13" fmla="*/ 110 h 373"/>
                <a:gd name="T14" fmla="*/ 794 w 1187"/>
                <a:gd name="T15" fmla="*/ 93 h 373"/>
                <a:gd name="T16" fmla="*/ 749 w 1187"/>
                <a:gd name="T17" fmla="*/ 76 h 373"/>
                <a:gd name="T18" fmla="*/ 64 w 1187"/>
                <a:gd name="T19" fmla="*/ 216 h 373"/>
                <a:gd name="T20" fmla="*/ 56 w 1187"/>
                <a:gd name="T21" fmla="*/ 218 h 373"/>
                <a:gd name="T22" fmla="*/ 2 w 1187"/>
                <a:gd name="T23" fmla="*/ 203 h 373"/>
                <a:gd name="T24" fmla="*/ 0 w 1187"/>
                <a:gd name="T25" fmla="*/ 373 h 373"/>
                <a:gd name="T26" fmla="*/ 1187 w 1187"/>
                <a:gd name="T27" fmla="*/ 131 h 373"/>
                <a:gd name="T28" fmla="*/ 1185 w 1187"/>
                <a:gd name="T29" fmla="*/ 8 h 373"/>
                <a:gd name="T30" fmla="*/ 1126 w 1187"/>
                <a:gd name="T31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7" h="373">
                  <a:moveTo>
                    <a:pt x="1126" y="0"/>
                  </a:moveTo>
                  <a:cubicBezTo>
                    <a:pt x="935" y="38"/>
                    <a:pt x="935" y="38"/>
                    <a:pt x="935" y="38"/>
                  </a:cubicBezTo>
                  <a:cubicBezTo>
                    <a:pt x="928" y="48"/>
                    <a:pt x="919" y="57"/>
                    <a:pt x="909" y="65"/>
                  </a:cubicBezTo>
                  <a:cubicBezTo>
                    <a:pt x="890" y="80"/>
                    <a:pt x="869" y="89"/>
                    <a:pt x="847" y="93"/>
                  </a:cubicBezTo>
                  <a:cubicBezTo>
                    <a:pt x="849" y="98"/>
                    <a:pt x="850" y="104"/>
                    <a:pt x="850" y="110"/>
                  </a:cubicBezTo>
                  <a:cubicBezTo>
                    <a:pt x="850" y="131"/>
                    <a:pt x="837" y="148"/>
                    <a:pt x="821" y="148"/>
                  </a:cubicBezTo>
                  <a:cubicBezTo>
                    <a:pt x="804" y="148"/>
                    <a:pt x="791" y="131"/>
                    <a:pt x="791" y="110"/>
                  </a:cubicBezTo>
                  <a:cubicBezTo>
                    <a:pt x="791" y="104"/>
                    <a:pt x="792" y="98"/>
                    <a:pt x="794" y="93"/>
                  </a:cubicBezTo>
                  <a:cubicBezTo>
                    <a:pt x="778" y="90"/>
                    <a:pt x="763" y="84"/>
                    <a:pt x="749" y="76"/>
                  </a:cubicBezTo>
                  <a:cubicBezTo>
                    <a:pt x="64" y="216"/>
                    <a:pt x="64" y="216"/>
                    <a:pt x="64" y="216"/>
                  </a:cubicBezTo>
                  <a:cubicBezTo>
                    <a:pt x="56" y="218"/>
                    <a:pt x="56" y="218"/>
                    <a:pt x="56" y="218"/>
                  </a:cubicBezTo>
                  <a:cubicBezTo>
                    <a:pt x="2" y="203"/>
                    <a:pt x="2" y="203"/>
                    <a:pt x="2" y="203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1187" y="131"/>
                    <a:pt x="1187" y="131"/>
                    <a:pt x="1187" y="131"/>
                  </a:cubicBezTo>
                  <a:cubicBezTo>
                    <a:pt x="1185" y="8"/>
                    <a:pt x="1185" y="8"/>
                    <a:pt x="1185" y="8"/>
                  </a:cubicBezTo>
                  <a:cubicBezTo>
                    <a:pt x="1126" y="0"/>
                    <a:pt x="1126" y="0"/>
                    <a:pt x="1126" y="0"/>
                  </a:cubicBezTo>
                </a:path>
              </a:pathLst>
            </a:custGeom>
            <a:solidFill>
              <a:srgbClr val="3D3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s1iḑe"/>
            <p:cNvSpPr/>
            <p:nvPr/>
          </p:nvSpPr>
          <p:spPr bwMode="auto">
            <a:xfrm>
              <a:off x="5113338" y="2292350"/>
              <a:ext cx="1871663" cy="3227388"/>
            </a:xfrm>
            <a:custGeom>
              <a:avLst/>
              <a:gdLst>
                <a:gd name="T0" fmla="*/ 712 w 1183"/>
                <a:gd name="T1" fmla="*/ 1498 h 2043"/>
                <a:gd name="T2" fmla="*/ 958 w 1183"/>
                <a:gd name="T3" fmla="*/ 1457 h 2043"/>
                <a:gd name="T4" fmla="*/ 947 w 1183"/>
                <a:gd name="T5" fmla="*/ 1542 h 2043"/>
                <a:gd name="T6" fmla="*/ 931 w 1183"/>
                <a:gd name="T7" fmla="*/ 1691 h 2043"/>
                <a:gd name="T8" fmla="*/ 1124 w 1183"/>
                <a:gd name="T9" fmla="*/ 1825 h 2043"/>
                <a:gd name="T10" fmla="*/ 712 w 1183"/>
                <a:gd name="T11" fmla="*/ 1369 h 2043"/>
                <a:gd name="T12" fmla="*/ 712 w 1183"/>
                <a:gd name="T13" fmla="*/ 1369 h 2043"/>
                <a:gd name="T14" fmla="*/ 178 w 1183"/>
                <a:gd name="T15" fmla="*/ 1688 h 2043"/>
                <a:gd name="T16" fmla="*/ 7 w 1183"/>
                <a:gd name="T17" fmla="*/ 1287 h 2043"/>
                <a:gd name="T18" fmla="*/ 62 w 1183"/>
                <a:gd name="T19" fmla="*/ 2041 h 2043"/>
                <a:gd name="T20" fmla="*/ 677 w 1183"/>
                <a:gd name="T21" fmla="*/ 1779 h 2043"/>
                <a:gd name="T22" fmla="*/ 700 w 1183"/>
                <a:gd name="T23" fmla="*/ 1688 h 2043"/>
                <a:gd name="T24" fmla="*/ 700 w 1183"/>
                <a:gd name="T25" fmla="*/ 1505 h 2043"/>
                <a:gd name="T26" fmla="*/ 700 w 1183"/>
                <a:gd name="T27" fmla="*/ 1488 h 2043"/>
                <a:gd name="T28" fmla="*/ 700 w 1183"/>
                <a:gd name="T29" fmla="*/ 1382 h 2043"/>
                <a:gd name="T30" fmla="*/ 700 w 1183"/>
                <a:gd name="T31" fmla="*/ 1352 h 2043"/>
                <a:gd name="T32" fmla="*/ 712 w 1183"/>
                <a:gd name="T33" fmla="*/ 1287 h 2043"/>
                <a:gd name="T34" fmla="*/ 1172 w 1183"/>
                <a:gd name="T35" fmla="*/ 1287 h 2043"/>
                <a:gd name="T36" fmla="*/ 960 w 1183"/>
                <a:gd name="T37" fmla="*/ 1445 h 2043"/>
                <a:gd name="T38" fmla="*/ 1113 w 1183"/>
                <a:gd name="T39" fmla="*/ 994 h 2043"/>
                <a:gd name="T40" fmla="*/ 1172 w 1183"/>
                <a:gd name="T41" fmla="*/ 1275 h 2043"/>
                <a:gd name="T42" fmla="*/ 1113 w 1183"/>
                <a:gd name="T43" fmla="*/ 994 h 2043"/>
                <a:gd name="T44" fmla="*/ 1125 w 1183"/>
                <a:gd name="T45" fmla="*/ 1232 h 2043"/>
                <a:gd name="T46" fmla="*/ 713 w 1183"/>
                <a:gd name="T47" fmla="*/ 808 h 2043"/>
                <a:gd name="T48" fmla="*/ 1113 w 1183"/>
                <a:gd name="T49" fmla="*/ 982 h 2043"/>
                <a:gd name="T50" fmla="*/ 713 w 1183"/>
                <a:gd name="T51" fmla="*/ 808 h 2043"/>
                <a:gd name="T52" fmla="*/ 692 w 1183"/>
                <a:gd name="T53" fmla="*/ 1275 h 2043"/>
                <a:gd name="T54" fmla="*/ 12 w 1183"/>
                <a:gd name="T55" fmla="*/ 701 h 2043"/>
                <a:gd name="T56" fmla="*/ 166 w 1183"/>
                <a:gd name="T57" fmla="*/ 701 h 2043"/>
                <a:gd name="T58" fmla="*/ 910 w 1183"/>
                <a:gd name="T59" fmla="*/ 796 h 2043"/>
                <a:gd name="T60" fmla="*/ 923 w 1183"/>
                <a:gd name="T61" fmla="*/ 796 h 2043"/>
                <a:gd name="T62" fmla="*/ 1125 w 1183"/>
                <a:gd name="T63" fmla="*/ 982 h 2043"/>
                <a:gd name="T64" fmla="*/ 1061 w 1183"/>
                <a:gd name="T65" fmla="*/ 608 h 2043"/>
                <a:gd name="T66" fmla="*/ 1138 w 1183"/>
                <a:gd name="T67" fmla="*/ 289 h 2043"/>
                <a:gd name="T68" fmla="*/ 1073 w 1183"/>
                <a:gd name="T69" fmla="*/ 496 h 2043"/>
                <a:gd name="T70" fmla="*/ 1153 w 1183"/>
                <a:gd name="T71" fmla="*/ 263 h 2043"/>
                <a:gd name="T72" fmla="*/ 827 w 1183"/>
                <a:gd name="T73" fmla="*/ 325 h 2043"/>
                <a:gd name="T74" fmla="*/ 917 w 1183"/>
                <a:gd name="T75" fmla="*/ 384 h 2043"/>
                <a:gd name="T76" fmla="*/ 827 w 1183"/>
                <a:gd name="T77" fmla="*/ 262 h 2043"/>
                <a:gd name="T78" fmla="*/ 815 w 1183"/>
                <a:gd name="T79" fmla="*/ 796 h 2043"/>
                <a:gd name="T80" fmla="*/ 696 w 1183"/>
                <a:gd name="T81" fmla="*/ 289 h 2043"/>
                <a:gd name="T82" fmla="*/ 541 w 1183"/>
                <a:gd name="T83" fmla="*/ 261 h 2043"/>
                <a:gd name="T84" fmla="*/ 700 w 1183"/>
                <a:gd name="T85" fmla="*/ 1265 h 2043"/>
                <a:gd name="T86" fmla="*/ 529 w 1183"/>
                <a:gd name="T87" fmla="*/ 261 h 2043"/>
                <a:gd name="T88" fmla="*/ 12 w 1183"/>
                <a:gd name="T89" fmla="*/ 689 h 2043"/>
                <a:gd name="T90" fmla="*/ 16 w 1183"/>
                <a:gd name="T91" fmla="*/ 259 h 2043"/>
                <a:gd name="T92" fmla="*/ 16 w 1183"/>
                <a:gd name="T93" fmla="*/ 247 h 2043"/>
                <a:gd name="T94" fmla="*/ 529 w 1183"/>
                <a:gd name="T95" fmla="*/ 0 h 2043"/>
                <a:gd name="T96" fmla="*/ 178 w 1183"/>
                <a:gd name="T97" fmla="*/ 36 h 2043"/>
                <a:gd name="T98" fmla="*/ 529 w 1183"/>
                <a:gd name="T99" fmla="*/ 0 h 2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83" h="2043">
                  <a:moveTo>
                    <a:pt x="775" y="1487"/>
                  </a:moveTo>
                  <a:cubicBezTo>
                    <a:pt x="712" y="1488"/>
                    <a:pt x="712" y="1488"/>
                    <a:pt x="712" y="1488"/>
                  </a:cubicBezTo>
                  <a:cubicBezTo>
                    <a:pt x="712" y="1498"/>
                    <a:pt x="712" y="1498"/>
                    <a:pt x="712" y="1498"/>
                  </a:cubicBezTo>
                  <a:cubicBezTo>
                    <a:pt x="775" y="1487"/>
                    <a:pt x="775" y="1487"/>
                    <a:pt x="775" y="1487"/>
                  </a:cubicBezTo>
                  <a:moveTo>
                    <a:pt x="1176" y="1457"/>
                  </a:moveTo>
                  <a:cubicBezTo>
                    <a:pt x="958" y="1457"/>
                    <a:pt x="958" y="1457"/>
                    <a:pt x="958" y="1457"/>
                  </a:cubicBezTo>
                  <a:cubicBezTo>
                    <a:pt x="955" y="1471"/>
                    <a:pt x="950" y="1486"/>
                    <a:pt x="942" y="1499"/>
                  </a:cubicBezTo>
                  <a:cubicBezTo>
                    <a:pt x="939" y="1505"/>
                    <a:pt x="935" y="1511"/>
                    <a:pt x="931" y="1516"/>
                  </a:cubicBezTo>
                  <a:cubicBezTo>
                    <a:pt x="937" y="1524"/>
                    <a:pt x="942" y="1533"/>
                    <a:pt x="947" y="1542"/>
                  </a:cubicBezTo>
                  <a:cubicBezTo>
                    <a:pt x="846" y="1594"/>
                    <a:pt x="846" y="1594"/>
                    <a:pt x="846" y="1594"/>
                  </a:cubicBezTo>
                  <a:cubicBezTo>
                    <a:pt x="953" y="1558"/>
                    <a:pt x="953" y="1558"/>
                    <a:pt x="953" y="1558"/>
                  </a:cubicBezTo>
                  <a:cubicBezTo>
                    <a:pt x="969" y="1604"/>
                    <a:pt x="960" y="1654"/>
                    <a:pt x="931" y="1691"/>
                  </a:cubicBezTo>
                  <a:cubicBezTo>
                    <a:pt x="951" y="1717"/>
                    <a:pt x="961" y="1748"/>
                    <a:pt x="961" y="1779"/>
                  </a:cubicBezTo>
                  <a:cubicBezTo>
                    <a:pt x="961" y="1809"/>
                    <a:pt x="951" y="1839"/>
                    <a:pt x="933" y="1863"/>
                  </a:cubicBezTo>
                  <a:cubicBezTo>
                    <a:pt x="1124" y="1825"/>
                    <a:pt x="1124" y="1825"/>
                    <a:pt x="1124" y="1825"/>
                  </a:cubicBezTo>
                  <a:cubicBezTo>
                    <a:pt x="1183" y="1833"/>
                    <a:pt x="1183" y="1833"/>
                    <a:pt x="1183" y="1833"/>
                  </a:cubicBezTo>
                  <a:cubicBezTo>
                    <a:pt x="1176" y="1457"/>
                    <a:pt x="1176" y="1457"/>
                    <a:pt x="1176" y="1457"/>
                  </a:cubicBezTo>
                  <a:moveTo>
                    <a:pt x="712" y="1369"/>
                  </a:moveTo>
                  <a:cubicBezTo>
                    <a:pt x="712" y="1388"/>
                    <a:pt x="712" y="1388"/>
                    <a:pt x="712" y="1388"/>
                  </a:cubicBezTo>
                  <a:cubicBezTo>
                    <a:pt x="801" y="1434"/>
                    <a:pt x="801" y="1434"/>
                    <a:pt x="801" y="1434"/>
                  </a:cubicBezTo>
                  <a:cubicBezTo>
                    <a:pt x="712" y="1369"/>
                    <a:pt x="712" y="1369"/>
                    <a:pt x="712" y="1369"/>
                  </a:cubicBezTo>
                  <a:moveTo>
                    <a:pt x="700" y="1287"/>
                  </a:moveTo>
                  <a:cubicBezTo>
                    <a:pt x="178" y="1287"/>
                    <a:pt x="178" y="1287"/>
                    <a:pt x="178" y="1287"/>
                  </a:cubicBezTo>
                  <a:cubicBezTo>
                    <a:pt x="178" y="1688"/>
                    <a:pt x="178" y="1688"/>
                    <a:pt x="178" y="1688"/>
                  </a:cubicBezTo>
                  <a:cubicBezTo>
                    <a:pt x="166" y="1688"/>
                    <a:pt x="166" y="1688"/>
                    <a:pt x="166" y="1688"/>
                  </a:cubicBezTo>
                  <a:cubicBezTo>
                    <a:pt x="166" y="1287"/>
                    <a:pt x="166" y="1287"/>
                    <a:pt x="166" y="1287"/>
                  </a:cubicBezTo>
                  <a:cubicBezTo>
                    <a:pt x="7" y="1287"/>
                    <a:pt x="7" y="1287"/>
                    <a:pt x="7" y="1287"/>
                  </a:cubicBezTo>
                  <a:cubicBezTo>
                    <a:pt x="0" y="2028"/>
                    <a:pt x="0" y="2028"/>
                    <a:pt x="0" y="2028"/>
                  </a:cubicBezTo>
                  <a:cubicBezTo>
                    <a:pt x="54" y="2043"/>
                    <a:pt x="54" y="2043"/>
                    <a:pt x="54" y="2043"/>
                  </a:cubicBezTo>
                  <a:cubicBezTo>
                    <a:pt x="62" y="2041"/>
                    <a:pt x="62" y="2041"/>
                    <a:pt x="62" y="2041"/>
                  </a:cubicBezTo>
                  <a:cubicBezTo>
                    <a:pt x="747" y="1901"/>
                    <a:pt x="747" y="1901"/>
                    <a:pt x="747" y="1901"/>
                  </a:cubicBezTo>
                  <a:cubicBezTo>
                    <a:pt x="733" y="1893"/>
                    <a:pt x="719" y="1881"/>
                    <a:pt x="708" y="1867"/>
                  </a:cubicBezTo>
                  <a:cubicBezTo>
                    <a:pt x="688" y="1841"/>
                    <a:pt x="677" y="1810"/>
                    <a:pt x="677" y="1779"/>
                  </a:cubicBezTo>
                  <a:cubicBezTo>
                    <a:pt x="677" y="1748"/>
                    <a:pt x="688" y="1717"/>
                    <a:pt x="708" y="1691"/>
                  </a:cubicBezTo>
                  <a:cubicBezTo>
                    <a:pt x="707" y="1690"/>
                    <a:pt x="706" y="1689"/>
                    <a:pt x="705" y="1688"/>
                  </a:cubicBezTo>
                  <a:cubicBezTo>
                    <a:pt x="700" y="1688"/>
                    <a:pt x="700" y="1688"/>
                    <a:pt x="700" y="1688"/>
                  </a:cubicBezTo>
                  <a:cubicBezTo>
                    <a:pt x="700" y="1680"/>
                    <a:pt x="700" y="1680"/>
                    <a:pt x="700" y="1680"/>
                  </a:cubicBezTo>
                  <a:cubicBezTo>
                    <a:pt x="670" y="1634"/>
                    <a:pt x="670" y="1574"/>
                    <a:pt x="700" y="1527"/>
                  </a:cubicBezTo>
                  <a:cubicBezTo>
                    <a:pt x="700" y="1505"/>
                    <a:pt x="700" y="1505"/>
                    <a:pt x="700" y="1505"/>
                  </a:cubicBezTo>
                  <a:cubicBezTo>
                    <a:pt x="699" y="1503"/>
                    <a:pt x="698" y="1502"/>
                    <a:pt x="697" y="1500"/>
                  </a:cubicBezTo>
                  <a:cubicBezTo>
                    <a:pt x="700" y="1500"/>
                    <a:pt x="700" y="1500"/>
                    <a:pt x="700" y="1500"/>
                  </a:cubicBezTo>
                  <a:cubicBezTo>
                    <a:pt x="700" y="1488"/>
                    <a:pt x="700" y="1488"/>
                    <a:pt x="700" y="1488"/>
                  </a:cubicBezTo>
                  <a:cubicBezTo>
                    <a:pt x="691" y="1488"/>
                    <a:pt x="691" y="1488"/>
                    <a:pt x="691" y="1488"/>
                  </a:cubicBezTo>
                  <a:cubicBezTo>
                    <a:pt x="674" y="1452"/>
                    <a:pt x="673" y="1412"/>
                    <a:pt x="688" y="1376"/>
                  </a:cubicBezTo>
                  <a:cubicBezTo>
                    <a:pt x="700" y="1382"/>
                    <a:pt x="700" y="1382"/>
                    <a:pt x="700" y="1382"/>
                  </a:cubicBezTo>
                  <a:cubicBezTo>
                    <a:pt x="700" y="1360"/>
                    <a:pt x="700" y="1360"/>
                    <a:pt x="700" y="1360"/>
                  </a:cubicBezTo>
                  <a:cubicBezTo>
                    <a:pt x="697" y="1357"/>
                    <a:pt x="697" y="1357"/>
                    <a:pt x="697" y="1357"/>
                  </a:cubicBezTo>
                  <a:cubicBezTo>
                    <a:pt x="698" y="1356"/>
                    <a:pt x="699" y="1354"/>
                    <a:pt x="700" y="1352"/>
                  </a:cubicBezTo>
                  <a:cubicBezTo>
                    <a:pt x="700" y="1287"/>
                    <a:pt x="700" y="1287"/>
                    <a:pt x="700" y="1287"/>
                  </a:cubicBezTo>
                  <a:moveTo>
                    <a:pt x="815" y="1287"/>
                  </a:moveTo>
                  <a:cubicBezTo>
                    <a:pt x="712" y="1287"/>
                    <a:pt x="712" y="1287"/>
                    <a:pt x="712" y="1287"/>
                  </a:cubicBezTo>
                  <a:cubicBezTo>
                    <a:pt x="712" y="1336"/>
                    <a:pt x="712" y="1336"/>
                    <a:pt x="712" y="1336"/>
                  </a:cubicBezTo>
                  <a:cubicBezTo>
                    <a:pt x="738" y="1305"/>
                    <a:pt x="776" y="1288"/>
                    <a:pt x="815" y="1287"/>
                  </a:cubicBezTo>
                  <a:moveTo>
                    <a:pt x="1172" y="1287"/>
                  </a:moveTo>
                  <a:cubicBezTo>
                    <a:pt x="823" y="1287"/>
                    <a:pt x="823" y="1287"/>
                    <a:pt x="823" y="1287"/>
                  </a:cubicBezTo>
                  <a:cubicBezTo>
                    <a:pt x="846" y="1287"/>
                    <a:pt x="869" y="1294"/>
                    <a:pt x="890" y="1306"/>
                  </a:cubicBezTo>
                  <a:cubicBezTo>
                    <a:pt x="941" y="1335"/>
                    <a:pt x="966" y="1390"/>
                    <a:pt x="960" y="1445"/>
                  </a:cubicBezTo>
                  <a:cubicBezTo>
                    <a:pt x="1175" y="1445"/>
                    <a:pt x="1175" y="1445"/>
                    <a:pt x="1175" y="1445"/>
                  </a:cubicBezTo>
                  <a:cubicBezTo>
                    <a:pt x="1172" y="1287"/>
                    <a:pt x="1172" y="1287"/>
                    <a:pt x="1172" y="1287"/>
                  </a:cubicBezTo>
                  <a:moveTo>
                    <a:pt x="1113" y="994"/>
                  </a:moveTo>
                  <a:cubicBezTo>
                    <a:pt x="712" y="994"/>
                    <a:pt x="712" y="994"/>
                    <a:pt x="712" y="994"/>
                  </a:cubicBezTo>
                  <a:cubicBezTo>
                    <a:pt x="712" y="1275"/>
                    <a:pt x="712" y="1275"/>
                    <a:pt x="712" y="1275"/>
                  </a:cubicBezTo>
                  <a:cubicBezTo>
                    <a:pt x="1172" y="1275"/>
                    <a:pt x="1172" y="1275"/>
                    <a:pt x="1172" y="1275"/>
                  </a:cubicBezTo>
                  <a:cubicBezTo>
                    <a:pt x="1172" y="1244"/>
                    <a:pt x="1172" y="1244"/>
                    <a:pt x="1172" y="1244"/>
                  </a:cubicBezTo>
                  <a:cubicBezTo>
                    <a:pt x="1113" y="1244"/>
                    <a:pt x="1113" y="1244"/>
                    <a:pt x="1113" y="1244"/>
                  </a:cubicBezTo>
                  <a:cubicBezTo>
                    <a:pt x="1113" y="994"/>
                    <a:pt x="1113" y="994"/>
                    <a:pt x="1113" y="994"/>
                  </a:cubicBezTo>
                  <a:moveTo>
                    <a:pt x="1167" y="994"/>
                  </a:moveTo>
                  <a:cubicBezTo>
                    <a:pt x="1125" y="994"/>
                    <a:pt x="1125" y="994"/>
                    <a:pt x="1125" y="994"/>
                  </a:cubicBezTo>
                  <a:cubicBezTo>
                    <a:pt x="1125" y="1232"/>
                    <a:pt x="1125" y="1232"/>
                    <a:pt x="1125" y="1232"/>
                  </a:cubicBezTo>
                  <a:cubicBezTo>
                    <a:pt x="1171" y="1232"/>
                    <a:pt x="1171" y="1232"/>
                    <a:pt x="1171" y="1232"/>
                  </a:cubicBezTo>
                  <a:cubicBezTo>
                    <a:pt x="1167" y="994"/>
                    <a:pt x="1167" y="994"/>
                    <a:pt x="1167" y="994"/>
                  </a:cubicBezTo>
                  <a:moveTo>
                    <a:pt x="713" y="808"/>
                  </a:moveTo>
                  <a:cubicBezTo>
                    <a:pt x="712" y="808"/>
                    <a:pt x="712" y="808"/>
                    <a:pt x="712" y="808"/>
                  </a:cubicBezTo>
                  <a:cubicBezTo>
                    <a:pt x="712" y="982"/>
                    <a:pt x="712" y="982"/>
                    <a:pt x="712" y="982"/>
                  </a:cubicBezTo>
                  <a:cubicBezTo>
                    <a:pt x="1113" y="982"/>
                    <a:pt x="1113" y="982"/>
                    <a:pt x="1113" y="982"/>
                  </a:cubicBezTo>
                  <a:cubicBezTo>
                    <a:pt x="1113" y="980"/>
                    <a:pt x="1113" y="980"/>
                    <a:pt x="1113" y="980"/>
                  </a:cubicBezTo>
                  <a:cubicBezTo>
                    <a:pt x="713" y="980"/>
                    <a:pt x="713" y="980"/>
                    <a:pt x="713" y="980"/>
                  </a:cubicBezTo>
                  <a:cubicBezTo>
                    <a:pt x="713" y="808"/>
                    <a:pt x="713" y="808"/>
                    <a:pt x="713" y="808"/>
                  </a:cubicBezTo>
                  <a:moveTo>
                    <a:pt x="178" y="711"/>
                  </a:moveTo>
                  <a:cubicBezTo>
                    <a:pt x="178" y="1275"/>
                    <a:pt x="178" y="1275"/>
                    <a:pt x="178" y="1275"/>
                  </a:cubicBezTo>
                  <a:cubicBezTo>
                    <a:pt x="692" y="1275"/>
                    <a:pt x="692" y="1275"/>
                    <a:pt x="692" y="1275"/>
                  </a:cubicBezTo>
                  <a:cubicBezTo>
                    <a:pt x="178" y="711"/>
                    <a:pt x="178" y="711"/>
                    <a:pt x="178" y="711"/>
                  </a:cubicBezTo>
                  <a:moveTo>
                    <a:pt x="166" y="701"/>
                  </a:moveTo>
                  <a:cubicBezTo>
                    <a:pt x="12" y="701"/>
                    <a:pt x="12" y="701"/>
                    <a:pt x="12" y="701"/>
                  </a:cubicBezTo>
                  <a:cubicBezTo>
                    <a:pt x="7" y="1275"/>
                    <a:pt x="7" y="1275"/>
                    <a:pt x="7" y="1275"/>
                  </a:cubicBezTo>
                  <a:cubicBezTo>
                    <a:pt x="166" y="1275"/>
                    <a:pt x="166" y="1275"/>
                    <a:pt x="166" y="1275"/>
                  </a:cubicBezTo>
                  <a:cubicBezTo>
                    <a:pt x="166" y="701"/>
                    <a:pt x="166" y="701"/>
                    <a:pt x="166" y="701"/>
                  </a:cubicBezTo>
                  <a:moveTo>
                    <a:pt x="827" y="638"/>
                  </a:moveTo>
                  <a:cubicBezTo>
                    <a:pt x="827" y="796"/>
                    <a:pt x="827" y="796"/>
                    <a:pt x="827" y="796"/>
                  </a:cubicBezTo>
                  <a:cubicBezTo>
                    <a:pt x="910" y="796"/>
                    <a:pt x="910" y="796"/>
                    <a:pt x="910" y="796"/>
                  </a:cubicBezTo>
                  <a:cubicBezTo>
                    <a:pt x="897" y="771"/>
                    <a:pt x="864" y="710"/>
                    <a:pt x="827" y="638"/>
                  </a:cubicBezTo>
                  <a:moveTo>
                    <a:pt x="1061" y="523"/>
                  </a:moveTo>
                  <a:cubicBezTo>
                    <a:pt x="1008" y="640"/>
                    <a:pt x="944" y="759"/>
                    <a:pt x="923" y="796"/>
                  </a:cubicBezTo>
                  <a:cubicBezTo>
                    <a:pt x="1099" y="796"/>
                    <a:pt x="1099" y="796"/>
                    <a:pt x="1099" y="796"/>
                  </a:cubicBezTo>
                  <a:cubicBezTo>
                    <a:pt x="1125" y="873"/>
                    <a:pt x="1125" y="873"/>
                    <a:pt x="1125" y="873"/>
                  </a:cubicBezTo>
                  <a:cubicBezTo>
                    <a:pt x="1125" y="982"/>
                    <a:pt x="1125" y="982"/>
                    <a:pt x="1125" y="982"/>
                  </a:cubicBezTo>
                  <a:cubicBezTo>
                    <a:pt x="1167" y="982"/>
                    <a:pt x="1167" y="982"/>
                    <a:pt x="1167" y="982"/>
                  </a:cubicBezTo>
                  <a:cubicBezTo>
                    <a:pt x="1160" y="608"/>
                    <a:pt x="1160" y="608"/>
                    <a:pt x="1160" y="608"/>
                  </a:cubicBezTo>
                  <a:cubicBezTo>
                    <a:pt x="1061" y="608"/>
                    <a:pt x="1061" y="608"/>
                    <a:pt x="1061" y="608"/>
                  </a:cubicBezTo>
                  <a:cubicBezTo>
                    <a:pt x="1061" y="523"/>
                    <a:pt x="1061" y="523"/>
                    <a:pt x="1061" y="523"/>
                  </a:cubicBezTo>
                  <a:moveTo>
                    <a:pt x="1136" y="263"/>
                  </a:moveTo>
                  <a:cubicBezTo>
                    <a:pt x="1137" y="272"/>
                    <a:pt x="1138" y="280"/>
                    <a:pt x="1138" y="289"/>
                  </a:cubicBezTo>
                  <a:cubicBezTo>
                    <a:pt x="1138" y="289"/>
                    <a:pt x="1138" y="289"/>
                    <a:pt x="1138" y="289"/>
                  </a:cubicBezTo>
                  <a:cubicBezTo>
                    <a:pt x="1138" y="289"/>
                    <a:pt x="1138" y="289"/>
                    <a:pt x="1138" y="289"/>
                  </a:cubicBezTo>
                  <a:cubicBezTo>
                    <a:pt x="1138" y="333"/>
                    <a:pt x="1109" y="413"/>
                    <a:pt x="1073" y="496"/>
                  </a:cubicBezTo>
                  <a:cubicBezTo>
                    <a:pt x="1073" y="596"/>
                    <a:pt x="1073" y="596"/>
                    <a:pt x="1073" y="596"/>
                  </a:cubicBezTo>
                  <a:cubicBezTo>
                    <a:pt x="1159" y="596"/>
                    <a:pt x="1159" y="596"/>
                    <a:pt x="1159" y="596"/>
                  </a:cubicBezTo>
                  <a:cubicBezTo>
                    <a:pt x="1153" y="263"/>
                    <a:pt x="1153" y="263"/>
                    <a:pt x="1153" y="263"/>
                  </a:cubicBezTo>
                  <a:cubicBezTo>
                    <a:pt x="1136" y="263"/>
                    <a:pt x="1136" y="263"/>
                    <a:pt x="1136" y="263"/>
                  </a:cubicBezTo>
                  <a:moveTo>
                    <a:pt x="827" y="262"/>
                  </a:moveTo>
                  <a:cubicBezTo>
                    <a:pt x="827" y="325"/>
                    <a:pt x="827" y="325"/>
                    <a:pt x="827" y="325"/>
                  </a:cubicBezTo>
                  <a:cubicBezTo>
                    <a:pt x="842" y="359"/>
                    <a:pt x="877" y="384"/>
                    <a:pt x="917" y="384"/>
                  </a:cubicBezTo>
                  <a:cubicBezTo>
                    <a:pt x="917" y="384"/>
                    <a:pt x="917" y="384"/>
                    <a:pt x="917" y="384"/>
                  </a:cubicBezTo>
                  <a:cubicBezTo>
                    <a:pt x="917" y="384"/>
                    <a:pt x="917" y="384"/>
                    <a:pt x="917" y="384"/>
                  </a:cubicBezTo>
                  <a:cubicBezTo>
                    <a:pt x="971" y="384"/>
                    <a:pt x="1014" y="340"/>
                    <a:pt x="1014" y="286"/>
                  </a:cubicBezTo>
                  <a:cubicBezTo>
                    <a:pt x="1014" y="278"/>
                    <a:pt x="1013" y="270"/>
                    <a:pt x="1011" y="263"/>
                  </a:cubicBezTo>
                  <a:cubicBezTo>
                    <a:pt x="827" y="262"/>
                    <a:pt x="827" y="262"/>
                    <a:pt x="827" y="262"/>
                  </a:cubicBezTo>
                  <a:moveTo>
                    <a:pt x="541" y="261"/>
                  </a:moveTo>
                  <a:cubicBezTo>
                    <a:pt x="541" y="796"/>
                    <a:pt x="541" y="796"/>
                    <a:pt x="541" y="796"/>
                  </a:cubicBezTo>
                  <a:cubicBezTo>
                    <a:pt x="815" y="796"/>
                    <a:pt x="815" y="796"/>
                    <a:pt x="815" y="796"/>
                  </a:cubicBezTo>
                  <a:cubicBezTo>
                    <a:pt x="815" y="613"/>
                    <a:pt x="815" y="613"/>
                    <a:pt x="815" y="613"/>
                  </a:cubicBezTo>
                  <a:cubicBezTo>
                    <a:pt x="757" y="495"/>
                    <a:pt x="696" y="354"/>
                    <a:pt x="696" y="289"/>
                  </a:cubicBezTo>
                  <a:cubicBezTo>
                    <a:pt x="696" y="289"/>
                    <a:pt x="696" y="289"/>
                    <a:pt x="696" y="289"/>
                  </a:cubicBezTo>
                  <a:cubicBezTo>
                    <a:pt x="696" y="289"/>
                    <a:pt x="696" y="289"/>
                    <a:pt x="696" y="289"/>
                  </a:cubicBezTo>
                  <a:cubicBezTo>
                    <a:pt x="696" y="280"/>
                    <a:pt x="696" y="271"/>
                    <a:pt x="697" y="262"/>
                  </a:cubicBezTo>
                  <a:cubicBezTo>
                    <a:pt x="541" y="261"/>
                    <a:pt x="541" y="261"/>
                    <a:pt x="541" y="261"/>
                  </a:cubicBezTo>
                  <a:moveTo>
                    <a:pt x="178" y="260"/>
                  </a:moveTo>
                  <a:cubicBezTo>
                    <a:pt x="178" y="693"/>
                    <a:pt x="178" y="693"/>
                    <a:pt x="178" y="693"/>
                  </a:cubicBezTo>
                  <a:cubicBezTo>
                    <a:pt x="700" y="1265"/>
                    <a:pt x="700" y="1265"/>
                    <a:pt x="700" y="1265"/>
                  </a:cubicBezTo>
                  <a:cubicBezTo>
                    <a:pt x="700" y="808"/>
                    <a:pt x="700" y="808"/>
                    <a:pt x="700" y="808"/>
                  </a:cubicBezTo>
                  <a:cubicBezTo>
                    <a:pt x="529" y="808"/>
                    <a:pt x="529" y="808"/>
                    <a:pt x="529" y="808"/>
                  </a:cubicBezTo>
                  <a:cubicBezTo>
                    <a:pt x="529" y="261"/>
                    <a:pt x="529" y="261"/>
                    <a:pt x="529" y="261"/>
                  </a:cubicBezTo>
                  <a:cubicBezTo>
                    <a:pt x="178" y="260"/>
                    <a:pt x="178" y="260"/>
                    <a:pt x="178" y="260"/>
                  </a:cubicBezTo>
                  <a:moveTo>
                    <a:pt x="16" y="259"/>
                  </a:moveTo>
                  <a:cubicBezTo>
                    <a:pt x="12" y="689"/>
                    <a:pt x="12" y="689"/>
                    <a:pt x="12" y="689"/>
                  </a:cubicBezTo>
                  <a:cubicBezTo>
                    <a:pt x="166" y="689"/>
                    <a:pt x="166" y="689"/>
                    <a:pt x="166" y="689"/>
                  </a:cubicBezTo>
                  <a:cubicBezTo>
                    <a:pt x="166" y="260"/>
                    <a:pt x="166" y="260"/>
                    <a:pt x="166" y="260"/>
                  </a:cubicBezTo>
                  <a:cubicBezTo>
                    <a:pt x="16" y="259"/>
                    <a:pt x="16" y="259"/>
                    <a:pt x="16" y="259"/>
                  </a:cubicBezTo>
                  <a:moveTo>
                    <a:pt x="166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6" y="247"/>
                    <a:pt x="16" y="247"/>
                    <a:pt x="16" y="247"/>
                  </a:cubicBezTo>
                  <a:cubicBezTo>
                    <a:pt x="166" y="248"/>
                    <a:pt x="166" y="248"/>
                    <a:pt x="166" y="248"/>
                  </a:cubicBezTo>
                  <a:cubicBezTo>
                    <a:pt x="166" y="36"/>
                    <a:pt x="166" y="36"/>
                    <a:pt x="166" y="36"/>
                  </a:cubicBezTo>
                  <a:moveTo>
                    <a:pt x="529" y="0"/>
                  </a:moveTo>
                  <a:cubicBezTo>
                    <a:pt x="504" y="0"/>
                    <a:pt x="504" y="0"/>
                    <a:pt x="504" y="0"/>
                  </a:cubicBezTo>
                  <a:cubicBezTo>
                    <a:pt x="424" y="36"/>
                    <a:pt x="424" y="36"/>
                    <a:pt x="424" y="36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178" y="248"/>
                    <a:pt x="178" y="248"/>
                    <a:pt x="178" y="248"/>
                  </a:cubicBezTo>
                  <a:cubicBezTo>
                    <a:pt x="529" y="249"/>
                    <a:pt x="529" y="249"/>
                    <a:pt x="529" y="249"/>
                  </a:cubicBezTo>
                  <a:cubicBezTo>
                    <a:pt x="529" y="0"/>
                    <a:pt x="529" y="0"/>
                    <a:pt x="52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ïSḷiḋè"/>
            <p:cNvSpPr/>
            <p:nvPr/>
          </p:nvSpPr>
          <p:spPr bwMode="auto">
            <a:xfrm>
              <a:off x="6789738" y="1919288"/>
              <a:ext cx="20638" cy="581025"/>
            </a:xfrm>
            <a:custGeom>
              <a:avLst/>
              <a:gdLst>
                <a:gd name="T0" fmla="*/ 12 w 13"/>
                <a:gd name="T1" fmla="*/ 0 h 368"/>
                <a:gd name="T2" fmla="*/ 0 w 13"/>
                <a:gd name="T3" fmla="*/ 0 h 368"/>
                <a:gd name="T4" fmla="*/ 1 w 13"/>
                <a:gd name="T5" fmla="*/ 357 h 368"/>
                <a:gd name="T6" fmla="*/ 13 w 13"/>
                <a:gd name="T7" fmla="*/ 368 h 368"/>
                <a:gd name="T8" fmla="*/ 12 w 13"/>
                <a:gd name="T9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68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57"/>
                    <a:pt x="1" y="357"/>
                    <a:pt x="1" y="357"/>
                  </a:cubicBezTo>
                  <a:cubicBezTo>
                    <a:pt x="5" y="361"/>
                    <a:pt x="9" y="364"/>
                    <a:pt x="13" y="368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ïşlîḑè"/>
            <p:cNvSpPr/>
            <p:nvPr/>
          </p:nvSpPr>
          <p:spPr bwMode="auto">
            <a:xfrm>
              <a:off x="8272463" y="2552700"/>
              <a:ext cx="139700" cy="157163"/>
            </a:xfrm>
            <a:custGeom>
              <a:avLst/>
              <a:gdLst>
                <a:gd name="T0" fmla="*/ 78 w 88"/>
                <a:gd name="T1" fmla="*/ 0 h 99"/>
                <a:gd name="T2" fmla="*/ 11 w 88"/>
                <a:gd name="T3" fmla="*/ 87 h 99"/>
                <a:gd name="T4" fmla="*/ 0 w 88"/>
                <a:gd name="T5" fmla="*/ 87 h 99"/>
                <a:gd name="T6" fmla="*/ 0 w 88"/>
                <a:gd name="T7" fmla="*/ 99 h 99"/>
                <a:gd name="T8" fmla="*/ 17 w 88"/>
                <a:gd name="T9" fmla="*/ 99 h 99"/>
                <a:gd name="T10" fmla="*/ 88 w 88"/>
                <a:gd name="T11" fmla="*/ 7 h 99"/>
                <a:gd name="T12" fmla="*/ 78 w 88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9">
                  <a:moveTo>
                    <a:pt x="78" y="0"/>
                  </a:moveTo>
                  <a:lnTo>
                    <a:pt x="11" y="87"/>
                  </a:lnTo>
                  <a:lnTo>
                    <a:pt x="0" y="87"/>
                  </a:lnTo>
                  <a:lnTo>
                    <a:pt x="0" y="99"/>
                  </a:lnTo>
                  <a:lnTo>
                    <a:pt x="17" y="99"/>
                  </a:lnTo>
                  <a:lnTo>
                    <a:pt x="88" y="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ṡļîḍe"/>
            <p:cNvSpPr/>
            <p:nvPr/>
          </p:nvSpPr>
          <p:spPr bwMode="auto">
            <a:xfrm>
              <a:off x="8272463" y="2552700"/>
              <a:ext cx="139700" cy="157163"/>
            </a:xfrm>
            <a:custGeom>
              <a:avLst/>
              <a:gdLst>
                <a:gd name="T0" fmla="*/ 78 w 88"/>
                <a:gd name="T1" fmla="*/ 0 h 99"/>
                <a:gd name="T2" fmla="*/ 11 w 88"/>
                <a:gd name="T3" fmla="*/ 87 h 99"/>
                <a:gd name="T4" fmla="*/ 0 w 88"/>
                <a:gd name="T5" fmla="*/ 87 h 99"/>
                <a:gd name="T6" fmla="*/ 0 w 88"/>
                <a:gd name="T7" fmla="*/ 99 h 99"/>
                <a:gd name="T8" fmla="*/ 17 w 88"/>
                <a:gd name="T9" fmla="*/ 99 h 99"/>
                <a:gd name="T10" fmla="*/ 88 w 88"/>
                <a:gd name="T11" fmla="*/ 7 h 99"/>
                <a:gd name="T12" fmla="*/ 78 w 88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9">
                  <a:moveTo>
                    <a:pt x="78" y="0"/>
                  </a:moveTo>
                  <a:lnTo>
                    <a:pt x="11" y="87"/>
                  </a:lnTo>
                  <a:lnTo>
                    <a:pt x="0" y="87"/>
                  </a:lnTo>
                  <a:lnTo>
                    <a:pt x="0" y="99"/>
                  </a:lnTo>
                  <a:lnTo>
                    <a:pt x="17" y="99"/>
                  </a:lnTo>
                  <a:lnTo>
                    <a:pt x="88" y="7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îšḷïḑè"/>
            <p:cNvSpPr/>
            <p:nvPr/>
          </p:nvSpPr>
          <p:spPr bwMode="auto">
            <a:xfrm>
              <a:off x="6946901" y="2690813"/>
              <a:ext cx="1325563" cy="561975"/>
            </a:xfrm>
            <a:custGeom>
              <a:avLst/>
              <a:gdLst>
                <a:gd name="T0" fmla="*/ 569 w 835"/>
                <a:gd name="T1" fmla="*/ 0 h 354"/>
                <a:gd name="T2" fmla="*/ 255 w 835"/>
                <a:gd name="T3" fmla="*/ 0 h 354"/>
                <a:gd name="T4" fmla="*/ 255 w 835"/>
                <a:gd name="T5" fmla="*/ 12 h 354"/>
                <a:gd name="T6" fmla="*/ 249 w 835"/>
                <a:gd name="T7" fmla="*/ 12 h 354"/>
                <a:gd name="T8" fmla="*/ 249 w 835"/>
                <a:gd name="T9" fmla="*/ 342 h 354"/>
                <a:gd name="T10" fmla="*/ 0 w 835"/>
                <a:gd name="T11" fmla="*/ 342 h 354"/>
                <a:gd name="T12" fmla="*/ 1 w 835"/>
                <a:gd name="T13" fmla="*/ 354 h 354"/>
                <a:gd name="T14" fmla="*/ 261 w 835"/>
                <a:gd name="T15" fmla="*/ 354 h 354"/>
                <a:gd name="T16" fmla="*/ 261 w 835"/>
                <a:gd name="T17" fmla="*/ 12 h 354"/>
                <a:gd name="T18" fmla="*/ 569 w 835"/>
                <a:gd name="T19" fmla="*/ 12 h 354"/>
                <a:gd name="T20" fmla="*/ 569 w 835"/>
                <a:gd name="T21" fmla="*/ 0 h 354"/>
                <a:gd name="T22" fmla="*/ 835 w 835"/>
                <a:gd name="T23" fmla="*/ 0 h 354"/>
                <a:gd name="T24" fmla="*/ 581 w 835"/>
                <a:gd name="T25" fmla="*/ 0 h 354"/>
                <a:gd name="T26" fmla="*/ 581 w 835"/>
                <a:gd name="T27" fmla="*/ 12 h 354"/>
                <a:gd name="T28" fmla="*/ 835 w 835"/>
                <a:gd name="T29" fmla="*/ 12 h 354"/>
                <a:gd name="T30" fmla="*/ 835 w 835"/>
                <a:gd name="T31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5" h="354">
                  <a:moveTo>
                    <a:pt x="569" y="0"/>
                  </a:moveTo>
                  <a:lnTo>
                    <a:pt x="255" y="0"/>
                  </a:lnTo>
                  <a:lnTo>
                    <a:pt x="255" y="12"/>
                  </a:lnTo>
                  <a:lnTo>
                    <a:pt x="249" y="12"/>
                  </a:lnTo>
                  <a:lnTo>
                    <a:pt x="249" y="342"/>
                  </a:lnTo>
                  <a:lnTo>
                    <a:pt x="0" y="342"/>
                  </a:lnTo>
                  <a:lnTo>
                    <a:pt x="1" y="354"/>
                  </a:lnTo>
                  <a:lnTo>
                    <a:pt x="261" y="354"/>
                  </a:lnTo>
                  <a:lnTo>
                    <a:pt x="261" y="12"/>
                  </a:lnTo>
                  <a:lnTo>
                    <a:pt x="569" y="12"/>
                  </a:lnTo>
                  <a:lnTo>
                    <a:pt x="569" y="0"/>
                  </a:lnTo>
                  <a:close/>
                  <a:moveTo>
                    <a:pt x="835" y="0"/>
                  </a:moveTo>
                  <a:lnTo>
                    <a:pt x="581" y="0"/>
                  </a:lnTo>
                  <a:lnTo>
                    <a:pt x="581" y="12"/>
                  </a:lnTo>
                  <a:lnTo>
                    <a:pt x="835" y="12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íSlïdê"/>
            <p:cNvSpPr/>
            <p:nvPr/>
          </p:nvSpPr>
          <p:spPr bwMode="auto">
            <a:xfrm>
              <a:off x="6946901" y="2690813"/>
              <a:ext cx="1325563" cy="561975"/>
            </a:xfrm>
            <a:custGeom>
              <a:avLst/>
              <a:gdLst>
                <a:gd name="T0" fmla="*/ 569 w 835"/>
                <a:gd name="T1" fmla="*/ 0 h 354"/>
                <a:gd name="T2" fmla="*/ 255 w 835"/>
                <a:gd name="T3" fmla="*/ 0 h 354"/>
                <a:gd name="T4" fmla="*/ 255 w 835"/>
                <a:gd name="T5" fmla="*/ 12 h 354"/>
                <a:gd name="T6" fmla="*/ 249 w 835"/>
                <a:gd name="T7" fmla="*/ 12 h 354"/>
                <a:gd name="T8" fmla="*/ 249 w 835"/>
                <a:gd name="T9" fmla="*/ 342 h 354"/>
                <a:gd name="T10" fmla="*/ 0 w 835"/>
                <a:gd name="T11" fmla="*/ 342 h 354"/>
                <a:gd name="T12" fmla="*/ 1 w 835"/>
                <a:gd name="T13" fmla="*/ 354 h 354"/>
                <a:gd name="T14" fmla="*/ 261 w 835"/>
                <a:gd name="T15" fmla="*/ 354 h 354"/>
                <a:gd name="T16" fmla="*/ 261 w 835"/>
                <a:gd name="T17" fmla="*/ 12 h 354"/>
                <a:gd name="T18" fmla="*/ 569 w 835"/>
                <a:gd name="T19" fmla="*/ 12 h 354"/>
                <a:gd name="T20" fmla="*/ 569 w 835"/>
                <a:gd name="T21" fmla="*/ 0 h 354"/>
                <a:gd name="T22" fmla="*/ 835 w 835"/>
                <a:gd name="T23" fmla="*/ 0 h 354"/>
                <a:gd name="T24" fmla="*/ 581 w 835"/>
                <a:gd name="T25" fmla="*/ 0 h 354"/>
                <a:gd name="T26" fmla="*/ 581 w 835"/>
                <a:gd name="T27" fmla="*/ 12 h 354"/>
                <a:gd name="T28" fmla="*/ 835 w 835"/>
                <a:gd name="T29" fmla="*/ 12 h 354"/>
                <a:gd name="T30" fmla="*/ 835 w 835"/>
                <a:gd name="T31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5" h="354">
                  <a:moveTo>
                    <a:pt x="569" y="0"/>
                  </a:moveTo>
                  <a:lnTo>
                    <a:pt x="255" y="0"/>
                  </a:lnTo>
                  <a:lnTo>
                    <a:pt x="255" y="12"/>
                  </a:lnTo>
                  <a:lnTo>
                    <a:pt x="249" y="12"/>
                  </a:lnTo>
                  <a:lnTo>
                    <a:pt x="249" y="342"/>
                  </a:lnTo>
                  <a:lnTo>
                    <a:pt x="0" y="342"/>
                  </a:lnTo>
                  <a:lnTo>
                    <a:pt x="1" y="354"/>
                  </a:lnTo>
                  <a:lnTo>
                    <a:pt x="261" y="354"/>
                  </a:lnTo>
                  <a:lnTo>
                    <a:pt x="261" y="12"/>
                  </a:lnTo>
                  <a:lnTo>
                    <a:pt x="569" y="12"/>
                  </a:lnTo>
                  <a:lnTo>
                    <a:pt x="569" y="0"/>
                  </a:lnTo>
                  <a:moveTo>
                    <a:pt x="835" y="0"/>
                  </a:moveTo>
                  <a:lnTo>
                    <a:pt x="581" y="0"/>
                  </a:lnTo>
                  <a:lnTo>
                    <a:pt x="581" y="12"/>
                  </a:lnTo>
                  <a:lnTo>
                    <a:pt x="835" y="12"/>
                  </a:lnTo>
                  <a:lnTo>
                    <a:pt x="8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îśḻîḑé"/>
            <p:cNvSpPr/>
            <p:nvPr/>
          </p:nvSpPr>
          <p:spPr bwMode="auto">
            <a:xfrm>
              <a:off x="6791326" y="3076575"/>
              <a:ext cx="157163" cy="176213"/>
            </a:xfrm>
            <a:custGeom>
              <a:avLst/>
              <a:gdLst>
                <a:gd name="T0" fmla="*/ 12 w 99"/>
                <a:gd name="T1" fmla="*/ 0 h 112"/>
                <a:gd name="T2" fmla="*/ 0 w 99"/>
                <a:gd name="T3" fmla="*/ 27 h 112"/>
                <a:gd name="T4" fmla="*/ 0 w 99"/>
                <a:gd name="T5" fmla="*/ 112 h 112"/>
                <a:gd name="T6" fmla="*/ 99 w 99"/>
                <a:gd name="T7" fmla="*/ 112 h 112"/>
                <a:gd name="T8" fmla="*/ 98 w 99"/>
                <a:gd name="T9" fmla="*/ 100 h 112"/>
                <a:gd name="T10" fmla="*/ 12 w 99"/>
                <a:gd name="T11" fmla="*/ 100 h 112"/>
                <a:gd name="T12" fmla="*/ 12 w 99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2">
                  <a:moveTo>
                    <a:pt x="12" y="0"/>
                  </a:moveTo>
                  <a:cubicBezTo>
                    <a:pt x="8" y="9"/>
                    <a:pt x="4" y="18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śḻíḑe"/>
            <p:cNvSpPr/>
            <p:nvPr/>
          </p:nvSpPr>
          <p:spPr bwMode="auto">
            <a:xfrm>
              <a:off x="5395913" y="2273300"/>
              <a:ext cx="573088" cy="412750"/>
            </a:xfrm>
            <a:custGeom>
              <a:avLst/>
              <a:gdLst>
                <a:gd name="T0" fmla="*/ 361 w 361"/>
                <a:gd name="T1" fmla="*/ 0 h 260"/>
                <a:gd name="T2" fmla="*/ 322 w 361"/>
                <a:gd name="T3" fmla="*/ 0 h 260"/>
                <a:gd name="T4" fmla="*/ 243 w 361"/>
                <a:gd name="T5" fmla="*/ 36 h 260"/>
                <a:gd name="T6" fmla="*/ 0 w 361"/>
                <a:gd name="T7" fmla="*/ 36 h 260"/>
                <a:gd name="T8" fmla="*/ 0 w 361"/>
                <a:gd name="T9" fmla="*/ 48 h 260"/>
                <a:gd name="T10" fmla="*/ 245 w 361"/>
                <a:gd name="T11" fmla="*/ 48 h 260"/>
                <a:gd name="T12" fmla="*/ 324 w 361"/>
                <a:gd name="T13" fmla="*/ 12 h 260"/>
                <a:gd name="T14" fmla="*/ 349 w 361"/>
                <a:gd name="T15" fmla="*/ 12 h 260"/>
                <a:gd name="T16" fmla="*/ 349 w 361"/>
                <a:gd name="T17" fmla="*/ 260 h 260"/>
                <a:gd name="T18" fmla="*/ 361 w 361"/>
                <a:gd name="T19" fmla="*/ 260 h 260"/>
                <a:gd name="T20" fmla="*/ 361 w 361"/>
                <a:gd name="T2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60">
                  <a:moveTo>
                    <a:pt x="361" y="0"/>
                  </a:moveTo>
                  <a:lnTo>
                    <a:pt x="322" y="0"/>
                  </a:lnTo>
                  <a:lnTo>
                    <a:pt x="243" y="36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245" y="48"/>
                  </a:lnTo>
                  <a:lnTo>
                    <a:pt x="324" y="12"/>
                  </a:lnTo>
                  <a:lnTo>
                    <a:pt x="349" y="12"/>
                  </a:lnTo>
                  <a:lnTo>
                    <a:pt x="349" y="260"/>
                  </a:lnTo>
                  <a:lnTo>
                    <a:pt x="361" y="26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îsľide"/>
            <p:cNvSpPr/>
            <p:nvPr/>
          </p:nvSpPr>
          <p:spPr bwMode="auto">
            <a:xfrm>
              <a:off x="5395913" y="2273300"/>
              <a:ext cx="573088" cy="412750"/>
            </a:xfrm>
            <a:custGeom>
              <a:avLst/>
              <a:gdLst>
                <a:gd name="T0" fmla="*/ 361 w 361"/>
                <a:gd name="T1" fmla="*/ 0 h 260"/>
                <a:gd name="T2" fmla="*/ 322 w 361"/>
                <a:gd name="T3" fmla="*/ 0 h 260"/>
                <a:gd name="T4" fmla="*/ 243 w 361"/>
                <a:gd name="T5" fmla="*/ 36 h 260"/>
                <a:gd name="T6" fmla="*/ 0 w 361"/>
                <a:gd name="T7" fmla="*/ 36 h 260"/>
                <a:gd name="T8" fmla="*/ 0 w 361"/>
                <a:gd name="T9" fmla="*/ 48 h 260"/>
                <a:gd name="T10" fmla="*/ 245 w 361"/>
                <a:gd name="T11" fmla="*/ 48 h 260"/>
                <a:gd name="T12" fmla="*/ 324 w 361"/>
                <a:gd name="T13" fmla="*/ 12 h 260"/>
                <a:gd name="T14" fmla="*/ 349 w 361"/>
                <a:gd name="T15" fmla="*/ 12 h 260"/>
                <a:gd name="T16" fmla="*/ 349 w 361"/>
                <a:gd name="T17" fmla="*/ 260 h 260"/>
                <a:gd name="T18" fmla="*/ 361 w 361"/>
                <a:gd name="T19" fmla="*/ 260 h 260"/>
                <a:gd name="T20" fmla="*/ 361 w 361"/>
                <a:gd name="T2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60">
                  <a:moveTo>
                    <a:pt x="361" y="0"/>
                  </a:moveTo>
                  <a:lnTo>
                    <a:pt x="322" y="0"/>
                  </a:lnTo>
                  <a:lnTo>
                    <a:pt x="243" y="36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245" y="48"/>
                  </a:lnTo>
                  <a:lnTo>
                    <a:pt x="324" y="12"/>
                  </a:lnTo>
                  <a:lnTo>
                    <a:pt x="349" y="12"/>
                  </a:lnTo>
                  <a:lnTo>
                    <a:pt x="349" y="260"/>
                  </a:lnTo>
                  <a:lnTo>
                    <a:pt x="361" y="260"/>
                  </a:lnTo>
                  <a:lnTo>
                    <a:pt x="3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íŝḷiḑé"/>
            <p:cNvSpPr/>
            <p:nvPr/>
          </p:nvSpPr>
          <p:spPr bwMode="auto">
            <a:xfrm>
              <a:off x="4797426" y="2330450"/>
              <a:ext cx="344488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íşļíḓè"/>
            <p:cNvSpPr/>
            <p:nvPr/>
          </p:nvSpPr>
          <p:spPr bwMode="auto">
            <a:xfrm>
              <a:off x="4797426" y="2330450"/>
              <a:ext cx="344488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işḷíďè"/>
            <p:cNvSpPr/>
            <p:nvPr/>
          </p:nvSpPr>
          <p:spPr bwMode="auto">
            <a:xfrm>
              <a:off x="5141913" y="2330450"/>
              <a:ext cx="234950" cy="19050"/>
            </a:xfrm>
            <a:prstGeom prst="rect">
              <a:avLst/>
            </a:pr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íṡḷïḑe"/>
            <p:cNvSpPr/>
            <p:nvPr/>
          </p:nvSpPr>
          <p:spPr bwMode="auto">
            <a:xfrm>
              <a:off x="5141913" y="2330450"/>
              <a:ext cx="234950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8" name="iṡlîḋè"/>
            <p:cNvSpPr/>
            <p:nvPr/>
          </p:nvSpPr>
          <p:spPr bwMode="auto">
            <a:xfrm>
              <a:off x="4308476" y="2330450"/>
              <a:ext cx="469900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ï$ḻiḍè"/>
            <p:cNvSpPr/>
            <p:nvPr/>
          </p:nvSpPr>
          <p:spPr bwMode="auto">
            <a:xfrm>
              <a:off x="4308476" y="2330450"/>
              <a:ext cx="469900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iṥḷíḋé"/>
            <p:cNvSpPr/>
            <p:nvPr/>
          </p:nvSpPr>
          <p:spPr bwMode="auto">
            <a:xfrm>
              <a:off x="3736976" y="2330450"/>
              <a:ext cx="125413" cy="19050"/>
            </a:xfrm>
            <a:prstGeom prst="rect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iṥļîdé"/>
            <p:cNvSpPr/>
            <p:nvPr/>
          </p:nvSpPr>
          <p:spPr bwMode="auto">
            <a:xfrm>
              <a:off x="3736976" y="2330450"/>
              <a:ext cx="12541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iṡliḑé"/>
            <p:cNvSpPr/>
            <p:nvPr/>
          </p:nvSpPr>
          <p:spPr bwMode="auto">
            <a:xfrm>
              <a:off x="3862388" y="2330450"/>
              <a:ext cx="427038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íṩ1îďe"/>
            <p:cNvSpPr/>
            <p:nvPr/>
          </p:nvSpPr>
          <p:spPr bwMode="auto">
            <a:xfrm>
              <a:off x="3862388" y="2330450"/>
              <a:ext cx="427038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ṣḷiḑé"/>
            <p:cNvSpPr/>
            <p:nvPr/>
          </p:nvSpPr>
          <p:spPr bwMode="auto">
            <a:xfrm>
              <a:off x="5949951" y="2705100"/>
              <a:ext cx="942975" cy="1138238"/>
            </a:xfrm>
            <a:custGeom>
              <a:avLst/>
              <a:gdLst>
                <a:gd name="T0" fmla="*/ 570 w 596"/>
                <a:gd name="T1" fmla="*/ 535 h 721"/>
                <a:gd name="T2" fmla="*/ 394 w 596"/>
                <a:gd name="T3" fmla="*/ 535 h 721"/>
                <a:gd name="T4" fmla="*/ 391 w 596"/>
                <a:gd name="T5" fmla="*/ 542 h 721"/>
                <a:gd name="T6" fmla="*/ 566 w 596"/>
                <a:gd name="T7" fmla="*/ 541 h 721"/>
                <a:gd name="T8" fmla="*/ 590 w 596"/>
                <a:gd name="T9" fmla="*/ 609 h 721"/>
                <a:gd name="T10" fmla="*/ 588 w 596"/>
                <a:gd name="T11" fmla="*/ 719 h 721"/>
                <a:gd name="T12" fmla="*/ 584 w 596"/>
                <a:gd name="T13" fmla="*/ 719 h 721"/>
                <a:gd name="T14" fmla="*/ 584 w 596"/>
                <a:gd name="T15" fmla="*/ 721 h 721"/>
                <a:gd name="T16" fmla="*/ 596 w 596"/>
                <a:gd name="T17" fmla="*/ 721 h 721"/>
                <a:gd name="T18" fmla="*/ 596 w 596"/>
                <a:gd name="T19" fmla="*/ 612 h 721"/>
                <a:gd name="T20" fmla="*/ 570 w 596"/>
                <a:gd name="T21" fmla="*/ 535 h 721"/>
                <a:gd name="T22" fmla="*/ 0 w 596"/>
                <a:gd name="T23" fmla="*/ 0 h 721"/>
                <a:gd name="T24" fmla="*/ 0 w 596"/>
                <a:gd name="T25" fmla="*/ 547 h 721"/>
                <a:gd name="T26" fmla="*/ 171 w 596"/>
                <a:gd name="T27" fmla="*/ 547 h 721"/>
                <a:gd name="T28" fmla="*/ 171 w 596"/>
                <a:gd name="T29" fmla="*/ 541 h 721"/>
                <a:gd name="T30" fmla="*/ 183 w 596"/>
                <a:gd name="T31" fmla="*/ 541 h 721"/>
                <a:gd name="T32" fmla="*/ 183 w 596"/>
                <a:gd name="T33" fmla="*/ 547 h 721"/>
                <a:gd name="T34" fmla="*/ 184 w 596"/>
                <a:gd name="T35" fmla="*/ 547 h 721"/>
                <a:gd name="T36" fmla="*/ 184 w 596"/>
                <a:gd name="T37" fmla="*/ 543 h 721"/>
                <a:gd name="T38" fmla="*/ 385 w 596"/>
                <a:gd name="T39" fmla="*/ 542 h 721"/>
                <a:gd name="T40" fmla="*/ 381 w 596"/>
                <a:gd name="T41" fmla="*/ 535 h 721"/>
                <a:gd name="T42" fmla="*/ 298 w 596"/>
                <a:gd name="T43" fmla="*/ 535 h 721"/>
                <a:gd name="T44" fmla="*/ 298 w 596"/>
                <a:gd name="T45" fmla="*/ 541 h 721"/>
                <a:gd name="T46" fmla="*/ 286 w 596"/>
                <a:gd name="T47" fmla="*/ 541 h 721"/>
                <a:gd name="T48" fmla="*/ 286 w 596"/>
                <a:gd name="T49" fmla="*/ 535 h 721"/>
                <a:gd name="T50" fmla="*/ 12 w 596"/>
                <a:gd name="T51" fmla="*/ 535 h 721"/>
                <a:gd name="T52" fmla="*/ 12 w 596"/>
                <a:gd name="T53" fmla="*/ 0 h 721"/>
                <a:gd name="T54" fmla="*/ 0 w 596"/>
                <a:gd name="T5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6" h="721">
                  <a:moveTo>
                    <a:pt x="570" y="535"/>
                  </a:moveTo>
                  <a:cubicBezTo>
                    <a:pt x="394" y="535"/>
                    <a:pt x="394" y="535"/>
                    <a:pt x="394" y="535"/>
                  </a:cubicBezTo>
                  <a:cubicBezTo>
                    <a:pt x="393" y="538"/>
                    <a:pt x="392" y="540"/>
                    <a:pt x="391" y="542"/>
                  </a:cubicBezTo>
                  <a:cubicBezTo>
                    <a:pt x="566" y="541"/>
                    <a:pt x="566" y="541"/>
                    <a:pt x="566" y="541"/>
                  </a:cubicBezTo>
                  <a:cubicBezTo>
                    <a:pt x="590" y="609"/>
                    <a:pt x="590" y="609"/>
                    <a:pt x="590" y="609"/>
                  </a:cubicBezTo>
                  <a:cubicBezTo>
                    <a:pt x="588" y="719"/>
                    <a:pt x="588" y="719"/>
                    <a:pt x="588" y="719"/>
                  </a:cubicBezTo>
                  <a:cubicBezTo>
                    <a:pt x="584" y="719"/>
                    <a:pt x="584" y="719"/>
                    <a:pt x="584" y="719"/>
                  </a:cubicBezTo>
                  <a:cubicBezTo>
                    <a:pt x="584" y="721"/>
                    <a:pt x="584" y="721"/>
                    <a:pt x="584" y="721"/>
                  </a:cubicBezTo>
                  <a:cubicBezTo>
                    <a:pt x="596" y="721"/>
                    <a:pt x="596" y="721"/>
                    <a:pt x="596" y="721"/>
                  </a:cubicBezTo>
                  <a:cubicBezTo>
                    <a:pt x="596" y="612"/>
                    <a:pt x="596" y="612"/>
                    <a:pt x="596" y="612"/>
                  </a:cubicBezTo>
                  <a:cubicBezTo>
                    <a:pt x="570" y="535"/>
                    <a:pt x="570" y="535"/>
                    <a:pt x="570" y="535"/>
                  </a:cubicBezTo>
                  <a:moveTo>
                    <a:pt x="0" y="0"/>
                  </a:moveTo>
                  <a:cubicBezTo>
                    <a:pt x="0" y="547"/>
                    <a:pt x="0" y="547"/>
                    <a:pt x="0" y="547"/>
                  </a:cubicBezTo>
                  <a:cubicBezTo>
                    <a:pt x="171" y="547"/>
                    <a:pt x="171" y="547"/>
                    <a:pt x="171" y="547"/>
                  </a:cubicBezTo>
                  <a:cubicBezTo>
                    <a:pt x="171" y="541"/>
                    <a:pt x="171" y="541"/>
                    <a:pt x="171" y="541"/>
                  </a:cubicBezTo>
                  <a:cubicBezTo>
                    <a:pt x="183" y="541"/>
                    <a:pt x="183" y="541"/>
                    <a:pt x="183" y="541"/>
                  </a:cubicBezTo>
                  <a:cubicBezTo>
                    <a:pt x="183" y="547"/>
                    <a:pt x="183" y="547"/>
                    <a:pt x="183" y="547"/>
                  </a:cubicBezTo>
                  <a:cubicBezTo>
                    <a:pt x="184" y="547"/>
                    <a:pt x="184" y="547"/>
                    <a:pt x="184" y="547"/>
                  </a:cubicBezTo>
                  <a:cubicBezTo>
                    <a:pt x="184" y="543"/>
                    <a:pt x="184" y="543"/>
                    <a:pt x="184" y="543"/>
                  </a:cubicBezTo>
                  <a:cubicBezTo>
                    <a:pt x="385" y="542"/>
                    <a:pt x="385" y="542"/>
                    <a:pt x="385" y="542"/>
                  </a:cubicBezTo>
                  <a:cubicBezTo>
                    <a:pt x="384" y="540"/>
                    <a:pt x="383" y="538"/>
                    <a:pt x="381" y="535"/>
                  </a:cubicBezTo>
                  <a:cubicBezTo>
                    <a:pt x="298" y="535"/>
                    <a:pt x="298" y="535"/>
                    <a:pt x="298" y="535"/>
                  </a:cubicBezTo>
                  <a:cubicBezTo>
                    <a:pt x="298" y="541"/>
                    <a:pt x="298" y="541"/>
                    <a:pt x="298" y="541"/>
                  </a:cubicBezTo>
                  <a:cubicBezTo>
                    <a:pt x="286" y="541"/>
                    <a:pt x="286" y="541"/>
                    <a:pt x="286" y="541"/>
                  </a:cubicBezTo>
                  <a:cubicBezTo>
                    <a:pt x="286" y="535"/>
                    <a:pt x="286" y="535"/>
                    <a:pt x="286" y="535"/>
                  </a:cubicBezTo>
                  <a:cubicBezTo>
                    <a:pt x="12" y="535"/>
                    <a:pt x="12" y="535"/>
                    <a:pt x="12" y="53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íşļídè"/>
            <p:cNvSpPr/>
            <p:nvPr/>
          </p:nvSpPr>
          <p:spPr bwMode="auto">
            <a:xfrm>
              <a:off x="6965951" y="4238625"/>
              <a:ext cx="609600" cy="68263"/>
            </a:xfrm>
            <a:custGeom>
              <a:avLst/>
              <a:gdLst>
                <a:gd name="T0" fmla="*/ 384 w 384"/>
                <a:gd name="T1" fmla="*/ 0 h 43"/>
                <a:gd name="T2" fmla="*/ 0 w 384"/>
                <a:gd name="T3" fmla="*/ 0 h 43"/>
                <a:gd name="T4" fmla="*/ 1 w 384"/>
                <a:gd name="T5" fmla="*/ 12 h 43"/>
                <a:gd name="T6" fmla="*/ 373 w 384"/>
                <a:gd name="T7" fmla="*/ 12 h 43"/>
                <a:gd name="T8" fmla="*/ 373 w 384"/>
                <a:gd name="T9" fmla="*/ 43 h 43"/>
                <a:gd name="T10" fmla="*/ 384 w 384"/>
                <a:gd name="T11" fmla="*/ 43 h 43"/>
                <a:gd name="T12" fmla="*/ 384 w 384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4" h="43">
                  <a:moveTo>
                    <a:pt x="384" y="0"/>
                  </a:moveTo>
                  <a:lnTo>
                    <a:pt x="0" y="0"/>
                  </a:lnTo>
                  <a:lnTo>
                    <a:pt x="1" y="12"/>
                  </a:lnTo>
                  <a:lnTo>
                    <a:pt x="373" y="12"/>
                  </a:lnTo>
                  <a:lnTo>
                    <a:pt x="373" y="43"/>
                  </a:lnTo>
                  <a:lnTo>
                    <a:pt x="384" y="4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îS1iḓe"/>
            <p:cNvSpPr/>
            <p:nvPr/>
          </p:nvSpPr>
          <p:spPr bwMode="auto">
            <a:xfrm>
              <a:off x="6965951" y="4238625"/>
              <a:ext cx="609600" cy="68263"/>
            </a:xfrm>
            <a:custGeom>
              <a:avLst/>
              <a:gdLst>
                <a:gd name="T0" fmla="*/ 384 w 384"/>
                <a:gd name="T1" fmla="*/ 0 h 43"/>
                <a:gd name="T2" fmla="*/ 0 w 384"/>
                <a:gd name="T3" fmla="*/ 0 h 43"/>
                <a:gd name="T4" fmla="*/ 1 w 384"/>
                <a:gd name="T5" fmla="*/ 12 h 43"/>
                <a:gd name="T6" fmla="*/ 373 w 384"/>
                <a:gd name="T7" fmla="*/ 12 h 43"/>
                <a:gd name="T8" fmla="*/ 373 w 384"/>
                <a:gd name="T9" fmla="*/ 43 h 43"/>
                <a:gd name="T10" fmla="*/ 384 w 384"/>
                <a:gd name="T11" fmla="*/ 43 h 43"/>
                <a:gd name="T12" fmla="*/ 384 w 384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4" h="43">
                  <a:moveTo>
                    <a:pt x="384" y="0"/>
                  </a:moveTo>
                  <a:lnTo>
                    <a:pt x="0" y="0"/>
                  </a:lnTo>
                  <a:lnTo>
                    <a:pt x="1" y="12"/>
                  </a:lnTo>
                  <a:lnTo>
                    <a:pt x="373" y="12"/>
                  </a:lnTo>
                  <a:lnTo>
                    <a:pt x="373" y="43"/>
                  </a:lnTo>
                  <a:lnTo>
                    <a:pt x="384" y="43"/>
                  </a:lnTo>
                  <a:lnTo>
                    <a:pt x="3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îṩlîḍê"/>
            <p:cNvSpPr/>
            <p:nvPr/>
          </p:nvSpPr>
          <p:spPr bwMode="auto">
            <a:xfrm>
              <a:off x="6873876" y="3862388"/>
              <a:ext cx="93663" cy="395288"/>
            </a:xfrm>
            <a:custGeom>
              <a:avLst/>
              <a:gdLst>
                <a:gd name="T0" fmla="*/ 12 w 59"/>
                <a:gd name="T1" fmla="*/ 0 h 249"/>
                <a:gd name="T2" fmla="*/ 0 w 59"/>
                <a:gd name="T3" fmla="*/ 0 h 249"/>
                <a:gd name="T4" fmla="*/ 0 w 59"/>
                <a:gd name="T5" fmla="*/ 249 h 249"/>
                <a:gd name="T6" fmla="*/ 59 w 59"/>
                <a:gd name="T7" fmla="*/ 249 h 249"/>
                <a:gd name="T8" fmla="*/ 58 w 59"/>
                <a:gd name="T9" fmla="*/ 237 h 249"/>
                <a:gd name="T10" fmla="*/ 12 w 59"/>
                <a:gd name="T11" fmla="*/ 237 h 249"/>
                <a:gd name="T12" fmla="*/ 12 w 59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49">
                  <a:moveTo>
                    <a:pt x="12" y="0"/>
                  </a:moveTo>
                  <a:lnTo>
                    <a:pt x="0" y="0"/>
                  </a:lnTo>
                  <a:lnTo>
                    <a:pt x="0" y="249"/>
                  </a:lnTo>
                  <a:lnTo>
                    <a:pt x="59" y="249"/>
                  </a:lnTo>
                  <a:lnTo>
                    <a:pt x="58" y="237"/>
                  </a:lnTo>
                  <a:lnTo>
                    <a:pt x="12" y="2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iṧļíḓê"/>
            <p:cNvSpPr/>
            <p:nvPr/>
          </p:nvSpPr>
          <p:spPr bwMode="auto">
            <a:xfrm>
              <a:off x="6873876" y="3862388"/>
              <a:ext cx="93663" cy="395288"/>
            </a:xfrm>
            <a:custGeom>
              <a:avLst/>
              <a:gdLst>
                <a:gd name="T0" fmla="*/ 12 w 59"/>
                <a:gd name="T1" fmla="*/ 0 h 249"/>
                <a:gd name="T2" fmla="*/ 0 w 59"/>
                <a:gd name="T3" fmla="*/ 0 h 249"/>
                <a:gd name="T4" fmla="*/ 0 w 59"/>
                <a:gd name="T5" fmla="*/ 249 h 249"/>
                <a:gd name="T6" fmla="*/ 59 w 59"/>
                <a:gd name="T7" fmla="*/ 249 h 249"/>
                <a:gd name="T8" fmla="*/ 58 w 59"/>
                <a:gd name="T9" fmla="*/ 237 h 249"/>
                <a:gd name="T10" fmla="*/ 12 w 59"/>
                <a:gd name="T11" fmla="*/ 237 h 249"/>
                <a:gd name="T12" fmla="*/ 12 w 59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49">
                  <a:moveTo>
                    <a:pt x="12" y="0"/>
                  </a:moveTo>
                  <a:lnTo>
                    <a:pt x="0" y="0"/>
                  </a:lnTo>
                  <a:lnTo>
                    <a:pt x="0" y="249"/>
                  </a:lnTo>
                  <a:lnTo>
                    <a:pt x="59" y="249"/>
                  </a:lnTo>
                  <a:lnTo>
                    <a:pt x="58" y="237"/>
                  </a:lnTo>
                  <a:lnTo>
                    <a:pt x="12" y="237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íŝļîďé"/>
            <p:cNvSpPr/>
            <p:nvPr/>
          </p:nvSpPr>
          <p:spPr bwMode="auto">
            <a:xfrm>
              <a:off x="7558088" y="4325938"/>
              <a:ext cx="17463" cy="633413"/>
            </a:xfrm>
            <a:custGeom>
              <a:avLst/>
              <a:gdLst>
                <a:gd name="T0" fmla="*/ 11 w 11"/>
                <a:gd name="T1" fmla="*/ 169 h 399"/>
                <a:gd name="T2" fmla="*/ 0 w 11"/>
                <a:gd name="T3" fmla="*/ 169 h 399"/>
                <a:gd name="T4" fmla="*/ 0 w 11"/>
                <a:gd name="T5" fmla="*/ 399 h 399"/>
                <a:gd name="T6" fmla="*/ 11 w 11"/>
                <a:gd name="T7" fmla="*/ 399 h 399"/>
                <a:gd name="T8" fmla="*/ 11 w 11"/>
                <a:gd name="T9" fmla="*/ 169 h 399"/>
                <a:gd name="T10" fmla="*/ 11 w 11"/>
                <a:gd name="T11" fmla="*/ 0 h 399"/>
                <a:gd name="T12" fmla="*/ 0 w 11"/>
                <a:gd name="T13" fmla="*/ 0 h 399"/>
                <a:gd name="T14" fmla="*/ 0 w 11"/>
                <a:gd name="T15" fmla="*/ 157 h 399"/>
                <a:gd name="T16" fmla="*/ 11 w 11"/>
                <a:gd name="T17" fmla="*/ 157 h 399"/>
                <a:gd name="T18" fmla="*/ 11 w 11"/>
                <a:gd name="T19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99">
                  <a:moveTo>
                    <a:pt x="11" y="169"/>
                  </a:moveTo>
                  <a:lnTo>
                    <a:pt x="0" y="169"/>
                  </a:lnTo>
                  <a:lnTo>
                    <a:pt x="0" y="399"/>
                  </a:lnTo>
                  <a:lnTo>
                    <a:pt x="11" y="399"/>
                  </a:lnTo>
                  <a:lnTo>
                    <a:pt x="11" y="169"/>
                  </a:lnTo>
                  <a:close/>
                  <a:moveTo>
                    <a:pt x="11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11" y="15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iSḻïḋe"/>
            <p:cNvSpPr/>
            <p:nvPr/>
          </p:nvSpPr>
          <p:spPr bwMode="auto">
            <a:xfrm>
              <a:off x="7558088" y="4325938"/>
              <a:ext cx="17463" cy="633413"/>
            </a:xfrm>
            <a:custGeom>
              <a:avLst/>
              <a:gdLst>
                <a:gd name="T0" fmla="*/ 11 w 11"/>
                <a:gd name="T1" fmla="*/ 169 h 399"/>
                <a:gd name="T2" fmla="*/ 0 w 11"/>
                <a:gd name="T3" fmla="*/ 169 h 399"/>
                <a:gd name="T4" fmla="*/ 0 w 11"/>
                <a:gd name="T5" fmla="*/ 399 h 399"/>
                <a:gd name="T6" fmla="*/ 11 w 11"/>
                <a:gd name="T7" fmla="*/ 399 h 399"/>
                <a:gd name="T8" fmla="*/ 11 w 11"/>
                <a:gd name="T9" fmla="*/ 169 h 399"/>
                <a:gd name="T10" fmla="*/ 11 w 11"/>
                <a:gd name="T11" fmla="*/ 0 h 399"/>
                <a:gd name="T12" fmla="*/ 0 w 11"/>
                <a:gd name="T13" fmla="*/ 0 h 399"/>
                <a:gd name="T14" fmla="*/ 0 w 11"/>
                <a:gd name="T15" fmla="*/ 157 h 399"/>
                <a:gd name="T16" fmla="*/ 11 w 11"/>
                <a:gd name="T17" fmla="*/ 157 h 399"/>
                <a:gd name="T18" fmla="*/ 11 w 11"/>
                <a:gd name="T19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99">
                  <a:moveTo>
                    <a:pt x="11" y="169"/>
                  </a:moveTo>
                  <a:lnTo>
                    <a:pt x="0" y="169"/>
                  </a:lnTo>
                  <a:lnTo>
                    <a:pt x="0" y="399"/>
                  </a:lnTo>
                  <a:lnTo>
                    <a:pt x="11" y="399"/>
                  </a:lnTo>
                  <a:lnTo>
                    <a:pt x="11" y="169"/>
                  </a:lnTo>
                  <a:moveTo>
                    <a:pt x="11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11" y="157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iṧlïḍé"/>
            <p:cNvSpPr/>
            <p:nvPr/>
          </p:nvSpPr>
          <p:spPr bwMode="auto">
            <a:xfrm>
              <a:off x="6221413" y="3559175"/>
              <a:ext cx="19050" cy="1400175"/>
            </a:xfrm>
            <a:custGeom>
              <a:avLst/>
              <a:gdLst>
                <a:gd name="T0" fmla="*/ 0 w 12"/>
                <a:gd name="T1" fmla="*/ 878 h 886"/>
                <a:gd name="T2" fmla="*/ 0 w 12"/>
                <a:gd name="T3" fmla="*/ 886 h 886"/>
                <a:gd name="T4" fmla="*/ 5 w 12"/>
                <a:gd name="T5" fmla="*/ 886 h 886"/>
                <a:gd name="T6" fmla="*/ 0 w 12"/>
                <a:gd name="T7" fmla="*/ 878 h 886"/>
                <a:gd name="T8" fmla="*/ 0 w 12"/>
                <a:gd name="T9" fmla="*/ 703 h 886"/>
                <a:gd name="T10" fmla="*/ 0 w 12"/>
                <a:gd name="T11" fmla="*/ 725 h 886"/>
                <a:gd name="T12" fmla="*/ 8 w 12"/>
                <a:gd name="T13" fmla="*/ 714 h 886"/>
                <a:gd name="T14" fmla="*/ 8 w 12"/>
                <a:gd name="T15" fmla="*/ 714 h 886"/>
                <a:gd name="T16" fmla="*/ 0 w 12"/>
                <a:gd name="T17" fmla="*/ 703 h 886"/>
                <a:gd name="T18" fmla="*/ 12 w 12"/>
                <a:gd name="T19" fmla="*/ 686 h 886"/>
                <a:gd name="T20" fmla="*/ 0 w 12"/>
                <a:gd name="T21" fmla="*/ 686 h 886"/>
                <a:gd name="T22" fmla="*/ 0 w 12"/>
                <a:gd name="T23" fmla="*/ 698 h 886"/>
                <a:gd name="T24" fmla="*/ 12 w 12"/>
                <a:gd name="T25" fmla="*/ 696 h 886"/>
                <a:gd name="T26" fmla="*/ 12 w 12"/>
                <a:gd name="T27" fmla="*/ 686 h 886"/>
                <a:gd name="T28" fmla="*/ 0 w 12"/>
                <a:gd name="T29" fmla="*/ 558 h 886"/>
                <a:gd name="T30" fmla="*/ 0 w 12"/>
                <a:gd name="T31" fmla="*/ 580 h 886"/>
                <a:gd name="T32" fmla="*/ 12 w 12"/>
                <a:gd name="T33" fmla="*/ 586 h 886"/>
                <a:gd name="T34" fmla="*/ 12 w 12"/>
                <a:gd name="T35" fmla="*/ 567 h 886"/>
                <a:gd name="T36" fmla="*/ 0 w 12"/>
                <a:gd name="T37" fmla="*/ 558 h 886"/>
                <a:gd name="T38" fmla="*/ 12 w 12"/>
                <a:gd name="T39" fmla="*/ 485 h 886"/>
                <a:gd name="T40" fmla="*/ 0 w 12"/>
                <a:gd name="T41" fmla="*/ 485 h 886"/>
                <a:gd name="T42" fmla="*/ 0 w 12"/>
                <a:gd name="T43" fmla="*/ 550 h 886"/>
                <a:gd name="T44" fmla="*/ 12 w 12"/>
                <a:gd name="T45" fmla="*/ 534 h 886"/>
                <a:gd name="T46" fmla="*/ 12 w 12"/>
                <a:gd name="T47" fmla="*/ 485 h 886"/>
                <a:gd name="T48" fmla="*/ 12 w 12"/>
                <a:gd name="T49" fmla="*/ 0 h 886"/>
                <a:gd name="T50" fmla="*/ 0 w 12"/>
                <a:gd name="T51" fmla="*/ 0 h 886"/>
                <a:gd name="T52" fmla="*/ 0 w 12"/>
                <a:gd name="T53" fmla="*/ 6 h 886"/>
                <a:gd name="T54" fmla="*/ 0 w 12"/>
                <a:gd name="T55" fmla="*/ 463 h 886"/>
                <a:gd name="T56" fmla="*/ 8 w 12"/>
                <a:gd name="T57" fmla="*/ 473 h 886"/>
                <a:gd name="T58" fmla="*/ 12 w 12"/>
                <a:gd name="T59" fmla="*/ 473 h 886"/>
                <a:gd name="T60" fmla="*/ 12 w 12"/>
                <a:gd name="T61" fmla="*/ 192 h 886"/>
                <a:gd name="T62" fmla="*/ 6 w 12"/>
                <a:gd name="T63" fmla="*/ 192 h 886"/>
                <a:gd name="T64" fmla="*/ 6 w 12"/>
                <a:gd name="T65" fmla="*/ 180 h 886"/>
                <a:gd name="T66" fmla="*/ 12 w 12"/>
                <a:gd name="T67" fmla="*/ 180 h 886"/>
                <a:gd name="T68" fmla="*/ 12 w 12"/>
                <a:gd name="T69" fmla="*/ 6 h 886"/>
                <a:gd name="T70" fmla="*/ 12 w 12"/>
                <a:gd name="T71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" h="886">
                  <a:moveTo>
                    <a:pt x="0" y="878"/>
                  </a:moveTo>
                  <a:cubicBezTo>
                    <a:pt x="0" y="886"/>
                    <a:pt x="0" y="886"/>
                    <a:pt x="0" y="886"/>
                  </a:cubicBezTo>
                  <a:cubicBezTo>
                    <a:pt x="5" y="886"/>
                    <a:pt x="5" y="886"/>
                    <a:pt x="5" y="886"/>
                  </a:cubicBezTo>
                  <a:cubicBezTo>
                    <a:pt x="3" y="884"/>
                    <a:pt x="2" y="881"/>
                    <a:pt x="0" y="878"/>
                  </a:cubicBezTo>
                  <a:moveTo>
                    <a:pt x="0" y="703"/>
                  </a:moveTo>
                  <a:cubicBezTo>
                    <a:pt x="0" y="725"/>
                    <a:pt x="0" y="725"/>
                    <a:pt x="0" y="725"/>
                  </a:cubicBezTo>
                  <a:cubicBezTo>
                    <a:pt x="2" y="722"/>
                    <a:pt x="5" y="718"/>
                    <a:pt x="8" y="714"/>
                  </a:cubicBezTo>
                  <a:cubicBezTo>
                    <a:pt x="8" y="714"/>
                    <a:pt x="8" y="714"/>
                    <a:pt x="8" y="714"/>
                  </a:cubicBezTo>
                  <a:cubicBezTo>
                    <a:pt x="5" y="711"/>
                    <a:pt x="2" y="707"/>
                    <a:pt x="0" y="703"/>
                  </a:cubicBezTo>
                  <a:moveTo>
                    <a:pt x="12" y="686"/>
                  </a:moveTo>
                  <a:cubicBezTo>
                    <a:pt x="0" y="686"/>
                    <a:pt x="0" y="686"/>
                    <a:pt x="0" y="686"/>
                  </a:cubicBezTo>
                  <a:cubicBezTo>
                    <a:pt x="0" y="698"/>
                    <a:pt x="0" y="698"/>
                    <a:pt x="0" y="698"/>
                  </a:cubicBezTo>
                  <a:cubicBezTo>
                    <a:pt x="12" y="696"/>
                    <a:pt x="12" y="696"/>
                    <a:pt x="12" y="696"/>
                  </a:cubicBezTo>
                  <a:cubicBezTo>
                    <a:pt x="12" y="686"/>
                    <a:pt x="12" y="686"/>
                    <a:pt x="12" y="686"/>
                  </a:cubicBezTo>
                  <a:moveTo>
                    <a:pt x="0" y="558"/>
                  </a:moveTo>
                  <a:cubicBezTo>
                    <a:pt x="0" y="580"/>
                    <a:pt x="0" y="580"/>
                    <a:pt x="0" y="580"/>
                  </a:cubicBezTo>
                  <a:cubicBezTo>
                    <a:pt x="12" y="586"/>
                    <a:pt x="12" y="586"/>
                    <a:pt x="12" y="586"/>
                  </a:cubicBezTo>
                  <a:cubicBezTo>
                    <a:pt x="12" y="567"/>
                    <a:pt x="12" y="567"/>
                    <a:pt x="12" y="567"/>
                  </a:cubicBezTo>
                  <a:cubicBezTo>
                    <a:pt x="0" y="558"/>
                    <a:pt x="0" y="558"/>
                    <a:pt x="0" y="558"/>
                  </a:cubicBezTo>
                  <a:moveTo>
                    <a:pt x="12" y="485"/>
                  </a:moveTo>
                  <a:cubicBezTo>
                    <a:pt x="0" y="485"/>
                    <a:pt x="0" y="485"/>
                    <a:pt x="0" y="485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3" y="544"/>
                    <a:pt x="7" y="539"/>
                    <a:pt x="12" y="534"/>
                  </a:cubicBezTo>
                  <a:cubicBezTo>
                    <a:pt x="12" y="485"/>
                    <a:pt x="12" y="485"/>
                    <a:pt x="12" y="485"/>
                  </a:cubicBezTo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8" y="473"/>
                    <a:pt x="8" y="473"/>
                    <a:pt x="8" y="473"/>
                  </a:cubicBezTo>
                  <a:cubicBezTo>
                    <a:pt x="12" y="473"/>
                    <a:pt x="12" y="473"/>
                    <a:pt x="12" y="473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6" y="192"/>
                    <a:pt x="6" y="192"/>
                    <a:pt x="6" y="192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îṡḷiďè"/>
            <p:cNvSpPr/>
            <p:nvPr/>
          </p:nvSpPr>
          <p:spPr bwMode="auto">
            <a:xfrm>
              <a:off x="8272463" y="4575175"/>
              <a:ext cx="131763" cy="19050"/>
            </a:xfrm>
            <a:prstGeom prst="rect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ïṧlïďê"/>
            <p:cNvSpPr/>
            <p:nvPr/>
          </p:nvSpPr>
          <p:spPr bwMode="auto">
            <a:xfrm>
              <a:off x="8272463" y="4575175"/>
              <a:ext cx="13176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işlîdè"/>
            <p:cNvSpPr/>
            <p:nvPr/>
          </p:nvSpPr>
          <p:spPr bwMode="auto">
            <a:xfrm>
              <a:off x="6972301" y="4575175"/>
              <a:ext cx="1300163" cy="19050"/>
            </a:xfrm>
            <a:custGeom>
              <a:avLst/>
              <a:gdLst>
                <a:gd name="T0" fmla="*/ 553 w 819"/>
                <a:gd name="T1" fmla="*/ 0 h 12"/>
                <a:gd name="T2" fmla="*/ 380 w 819"/>
                <a:gd name="T3" fmla="*/ 0 h 12"/>
                <a:gd name="T4" fmla="*/ 369 w 819"/>
                <a:gd name="T5" fmla="*/ 0 h 12"/>
                <a:gd name="T6" fmla="*/ 0 w 819"/>
                <a:gd name="T7" fmla="*/ 0 h 12"/>
                <a:gd name="T8" fmla="*/ 1 w 819"/>
                <a:gd name="T9" fmla="*/ 12 h 12"/>
                <a:gd name="T10" fmla="*/ 369 w 819"/>
                <a:gd name="T11" fmla="*/ 12 h 12"/>
                <a:gd name="T12" fmla="*/ 380 w 819"/>
                <a:gd name="T13" fmla="*/ 12 h 12"/>
                <a:gd name="T14" fmla="*/ 553 w 819"/>
                <a:gd name="T15" fmla="*/ 12 h 12"/>
                <a:gd name="T16" fmla="*/ 553 w 819"/>
                <a:gd name="T17" fmla="*/ 0 h 12"/>
                <a:gd name="T18" fmla="*/ 819 w 819"/>
                <a:gd name="T19" fmla="*/ 0 h 12"/>
                <a:gd name="T20" fmla="*/ 565 w 819"/>
                <a:gd name="T21" fmla="*/ 0 h 12"/>
                <a:gd name="T22" fmla="*/ 565 w 819"/>
                <a:gd name="T23" fmla="*/ 12 h 12"/>
                <a:gd name="T24" fmla="*/ 819 w 819"/>
                <a:gd name="T25" fmla="*/ 12 h 12"/>
                <a:gd name="T26" fmla="*/ 819 w 819"/>
                <a:gd name="T2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9" h="12">
                  <a:moveTo>
                    <a:pt x="553" y="0"/>
                  </a:moveTo>
                  <a:lnTo>
                    <a:pt x="380" y="0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369" y="12"/>
                  </a:lnTo>
                  <a:lnTo>
                    <a:pt x="380" y="12"/>
                  </a:lnTo>
                  <a:lnTo>
                    <a:pt x="553" y="12"/>
                  </a:lnTo>
                  <a:lnTo>
                    <a:pt x="553" y="0"/>
                  </a:lnTo>
                  <a:close/>
                  <a:moveTo>
                    <a:pt x="819" y="0"/>
                  </a:moveTo>
                  <a:lnTo>
                    <a:pt x="565" y="0"/>
                  </a:lnTo>
                  <a:lnTo>
                    <a:pt x="565" y="12"/>
                  </a:lnTo>
                  <a:lnTo>
                    <a:pt x="819" y="12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îS1ídé"/>
            <p:cNvSpPr/>
            <p:nvPr/>
          </p:nvSpPr>
          <p:spPr bwMode="auto">
            <a:xfrm>
              <a:off x="6972301" y="4575175"/>
              <a:ext cx="1300163" cy="19050"/>
            </a:xfrm>
            <a:custGeom>
              <a:avLst/>
              <a:gdLst>
                <a:gd name="T0" fmla="*/ 553 w 819"/>
                <a:gd name="T1" fmla="*/ 0 h 12"/>
                <a:gd name="T2" fmla="*/ 380 w 819"/>
                <a:gd name="T3" fmla="*/ 0 h 12"/>
                <a:gd name="T4" fmla="*/ 369 w 819"/>
                <a:gd name="T5" fmla="*/ 0 h 12"/>
                <a:gd name="T6" fmla="*/ 0 w 819"/>
                <a:gd name="T7" fmla="*/ 0 h 12"/>
                <a:gd name="T8" fmla="*/ 1 w 819"/>
                <a:gd name="T9" fmla="*/ 12 h 12"/>
                <a:gd name="T10" fmla="*/ 369 w 819"/>
                <a:gd name="T11" fmla="*/ 12 h 12"/>
                <a:gd name="T12" fmla="*/ 380 w 819"/>
                <a:gd name="T13" fmla="*/ 12 h 12"/>
                <a:gd name="T14" fmla="*/ 553 w 819"/>
                <a:gd name="T15" fmla="*/ 12 h 12"/>
                <a:gd name="T16" fmla="*/ 553 w 819"/>
                <a:gd name="T17" fmla="*/ 0 h 12"/>
                <a:gd name="T18" fmla="*/ 819 w 819"/>
                <a:gd name="T19" fmla="*/ 0 h 12"/>
                <a:gd name="T20" fmla="*/ 565 w 819"/>
                <a:gd name="T21" fmla="*/ 0 h 12"/>
                <a:gd name="T22" fmla="*/ 565 w 819"/>
                <a:gd name="T23" fmla="*/ 12 h 12"/>
                <a:gd name="T24" fmla="*/ 819 w 819"/>
                <a:gd name="T25" fmla="*/ 12 h 12"/>
                <a:gd name="T26" fmla="*/ 819 w 819"/>
                <a:gd name="T2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9" h="12">
                  <a:moveTo>
                    <a:pt x="553" y="0"/>
                  </a:moveTo>
                  <a:lnTo>
                    <a:pt x="380" y="0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369" y="12"/>
                  </a:lnTo>
                  <a:lnTo>
                    <a:pt x="380" y="12"/>
                  </a:lnTo>
                  <a:lnTo>
                    <a:pt x="553" y="12"/>
                  </a:lnTo>
                  <a:lnTo>
                    <a:pt x="553" y="0"/>
                  </a:lnTo>
                  <a:moveTo>
                    <a:pt x="819" y="0"/>
                  </a:moveTo>
                  <a:lnTo>
                    <a:pt x="565" y="0"/>
                  </a:lnTo>
                  <a:lnTo>
                    <a:pt x="565" y="12"/>
                  </a:lnTo>
                  <a:lnTo>
                    <a:pt x="819" y="12"/>
                  </a:lnTo>
                  <a:lnTo>
                    <a:pt x="8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iŝliḍé"/>
            <p:cNvSpPr/>
            <p:nvPr/>
          </p:nvSpPr>
          <p:spPr bwMode="auto">
            <a:xfrm>
              <a:off x="6629401" y="4575175"/>
              <a:ext cx="344488" cy="19050"/>
            </a:xfrm>
            <a:custGeom>
              <a:avLst/>
              <a:gdLst>
                <a:gd name="T0" fmla="*/ 217 w 218"/>
                <a:gd name="T1" fmla="*/ 0 h 12"/>
                <a:gd name="T2" fmla="*/ 2 w 218"/>
                <a:gd name="T3" fmla="*/ 0 h 12"/>
                <a:gd name="T4" fmla="*/ 0 w 218"/>
                <a:gd name="T5" fmla="*/ 12 h 12"/>
                <a:gd name="T6" fmla="*/ 218 w 218"/>
                <a:gd name="T7" fmla="*/ 12 h 12"/>
                <a:gd name="T8" fmla="*/ 217 w 21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2">
                  <a:moveTo>
                    <a:pt x="21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4"/>
                    <a:pt x="1" y="8"/>
                    <a:pt x="0" y="12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7" y="0"/>
                    <a:pt x="217" y="0"/>
                    <a:pt x="217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îślïḓè"/>
            <p:cNvSpPr/>
            <p:nvPr/>
          </p:nvSpPr>
          <p:spPr bwMode="auto">
            <a:xfrm>
              <a:off x="7850188" y="1919288"/>
              <a:ext cx="19050" cy="3040063"/>
            </a:xfrm>
            <a:custGeom>
              <a:avLst/>
              <a:gdLst>
                <a:gd name="T0" fmla="*/ 12 w 12"/>
                <a:gd name="T1" fmla="*/ 1516 h 1915"/>
                <a:gd name="T2" fmla="*/ 0 w 12"/>
                <a:gd name="T3" fmla="*/ 1516 h 1915"/>
                <a:gd name="T4" fmla="*/ 0 w 12"/>
                <a:gd name="T5" fmla="*/ 1673 h 1915"/>
                <a:gd name="T6" fmla="*/ 0 w 12"/>
                <a:gd name="T7" fmla="*/ 1685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685 h 1915"/>
                <a:gd name="T14" fmla="*/ 12 w 12"/>
                <a:gd name="T15" fmla="*/ 1673 h 1915"/>
                <a:gd name="T16" fmla="*/ 12 w 12"/>
                <a:gd name="T17" fmla="*/ 1516 h 1915"/>
                <a:gd name="T18" fmla="*/ 12 w 12"/>
                <a:gd name="T19" fmla="*/ 1224 h 1915"/>
                <a:gd name="T20" fmla="*/ 0 w 12"/>
                <a:gd name="T21" fmla="*/ 1224 h 1915"/>
                <a:gd name="T22" fmla="*/ 0 w 12"/>
                <a:gd name="T23" fmla="*/ 1504 h 1915"/>
                <a:gd name="T24" fmla="*/ 12 w 12"/>
                <a:gd name="T25" fmla="*/ 1504 h 1915"/>
                <a:gd name="T26" fmla="*/ 12 w 12"/>
                <a:gd name="T27" fmla="*/ 1224 h 1915"/>
                <a:gd name="T28" fmla="*/ 12 w 12"/>
                <a:gd name="T29" fmla="*/ 0 h 1915"/>
                <a:gd name="T30" fmla="*/ 0 w 12"/>
                <a:gd name="T31" fmla="*/ 0 h 1915"/>
                <a:gd name="T32" fmla="*/ 0 w 12"/>
                <a:gd name="T33" fmla="*/ 486 h 1915"/>
                <a:gd name="T34" fmla="*/ 0 w 12"/>
                <a:gd name="T35" fmla="*/ 498 h 1915"/>
                <a:gd name="T36" fmla="*/ 0 w 12"/>
                <a:gd name="T37" fmla="*/ 1212 h 1915"/>
                <a:gd name="T38" fmla="*/ 12 w 12"/>
                <a:gd name="T39" fmla="*/ 1212 h 1915"/>
                <a:gd name="T40" fmla="*/ 12 w 12"/>
                <a:gd name="T41" fmla="*/ 498 h 1915"/>
                <a:gd name="T42" fmla="*/ 12 w 12"/>
                <a:gd name="T43" fmla="*/ 486 h 1915"/>
                <a:gd name="T44" fmla="*/ 12 w 12"/>
                <a:gd name="T45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1915">
                  <a:moveTo>
                    <a:pt x="12" y="1516"/>
                  </a:moveTo>
                  <a:lnTo>
                    <a:pt x="0" y="1516"/>
                  </a:lnTo>
                  <a:lnTo>
                    <a:pt x="0" y="1673"/>
                  </a:lnTo>
                  <a:lnTo>
                    <a:pt x="0" y="1685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685"/>
                  </a:lnTo>
                  <a:lnTo>
                    <a:pt x="12" y="1673"/>
                  </a:lnTo>
                  <a:lnTo>
                    <a:pt x="12" y="1516"/>
                  </a:lnTo>
                  <a:close/>
                  <a:moveTo>
                    <a:pt x="12" y="1224"/>
                  </a:moveTo>
                  <a:lnTo>
                    <a:pt x="0" y="1224"/>
                  </a:lnTo>
                  <a:lnTo>
                    <a:pt x="0" y="1504"/>
                  </a:lnTo>
                  <a:lnTo>
                    <a:pt x="12" y="1504"/>
                  </a:lnTo>
                  <a:lnTo>
                    <a:pt x="12" y="1224"/>
                  </a:lnTo>
                  <a:close/>
                  <a:moveTo>
                    <a:pt x="12" y="0"/>
                  </a:moveTo>
                  <a:lnTo>
                    <a:pt x="0" y="0"/>
                  </a:lnTo>
                  <a:lnTo>
                    <a:pt x="0" y="486"/>
                  </a:lnTo>
                  <a:lnTo>
                    <a:pt x="0" y="498"/>
                  </a:lnTo>
                  <a:lnTo>
                    <a:pt x="0" y="1212"/>
                  </a:lnTo>
                  <a:lnTo>
                    <a:pt x="12" y="1212"/>
                  </a:lnTo>
                  <a:lnTo>
                    <a:pt x="12" y="498"/>
                  </a:lnTo>
                  <a:lnTo>
                    <a:pt x="12" y="48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iśḷiḓe"/>
            <p:cNvSpPr/>
            <p:nvPr/>
          </p:nvSpPr>
          <p:spPr bwMode="auto">
            <a:xfrm>
              <a:off x="7850188" y="1919288"/>
              <a:ext cx="19050" cy="3040063"/>
            </a:xfrm>
            <a:custGeom>
              <a:avLst/>
              <a:gdLst>
                <a:gd name="T0" fmla="*/ 12 w 12"/>
                <a:gd name="T1" fmla="*/ 1516 h 1915"/>
                <a:gd name="T2" fmla="*/ 0 w 12"/>
                <a:gd name="T3" fmla="*/ 1516 h 1915"/>
                <a:gd name="T4" fmla="*/ 0 w 12"/>
                <a:gd name="T5" fmla="*/ 1673 h 1915"/>
                <a:gd name="T6" fmla="*/ 0 w 12"/>
                <a:gd name="T7" fmla="*/ 1685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685 h 1915"/>
                <a:gd name="T14" fmla="*/ 12 w 12"/>
                <a:gd name="T15" fmla="*/ 1673 h 1915"/>
                <a:gd name="T16" fmla="*/ 12 w 12"/>
                <a:gd name="T17" fmla="*/ 1516 h 1915"/>
                <a:gd name="T18" fmla="*/ 12 w 12"/>
                <a:gd name="T19" fmla="*/ 1224 h 1915"/>
                <a:gd name="T20" fmla="*/ 0 w 12"/>
                <a:gd name="T21" fmla="*/ 1224 h 1915"/>
                <a:gd name="T22" fmla="*/ 0 w 12"/>
                <a:gd name="T23" fmla="*/ 1504 h 1915"/>
                <a:gd name="T24" fmla="*/ 12 w 12"/>
                <a:gd name="T25" fmla="*/ 1504 h 1915"/>
                <a:gd name="T26" fmla="*/ 12 w 12"/>
                <a:gd name="T27" fmla="*/ 1224 h 1915"/>
                <a:gd name="T28" fmla="*/ 12 w 12"/>
                <a:gd name="T29" fmla="*/ 0 h 1915"/>
                <a:gd name="T30" fmla="*/ 0 w 12"/>
                <a:gd name="T31" fmla="*/ 0 h 1915"/>
                <a:gd name="T32" fmla="*/ 0 w 12"/>
                <a:gd name="T33" fmla="*/ 486 h 1915"/>
                <a:gd name="T34" fmla="*/ 0 w 12"/>
                <a:gd name="T35" fmla="*/ 498 h 1915"/>
                <a:gd name="T36" fmla="*/ 0 w 12"/>
                <a:gd name="T37" fmla="*/ 1212 h 1915"/>
                <a:gd name="T38" fmla="*/ 12 w 12"/>
                <a:gd name="T39" fmla="*/ 1212 h 1915"/>
                <a:gd name="T40" fmla="*/ 12 w 12"/>
                <a:gd name="T41" fmla="*/ 498 h 1915"/>
                <a:gd name="T42" fmla="*/ 12 w 12"/>
                <a:gd name="T43" fmla="*/ 486 h 1915"/>
                <a:gd name="T44" fmla="*/ 12 w 12"/>
                <a:gd name="T45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1915">
                  <a:moveTo>
                    <a:pt x="12" y="1516"/>
                  </a:moveTo>
                  <a:lnTo>
                    <a:pt x="0" y="1516"/>
                  </a:lnTo>
                  <a:lnTo>
                    <a:pt x="0" y="1673"/>
                  </a:lnTo>
                  <a:lnTo>
                    <a:pt x="0" y="1685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685"/>
                  </a:lnTo>
                  <a:lnTo>
                    <a:pt x="12" y="1673"/>
                  </a:lnTo>
                  <a:lnTo>
                    <a:pt x="12" y="1516"/>
                  </a:lnTo>
                  <a:moveTo>
                    <a:pt x="12" y="1224"/>
                  </a:moveTo>
                  <a:lnTo>
                    <a:pt x="0" y="1224"/>
                  </a:lnTo>
                  <a:lnTo>
                    <a:pt x="0" y="1504"/>
                  </a:lnTo>
                  <a:lnTo>
                    <a:pt x="12" y="1504"/>
                  </a:lnTo>
                  <a:lnTo>
                    <a:pt x="12" y="1224"/>
                  </a:lnTo>
                  <a:moveTo>
                    <a:pt x="12" y="0"/>
                  </a:moveTo>
                  <a:lnTo>
                    <a:pt x="0" y="0"/>
                  </a:lnTo>
                  <a:lnTo>
                    <a:pt x="0" y="486"/>
                  </a:lnTo>
                  <a:lnTo>
                    <a:pt x="0" y="498"/>
                  </a:lnTo>
                  <a:lnTo>
                    <a:pt x="0" y="1212"/>
                  </a:lnTo>
                  <a:lnTo>
                    <a:pt x="12" y="1212"/>
                  </a:lnTo>
                  <a:lnTo>
                    <a:pt x="12" y="498"/>
                  </a:lnTo>
                  <a:lnTo>
                    <a:pt x="12" y="48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í$1iďè"/>
            <p:cNvSpPr/>
            <p:nvPr/>
          </p:nvSpPr>
          <p:spPr bwMode="auto">
            <a:xfrm>
              <a:off x="8272463" y="4306888"/>
              <a:ext cx="131763" cy="19050"/>
            </a:xfrm>
            <a:prstGeom prst="rect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ïṣḷïḋè"/>
            <p:cNvSpPr/>
            <p:nvPr/>
          </p:nvSpPr>
          <p:spPr bwMode="auto">
            <a:xfrm>
              <a:off x="8272463" y="4306888"/>
              <a:ext cx="13176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íSľiďe"/>
            <p:cNvSpPr/>
            <p:nvPr/>
          </p:nvSpPr>
          <p:spPr bwMode="auto">
            <a:xfrm>
              <a:off x="6967538" y="4306888"/>
              <a:ext cx="1304925" cy="19050"/>
            </a:xfrm>
            <a:custGeom>
              <a:avLst/>
              <a:gdLst>
                <a:gd name="T0" fmla="*/ 822 w 822"/>
                <a:gd name="T1" fmla="*/ 0 h 12"/>
                <a:gd name="T2" fmla="*/ 568 w 822"/>
                <a:gd name="T3" fmla="*/ 0 h 12"/>
                <a:gd name="T4" fmla="*/ 556 w 822"/>
                <a:gd name="T5" fmla="*/ 0 h 12"/>
                <a:gd name="T6" fmla="*/ 383 w 822"/>
                <a:gd name="T7" fmla="*/ 0 h 12"/>
                <a:gd name="T8" fmla="*/ 372 w 822"/>
                <a:gd name="T9" fmla="*/ 0 h 12"/>
                <a:gd name="T10" fmla="*/ 0 w 822"/>
                <a:gd name="T11" fmla="*/ 0 h 12"/>
                <a:gd name="T12" fmla="*/ 0 w 822"/>
                <a:gd name="T13" fmla="*/ 12 h 12"/>
                <a:gd name="T14" fmla="*/ 372 w 822"/>
                <a:gd name="T15" fmla="*/ 12 h 12"/>
                <a:gd name="T16" fmla="*/ 383 w 822"/>
                <a:gd name="T17" fmla="*/ 12 h 12"/>
                <a:gd name="T18" fmla="*/ 556 w 822"/>
                <a:gd name="T19" fmla="*/ 12 h 12"/>
                <a:gd name="T20" fmla="*/ 568 w 822"/>
                <a:gd name="T21" fmla="*/ 12 h 12"/>
                <a:gd name="T22" fmla="*/ 822 w 822"/>
                <a:gd name="T23" fmla="*/ 12 h 12"/>
                <a:gd name="T24" fmla="*/ 822 w 822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2" h="12">
                  <a:moveTo>
                    <a:pt x="822" y="0"/>
                  </a:moveTo>
                  <a:lnTo>
                    <a:pt x="568" y="0"/>
                  </a:lnTo>
                  <a:lnTo>
                    <a:pt x="556" y="0"/>
                  </a:lnTo>
                  <a:lnTo>
                    <a:pt x="383" y="0"/>
                  </a:lnTo>
                  <a:lnTo>
                    <a:pt x="37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372" y="12"/>
                  </a:lnTo>
                  <a:lnTo>
                    <a:pt x="383" y="12"/>
                  </a:lnTo>
                  <a:lnTo>
                    <a:pt x="556" y="12"/>
                  </a:lnTo>
                  <a:lnTo>
                    <a:pt x="568" y="12"/>
                  </a:lnTo>
                  <a:lnTo>
                    <a:pt x="822" y="12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íŝľîḋé"/>
            <p:cNvSpPr/>
            <p:nvPr/>
          </p:nvSpPr>
          <p:spPr bwMode="auto">
            <a:xfrm>
              <a:off x="6967538" y="4306888"/>
              <a:ext cx="1304925" cy="19050"/>
            </a:xfrm>
            <a:custGeom>
              <a:avLst/>
              <a:gdLst>
                <a:gd name="T0" fmla="*/ 822 w 822"/>
                <a:gd name="T1" fmla="*/ 0 h 12"/>
                <a:gd name="T2" fmla="*/ 568 w 822"/>
                <a:gd name="T3" fmla="*/ 0 h 12"/>
                <a:gd name="T4" fmla="*/ 556 w 822"/>
                <a:gd name="T5" fmla="*/ 0 h 12"/>
                <a:gd name="T6" fmla="*/ 383 w 822"/>
                <a:gd name="T7" fmla="*/ 0 h 12"/>
                <a:gd name="T8" fmla="*/ 372 w 822"/>
                <a:gd name="T9" fmla="*/ 0 h 12"/>
                <a:gd name="T10" fmla="*/ 0 w 822"/>
                <a:gd name="T11" fmla="*/ 0 h 12"/>
                <a:gd name="T12" fmla="*/ 0 w 822"/>
                <a:gd name="T13" fmla="*/ 12 h 12"/>
                <a:gd name="T14" fmla="*/ 372 w 822"/>
                <a:gd name="T15" fmla="*/ 12 h 12"/>
                <a:gd name="T16" fmla="*/ 383 w 822"/>
                <a:gd name="T17" fmla="*/ 12 h 12"/>
                <a:gd name="T18" fmla="*/ 556 w 822"/>
                <a:gd name="T19" fmla="*/ 12 h 12"/>
                <a:gd name="T20" fmla="*/ 568 w 822"/>
                <a:gd name="T21" fmla="*/ 12 h 12"/>
                <a:gd name="T22" fmla="*/ 822 w 822"/>
                <a:gd name="T23" fmla="*/ 12 h 12"/>
                <a:gd name="T24" fmla="*/ 822 w 822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2" h="12">
                  <a:moveTo>
                    <a:pt x="822" y="0"/>
                  </a:moveTo>
                  <a:lnTo>
                    <a:pt x="568" y="0"/>
                  </a:lnTo>
                  <a:lnTo>
                    <a:pt x="556" y="0"/>
                  </a:lnTo>
                  <a:lnTo>
                    <a:pt x="383" y="0"/>
                  </a:lnTo>
                  <a:lnTo>
                    <a:pt x="37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372" y="12"/>
                  </a:lnTo>
                  <a:lnTo>
                    <a:pt x="383" y="12"/>
                  </a:lnTo>
                  <a:lnTo>
                    <a:pt x="556" y="12"/>
                  </a:lnTo>
                  <a:lnTo>
                    <a:pt x="568" y="12"/>
                  </a:lnTo>
                  <a:lnTo>
                    <a:pt x="822" y="12"/>
                  </a:lnTo>
                  <a:lnTo>
                    <a:pt x="8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íSlïḋê"/>
            <p:cNvSpPr/>
            <p:nvPr/>
          </p:nvSpPr>
          <p:spPr bwMode="auto">
            <a:xfrm>
              <a:off x="5395913" y="4306888"/>
              <a:ext cx="1571625" cy="19050"/>
            </a:xfrm>
            <a:custGeom>
              <a:avLst/>
              <a:gdLst>
                <a:gd name="T0" fmla="*/ 994 w 994"/>
                <a:gd name="T1" fmla="*/ 0 h 12"/>
                <a:gd name="T2" fmla="*/ 534 w 994"/>
                <a:gd name="T3" fmla="*/ 0 h 12"/>
                <a:gd name="T4" fmla="*/ 530 w 994"/>
                <a:gd name="T5" fmla="*/ 0 h 12"/>
                <a:gd name="T6" fmla="*/ 532 w 994"/>
                <a:gd name="T7" fmla="*/ 2 h 12"/>
                <a:gd name="T8" fmla="*/ 523 w 994"/>
                <a:gd name="T9" fmla="*/ 10 h 12"/>
                <a:gd name="T10" fmla="*/ 514 w 994"/>
                <a:gd name="T11" fmla="*/ 0 h 12"/>
                <a:gd name="T12" fmla="*/ 0 w 994"/>
                <a:gd name="T13" fmla="*/ 0 h 12"/>
                <a:gd name="T14" fmla="*/ 0 w 994"/>
                <a:gd name="T15" fmla="*/ 12 h 12"/>
                <a:gd name="T16" fmla="*/ 522 w 994"/>
                <a:gd name="T17" fmla="*/ 12 h 12"/>
                <a:gd name="T18" fmla="*/ 534 w 994"/>
                <a:gd name="T19" fmla="*/ 12 h 12"/>
                <a:gd name="T20" fmla="*/ 637 w 994"/>
                <a:gd name="T21" fmla="*/ 12 h 12"/>
                <a:gd name="T22" fmla="*/ 641 w 994"/>
                <a:gd name="T23" fmla="*/ 12 h 12"/>
                <a:gd name="T24" fmla="*/ 645 w 994"/>
                <a:gd name="T25" fmla="*/ 12 h 12"/>
                <a:gd name="T26" fmla="*/ 994 w 994"/>
                <a:gd name="T27" fmla="*/ 12 h 12"/>
                <a:gd name="T28" fmla="*/ 994 w 994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4" h="12">
                  <a:moveTo>
                    <a:pt x="994" y="0"/>
                  </a:moveTo>
                  <a:cubicBezTo>
                    <a:pt x="534" y="0"/>
                    <a:pt x="534" y="0"/>
                    <a:pt x="534" y="0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532" y="2"/>
                    <a:pt x="532" y="2"/>
                    <a:pt x="532" y="2"/>
                  </a:cubicBezTo>
                  <a:cubicBezTo>
                    <a:pt x="523" y="10"/>
                    <a:pt x="523" y="10"/>
                    <a:pt x="523" y="10"/>
                  </a:cubicBezTo>
                  <a:cubicBezTo>
                    <a:pt x="514" y="0"/>
                    <a:pt x="514" y="0"/>
                    <a:pt x="5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22" y="12"/>
                    <a:pt x="522" y="12"/>
                    <a:pt x="522" y="12"/>
                  </a:cubicBezTo>
                  <a:cubicBezTo>
                    <a:pt x="534" y="12"/>
                    <a:pt x="534" y="12"/>
                    <a:pt x="534" y="12"/>
                  </a:cubicBezTo>
                  <a:cubicBezTo>
                    <a:pt x="637" y="12"/>
                    <a:pt x="637" y="12"/>
                    <a:pt x="637" y="12"/>
                  </a:cubicBezTo>
                  <a:cubicBezTo>
                    <a:pt x="639" y="12"/>
                    <a:pt x="640" y="12"/>
                    <a:pt x="641" y="12"/>
                  </a:cubicBezTo>
                  <a:cubicBezTo>
                    <a:pt x="643" y="12"/>
                    <a:pt x="644" y="12"/>
                    <a:pt x="645" y="12"/>
                  </a:cubicBezTo>
                  <a:cubicBezTo>
                    <a:pt x="994" y="12"/>
                    <a:pt x="994" y="12"/>
                    <a:pt x="994" y="12"/>
                  </a:cubicBezTo>
                  <a:cubicBezTo>
                    <a:pt x="994" y="0"/>
                    <a:pt x="994" y="0"/>
                    <a:pt x="994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îṣlïďê"/>
            <p:cNvSpPr/>
            <p:nvPr/>
          </p:nvSpPr>
          <p:spPr bwMode="auto">
            <a:xfrm>
              <a:off x="4797426" y="4306888"/>
              <a:ext cx="327025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îşḷïḋé"/>
            <p:cNvSpPr/>
            <p:nvPr/>
          </p:nvSpPr>
          <p:spPr bwMode="auto">
            <a:xfrm>
              <a:off x="4797426" y="4306888"/>
              <a:ext cx="327025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ïŝ1ïḍé"/>
            <p:cNvSpPr/>
            <p:nvPr/>
          </p:nvSpPr>
          <p:spPr bwMode="auto">
            <a:xfrm>
              <a:off x="5124451" y="4306888"/>
              <a:ext cx="252413" cy="19050"/>
            </a:xfrm>
            <a:prstGeom prst="rect">
              <a:avLst/>
            </a:pr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ïsľíḓe"/>
            <p:cNvSpPr/>
            <p:nvPr/>
          </p:nvSpPr>
          <p:spPr bwMode="auto">
            <a:xfrm>
              <a:off x="5124451" y="4306888"/>
              <a:ext cx="25241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ïš1íḓê"/>
            <p:cNvSpPr/>
            <p:nvPr/>
          </p:nvSpPr>
          <p:spPr bwMode="auto">
            <a:xfrm>
              <a:off x="4308476" y="4306888"/>
              <a:ext cx="469900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işľïḋé"/>
            <p:cNvSpPr/>
            <p:nvPr/>
          </p:nvSpPr>
          <p:spPr bwMode="auto">
            <a:xfrm>
              <a:off x="4308476" y="4306888"/>
              <a:ext cx="469900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iṥ1îḍê"/>
            <p:cNvSpPr/>
            <p:nvPr/>
          </p:nvSpPr>
          <p:spPr bwMode="auto">
            <a:xfrm>
              <a:off x="3787776" y="4306888"/>
              <a:ext cx="74613" cy="19050"/>
            </a:xfrm>
            <a:custGeom>
              <a:avLst/>
              <a:gdLst>
                <a:gd name="T0" fmla="*/ 48 w 48"/>
                <a:gd name="T1" fmla="*/ 0 h 12"/>
                <a:gd name="T2" fmla="*/ 6 w 48"/>
                <a:gd name="T3" fmla="*/ 0 h 12"/>
                <a:gd name="T4" fmla="*/ 0 w 48"/>
                <a:gd name="T5" fmla="*/ 12 h 12"/>
                <a:gd name="T6" fmla="*/ 48 w 48"/>
                <a:gd name="T7" fmla="*/ 12 h 12"/>
                <a:gd name="T8" fmla="*/ 48 w 4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">
                  <a:moveTo>
                    <a:pt x="4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8"/>
                    <a:pt x="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íṩľîḓè"/>
            <p:cNvSpPr/>
            <p:nvPr/>
          </p:nvSpPr>
          <p:spPr bwMode="auto">
            <a:xfrm>
              <a:off x="3862388" y="4306888"/>
              <a:ext cx="427038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îṥļíďe"/>
            <p:cNvSpPr/>
            <p:nvPr/>
          </p:nvSpPr>
          <p:spPr bwMode="auto">
            <a:xfrm>
              <a:off x="3862388" y="4306888"/>
              <a:ext cx="427038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í$ḷíḋe"/>
            <p:cNvSpPr/>
            <p:nvPr/>
          </p:nvSpPr>
          <p:spPr bwMode="auto">
            <a:xfrm>
              <a:off x="4289426" y="1919288"/>
              <a:ext cx="19050" cy="3040063"/>
            </a:xfrm>
            <a:custGeom>
              <a:avLst/>
              <a:gdLst>
                <a:gd name="T0" fmla="*/ 12 w 12"/>
                <a:gd name="T1" fmla="*/ 933 h 1915"/>
                <a:gd name="T2" fmla="*/ 0 w 12"/>
                <a:gd name="T3" fmla="*/ 933 h 1915"/>
                <a:gd name="T4" fmla="*/ 0 w 12"/>
                <a:gd name="T5" fmla="*/ 1504 h 1915"/>
                <a:gd name="T6" fmla="*/ 0 w 12"/>
                <a:gd name="T7" fmla="*/ 1516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516 h 1915"/>
                <a:gd name="T14" fmla="*/ 12 w 12"/>
                <a:gd name="T15" fmla="*/ 1504 h 1915"/>
                <a:gd name="T16" fmla="*/ 12 w 12"/>
                <a:gd name="T17" fmla="*/ 933 h 1915"/>
                <a:gd name="T18" fmla="*/ 0 w 12"/>
                <a:gd name="T19" fmla="*/ 491 h 1915"/>
                <a:gd name="T20" fmla="*/ 0 w 12"/>
                <a:gd name="T21" fmla="*/ 921 h 1915"/>
                <a:gd name="T22" fmla="*/ 12 w 12"/>
                <a:gd name="T23" fmla="*/ 921 h 1915"/>
                <a:gd name="T24" fmla="*/ 12 w 12"/>
                <a:gd name="T25" fmla="*/ 491 h 1915"/>
                <a:gd name="T26" fmla="*/ 0 w 12"/>
                <a:gd name="T27" fmla="*/ 491 h 1915"/>
                <a:gd name="T28" fmla="*/ 12 w 12"/>
                <a:gd name="T29" fmla="*/ 0 h 1915"/>
                <a:gd name="T30" fmla="*/ 0 w 12"/>
                <a:gd name="T31" fmla="*/ 0 h 1915"/>
                <a:gd name="T32" fmla="*/ 0 w 12"/>
                <a:gd name="T33" fmla="*/ 259 h 1915"/>
                <a:gd name="T34" fmla="*/ 0 w 12"/>
                <a:gd name="T35" fmla="*/ 271 h 1915"/>
                <a:gd name="T36" fmla="*/ 0 w 12"/>
                <a:gd name="T37" fmla="*/ 479 h 1915"/>
                <a:gd name="T38" fmla="*/ 12 w 12"/>
                <a:gd name="T39" fmla="*/ 479 h 1915"/>
                <a:gd name="T40" fmla="*/ 12 w 12"/>
                <a:gd name="T41" fmla="*/ 271 h 1915"/>
                <a:gd name="T42" fmla="*/ 12 w 12"/>
                <a:gd name="T43" fmla="*/ 259 h 1915"/>
                <a:gd name="T44" fmla="*/ 12 w 12"/>
                <a:gd name="T45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1915">
                  <a:moveTo>
                    <a:pt x="12" y="933"/>
                  </a:moveTo>
                  <a:lnTo>
                    <a:pt x="0" y="933"/>
                  </a:lnTo>
                  <a:lnTo>
                    <a:pt x="0" y="1504"/>
                  </a:lnTo>
                  <a:lnTo>
                    <a:pt x="0" y="1516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516"/>
                  </a:lnTo>
                  <a:lnTo>
                    <a:pt x="12" y="1504"/>
                  </a:lnTo>
                  <a:lnTo>
                    <a:pt x="12" y="933"/>
                  </a:lnTo>
                  <a:close/>
                  <a:moveTo>
                    <a:pt x="0" y="491"/>
                  </a:moveTo>
                  <a:lnTo>
                    <a:pt x="0" y="921"/>
                  </a:lnTo>
                  <a:lnTo>
                    <a:pt x="12" y="921"/>
                  </a:lnTo>
                  <a:lnTo>
                    <a:pt x="12" y="491"/>
                  </a:lnTo>
                  <a:lnTo>
                    <a:pt x="0" y="491"/>
                  </a:lnTo>
                  <a:close/>
                  <a:moveTo>
                    <a:pt x="12" y="0"/>
                  </a:moveTo>
                  <a:lnTo>
                    <a:pt x="0" y="0"/>
                  </a:lnTo>
                  <a:lnTo>
                    <a:pt x="0" y="259"/>
                  </a:lnTo>
                  <a:lnTo>
                    <a:pt x="0" y="271"/>
                  </a:lnTo>
                  <a:lnTo>
                    <a:pt x="0" y="479"/>
                  </a:lnTo>
                  <a:lnTo>
                    <a:pt x="12" y="479"/>
                  </a:lnTo>
                  <a:lnTo>
                    <a:pt x="12" y="271"/>
                  </a:lnTo>
                  <a:lnTo>
                    <a:pt x="12" y="25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îślïḓe"/>
            <p:cNvSpPr/>
            <p:nvPr/>
          </p:nvSpPr>
          <p:spPr bwMode="auto">
            <a:xfrm>
              <a:off x="4289426" y="1919288"/>
              <a:ext cx="19050" cy="3040063"/>
            </a:xfrm>
            <a:custGeom>
              <a:avLst/>
              <a:gdLst>
                <a:gd name="T0" fmla="*/ 12 w 12"/>
                <a:gd name="T1" fmla="*/ 933 h 1915"/>
                <a:gd name="T2" fmla="*/ 0 w 12"/>
                <a:gd name="T3" fmla="*/ 933 h 1915"/>
                <a:gd name="T4" fmla="*/ 0 w 12"/>
                <a:gd name="T5" fmla="*/ 1504 h 1915"/>
                <a:gd name="T6" fmla="*/ 0 w 12"/>
                <a:gd name="T7" fmla="*/ 1516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516 h 1915"/>
                <a:gd name="T14" fmla="*/ 12 w 12"/>
                <a:gd name="T15" fmla="*/ 1504 h 1915"/>
                <a:gd name="T16" fmla="*/ 12 w 12"/>
                <a:gd name="T17" fmla="*/ 933 h 1915"/>
                <a:gd name="T18" fmla="*/ 0 w 12"/>
                <a:gd name="T19" fmla="*/ 491 h 1915"/>
                <a:gd name="T20" fmla="*/ 0 w 12"/>
                <a:gd name="T21" fmla="*/ 921 h 1915"/>
                <a:gd name="T22" fmla="*/ 12 w 12"/>
                <a:gd name="T23" fmla="*/ 921 h 1915"/>
                <a:gd name="T24" fmla="*/ 12 w 12"/>
                <a:gd name="T25" fmla="*/ 491 h 1915"/>
                <a:gd name="T26" fmla="*/ 0 w 12"/>
                <a:gd name="T27" fmla="*/ 491 h 1915"/>
                <a:gd name="T28" fmla="*/ 12 w 12"/>
                <a:gd name="T29" fmla="*/ 0 h 1915"/>
                <a:gd name="T30" fmla="*/ 0 w 12"/>
                <a:gd name="T31" fmla="*/ 0 h 1915"/>
                <a:gd name="T32" fmla="*/ 0 w 12"/>
                <a:gd name="T33" fmla="*/ 259 h 1915"/>
                <a:gd name="T34" fmla="*/ 0 w 12"/>
                <a:gd name="T35" fmla="*/ 271 h 1915"/>
                <a:gd name="T36" fmla="*/ 0 w 12"/>
                <a:gd name="T37" fmla="*/ 479 h 1915"/>
                <a:gd name="T38" fmla="*/ 12 w 12"/>
                <a:gd name="T39" fmla="*/ 479 h 1915"/>
                <a:gd name="T40" fmla="*/ 12 w 12"/>
                <a:gd name="T41" fmla="*/ 271 h 1915"/>
                <a:gd name="T42" fmla="*/ 12 w 12"/>
                <a:gd name="T43" fmla="*/ 259 h 1915"/>
                <a:gd name="T44" fmla="*/ 12 w 12"/>
                <a:gd name="T45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1915">
                  <a:moveTo>
                    <a:pt x="12" y="933"/>
                  </a:moveTo>
                  <a:lnTo>
                    <a:pt x="0" y="933"/>
                  </a:lnTo>
                  <a:lnTo>
                    <a:pt x="0" y="1504"/>
                  </a:lnTo>
                  <a:lnTo>
                    <a:pt x="0" y="1516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516"/>
                  </a:lnTo>
                  <a:lnTo>
                    <a:pt x="12" y="1504"/>
                  </a:lnTo>
                  <a:lnTo>
                    <a:pt x="12" y="933"/>
                  </a:lnTo>
                  <a:moveTo>
                    <a:pt x="0" y="491"/>
                  </a:moveTo>
                  <a:lnTo>
                    <a:pt x="0" y="921"/>
                  </a:lnTo>
                  <a:lnTo>
                    <a:pt x="12" y="921"/>
                  </a:lnTo>
                  <a:lnTo>
                    <a:pt x="12" y="491"/>
                  </a:lnTo>
                  <a:lnTo>
                    <a:pt x="0" y="491"/>
                  </a:lnTo>
                  <a:moveTo>
                    <a:pt x="12" y="0"/>
                  </a:moveTo>
                  <a:lnTo>
                    <a:pt x="0" y="0"/>
                  </a:lnTo>
                  <a:lnTo>
                    <a:pt x="0" y="259"/>
                  </a:lnTo>
                  <a:lnTo>
                    <a:pt x="0" y="271"/>
                  </a:lnTo>
                  <a:lnTo>
                    <a:pt x="0" y="479"/>
                  </a:lnTo>
                  <a:lnTo>
                    <a:pt x="12" y="479"/>
                  </a:lnTo>
                  <a:lnTo>
                    <a:pt x="12" y="271"/>
                  </a:lnTo>
                  <a:lnTo>
                    <a:pt x="12" y="259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íşļîḓê"/>
            <p:cNvSpPr/>
            <p:nvPr/>
          </p:nvSpPr>
          <p:spPr bwMode="auto">
            <a:xfrm>
              <a:off x="5376863" y="1919288"/>
              <a:ext cx="19050" cy="3040063"/>
            </a:xfrm>
            <a:custGeom>
              <a:avLst/>
              <a:gdLst>
                <a:gd name="T0" fmla="*/ 3 w 12"/>
                <a:gd name="T1" fmla="*/ 933 h 1915"/>
                <a:gd name="T2" fmla="*/ 0 w 12"/>
                <a:gd name="T3" fmla="*/ 933 h 1915"/>
                <a:gd name="T4" fmla="*/ 0 w 12"/>
                <a:gd name="T5" fmla="*/ 1504 h 1915"/>
                <a:gd name="T6" fmla="*/ 0 w 12"/>
                <a:gd name="T7" fmla="*/ 1516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516 h 1915"/>
                <a:gd name="T14" fmla="*/ 12 w 12"/>
                <a:gd name="T15" fmla="*/ 1504 h 1915"/>
                <a:gd name="T16" fmla="*/ 12 w 12"/>
                <a:gd name="T17" fmla="*/ 943 h 1915"/>
                <a:gd name="T18" fmla="*/ 3 w 12"/>
                <a:gd name="T19" fmla="*/ 933 h 1915"/>
                <a:gd name="T20" fmla="*/ 0 w 12"/>
                <a:gd name="T21" fmla="*/ 494 h 1915"/>
                <a:gd name="T22" fmla="*/ 0 w 12"/>
                <a:gd name="T23" fmla="*/ 921 h 1915"/>
                <a:gd name="T24" fmla="*/ 8 w 12"/>
                <a:gd name="T25" fmla="*/ 921 h 1915"/>
                <a:gd name="T26" fmla="*/ 12 w 12"/>
                <a:gd name="T27" fmla="*/ 925 h 1915"/>
                <a:gd name="T28" fmla="*/ 12 w 12"/>
                <a:gd name="T29" fmla="*/ 494 h 1915"/>
                <a:gd name="T30" fmla="*/ 0 w 12"/>
                <a:gd name="T31" fmla="*/ 494 h 1915"/>
                <a:gd name="T32" fmla="*/ 12 w 12"/>
                <a:gd name="T33" fmla="*/ 0 h 1915"/>
                <a:gd name="T34" fmla="*/ 0 w 12"/>
                <a:gd name="T35" fmla="*/ 0 h 1915"/>
                <a:gd name="T36" fmla="*/ 0 w 12"/>
                <a:gd name="T37" fmla="*/ 259 h 1915"/>
                <a:gd name="T38" fmla="*/ 0 w 12"/>
                <a:gd name="T39" fmla="*/ 271 h 1915"/>
                <a:gd name="T40" fmla="*/ 0 w 12"/>
                <a:gd name="T41" fmla="*/ 482 h 1915"/>
                <a:gd name="T42" fmla="*/ 12 w 12"/>
                <a:gd name="T43" fmla="*/ 482 h 1915"/>
                <a:gd name="T44" fmla="*/ 12 w 12"/>
                <a:gd name="T45" fmla="*/ 271 h 1915"/>
                <a:gd name="T46" fmla="*/ 12 w 12"/>
                <a:gd name="T47" fmla="*/ 259 h 1915"/>
                <a:gd name="T48" fmla="*/ 12 w 12"/>
                <a:gd name="T49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915">
                  <a:moveTo>
                    <a:pt x="3" y="933"/>
                  </a:moveTo>
                  <a:lnTo>
                    <a:pt x="0" y="933"/>
                  </a:lnTo>
                  <a:lnTo>
                    <a:pt x="0" y="1504"/>
                  </a:lnTo>
                  <a:lnTo>
                    <a:pt x="0" y="1516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516"/>
                  </a:lnTo>
                  <a:lnTo>
                    <a:pt x="12" y="1504"/>
                  </a:lnTo>
                  <a:lnTo>
                    <a:pt x="12" y="943"/>
                  </a:lnTo>
                  <a:lnTo>
                    <a:pt x="3" y="933"/>
                  </a:lnTo>
                  <a:close/>
                  <a:moveTo>
                    <a:pt x="0" y="494"/>
                  </a:moveTo>
                  <a:lnTo>
                    <a:pt x="0" y="921"/>
                  </a:lnTo>
                  <a:lnTo>
                    <a:pt x="8" y="921"/>
                  </a:lnTo>
                  <a:lnTo>
                    <a:pt x="12" y="925"/>
                  </a:lnTo>
                  <a:lnTo>
                    <a:pt x="12" y="494"/>
                  </a:lnTo>
                  <a:lnTo>
                    <a:pt x="0" y="494"/>
                  </a:lnTo>
                  <a:close/>
                  <a:moveTo>
                    <a:pt x="12" y="0"/>
                  </a:moveTo>
                  <a:lnTo>
                    <a:pt x="0" y="0"/>
                  </a:lnTo>
                  <a:lnTo>
                    <a:pt x="0" y="259"/>
                  </a:lnTo>
                  <a:lnTo>
                    <a:pt x="0" y="271"/>
                  </a:lnTo>
                  <a:lnTo>
                    <a:pt x="0" y="482"/>
                  </a:lnTo>
                  <a:lnTo>
                    <a:pt x="12" y="482"/>
                  </a:lnTo>
                  <a:lnTo>
                    <a:pt x="12" y="271"/>
                  </a:lnTo>
                  <a:lnTo>
                    <a:pt x="12" y="25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îṡḷídè"/>
            <p:cNvSpPr/>
            <p:nvPr/>
          </p:nvSpPr>
          <p:spPr bwMode="auto">
            <a:xfrm>
              <a:off x="5376863" y="1919288"/>
              <a:ext cx="19050" cy="3040063"/>
            </a:xfrm>
            <a:custGeom>
              <a:avLst/>
              <a:gdLst>
                <a:gd name="T0" fmla="*/ 3 w 12"/>
                <a:gd name="T1" fmla="*/ 933 h 1915"/>
                <a:gd name="T2" fmla="*/ 0 w 12"/>
                <a:gd name="T3" fmla="*/ 933 h 1915"/>
                <a:gd name="T4" fmla="*/ 0 w 12"/>
                <a:gd name="T5" fmla="*/ 1504 h 1915"/>
                <a:gd name="T6" fmla="*/ 0 w 12"/>
                <a:gd name="T7" fmla="*/ 1516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516 h 1915"/>
                <a:gd name="T14" fmla="*/ 12 w 12"/>
                <a:gd name="T15" fmla="*/ 1504 h 1915"/>
                <a:gd name="T16" fmla="*/ 12 w 12"/>
                <a:gd name="T17" fmla="*/ 943 h 1915"/>
                <a:gd name="T18" fmla="*/ 3 w 12"/>
                <a:gd name="T19" fmla="*/ 933 h 1915"/>
                <a:gd name="T20" fmla="*/ 0 w 12"/>
                <a:gd name="T21" fmla="*/ 494 h 1915"/>
                <a:gd name="T22" fmla="*/ 0 w 12"/>
                <a:gd name="T23" fmla="*/ 921 h 1915"/>
                <a:gd name="T24" fmla="*/ 8 w 12"/>
                <a:gd name="T25" fmla="*/ 921 h 1915"/>
                <a:gd name="T26" fmla="*/ 12 w 12"/>
                <a:gd name="T27" fmla="*/ 925 h 1915"/>
                <a:gd name="T28" fmla="*/ 12 w 12"/>
                <a:gd name="T29" fmla="*/ 494 h 1915"/>
                <a:gd name="T30" fmla="*/ 0 w 12"/>
                <a:gd name="T31" fmla="*/ 494 h 1915"/>
                <a:gd name="T32" fmla="*/ 12 w 12"/>
                <a:gd name="T33" fmla="*/ 0 h 1915"/>
                <a:gd name="T34" fmla="*/ 0 w 12"/>
                <a:gd name="T35" fmla="*/ 0 h 1915"/>
                <a:gd name="T36" fmla="*/ 0 w 12"/>
                <a:gd name="T37" fmla="*/ 259 h 1915"/>
                <a:gd name="T38" fmla="*/ 0 w 12"/>
                <a:gd name="T39" fmla="*/ 271 h 1915"/>
                <a:gd name="T40" fmla="*/ 0 w 12"/>
                <a:gd name="T41" fmla="*/ 482 h 1915"/>
                <a:gd name="T42" fmla="*/ 12 w 12"/>
                <a:gd name="T43" fmla="*/ 482 h 1915"/>
                <a:gd name="T44" fmla="*/ 12 w 12"/>
                <a:gd name="T45" fmla="*/ 271 h 1915"/>
                <a:gd name="T46" fmla="*/ 12 w 12"/>
                <a:gd name="T47" fmla="*/ 259 h 1915"/>
                <a:gd name="T48" fmla="*/ 12 w 12"/>
                <a:gd name="T49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915">
                  <a:moveTo>
                    <a:pt x="3" y="933"/>
                  </a:moveTo>
                  <a:lnTo>
                    <a:pt x="0" y="933"/>
                  </a:lnTo>
                  <a:lnTo>
                    <a:pt x="0" y="1504"/>
                  </a:lnTo>
                  <a:lnTo>
                    <a:pt x="0" y="1516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516"/>
                  </a:lnTo>
                  <a:lnTo>
                    <a:pt x="12" y="1504"/>
                  </a:lnTo>
                  <a:lnTo>
                    <a:pt x="12" y="943"/>
                  </a:lnTo>
                  <a:lnTo>
                    <a:pt x="3" y="933"/>
                  </a:lnTo>
                  <a:moveTo>
                    <a:pt x="0" y="494"/>
                  </a:moveTo>
                  <a:lnTo>
                    <a:pt x="0" y="921"/>
                  </a:lnTo>
                  <a:lnTo>
                    <a:pt x="8" y="921"/>
                  </a:lnTo>
                  <a:lnTo>
                    <a:pt x="12" y="925"/>
                  </a:lnTo>
                  <a:lnTo>
                    <a:pt x="12" y="494"/>
                  </a:lnTo>
                  <a:lnTo>
                    <a:pt x="0" y="494"/>
                  </a:lnTo>
                  <a:moveTo>
                    <a:pt x="12" y="0"/>
                  </a:moveTo>
                  <a:lnTo>
                    <a:pt x="0" y="0"/>
                  </a:lnTo>
                  <a:lnTo>
                    <a:pt x="0" y="259"/>
                  </a:lnTo>
                  <a:lnTo>
                    <a:pt x="0" y="271"/>
                  </a:lnTo>
                  <a:lnTo>
                    <a:pt x="0" y="482"/>
                  </a:lnTo>
                  <a:lnTo>
                    <a:pt x="12" y="482"/>
                  </a:lnTo>
                  <a:lnTo>
                    <a:pt x="12" y="271"/>
                  </a:lnTo>
                  <a:lnTo>
                    <a:pt x="12" y="259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îslîḓe"/>
            <p:cNvSpPr/>
            <p:nvPr/>
          </p:nvSpPr>
          <p:spPr bwMode="auto">
            <a:xfrm>
              <a:off x="3736976" y="2678113"/>
              <a:ext cx="125413" cy="19050"/>
            </a:xfrm>
            <a:prstGeom prst="rect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iŝ1iḑê"/>
            <p:cNvSpPr/>
            <p:nvPr/>
          </p:nvSpPr>
          <p:spPr bwMode="auto">
            <a:xfrm>
              <a:off x="3736976" y="2678113"/>
              <a:ext cx="12541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ïšľïďe"/>
            <p:cNvSpPr/>
            <p:nvPr/>
          </p:nvSpPr>
          <p:spPr bwMode="auto">
            <a:xfrm>
              <a:off x="3862388" y="2678113"/>
              <a:ext cx="1276350" cy="23813"/>
            </a:xfrm>
            <a:custGeom>
              <a:avLst/>
              <a:gdLst>
                <a:gd name="T0" fmla="*/ 589 w 804"/>
                <a:gd name="T1" fmla="*/ 3 h 15"/>
                <a:gd name="T2" fmla="*/ 589 w 804"/>
                <a:gd name="T3" fmla="*/ 15 h 15"/>
                <a:gd name="T4" fmla="*/ 804 w 804"/>
                <a:gd name="T5" fmla="*/ 15 h 15"/>
                <a:gd name="T6" fmla="*/ 804 w 804"/>
                <a:gd name="T7" fmla="*/ 3 h 15"/>
                <a:gd name="T8" fmla="*/ 589 w 804"/>
                <a:gd name="T9" fmla="*/ 3 h 15"/>
                <a:gd name="T10" fmla="*/ 0 w 804"/>
                <a:gd name="T11" fmla="*/ 0 h 15"/>
                <a:gd name="T12" fmla="*/ 0 w 804"/>
                <a:gd name="T13" fmla="*/ 12 h 15"/>
                <a:gd name="T14" fmla="*/ 269 w 804"/>
                <a:gd name="T15" fmla="*/ 13 h 15"/>
                <a:gd name="T16" fmla="*/ 281 w 804"/>
                <a:gd name="T17" fmla="*/ 13 h 15"/>
                <a:gd name="T18" fmla="*/ 577 w 804"/>
                <a:gd name="T19" fmla="*/ 14 h 15"/>
                <a:gd name="T20" fmla="*/ 577 w 804"/>
                <a:gd name="T21" fmla="*/ 2 h 15"/>
                <a:gd name="T22" fmla="*/ 281 w 804"/>
                <a:gd name="T23" fmla="*/ 1 h 15"/>
                <a:gd name="T24" fmla="*/ 269 w 804"/>
                <a:gd name="T25" fmla="*/ 1 h 15"/>
                <a:gd name="T26" fmla="*/ 0 w 804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4" h="15">
                  <a:moveTo>
                    <a:pt x="589" y="3"/>
                  </a:moveTo>
                  <a:lnTo>
                    <a:pt x="589" y="15"/>
                  </a:lnTo>
                  <a:lnTo>
                    <a:pt x="804" y="15"/>
                  </a:lnTo>
                  <a:lnTo>
                    <a:pt x="804" y="3"/>
                  </a:lnTo>
                  <a:lnTo>
                    <a:pt x="589" y="3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269" y="13"/>
                  </a:lnTo>
                  <a:lnTo>
                    <a:pt x="281" y="13"/>
                  </a:lnTo>
                  <a:lnTo>
                    <a:pt x="577" y="14"/>
                  </a:lnTo>
                  <a:lnTo>
                    <a:pt x="577" y="2"/>
                  </a:lnTo>
                  <a:lnTo>
                    <a:pt x="281" y="1"/>
                  </a:lnTo>
                  <a:lnTo>
                    <a:pt x="26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îṥḷiḋê"/>
            <p:cNvSpPr/>
            <p:nvPr/>
          </p:nvSpPr>
          <p:spPr bwMode="auto">
            <a:xfrm>
              <a:off x="3862388" y="2678113"/>
              <a:ext cx="1276350" cy="23813"/>
            </a:xfrm>
            <a:custGeom>
              <a:avLst/>
              <a:gdLst>
                <a:gd name="T0" fmla="*/ 589 w 804"/>
                <a:gd name="T1" fmla="*/ 3 h 15"/>
                <a:gd name="T2" fmla="*/ 589 w 804"/>
                <a:gd name="T3" fmla="*/ 15 h 15"/>
                <a:gd name="T4" fmla="*/ 804 w 804"/>
                <a:gd name="T5" fmla="*/ 15 h 15"/>
                <a:gd name="T6" fmla="*/ 804 w 804"/>
                <a:gd name="T7" fmla="*/ 3 h 15"/>
                <a:gd name="T8" fmla="*/ 589 w 804"/>
                <a:gd name="T9" fmla="*/ 3 h 15"/>
                <a:gd name="T10" fmla="*/ 0 w 804"/>
                <a:gd name="T11" fmla="*/ 0 h 15"/>
                <a:gd name="T12" fmla="*/ 0 w 804"/>
                <a:gd name="T13" fmla="*/ 12 h 15"/>
                <a:gd name="T14" fmla="*/ 269 w 804"/>
                <a:gd name="T15" fmla="*/ 13 h 15"/>
                <a:gd name="T16" fmla="*/ 281 w 804"/>
                <a:gd name="T17" fmla="*/ 13 h 15"/>
                <a:gd name="T18" fmla="*/ 577 w 804"/>
                <a:gd name="T19" fmla="*/ 14 h 15"/>
                <a:gd name="T20" fmla="*/ 577 w 804"/>
                <a:gd name="T21" fmla="*/ 2 h 15"/>
                <a:gd name="T22" fmla="*/ 281 w 804"/>
                <a:gd name="T23" fmla="*/ 1 h 15"/>
                <a:gd name="T24" fmla="*/ 269 w 804"/>
                <a:gd name="T25" fmla="*/ 1 h 15"/>
                <a:gd name="T26" fmla="*/ 0 w 804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4" h="15">
                  <a:moveTo>
                    <a:pt x="589" y="3"/>
                  </a:moveTo>
                  <a:lnTo>
                    <a:pt x="589" y="15"/>
                  </a:lnTo>
                  <a:lnTo>
                    <a:pt x="804" y="15"/>
                  </a:lnTo>
                  <a:lnTo>
                    <a:pt x="804" y="3"/>
                  </a:lnTo>
                  <a:lnTo>
                    <a:pt x="589" y="3"/>
                  </a:lnTo>
                  <a:moveTo>
                    <a:pt x="0" y="0"/>
                  </a:moveTo>
                  <a:lnTo>
                    <a:pt x="0" y="12"/>
                  </a:lnTo>
                  <a:lnTo>
                    <a:pt x="269" y="13"/>
                  </a:lnTo>
                  <a:lnTo>
                    <a:pt x="281" y="13"/>
                  </a:lnTo>
                  <a:lnTo>
                    <a:pt x="577" y="14"/>
                  </a:lnTo>
                  <a:lnTo>
                    <a:pt x="577" y="2"/>
                  </a:lnTo>
                  <a:lnTo>
                    <a:pt x="281" y="1"/>
                  </a:lnTo>
                  <a:lnTo>
                    <a:pt x="269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ïsḻîḓé"/>
            <p:cNvSpPr/>
            <p:nvPr/>
          </p:nvSpPr>
          <p:spPr bwMode="auto">
            <a:xfrm>
              <a:off x="5138738" y="2682875"/>
              <a:ext cx="1798638" cy="25400"/>
            </a:xfrm>
            <a:custGeom>
              <a:avLst/>
              <a:gdLst>
                <a:gd name="T0" fmla="*/ 1119 w 1137"/>
                <a:gd name="T1" fmla="*/ 4 h 16"/>
                <a:gd name="T2" fmla="*/ 1120 w 1137"/>
                <a:gd name="T3" fmla="*/ 16 h 16"/>
                <a:gd name="T4" fmla="*/ 1137 w 1137"/>
                <a:gd name="T5" fmla="*/ 16 h 16"/>
                <a:gd name="T6" fmla="*/ 1137 w 1137"/>
                <a:gd name="T7" fmla="*/ 4 h 16"/>
                <a:gd name="T8" fmla="*/ 1119 w 1137"/>
                <a:gd name="T9" fmla="*/ 4 h 16"/>
                <a:gd name="T10" fmla="*/ 811 w 1137"/>
                <a:gd name="T11" fmla="*/ 3 h 16"/>
                <a:gd name="T12" fmla="*/ 811 w 1137"/>
                <a:gd name="T13" fmla="*/ 15 h 16"/>
                <a:gd name="T14" fmla="*/ 995 w 1137"/>
                <a:gd name="T15" fmla="*/ 16 h 16"/>
                <a:gd name="T16" fmla="*/ 991 w 1137"/>
                <a:gd name="T17" fmla="*/ 4 h 16"/>
                <a:gd name="T18" fmla="*/ 811 w 1137"/>
                <a:gd name="T19" fmla="*/ 3 h 16"/>
                <a:gd name="T20" fmla="*/ 0 w 1137"/>
                <a:gd name="T21" fmla="*/ 0 h 16"/>
                <a:gd name="T22" fmla="*/ 0 w 1137"/>
                <a:gd name="T23" fmla="*/ 12 h 16"/>
                <a:gd name="T24" fmla="*/ 150 w 1137"/>
                <a:gd name="T25" fmla="*/ 13 h 16"/>
                <a:gd name="T26" fmla="*/ 162 w 1137"/>
                <a:gd name="T27" fmla="*/ 13 h 16"/>
                <a:gd name="T28" fmla="*/ 513 w 1137"/>
                <a:gd name="T29" fmla="*/ 14 h 16"/>
                <a:gd name="T30" fmla="*/ 525 w 1137"/>
                <a:gd name="T31" fmla="*/ 14 h 16"/>
                <a:gd name="T32" fmla="*/ 681 w 1137"/>
                <a:gd name="T33" fmla="*/ 15 h 16"/>
                <a:gd name="T34" fmla="*/ 683 w 1137"/>
                <a:gd name="T35" fmla="*/ 3 h 16"/>
                <a:gd name="T36" fmla="*/ 525 w 1137"/>
                <a:gd name="T37" fmla="*/ 2 h 16"/>
                <a:gd name="T38" fmla="*/ 513 w 1137"/>
                <a:gd name="T39" fmla="*/ 2 h 16"/>
                <a:gd name="T40" fmla="*/ 162 w 1137"/>
                <a:gd name="T41" fmla="*/ 1 h 16"/>
                <a:gd name="T42" fmla="*/ 150 w 1137"/>
                <a:gd name="T43" fmla="*/ 1 h 16"/>
                <a:gd name="T44" fmla="*/ 0 w 1137"/>
                <a:gd name="T4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37" h="16">
                  <a:moveTo>
                    <a:pt x="1119" y="4"/>
                  </a:moveTo>
                  <a:cubicBezTo>
                    <a:pt x="1119" y="8"/>
                    <a:pt x="1120" y="12"/>
                    <a:pt x="1120" y="16"/>
                  </a:cubicBezTo>
                  <a:cubicBezTo>
                    <a:pt x="1137" y="16"/>
                    <a:pt x="1137" y="16"/>
                    <a:pt x="1137" y="16"/>
                  </a:cubicBezTo>
                  <a:cubicBezTo>
                    <a:pt x="1137" y="4"/>
                    <a:pt x="1137" y="4"/>
                    <a:pt x="1137" y="4"/>
                  </a:cubicBezTo>
                  <a:cubicBezTo>
                    <a:pt x="1119" y="4"/>
                    <a:pt x="1119" y="4"/>
                    <a:pt x="1119" y="4"/>
                  </a:cubicBezTo>
                  <a:moveTo>
                    <a:pt x="811" y="3"/>
                  </a:moveTo>
                  <a:cubicBezTo>
                    <a:pt x="811" y="15"/>
                    <a:pt x="811" y="15"/>
                    <a:pt x="811" y="15"/>
                  </a:cubicBezTo>
                  <a:cubicBezTo>
                    <a:pt x="995" y="16"/>
                    <a:pt x="995" y="16"/>
                    <a:pt x="995" y="16"/>
                  </a:cubicBezTo>
                  <a:cubicBezTo>
                    <a:pt x="994" y="12"/>
                    <a:pt x="993" y="8"/>
                    <a:pt x="991" y="4"/>
                  </a:cubicBezTo>
                  <a:cubicBezTo>
                    <a:pt x="811" y="3"/>
                    <a:pt x="811" y="3"/>
                    <a:pt x="811" y="3"/>
                  </a:cubicBezTo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50" y="13"/>
                    <a:pt x="150" y="13"/>
                    <a:pt x="150" y="13"/>
                  </a:cubicBezTo>
                  <a:cubicBezTo>
                    <a:pt x="162" y="13"/>
                    <a:pt x="162" y="13"/>
                    <a:pt x="162" y="13"/>
                  </a:cubicBezTo>
                  <a:cubicBezTo>
                    <a:pt x="513" y="14"/>
                    <a:pt x="513" y="14"/>
                    <a:pt x="513" y="14"/>
                  </a:cubicBezTo>
                  <a:cubicBezTo>
                    <a:pt x="525" y="14"/>
                    <a:pt x="525" y="14"/>
                    <a:pt x="525" y="14"/>
                  </a:cubicBezTo>
                  <a:cubicBezTo>
                    <a:pt x="681" y="15"/>
                    <a:pt x="681" y="15"/>
                    <a:pt x="681" y="15"/>
                  </a:cubicBezTo>
                  <a:cubicBezTo>
                    <a:pt x="682" y="11"/>
                    <a:pt x="683" y="7"/>
                    <a:pt x="683" y="3"/>
                  </a:cubicBezTo>
                  <a:cubicBezTo>
                    <a:pt x="525" y="2"/>
                    <a:pt x="525" y="2"/>
                    <a:pt x="525" y="2"/>
                  </a:cubicBezTo>
                  <a:cubicBezTo>
                    <a:pt x="513" y="2"/>
                    <a:pt x="513" y="2"/>
                    <a:pt x="513" y="2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şlíḓe"/>
            <p:cNvSpPr/>
            <p:nvPr/>
          </p:nvSpPr>
          <p:spPr bwMode="auto">
            <a:xfrm>
              <a:off x="6937376" y="2689225"/>
              <a:ext cx="414338" cy="20638"/>
            </a:xfrm>
            <a:custGeom>
              <a:avLst/>
              <a:gdLst>
                <a:gd name="T0" fmla="*/ 0 w 261"/>
                <a:gd name="T1" fmla="*/ 0 h 13"/>
                <a:gd name="T2" fmla="*/ 0 w 261"/>
                <a:gd name="T3" fmla="*/ 12 h 13"/>
                <a:gd name="T4" fmla="*/ 255 w 261"/>
                <a:gd name="T5" fmla="*/ 13 h 13"/>
                <a:gd name="T6" fmla="*/ 261 w 261"/>
                <a:gd name="T7" fmla="*/ 13 h 13"/>
                <a:gd name="T8" fmla="*/ 261 w 261"/>
                <a:gd name="T9" fmla="*/ 1 h 13"/>
                <a:gd name="T10" fmla="*/ 0 w 261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" h="13">
                  <a:moveTo>
                    <a:pt x="0" y="0"/>
                  </a:moveTo>
                  <a:lnTo>
                    <a:pt x="0" y="12"/>
                  </a:lnTo>
                  <a:lnTo>
                    <a:pt x="255" y="13"/>
                  </a:lnTo>
                  <a:lnTo>
                    <a:pt x="261" y="13"/>
                  </a:lnTo>
                  <a:lnTo>
                    <a:pt x="26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ïsļiḓê"/>
            <p:cNvSpPr/>
            <p:nvPr/>
          </p:nvSpPr>
          <p:spPr bwMode="auto">
            <a:xfrm>
              <a:off x="6937376" y="2689225"/>
              <a:ext cx="414338" cy="20638"/>
            </a:xfrm>
            <a:custGeom>
              <a:avLst/>
              <a:gdLst>
                <a:gd name="T0" fmla="*/ 0 w 261"/>
                <a:gd name="T1" fmla="*/ 0 h 13"/>
                <a:gd name="T2" fmla="*/ 0 w 261"/>
                <a:gd name="T3" fmla="*/ 12 h 13"/>
                <a:gd name="T4" fmla="*/ 255 w 261"/>
                <a:gd name="T5" fmla="*/ 13 h 13"/>
                <a:gd name="T6" fmla="*/ 261 w 261"/>
                <a:gd name="T7" fmla="*/ 13 h 13"/>
                <a:gd name="T8" fmla="*/ 261 w 261"/>
                <a:gd name="T9" fmla="*/ 1 h 13"/>
                <a:gd name="T10" fmla="*/ 0 w 261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" h="13">
                  <a:moveTo>
                    <a:pt x="0" y="0"/>
                  </a:moveTo>
                  <a:lnTo>
                    <a:pt x="0" y="12"/>
                  </a:lnTo>
                  <a:lnTo>
                    <a:pt x="255" y="13"/>
                  </a:lnTo>
                  <a:lnTo>
                    <a:pt x="261" y="13"/>
                  </a:lnTo>
                  <a:lnTo>
                    <a:pt x="26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i$ľîḓê"/>
            <p:cNvSpPr/>
            <p:nvPr/>
          </p:nvSpPr>
          <p:spPr bwMode="auto">
            <a:xfrm>
              <a:off x="4778376" y="1925638"/>
              <a:ext cx="19050" cy="3033713"/>
            </a:xfrm>
            <a:custGeom>
              <a:avLst/>
              <a:gdLst>
                <a:gd name="T0" fmla="*/ 12 w 12"/>
                <a:gd name="T1" fmla="*/ 929 h 1911"/>
                <a:gd name="T2" fmla="*/ 0 w 12"/>
                <a:gd name="T3" fmla="*/ 929 h 1911"/>
                <a:gd name="T4" fmla="*/ 0 w 12"/>
                <a:gd name="T5" fmla="*/ 1500 h 1911"/>
                <a:gd name="T6" fmla="*/ 0 w 12"/>
                <a:gd name="T7" fmla="*/ 1512 h 1911"/>
                <a:gd name="T8" fmla="*/ 0 w 12"/>
                <a:gd name="T9" fmla="*/ 1911 h 1911"/>
                <a:gd name="T10" fmla="*/ 12 w 12"/>
                <a:gd name="T11" fmla="*/ 1911 h 1911"/>
                <a:gd name="T12" fmla="*/ 12 w 12"/>
                <a:gd name="T13" fmla="*/ 1512 h 1911"/>
                <a:gd name="T14" fmla="*/ 12 w 12"/>
                <a:gd name="T15" fmla="*/ 1500 h 1911"/>
                <a:gd name="T16" fmla="*/ 12 w 12"/>
                <a:gd name="T17" fmla="*/ 929 h 1911"/>
                <a:gd name="T18" fmla="*/ 12 w 12"/>
                <a:gd name="T19" fmla="*/ 0 h 1911"/>
                <a:gd name="T20" fmla="*/ 0 w 12"/>
                <a:gd name="T21" fmla="*/ 0 h 1911"/>
                <a:gd name="T22" fmla="*/ 0 w 12"/>
                <a:gd name="T23" fmla="*/ 255 h 1911"/>
                <a:gd name="T24" fmla="*/ 0 w 12"/>
                <a:gd name="T25" fmla="*/ 267 h 1911"/>
                <a:gd name="T26" fmla="*/ 0 w 12"/>
                <a:gd name="T27" fmla="*/ 476 h 1911"/>
                <a:gd name="T28" fmla="*/ 0 w 12"/>
                <a:gd name="T29" fmla="*/ 488 h 1911"/>
                <a:gd name="T30" fmla="*/ 0 w 12"/>
                <a:gd name="T31" fmla="*/ 917 h 1911"/>
                <a:gd name="T32" fmla="*/ 12 w 12"/>
                <a:gd name="T33" fmla="*/ 917 h 1911"/>
                <a:gd name="T34" fmla="*/ 12 w 12"/>
                <a:gd name="T35" fmla="*/ 489 h 1911"/>
                <a:gd name="T36" fmla="*/ 12 w 12"/>
                <a:gd name="T37" fmla="*/ 477 h 1911"/>
                <a:gd name="T38" fmla="*/ 12 w 12"/>
                <a:gd name="T39" fmla="*/ 267 h 1911"/>
                <a:gd name="T40" fmla="*/ 12 w 12"/>
                <a:gd name="T41" fmla="*/ 255 h 1911"/>
                <a:gd name="T42" fmla="*/ 12 w 12"/>
                <a:gd name="T43" fmla="*/ 0 h 1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1911">
                  <a:moveTo>
                    <a:pt x="12" y="929"/>
                  </a:moveTo>
                  <a:lnTo>
                    <a:pt x="0" y="929"/>
                  </a:lnTo>
                  <a:lnTo>
                    <a:pt x="0" y="1500"/>
                  </a:lnTo>
                  <a:lnTo>
                    <a:pt x="0" y="1512"/>
                  </a:lnTo>
                  <a:lnTo>
                    <a:pt x="0" y="1911"/>
                  </a:lnTo>
                  <a:lnTo>
                    <a:pt x="12" y="1911"/>
                  </a:lnTo>
                  <a:lnTo>
                    <a:pt x="12" y="1512"/>
                  </a:lnTo>
                  <a:lnTo>
                    <a:pt x="12" y="1500"/>
                  </a:lnTo>
                  <a:lnTo>
                    <a:pt x="12" y="929"/>
                  </a:lnTo>
                  <a:close/>
                  <a:moveTo>
                    <a:pt x="12" y="0"/>
                  </a:moveTo>
                  <a:lnTo>
                    <a:pt x="0" y="0"/>
                  </a:lnTo>
                  <a:lnTo>
                    <a:pt x="0" y="255"/>
                  </a:lnTo>
                  <a:lnTo>
                    <a:pt x="0" y="267"/>
                  </a:lnTo>
                  <a:lnTo>
                    <a:pt x="0" y="476"/>
                  </a:lnTo>
                  <a:lnTo>
                    <a:pt x="0" y="488"/>
                  </a:lnTo>
                  <a:lnTo>
                    <a:pt x="0" y="917"/>
                  </a:lnTo>
                  <a:lnTo>
                    <a:pt x="12" y="917"/>
                  </a:lnTo>
                  <a:lnTo>
                    <a:pt x="12" y="489"/>
                  </a:lnTo>
                  <a:lnTo>
                    <a:pt x="12" y="477"/>
                  </a:lnTo>
                  <a:lnTo>
                    <a:pt x="12" y="267"/>
                  </a:lnTo>
                  <a:lnTo>
                    <a:pt x="12" y="25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îŝľîḓè"/>
            <p:cNvSpPr/>
            <p:nvPr/>
          </p:nvSpPr>
          <p:spPr bwMode="auto">
            <a:xfrm>
              <a:off x="4778376" y="1925638"/>
              <a:ext cx="19050" cy="3033713"/>
            </a:xfrm>
            <a:custGeom>
              <a:avLst/>
              <a:gdLst>
                <a:gd name="T0" fmla="*/ 12 w 12"/>
                <a:gd name="T1" fmla="*/ 929 h 1911"/>
                <a:gd name="T2" fmla="*/ 0 w 12"/>
                <a:gd name="T3" fmla="*/ 929 h 1911"/>
                <a:gd name="T4" fmla="*/ 0 w 12"/>
                <a:gd name="T5" fmla="*/ 1500 h 1911"/>
                <a:gd name="T6" fmla="*/ 0 w 12"/>
                <a:gd name="T7" fmla="*/ 1512 h 1911"/>
                <a:gd name="T8" fmla="*/ 0 w 12"/>
                <a:gd name="T9" fmla="*/ 1911 h 1911"/>
                <a:gd name="T10" fmla="*/ 12 w 12"/>
                <a:gd name="T11" fmla="*/ 1911 h 1911"/>
                <a:gd name="T12" fmla="*/ 12 w 12"/>
                <a:gd name="T13" fmla="*/ 1512 h 1911"/>
                <a:gd name="T14" fmla="*/ 12 w 12"/>
                <a:gd name="T15" fmla="*/ 1500 h 1911"/>
                <a:gd name="T16" fmla="*/ 12 w 12"/>
                <a:gd name="T17" fmla="*/ 929 h 1911"/>
                <a:gd name="T18" fmla="*/ 12 w 12"/>
                <a:gd name="T19" fmla="*/ 0 h 1911"/>
                <a:gd name="T20" fmla="*/ 0 w 12"/>
                <a:gd name="T21" fmla="*/ 0 h 1911"/>
                <a:gd name="T22" fmla="*/ 0 w 12"/>
                <a:gd name="T23" fmla="*/ 255 h 1911"/>
                <a:gd name="T24" fmla="*/ 0 w 12"/>
                <a:gd name="T25" fmla="*/ 267 h 1911"/>
                <a:gd name="T26" fmla="*/ 0 w 12"/>
                <a:gd name="T27" fmla="*/ 476 h 1911"/>
                <a:gd name="T28" fmla="*/ 0 w 12"/>
                <a:gd name="T29" fmla="*/ 488 h 1911"/>
                <a:gd name="T30" fmla="*/ 0 w 12"/>
                <a:gd name="T31" fmla="*/ 917 h 1911"/>
                <a:gd name="T32" fmla="*/ 12 w 12"/>
                <a:gd name="T33" fmla="*/ 917 h 1911"/>
                <a:gd name="T34" fmla="*/ 12 w 12"/>
                <a:gd name="T35" fmla="*/ 489 h 1911"/>
                <a:gd name="T36" fmla="*/ 12 w 12"/>
                <a:gd name="T37" fmla="*/ 477 h 1911"/>
                <a:gd name="T38" fmla="*/ 12 w 12"/>
                <a:gd name="T39" fmla="*/ 267 h 1911"/>
                <a:gd name="T40" fmla="*/ 12 w 12"/>
                <a:gd name="T41" fmla="*/ 255 h 1911"/>
                <a:gd name="T42" fmla="*/ 12 w 12"/>
                <a:gd name="T43" fmla="*/ 0 h 1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1911">
                  <a:moveTo>
                    <a:pt x="12" y="929"/>
                  </a:moveTo>
                  <a:lnTo>
                    <a:pt x="0" y="929"/>
                  </a:lnTo>
                  <a:lnTo>
                    <a:pt x="0" y="1500"/>
                  </a:lnTo>
                  <a:lnTo>
                    <a:pt x="0" y="1512"/>
                  </a:lnTo>
                  <a:lnTo>
                    <a:pt x="0" y="1911"/>
                  </a:lnTo>
                  <a:lnTo>
                    <a:pt x="12" y="1911"/>
                  </a:lnTo>
                  <a:lnTo>
                    <a:pt x="12" y="1512"/>
                  </a:lnTo>
                  <a:lnTo>
                    <a:pt x="12" y="1500"/>
                  </a:lnTo>
                  <a:lnTo>
                    <a:pt x="12" y="929"/>
                  </a:lnTo>
                  <a:moveTo>
                    <a:pt x="12" y="0"/>
                  </a:moveTo>
                  <a:lnTo>
                    <a:pt x="0" y="0"/>
                  </a:lnTo>
                  <a:lnTo>
                    <a:pt x="0" y="255"/>
                  </a:lnTo>
                  <a:lnTo>
                    <a:pt x="0" y="267"/>
                  </a:lnTo>
                  <a:lnTo>
                    <a:pt x="0" y="476"/>
                  </a:lnTo>
                  <a:lnTo>
                    <a:pt x="0" y="488"/>
                  </a:lnTo>
                  <a:lnTo>
                    <a:pt x="0" y="917"/>
                  </a:lnTo>
                  <a:lnTo>
                    <a:pt x="12" y="917"/>
                  </a:lnTo>
                  <a:lnTo>
                    <a:pt x="12" y="489"/>
                  </a:lnTo>
                  <a:lnTo>
                    <a:pt x="12" y="477"/>
                  </a:lnTo>
                  <a:lnTo>
                    <a:pt x="12" y="267"/>
                  </a:lnTo>
                  <a:lnTo>
                    <a:pt x="12" y="255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îśḷíḑé"/>
            <p:cNvSpPr/>
            <p:nvPr/>
          </p:nvSpPr>
          <p:spPr bwMode="auto">
            <a:xfrm>
              <a:off x="3730626" y="3381375"/>
              <a:ext cx="131763" cy="19050"/>
            </a:xfrm>
            <a:custGeom>
              <a:avLst/>
              <a:gdLst>
                <a:gd name="T0" fmla="*/ 83 w 83"/>
                <a:gd name="T1" fmla="*/ 0 h 12"/>
                <a:gd name="T2" fmla="*/ 0 w 83"/>
                <a:gd name="T3" fmla="*/ 0 h 12"/>
                <a:gd name="T4" fmla="*/ 0 w 83"/>
                <a:gd name="T5" fmla="*/ 12 h 12"/>
                <a:gd name="T6" fmla="*/ 0 w 83"/>
                <a:gd name="T7" fmla="*/ 12 h 12"/>
                <a:gd name="T8" fmla="*/ 83 w 83"/>
                <a:gd name="T9" fmla="*/ 12 h 12"/>
                <a:gd name="T10" fmla="*/ 83 w 8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2">
                  <a:moveTo>
                    <a:pt x="8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83" y="1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íṥḻîḓé"/>
            <p:cNvSpPr/>
            <p:nvPr/>
          </p:nvSpPr>
          <p:spPr bwMode="auto">
            <a:xfrm>
              <a:off x="3730626" y="3381375"/>
              <a:ext cx="131763" cy="19050"/>
            </a:xfrm>
            <a:custGeom>
              <a:avLst/>
              <a:gdLst>
                <a:gd name="T0" fmla="*/ 83 w 83"/>
                <a:gd name="T1" fmla="*/ 0 h 12"/>
                <a:gd name="T2" fmla="*/ 0 w 83"/>
                <a:gd name="T3" fmla="*/ 0 h 12"/>
                <a:gd name="T4" fmla="*/ 0 w 83"/>
                <a:gd name="T5" fmla="*/ 12 h 12"/>
                <a:gd name="T6" fmla="*/ 0 w 83"/>
                <a:gd name="T7" fmla="*/ 12 h 12"/>
                <a:gd name="T8" fmla="*/ 83 w 83"/>
                <a:gd name="T9" fmla="*/ 12 h 12"/>
                <a:gd name="T10" fmla="*/ 83 w 8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2">
                  <a:moveTo>
                    <a:pt x="8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83" y="12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ïṡ1ídé"/>
            <p:cNvSpPr/>
            <p:nvPr/>
          </p:nvSpPr>
          <p:spPr bwMode="auto">
            <a:xfrm>
              <a:off x="3862388" y="3381375"/>
              <a:ext cx="1270000" cy="19050"/>
            </a:xfrm>
            <a:custGeom>
              <a:avLst/>
              <a:gdLst>
                <a:gd name="T0" fmla="*/ 800 w 800"/>
                <a:gd name="T1" fmla="*/ 0 h 12"/>
                <a:gd name="T2" fmla="*/ 589 w 800"/>
                <a:gd name="T3" fmla="*/ 0 h 12"/>
                <a:gd name="T4" fmla="*/ 577 w 800"/>
                <a:gd name="T5" fmla="*/ 0 h 12"/>
                <a:gd name="T6" fmla="*/ 281 w 800"/>
                <a:gd name="T7" fmla="*/ 0 h 12"/>
                <a:gd name="T8" fmla="*/ 269 w 800"/>
                <a:gd name="T9" fmla="*/ 0 h 12"/>
                <a:gd name="T10" fmla="*/ 0 w 800"/>
                <a:gd name="T11" fmla="*/ 0 h 12"/>
                <a:gd name="T12" fmla="*/ 0 w 800"/>
                <a:gd name="T13" fmla="*/ 12 h 12"/>
                <a:gd name="T14" fmla="*/ 269 w 800"/>
                <a:gd name="T15" fmla="*/ 12 h 12"/>
                <a:gd name="T16" fmla="*/ 281 w 800"/>
                <a:gd name="T17" fmla="*/ 12 h 12"/>
                <a:gd name="T18" fmla="*/ 577 w 800"/>
                <a:gd name="T19" fmla="*/ 12 h 12"/>
                <a:gd name="T20" fmla="*/ 589 w 800"/>
                <a:gd name="T21" fmla="*/ 12 h 12"/>
                <a:gd name="T22" fmla="*/ 800 w 800"/>
                <a:gd name="T23" fmla="*/ 12 h 12"/>
                <a:gd name="T24" fmla="*/ 800 w 800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12">
                  <a:moveTo>
                    <a:pt x="800" y="0"/>
                  </a:moveTo>
                  <a:lnTo>
                    <a:pt x="589" y="0"/>
                  </a:lnTo>
                  <a:lnTo>
                    <a:pt x="577" y="0"/>
                  </a:lnTo>
                  <a:lnTo>
                    <a:pt x="281" y="0"/>
                  </a:lnTo>
                  <a:lnTo>
                    <a:pt x="269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69" y="12"/>
                  </a:lnTo>
                  <a:lnTo>
                    <a:pt x="281" y="12"/>
                  </a:lnTo>
                  <a:lnTo>
                    <a:pt x="577" y="12"/>
                  </a:lnTo>
                  <a:lnTo>
                    <a:pt x="589" y="12"/>
                  </a:lnTo>
                  <a:lnTo>
                    <a:pt x="800" y="12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îŝḷïde"/>
            <p:cNvSpPr/>
            <p:nvPr/>
          </p:nvSpPr>
          <p:spPr bwMode="auto">
            <a:xfrm>
              <a:off x="3862388" y="3381375"/>
              <a:ext cx="1270000" cy="19050"/>
            </a:xfrm>
            <a:custGeom>
              <a:avLst/>
              <a:gdLst>
                <a:gd name="T0" fmla="*/ 800 w 800"/>
                <a:gd name="T1" fmla="*/ 0 h 12"/>
                <a:gd name="T2" fmla="*/ 589 w 800"/>
                <a:gd name="T3" fmla="*/ 0 h 12"/>
                <a:gd name="T4" fmla="*/ 577 w 800"/>
                <a:gd name="T5" fmla="*/ 0 h 12"/>
                <a:gd name="T6" fmla="*/ 281 w 800"/>
                <a:gd name="T7" fmla="*/ 0 h 12"/>
                <a:gd name="T8" fmla="*/ 269 w 800"/>
                <a:gd name="T9" fmla="*/ 0 h 12"/>
                <a:gd name="T10" fmla="*/ 0 w 800"/>
                <a:gd name="T11" fmla="*/ 0 h 12"/>
                <a:gd name="T12" fmla="*/ 0 w 800"/>
                <a:gd name="T13" fmla="*/ 12 h 12"/>
                <a:gd name="T14" fmla="*/ 269 w 800"/>
                <a:gd name="T15" fmla="*/ 12 h 12"/>
                <a:gd name="T16" fmla="*/ 281 w 800"/>
                <a:gd name="T17" fmla="*/ 12 h 12"/>
                <a:gd name="T18" fmla="*/ 577 w 800"/>
                <a:gd name="T19" fmla="*/ 12 h 12"/>
                <a:gd name="T20" fmla="*/ 589 w 800"/>
                <a:gd name="T21" fmla="*/ 12 h 12"/>
                <a:gd name="T22" fmla="*/ 800 w 800"/>
                <a:gd name="T23" fmla="*/ 12 h 12"/>
                <a:gd name="T24" fmla="*/ 800 w 800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12">
                  <a:moveTo>
                    <a:pt x="800" y="0"/>
                  </a:moveTo>
                  <a:lnTo>
                    <a:pt x="589" y="0"/>
                  </a:lnTo>
                  <a:lnTo>
                    <a:pt x="577" y="0"/>
                  </a:lnTo>
                  <a:lnTo>
                    <a:pt x="281" y="0"/>
                  </a:lnTo>
                  <a:lnTo>
                    <a:pt x="269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69" y="12"/>
                  </a:lnTo>
                  <a:lnTo>
                    <a:pt x="281" y="12"/>
                  </a:lnTo>
                  <a:lnTo>
                    <a:pt x="577" y="12"/>
                  </a:lnTo>
                  <a:lnTo>
                    <a:pt x="589" y="12"/>
                  </a:lnTo>
                  <a:lnTo>
                    <a:pt x="800" y="12"/>
                  </a:lnTo>
                  <a:lnTo>
                    <a:pt x="8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íṡľide"/>
            <p:cNvSpPr/>
            <p:nvPr/>
          </p:nvSpPr>
          <p:spPr bwMode="auto">
            <a:xfrm>
              <a:off x="5132388" y="3381375"/>
              <a:ext cx="1104900" cy="941388"/>
            </a:xfrm>
            <a:custGeom>
              <a:avLst/>
              <a:gdLst>
                <a:gd name="T0" fmla="*/ 162 w 696"/>
                <a:gd name="T1" fmla="*/ 0 h 593"/>
                <a:gd name="T2" fmla="*/ 154 w 696"/>
                <a:gd name="T3" fmla="*/ 0 h 593"/>
                <a:gd name="T4" fmla="*/ 0 w 696"/>
                <a:gd name="T5" fmla="*/ 0 h 593"/>
                <a:gd name="T6" fmla="*/ 0 w 696"/>
                <a:gd name="T7" fmla="*/ 12 h 593"/>
                <a:gd name="T8" fmla="*/ 154 w 696"/>
                <a:gd name="T9" fmla="*/ 12 h 593"/>
                <a:gd name="T10" fmla="*/ 157 w 696"/>
                <a:gd name="T11" fmla="*/ 12 h 593"/>
                <a:gd name="T12" fmla="*/ 166 w 696"/>
                <a:gd name="T13" fmla="*/ 22 h 593"/>
                <a:gd name="T14" fmla="*/ 678 w 696"/>
                <a:gd name="T15" fmla="*/ 583 h 593"/>
                <a:gd name="T16" fmla="*/ 687 w 696"/>
                <a:gd name="T17" fmla="*/ 593 h 593"/>
                <a:gd name="T18" fmla="*/ 696 w 696"/>
                <a:gd name="T19" fmla="*/ 585 h 593"/>
                <a:gd name="T20" fmla="*/ 694 w 696"/>
                <a:gd name="T21" fmla="*/ 583 h 593"/>
                <a:gd name="T22" fmla="*/ 686 w 696"/>
                <a:gd name="T23" fmla="*/ 573 h 593"/>
                <a:gd name="T24" fmla="*/ 166 w 696"/>
                <a:gd name="T25" fmla="*/ 4 h 593"/>
                <a:gd name="T26" fmla="*/ 162 w 696"/>
                <a:gd name="T27" fmla="*/ 0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6" h="593">
                  <a:moveTo>
                    <a:pt x="162" y="0"/>
                  </a:moveTo>
                  <a:lnTo>
                    <a:pt x="154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54" y="12"/>
                  </a:lnTo>
                  <a:lnTo>
                    <a:pt x="157" y="12"/>
                  </a:lnTo>
                  <a:lnTo>
                    <a:pt x="166" y="22"/>
                  </a:lnTo>
                  <a:lnTo>
                    <a:pt x="678" y="583"/>
                  </a:lnTo>
                  <a:lnTo>
                    <a:pt x="687" y="593"/>
                  </a:lnTo>
                  <a:lnTo>
                    <a:pt x="696" y="585"/>
                  </a:lnTo>
                  <a:lnTo>
                    <a:pt x="694" y="583"/>
                  </a:lnTo>
                  <a:lnTo>
                    <a:pt x="686" y="573"/>
                  </a:lnTo>
                  <a:lnTo>
                    <a:pt x="166" y="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işlîḓè"/>
            <p:cNvSpPr/>
            <p:nvPr/>
          </p:nvSpPr>
          <p:spPr bwMode="auto">
            <a:xfrm>
              <a:off x="5132388" y="3381375"/>
              <a:ext cx="1104900" cy="941388"/>
            </a:xfrm>
            <a:custGeom>
              <a:avLst/>
              <a:gdLst>
                <a:gd name="T0" fmla="*/ 162 w 696"/>
                <a:gd name="T1" fmla="*/ 0 h 593"/>
                <a:gd name="T2" fmla="*/ 154 w 696"/>
                <a:gd name="T3" fmla="*/ 0 h 593"/>
                <a:gd name="T4" fmla="*/ 0 w 696"/>
                <a:gd name="T5" fmla="*/ 0 h 593"/>
                <a:gd name="T6" fmla="*/ 0 w 696"/>
                <a:gd name="T7" fmla="*/ 12 h 593"/>
                <a:gd name="T8" fmla="*/ 154 w 696"/>
                <a:gd name="T9" fmla="*/ 12 h 593"/>
                <a:gd name="T10" fmla="*/ 157 w 696"/>
                <a:gd name="T11" fmla="*/ 12 h 593"/>
                <a:gd name="T12" fmla="*/ 166 w 696"/>
                <a:gd name="T13" fmla="*/ 22 h 593"/>
                <a:gd name="T14" fmla="*/ 678 w 696"/>
                <a:gd name="T15" fmla="*/ 583 h 593"/>
                <a:gd name="T16" fmla="*/ 687 w 696"/>
                <a:gd name="T17" fmla="*/ 593 h 593"/>
                <a:gd name="T18" fmla="*/ 696 w 696"/>
                <a:gd name="T19" fmla="*/ 585 h 593"/>
                <a:gd name="T20" fmla="*/ 694 w 696"/>
                <a:gd name="T21" fmla="*/ 583 h 593"/>
                <a:gd name="T22" fmla="*/ 686 w 696"/>
                <a:gd name="T23" fmla="*/ 573 h 593"/>
                <a:gd name="T24" fmla="*/ 166 w 696"/>
                <a:gd name="T25" fmla="*/ 4 h 593"/>
                <a:gd name="T26" fmla="*/ 162 w 696"/>
                <a:gd name="T27" fmla="*/ 0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6" h="593">
                  <a:moveTo>
                    <a:pt x="162" y="0"/>
                  </a:moveTo>
                  <a:lnTo>
                    <a:pt x="154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54" y="12"/>
                  </a:lnTo>
                  <a:lnTo>
                    <a:pt x="157" y="12"/>
                  </a:lnTo>
                  <a:lnTo>
                    <a:pt x="166" y="22"/>
                  </a:lnTo>
                  <a:lnTo>
                    <a:pt x="678" y="583"/>
                  </a:lnTo>
                  <a:lnTo>
                    <a:pt x="687" y="593"/>
                  </a:lnTo>
                  <a:lnTo>
                    <a:pt x="696" y="585"/>
                  </a:lnTo>
                  <a:lnTo>
                    <a:pt x="694" y="583"/>
                  </a:lnTo>
                  <a:lnTo>
                    <a:pt x="686" y="573"/>
                  </a:lnTo>
                  <a:lnTo>
                    <a:pt x="166" y="4"/>
                  </a:lnTo>
                  <a:lnTo>
                    <a:pt x="1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íṡļïḓe"/>
            <p:cNvSpPr/>
            <p:nvPr/>
          </p:nvSpPr>
          <p:spPr bwMode="auto">
            <a:xfrm>
              <a:off x="6402388" y="1919288"/>
              <a:ext cx="19050" cy="1639888"/>
            </a:xfrm>
            <a:custGeom>
              <a:avLst/>
              <a:gdLst>
                <a:gd name="T0" fmla="*/ 0 w 12"/>
                <a:gd name="T1" fmla="*/ 849 h 1038"/>
                <a:gd name="T2" fmla="*/ 0 w 12"/>
                <a:gd name="T3" fmla="*/ 1032 h 1038"/>
                <a:gd name="T4" fmla="*/ 0 w 12"/>
                <a:gd name="T5" fmla="*/ 1038 h 1038"/>
                <a:gd name="T6" fmla="*/ 12 w 12"/>
                <a:gd name="T7" fmla="*/ 1038 h 1038"/>
                <a:gd name="T8" fmla="*/ 12 w 12"/>
                <a:gd name="T9" fmla="*/ 1032 h 1038"/>
                <a:gd name="T10" fmla="*/ 12 w 12"/>
                <a:gd name="T11" fmla="*/ 874 h 1038"/>
                <a:gd name="T12" fmla="*/ 0 w 12"/>
                <a:gd name="T13" fmla="*/ 849 h 1038"/>
                <a:gd name="T14" fmla="*/ 12 w 12"/>
                <a:gd name="T15" fmla="*/ 484 h 1038"/>
                <a:gd name="T16" fmla="*/ 5 w 12"/>
                <a:gd name="T17" fmla="*/ 522 h 1038"/>
                <a:gd name="T18" fmla="*/ 12 w 12"/>
                <a:gd name="T19" fmla="*/ 561 h 1038"/>
                <a:gd name="T20" fmla="*/ 12 w 12"/>
                <a:gd name="T21" fmla="*/ 498 h 1038"/>
                <a:gd name="T22" fmla="*/ 12 w 12"/>
                <a:gd name="T23" fmla="*/ 486 h 1038"/>
                <a:gd name="T24" fmla="*/ 12 w 12"/>
                <a:gd name="T25" fmla="*/ 484 h 1038"/>
                <a:gd name="T26" fmla="*/ 12 w 12"/>
                <a:gd name="T27" fmla="*/ 0 h 1038"/>
                <a:gd name="T28" fmla="*/ 0 w 12"/>
                <a:gd name="T29" fmla="*/ 0 h 1038"/>
                <a:gd name="T30" fmla="*/ 0 w 12"/>
                <a:gd name="T31" fmla="*/ 329 h 1038"/>
                <a:gd name="T32" fmla="*/ 12 w 12"/>
                <a:gd name="T33" fmla="*/ 323 h 1038"/>
                <a:gd name="T34" fmla="*/ 12 w 12"/>
                <a:gd name="T35" fmla="*/ 0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1038">
                  <a:moveTo>
                    <a:pt x="0" y="849"/>
                  </a:moveTo>
                  <a:cubicBezTo>
                    <a:pt x="0" y="1032"/>
                    <a:pt x="0" y="1032"/>
                    <a:pt x="0" y="1032"/>
                  </a:cubicBezTo>
                  <a:cubicBezTo>
                    <a:pt x="0" y="1038"/>
                    <a:pt x="0" y="1038"/>
                    <a:pt x="0" y="1038"/>
                  </a:cubicBezTo>
                  <a:cubicBezTo>
                    <a:pt x="12" y="1038"/>
                    <a:pt x="12" y="1038"/>
                    <a:pt x="12" y="1038"/>
                  </a:cubicBezTo>
                  <a:cubicBezTo>
                    <a:pt x="12" y="1032"/>
                    <a:pt x="12" y="1032"/>
                    <a:pt x="12" y="1032"/>
                  </a:cubicBezTo>
                  <a:cubicBezTo>
                    <a:pt x="12" y="874"/>
                    <a:pt x="12" y="874"/>
                    <a:pt x="12" y="874"/>
                  </a:cubicBezTo>
                  <a:cubicBezTo>
                    <a:pt x="9" y="866"/>
                    <a:pt x="5" y="858"/>
                    <a:pt x="0" y="849"/>
                  </a:cubicBezTo>
                  <a:moveTo>
                    <a:pt x="12" y="484"/>
                  </a:moveTo>
                  <a:cubicBezTo>
                    <a:pt x="7" y="496"/>
                    <a:pt x="5" y="509"/>
                    <a:pt x="5" y="522"/>
                  </a:cubicBezTo>
                  <a:cubicBezTo>
                    <a:pt x="5" y="536"/>
                    <a:pt x="7" y="549"/>
                    <a:pt x="12" y="561"/>
                  </a:cubicBezTo>
                  <a:cubicBezTo>
                    <a:pt x="12" y="498"/>
                    <a:pt x="12" y="498"/>
                    <a:pt x="12" y="498"/>
                  </a:cubicBezTo>
                  <a:cubicBezTo>
                    <a:pt x="12" y="486"/>
                    <a:pt x="12" y="486"/>
                    <a:pt x="12" y="486"/>
                  </a:cubicBezTo>
                  <a:cubicBezTo>
                    <a:pt x="12" y="484"/>
                    <a:pt x="12" y="484"/>
                    <a:pt x="12" y="484"/>
                  </a:cubicBezTo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4" y="327"/>
                    <a:pt x="8" y="325"/>
                    <a:pt x="12" y="32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ïṣļîḓè"/>
            <p:cNvSpPr/>
            <p:nvPr/>
          </p:nvSpPr>
          <p:spPr bwMode="auto">
            <a:xfrm>
              <a:off x="8272463" y="3843338"/>
              <a:ext cx="131763" cy="19050"/>
            </a:xfrm>
            <a:prstGeom prst="rect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îśļïďê"/>
            <p:cNvSpPr/>
            <p:nvPr/>
          </p:nvSpPr>
          <p:spPr bwMode="auto">
            <a:xfrm>
              <a:off x="8272463" y="3843338"/>
              <a:ext cx="13176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ṧlîdè"/>
            <p:cNvSpPr/>
            <p:nvPr/>
          </p:nvSpPr>
          <p:spPr bwMode="auto">
            <a:xfrm>
              <a:off x="6959601" y="3843338"/>
              <a:ext cx="1312863" cy="19050"/>
            </a:xfrm>
            <a:custGeom>
              <a:avLst/>
              <a:gdLst>
                <a:gd name="T0" fmla="*/ 827 w 827"/>
                <a:gd name="T1" fmla="*/ 0 h 12"/>
                <a:gd name="T2" fmla="*/ 573 w 827"/>
                <a:gd name="T3" fmla="*/ 0 h 12"/>
                <a:gd name="T4" fmla="*/ 561 w 827"/>
                <a:gd name="T5" fmla="*/ 0 h 12"/>
                <a:gd name="T6" fmla="*/ 0 w 827"/>
                <a:gd name="T7" fmla="*/ 0 h 12"/>
                <a:gd name="T8" fmla="*/ 0 w 827"/>
                <a:gd name="T9" fmla="*/ 12 h 12"/>
                <a:gd name="T10" fmla="*/ 561 w 827"/>
                <a:gd name="T11" fmla="*/ 12 h 12"/>
                <a:gd name="T12" fmla="*/ 573 w 827"/>
                <a:gd name="T13" fmla="*/ 12 h 12"/>
                <a:gd name="T14" fmla="*/ 827 w 827"/>
                <a:gd name="T15" fmla="*/ 12 h 12"/>
                <a:gd name="T16" fmla="*/ 827 w 827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7" h="12">
                  <a:moveTo>
                    <a:pt x="827" y="0"/>
                  </a:moveTo>
                  <a:lnTo>
                    <a:pt x="573" y="0"/>
                  </a:lnTo>
                  <a:lnTo>
                    <a:pt x="56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561" y="12"/>
                  </a:lnTo>
                  <a:lnTo>
                    <a:pt x="573" y="12"/>
                  </a:lnTo>
                  <a:lnTo>
                    <a:pt x="827" y="12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íśľïḍé"/>
            <p:cNvSpPr/>
            <p:nvPr/>
          </p:nvSpPr>
          <p:spPr bwMode="auto">
            <a:xfrm>
              <a:off x="6959601" y="3843338"/>
              <a:ext cx="1312863" cy="19050"/>
            </a:xfrm>
            <a:custGeom>
              <a:avLst/>
              <a:gdLst>
                <a:gd name="T0" fmla="*/ 827 w 827"/>
                <a:gd name="T1" fmla="*/ 0 h 12"/>
                <a:gd name="T2" fmla="*/ 573 w 827"/>
                <a:gd name="T3" fmla="*/ 0 h 12"/>
                <a:gd name="T4" fmla="*/ 561 w 827"/>
                <a:gd name="T5" fmla="*/ 0 h 12"/>
                <a:gd name="T6" fmla="*/ 0 w 827"/>
                <a:gd name="T7" fmla="*/ 0 h 12"/>
                <a:gd name="T8" fmla="*/ 0 w 827"/>
                <a:gd name="T9" fmla="*/ 12 h 12"/>
                <a:gd name="T10" fmla="*/ 561 w 827"/>
                <a:gd name="T11" fmla="*/ 12 h 12"/>
                <a:gd name="T12" fmla="*/ 573 w 827"/>
                <a:gd name="T13" fmla="*/ 12 h 12"/>
                <a:gd name="T14" fmla="*/ 827 w 827"/>
                <a:gd name="T15" fmla="*/ 12 h 12"/>
                <a:gd name="T16" fmla="*/ 827 w 827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7" h="12">
                  <a:moveTo>
                    <a:pt x="827" y="0"/>
                  </a:moveTo>
                  <a:lnTo>
                    <a:pt x="573" y="0"/>
                  </a:lnTo>
                  <a:lnTo>
                    <a:pt x="56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561" y="12"/>
                  </a:lnTo>
                  <a:lnTo>
                    <a:pt x="573" y="12"/>
                  </a:lnTo>
                  <a:lnTo>
                    <a:pt x="827" y="12"/>
                  </a:lnTo>
                  <a:lnTo>
                    <a:pt x="8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íSļîďê"/>
            <p:cNvSpPr/>
            <p:nvPr/>
          </p:nvSpPr>
          <p:spPr bwMode="auto">
            <a:xfrm>
              <a:off x="6230938" y="3843338"/>
              <a:ext cx="728663" cy="19050"/>
            </a:xfrm>
            <a:custGeom>
              <a:avLst/>
              <a:gdLst>
                <a:gd name="T0" fmla="*/ 459 w 459"/>
                <a:gd name="T1" fmla="*/ 0 h 12"/>
                <a:gd name="T2" fmla="*/ 417 w 459"/>
                <a:gd name="T3" fmla="*/ 0 h 12"/>
                <a:gd name="T4" fmla="*/ 405 w 459"/>
                <a:gd name="T5" fmla="*/ 0 h 12"/>
                <a:gd name="T6" fmla="*/ 6 w 459"/>
                <a:gd name="T7" fmla="*/ 0 h 12"/>
                <a:gd name="T8" fmla="*/ 0 w 459"/>
                <a:gd name="T9" fmla="*/ 0 h 12"/>
                <a:gd name="T10" fmla="*/ 0 w 459"/>
                <a:gd name="T11" fmla="*/ 12 h 12"/>
                <a:gd name="T12" fmla="*/ 6 w 459"/>
                <a:gd name="T13" fmla="*/ 12 h 12"/>
                <a:gd name="T14" fmla="*/ 405 w 459"/>
                <a:gd name="T15" fmla="*/ 12 h 12"/>
                <a:gd name="T16" fmla="*/ 417 w 459"/>
                <a:gd name="T17" fmla="*/ 12 h 12"/>
                <a:gd name="T18" fmla="*/ 459 w 459"/>
                <a:gd name="T19" fmla="*/ 12 h 12"/>
                <a:gd name="T20" fmla="*/ 459 w 459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9" h="12">
                  <a:moveTo>
                    <a:pt x="459" y="0"/>
                  </a:moveTo>
                  <a:lnTo>
                    <a:pt x="417" y="0"/>
                  </a:lnTo>
                  <a:lnTo>
                    <a:pt x="405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405" y="12"/>
                  </a:lnTo>
                  <a:lnTo>
                    <a:pt x="417" y="12"/>
                  </a:lnTo>
                  <a:lnTo>
                    <a:pt x="459" y="12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iŝḻîḓè"/>
            <p:cNvSpPr/>
            <p:nvPr/>
          </p:nvSpPr>
          <p:spPr bwMode="auto">
            <a:xfrm>
              <a:off x="6230938" y="3843338"/>
              <a:ext cx="728663" cy="19050"/>
            </a:xfrm>
            <a:custGeom>
              <a:avLst/>
              <a:gdLst>
                <a:gd name="T0" fmla="*/ 459 w 459"/>
                <a:gd name="T1" fmla="*/ 0 h 12"/>
                <a:gd name="T2" fmla="*/ 417 w 459"/>
                <a:gd name="T3" fmla="*/ 0 h 12"/>
                <a:gd name="T4" fmla="*/ 405 w 459"/>
                <a:gd name="T5" fmla="*/ 0 h 12"/>
                <a:gd name="T6" fmla="*/ 6 w 459"/>
                <a:gd name="T7" fmla="*/ 0 h 12"/>
                <a:gd name="T8" fmla="*/ 0 w 459"/>
                <a:gd name="T9" fmla="*/ 0 h 12"/>
                <a:gd name="T10" fmla="*/ 0 w 459"/>
                <a:gd name="T11" fmla="*/ 12 h 12"/>
                <a:gd name="T12" fmla="*/ 6 w 459"/>
                <a:gd name="T13" fmla="*/ 12 h 12"/>
                <a:gd name="T14" fmla="*/ 405 w 459"/>
                <a:gd name="T15" fmla="*/ 12 h 12"/>
                <a:gd name="T16" fmla="*/ 417 w 459"/>
                <a:gd name="T17" fmla="*/ 12 h 12"/>
                <a:gd name="T18" fmla="*/ 459 w 459"/>
                <a:gd name="T19" fmla="*/ 12 h 12"/>
                <a:gd name="T20" fmla="*/ 459 w 459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9" h="12">
                  <a:moveTo>
                    <a:pt x="459" y="0"/>
                  </a:moveTo>
                  <a:lnTo>
                    <a:pt x="417" y="0"/>
                  </a:lnTo>
                  <a:lnTo>
                    <a:pt x="405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405" y="12"/>
                  </a:lnTo>
                  <a:lnTo>
                    <a:pt x="417" y="12"/>
                  </a:lnTo>
                  <a:lnTo>
                    <a:pt x="459" y="12"/>
                  </a:lnTo>
                  <a:lnTo>
                    <a:pt x="4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îṣļïḍê"/>
            <p:cNvSpPr/>
            <p:nvPr/>
          </p:nvSpPr>
          <p:spPr bwMode="auto">
            <a:xfrm>
              <a:off x="6242051" y="3559175"/>
              <a:ext cx="641350" cy="280988"/>
            </a:xfrm>
            <a:custGeom>
              <a:avLst/>
              <a:gdLst>
                <a:gd name="T0" fmla="*/ 402 w 404"/>
                <a:gd name="T1" fmla="*/ 177 h 177"/>
                <a:gd name="T2" fmla="*/ 0 w 404"/>
                <a:gd name="T3" fmla="*/ 177 h 177"/>
                <a:gd name="T4" fmla="*/ 0 w 404"/>
                <a:gd name="T5" fmla="*/ 2 h 177"/>
                <a:gd name="T6" fmla="*/ 380 w 404"/>
                <a:gd name="T7" fmla="*/ 0 h 177"/>
                <a:gd name="T8" fmla="*/ 404 w 404"/>
                <a:gd name="T9" fmla="*/ 68 h 177"/>
                <a:gd name="T10" fmla="*/ 402 w 404"/>
                <a:gd name="T11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177">
                  <a:moveTo>
                    <a:pt x="402" y="177"/>
                  </a:moveTo>
                  <a:lnTo>
                    <a:pt x="0" y="177"/>
                  </a:lnTo>
                  <a:lnTo>
                    <a:pt x="0" y="2"/>
                  </a:lnTo>
                  <a:lnTo>
                    <a:pt x="380" y="0"/>
                  </a:lnTo>
                  <a:lnTo>
                    <a:pt x="404" y="68"/>
                  </a:lnTo>
                  <a:lnTo>
                    <a:pt x="402" y="177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íś1íďe"/>
            <p:cNvSpPr/>
            <p:nvPr/>
          </p:nvSpPr>
          <p:spPr bwMode="auto">
            <a:xfrm>
              <a:off x="6242051" y="3559175"/>
              <a:ext cx="641350" cy="280988"/>
            </a:xfrm>
            <a:custGeom>
              <a:avLst/>
              <a:gdLst>
                <a:gd name="T0" fmla="*/ 402 w 404"/>
                <a:gd name="T1" fmla="*/ 177 h 177"/>
                <a:gd name="T2" fmla="*/ 0 w 404"/>
                <a:gd name="T3" fmla="*/ 177 h 177"/>
                <a:gd name="T4" fmla="*/ 0 w 404"/>
                <a:gd name="T5" fmla="*/ 2 h 177"/>
                <a:gd name="T6" fmla="*/ 380 w 404"/>
                <a:gd name="T7" fmla="*/ 0 h 177"/>
                <a:gd name="T8" fmla="*/ 404 w 404"/>
                <a:gd name="T9" fmla="*/ 68 h 177"/>
                <a:gd name="T10" fmla="*/ 402 w 404"/>
                <a:gd name="T11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177">
                  <a:moveTo>
                    <a:pt x="402" y="177"/>
                  </a:moveTo>
                  <a:lnTo>
                    <a:pt x="0" y="177"/>
                  </a:lnTo>
                  <a:lnTo>
                    <a:pt x="0" y="2"/>
                  </a:lnTo>
                  <a:lnTo>
                    <a:pt x="380" y="0"/>
                  </a:lnTo>
                  <a:lnTo>
                    <a:pt x="404" y="68"/>
                  </a:lnTo>
                  <a:lnTo>
                    <a:pt x="402" y="1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iṥliḑè"/>
            <p:cNvSpPr/>
            <p:nvPr/>
          </p:nvSpPr>
          <p:spPr bwMode="auto">
            <a:xfrm>
              <a:off x="6215063" y="2400300"/>
              <a:ext cx="698500" cy="1168400"/>
            </a:xfrm>
            <a:custGeom>
              <a:avLst/>
              <a:gdLst>
                <a:gd name="T0" fmla="*/ 221 w 442"/>
                <a:gd name="T1" fmla="*/ 0 h 740"/>
                <a:gd name="T2" fmla="*/ 0 w 442"/>
                <a:gd name="T3" fmla="*/ 221 h 740"/>
                <a:gd name="T4" fmla="*/ 221 w 442"/>
                <a:gd name="T5" fmla="*/ 740 h 740"/>
                <a:gd name="T6" fmla="*/ 442 w 442"/>
                <a:gd name="T7" fmla="*/ 221 h 740"/>
                <a:gd name="T8" fmla="*/ 221 w 442"/>
                <a:gd name="T9" fmla="*/ 0 h 740"/>
                <a:gd name="T10" fmla="*/ 221 w 442"/>
                <a:gd name="T11" fmla="*/ 316 h 740"/>
                <a:gd name="T12" fmla="*/ 124 w 442"/>
                <a:gd name="T13" fmla="*/ 218 h 740"/>
                <a:gd name="T14" fmla="*/ 221 w 442"/>
                <a:gd name="T15" fmla="*/ 121 h 740"/>
                <a:gd name="T16" fmla="*/ 318 w 442"/>
                <a:gd name="T17" fmla="*/ 218 h 740"/>
                <a:gd name="T18" fmla="*/ 221 w 442"/>
                <a:gd name="T19" fmla="*/ 316 h 740"/>
                <a:gd name="T20" fmla="*/ 221 w 442"/>
                <a:gd name="T21" fmla="*/ 316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2" h="740"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cubicBezTo>
                    <a:pt x="0" y="343"/>
                    <a:pt x="221" y="740"/>
                    <a:pt x="221" y="740"/>
                  </a:cubicBezTo>
                  <a:cubicBezTo>
                    <a:pt x="221" y="740"/>
                    <a:pt x="442" y="344"/>
                    <a:pt x="442" y="221"/>
                  </a:cubicBezTo>
                  <a:cubicBezTo>
                    <a:pt x="442" y="99"/>
                    <a:pt x="343" y="0"/>
                    <a:pt x="221" y="0"/>
                  </a:cubicBezTo>
                  <a:moveTo>
                    <a:pt x="221" y="316"/>
                  </a:moveTo>
                  <a:cubicBezTo>
                    <a:pt x="167" y="316"/>
                    <a:pt x="124" y="272"/>
                    <a:pt x="124" y="218"/>
                  </a:cubicBezTo>
                  <a:cubicBezTo>
                    <a:pt x="124" y="165"/>
                    <a:pt x="167" y="121"/>
                    <a:pt x="221" y="121"/>
                  </a:cubicBezTo>
                  <a:cubicBezTo>
                    <a:pt x="275" y="121"/>
                    <a:pt x="318" y="165"/>
                    <a:pt x="318" y="218"/>
                  </a:cubicBezTo>
                  <a:cubicBezTo>
                    <a:pt x="318" y="272"/>
                    <a:pt x="275" y="316"/>
                    <a:pt x="221" y="316"/>
                  </a:cubicBezTo>
                  <a:cubicBezTo>
                    <a:pt x="221" y="316"/>
                    <a:pt x="221" y="316"/>
                    <a:pt x="221" y="316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îS1ïḍé"/>
            <p:cNvSpPr/>
            <p:nvPr/>
          </p:nvSpPr>
          <p:spPr bwMode="auto">
            <a:xfrm>
              <a:off x="6215063" y="2400300"/>
              <a:ext cx="698500" cy="1168400"/>
            </a:xfrm>
            <a:custGeom>
              <a:avLst/>
              <a:gdLst>
                <a:gd name="T0" fmla="*/ 124 w 442"/>
                <a:gd name="T1" fmla="*/ 218 h 740"/>
                <a:gd name="T2" fmla="*/ 124 w 442"/>
                <a:gd name="T3" fmla="*/ 218 h 740"/>
                <a:gd name="T4" fmla="*/ 221 w 442"/>
                <a:gd name="T5" fmla="*/ 121 h 740"/>
                <a:gd name="T6" fmla="*/ 318 w 442"/>
                <a:gd name="T7" fmla="*/ 218 h 740"/>
                <a:gd name="T8" fmla="*/ 318 w 442"/>
                <a:gd name="T9" fmla="*/ 218 h 740"/>
                <a:gd name="T10" fmla="*/ 318 w 442"/>
                <a:gd name="T11" fmla="*/ 218 h 740"/>
                <a:gd name="T12" fmla="*/ 221 w 442"/>
                <a:gd name="T13" fmla="*/ 316 h 740"/>
                <a:gd name="T14" fmla="*/ 221 w 442"/>
                <a:gd name="T15" fmla="*/ 316 h 740"/>
                <a:gd name="T16" fmla="*/ 221 w 442"/>
                <a:gd name="T17" fmla="*/ 316 h 740"/>
                <a:gd name="T18" fmla="*/ 124 w 442"/>
                <a:gd name="T19" fmla="*/ 218 h 740"/>
                <a:gd name="T20" fmla="*/ 124 w 442"/>
                <a:gd name="T21" fmla="*/ 218 h 740"/>
                <a:gd name="T22" fmla="*/ 221 w 442"/>
                <a:gd name="T23" fmla="*/ 0 h 740"/>
                <a:gd name="T24" fmla="*/ 131 w 442"/>
                <a:gd name="T25" fmla="*/ 19 h 740"/>
                <a:gd name="T26" fmla="*/ 119 w 442"/>
                <a:gd name="T27" fmla="*/ 25 h 740"/>
                <a:gd name="T28" fmla="*/ 3 w 442"/>
                <a:gd name="T29" fmla="*/ 182 h 740"/>
                <a:gd name="T30" fmla="*/ 1 w 442"/>
                <a:gd name="T31" fmla="*/ 194 h 740"/>
                <a:gd name="T32" fmla="*/ 0 w 442"/>
                <a:gd name="T33" fmla="*/ 221 h 740"/>
                <a:gd name="T34" fmla="*/ 221 w 442"/>
                <a:gd name="T35" fmla="*/ 740 h 740"/>
                <a:gd name="T36" fmla="*/ 442 w 442"/>
                <a:gd name="T37" fmla="*/ 221 h 740"/>
                <a:gd name="T38" fmla="*/ 377 w 442"/>
                <a:gd name="T39" fmla="*/ 64 h 740"/>
                <a:gd name="T40" fmla="*/ 365 w 442"/>
                <a:gd name="T41" fmla="*/ 53 h 740"/>
                <a:gd name="T42" fmla="*/ 221 w 442"/>
                <a:gd name="T43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740">
                  <a:moveTo>
                    <a:pt x="124" y="218"/>
                  </a:moveTo>
                  <a:cubicBezTo>
                    <a:pt x="124" y="218"/>
                    <a:pt x="124" y="218"/>
                    <a:pt x="124" y="218"/>
                  </a:cubicBezTo>
                  <a:cubicBezTo>
                    <a:pt x="124" y="165"/>
                    <a:pt x="167" y="121"/>
                    <a:pt x="221" y="121"/>
                  </a:cubicBezTo>
                  <a:cubicBezTo>
                    <a:pt x="275" y="121"/>
                    <a:pt x="318" y="165"/>
                    <a:pt x="318" y="218"/>
                  </a:cubicBezTo>
                  <a:cubicBezTo>
                    <a:pt x="318" y="218"/>
                    <a:pt x="318" y="218"/>
                    <a:pt x="318" y="218"/>
                  </a:cubicBezTo>
                  <a:cubicBezTo>
                    <a:pt x="318" y="218"/>
                    <a:pt x="318" y="218"/>
                    <a:pt x="318" y="218"/>
                  </a:cubicBezTo>
                  <a:cubicBezTo>
                    <a:pt x="318" y="272"/>
                    <a:pt x="275" y="316"/>
                    <a:pt x="221" y="316"/>
                  </a:cubicBezTo>
                  <a:cubicBezTo>
                    <a:pt x="221" y="316"/>
                    <a:pt x="221" y="316"/>
                    <a:pt x="221" y="316"/>
                  </a:cubicBezTo>
                  <a:cubicBezTo>
                    <a:pt x="221" y="316"/>
                    <a:pt x="221" y="316"/>
                    <a:pt x="221" y="316"/>
                  </a:cubicBezTo>
                  <a:cubicBezTo>
                    <a:pt x="167" y="316"/>
                    <a:pt x="124" y="272"/>
                    <a:pt x="124" y="218"/>
                  </a:cubicBezTo>
                  <a:cubicBezTo>
                    <a:pt x="124" y="218"/>
                    <a:pt x="124" y="218"/>
                    <a:pt x="124" y="218"/>
                  </a:cubicBezTo>
                  <a:moveTo>
                    <a:pt x="221" y="0"/>
                  </a:moveTo>
                  <a:cubicBezTo>
                    <a:pt x="189" y="0"/>
                    <a:pt x="159" y="7"/>
                    <a:pt x="131" y="19"/>
                  </a:cubicBezTo>
                  <a:cubicBezTo>
                    <a:pt x="127" y="21"/>
                    <a:pt x="123" y="23"/>
                    <a:pt x="119" y="25"/>
                  </a:cubicBezTo>
                  <a:cubicBezTo>
                    <a:pt x="60" y="56"/>
                    <a:pt x="16" y="113"/>
                    <a:pt x="3" y="182"/>
                  </a:cubicBezTo>
                  <a:cubicBezTo>
                    <a:pt x="3" y="186"/>
                    <a:pt x="2" y="190"/>
                    <a:pt x="1" y="194"/>
                  </a:cubicBezTo>
                  <a:cubicBezTo>
                    <a:pt x="0" y="203"/>
                    <a:pt x="0" y="212"/>
                    <a:pt x="0" y="221"/>
                  </a:cubicBezTo>
                  <a:cubicBezTo>
                    <a:pt x="0" y="343"/>
                    <a:pt x="221" y="740"/>
                    <a:pt x="221" y="740"/>
                  </a:cubicBezTo>
                  <a:cubicBezTo>
                    <a:pt x="221" y="740"/>
                    <a:pt x="442" y="344"/>
                    <a:pt x="442" y="221"/>
                  </a:cubicBezTo>
                  <a:cubicBezTo>
                    <a:pt x="442" y="160"/>
                    <a:pt x="417" y="104"/>
                    <a:pt x="377" y="64"/>
                  </a:cubicBezTo>
                  <a:cubicBezTo>
                    <a:pt x="373" y="60"/>
                    <a:pt x="369" y="57"/>
                    <a:pt x="365" y="53"/>
                  </a:cubicBezTo>
                  <a:cubicBezTo>
                    <a:pt x="326" y="20"/>
                    <a:pt x="276" y="0"/>
                    <a:pt x="221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ïşlïḑe"/>
            <p:cNvSpPr/>
            <p:nvPr/>
          </p:nvSpPr>
          <p:spPr bwMode="auto">
            <a:xfrm>
              <a:off x="6215063" y="2451100"/>
              <a:ext cx="698500" cy="1168400"/>
            </a:xfrm>
            <a:custGeom>
              <a:avLst/>
              <a:gdLst>
                <a:gd name="T0" fmla="*/ 221 w 442"/>
                <a:gd name="T1" fmla="*/ 0 h 740"/>
                <a:gd name="T2" fmla="*/ 0 w 442"/>
                <a:gd name="T3" fmla="*/ 221 h 740"/>
                <a:gd name="T4" fmla="*/ 221 w 442"/>
                <a:gd name="T5" fmla="*/ 740 h 740"/>
                <a:gd name="T6" fmla="*/ 442 w 442"/>
                <a:gd name="T7" fmla="*/ 221 h 740"/>
                <a:gd name="T8" fmla="*/ 221 w 442"/>
                <a:gd name="T9" fmla="*/ 0 h 740"/>
                <a:gd name="T10" fmla="*/ 221 w 442"/>
                <a:gd name="T11" fmla="*/ 316 h 740"/>
                <a:gd name="T12" fmla="*/ 124 w 442"/>
                <a:gd name="T13" fmla="*/ 218 h 740"/>
                <a:gd name="T14" fmla="*/ 221 w 442"/>
                <a:gd name="T15" fmla="*/ 121 h 740"/>
                <a:gd name="T16" fmla="*/ 318 w 442"/>
                <a:gd name="T17" fmla="*/ 218 h 740"/>
                <a:gd name="T18" fmla="*/ 221 w 442"/>
                <a:gd name="T19" fmla="*/ 316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2" h="740"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cubicBezTo>
                    <a:pt x="0" y="343"/>
                    <a:pt x="221" y="740"/>
                    <a:pt x="221" y="740"/>
                  </a:cubicBezTo>
                  <a:cubicBezTo>
                    <a:pt x="221" y="740"/>
                    <a:pt x="442" y="344"/>
                    <a:pt x="442" y="221"/>
                  </a:cubicBezTo>
                  <a:cubicBezTo>
                    <a:pt x="442" y="99"/>
                    <a:pt x="343" y="0"/>
                    <a:pt x="221" y="0"/>
                  </a:cubicBezTo>
                  <a:close/>
                  <a:moveTo>
                    <a:pt x="221" y="316"/>
                  </a:moveTo>
                  <a:cubicBezTo>
                    <a:pt x="167" y="316"/>
                    <a:pt x="124" y="272"/>
                    <a:pt x="124" y="218"/>
                  </a:cubicBezTo>
                  <a:cubicBezTo>
                    <a:pt x="124" y="165"/>
                    <a:pt x="167" y="121"/>
                    <a:pt x="221" y="121"/>
                  </a:cubicBezTo>
                  <a:cubicBezTo>
                    <a:pt x="275" y="121"/>
                    <a:pt x="318" y="165"/>
                    <a:pt x="318" y="218"/>
                  </a:cubicBezTo>
                  <a:cubicBezTo>
                    <a:pt x="318" y="272"/>
                    <a:pt x="275" y="316"/>
                    <a:pt x="221" y="316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ïsḻïdè"/>
            <p:cNvSpPr/>
            <p:nvPr/>
          </p:nvSpPr>
          <p:spPr bwMode="auto">
            <a:xfrm>
              <a:off x="6197601" y="5554663"/>
              <a:ext cx="427038" cy="255588"/>
            </a:xfrm>
            <a:custGeom>
              <a:avLst/>
              <a:gdLst>
                <a:gd name="T0" fmla="*/ 113 w 270"/>
                <a:gd name="T1" fmla="*/ 30 h 162"/>
                <a:gd name="T2" fmla="*/ 258 w 270"/>
                <a:gd name="T3" fmla="*/ 28 h 162"/>
                <a:gd name="T4" fmla="*/ 157 w 270"/>
                <a:gd name="T5" fmla="*/ 131 h 162"/>
                <a:gd name="T6" fmla="*/ 12 w 270"/>
                <a:gd name="T7" fmla="*/ 134 h 162"/>
                <a:gd name="T8" fmla="*/ 113 w 270"/>
                <a:gd name="T9" fmla="*/ 3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62">
                  <a:moveTo>
                    <a:pt x="113" y="30"/>
                  </a:moveTo>
                  <a:cubicBezTo>
                    <a:pt x="181" y="1"/>
                    <a:pt x="246" y="0"/>
                    <a:pt x="258" y="28"/>
                  </a:cubicBezTo>
                  <a:cubicBezTo>
                    <a:pt x="270" y="56"/>
                    <a:pt x="225" y="102"/>
                    <a:pt x="157" y="131"/>
                  </a:cubicBezTo>
                  <a:cubicBezTo>
                    <a:pt x="89" y="161"/>
                    <a:pt x="24" y="162"/>
                    <a:pt x="12" y="134"/>
                  </a:cubicBezTo>
                  <a:cubicBezTo>
                    <a:pt x="0" y="106"/>
                    <a:pt x="45" y="59"/>
                    <a:pt x="113" y="30"/>
                  </a:cubicBezTo>
                  <a:close/>
                </a:path>
              </a:pathLst>
            </a:custGeom>
            <a:solidFill>
              <a:srgbClr val="6C63FF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ïśḻîḍe"/>
            <p:cNvSpPr/>
            <p:nvPr/>
          </p:nvSpPr>
          <p:spPr bwMode="auto">
            <a:xfrm>
              <a:off x="6361113" y="5586413"/>
              <a:ext cx="93663" cy="1222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îS1îḍè"/>
            <p:cNvSpPr/>
            <p:nvPr/>
          </p:nvSpPr>
          <p:spPr bwMode="auto">
            <a:xfrm>
              <a:off x="6361113" y="5511800"/>
              <a:ext cx="93663" cy="1222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íS1îďê"/>
            <p:cNvSpPr/>
            <p:nvPr/>
          </p:nvSpPr>
          <p:spPr bwMode="auto">
            <a:xfrm>
              <a:off x="6361113" y="5437188"/>
              <a:ext cx="93663" cy="1222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íṧlïdè"/>
            <p:cNvSpPr/>
            <p:nvPr/>
          </p:nvSpPr>
          <p:spPr bwMode="auto">
            <a:xfrm>
              <a:off x="6361113" y="5360988"/>
              <a:ext cx="93663" cy="123825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íṣḷïḋê"/>
            <p:cNvSpPr/>
            <p:nvPr/>
          </p:nvSpPr>
          <p:spPr bwMode="auto">
            <a:xfrm>
              <a:off x="6361113" y="5287963"/>
              <a:ext cx="93663" cy="12065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iṩľïḍè"/>
            <p:cNvSpPr/>
            <p:nvPr/>
          </p:nvSpPr>
          <p:spPr bwMode="auto">
            <a:xfrm>
              <a:off x="6361113" y="5213350"/>
              <a:ext cx="93663" cy="1222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îşļïdè"/>
            <p:cNvSpPr/>
            <p:nvPr/>
          </p:nvSpPr>
          <p:spPr bwMode="auto">
            <a:xfrm>
              <a:off x="6361113" y="5137150"/>
              <a:ext cx="93663" cy="123825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îṡļïḋè"/>
            <p:cNvSpPr/>
            <p:nvPr/>
          </p:nvSpPr>
          <p:spPr bwMode="auto">
            <a:xfrm>
              <a:off x="6169026" y="4294188"/>
              <a:ext cx="496888" cy="1060450"/>
            </a:xfrm>
            <a:custGeom>
              <a:avLst/>
              <a:gdLst>
                <a:gd name="T0" fmla="*/ 41 w 314"/>
                <a:gd name="T1" fmla="*/ 249 h 672"/>
                <a:gd name="T2" fmla="*/ 30 w 314"/>
                <a:gd name="T3" fmla="*/ 233 h 672"/>
                <a:gd name="T4" fmla="*/ 108 w 314"/>
                <a:gd name="T5" fmla="*/ 220 h 672"/>
                <a:gd name="T6" fmla="*/ 24 w 314"/>
                <a:gd name="T7" fmla="*/ 221 h 672"/>
                <a:gd name="T8" fmla="*/ 21 w 314"/>
                <a:gd name="T9" fmla="*/ 109 h 672"/>
                <a:gd name="T10" fmla="*/ 134 w 314"/>
                <a:gd name="T11" fmla="*/ 167 h 672"/>
                <a:gd name="T12" fmla="*/ 30 w 314"/>
                <a:gd name="T13" fmla="*/ 90 h 672"/>
                <a:gd name="T14" fmla="*/ 223 w 314"/>
                <a:gd name="T15" fmla="*/ 39 h 672"/>
                <a:gd name="T16" fmla="*/ 275 w 314"/>
                <a:gd name="T17" fmla="*/ 232 h 672"/>
                <a:gd name="T18" fmla="*/ 264 w 314"/>
                <a:gd name="T19" fmla="*/ 249 h 672"/>
                <a:gd name="T20" fmla="*/ 280 w 314"/>
                <a:gd name="T21" fmla="*/ 275 h 672"/>
                <a:gd name="T22" fmla="*/ 179 w 314"/>
                <a:gd name="T23" fmla="*/ 327 h 672"/>
                <a:gd name="T24" fmla="*/ 286 w 314"/>
                <a:gd name="T25" fmla="*/ 291 h 672"/>
                <a:gd name="T26" fmla="*/ 264 w 314"/>
                <a:gd name="T27" fmla="*/ 424 h 672"/>
                <a:gd name="T28" fmla="*/ 240 w 314"/>
                <a:gd name="T29" fmla="*/ 623 h 672"/>
                <a:gd name="T30" fmla="*/ 41 w 314"/>
                <a:gd name="T31" fmla="*/ 600 h 672"/>
                <a:gd name="T32" fmla="*/ 41 w 314"/>
                <a:gd name="T33" fmla="*/ 424 h 672"/>
                <a:gd name="T34" fmla="*/ 41 w 314"/>
                <a:gd name="T35" fmla="*/ 249 h 672"/>
                <a:gd name="T36" fmla="*/ 41 w 314"/>
                <a:gd name="T37" fmla="*/ 249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4" h="672">
                  <a:moveTo>
                    <a:pt x="41" y="249"/>
                  </a:moveTo>
                  <a:cubicBezTo>
                    <a:pt x="37" y="244"/>
                    <a:pt x="33" y="239"/>
                    <a:pt x="30" y="233"/>
                  </a:cubicBezTo>
                  <a:cubicBezTo>
                    <a:pt x="108" y="220"/>
                    <a:pt x="108" y="220"/>
                    <a:pt x="108" y="220"/>
                  </a:cubicBezTo>
                  <a:cubicBezTo>
                    <a:pt x="24" y="221"/>
                    <a:pt x="24" y="221"/>
                    <a:pt x="24" y="221"/>
                  </a:cubicBezTo>
                  <a:cubicBezTo>
                    <a:pt x="7" y="185"/>
                    <a:pt x="6" y="145"/>
                    <a:pt x="21" y="109"/>
                  </a:cubicBezTo>
                  <a:cubicBezTo>
                    <a:pt x="134" y="167"/>
                    <a:pt x="134" y="167"/>
                    <a:pt x="134" y="167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69" y="23"/>
                    <a:pt x="155" y="0"/>
                    <a:pt x="223" y="39"/>
                  </a:cubicBezTo>
                  <a:cubicBezTo>
                    <a:pt x="291" y="78"/>
                    <a:pt x="314" y="165"/>
                    <a:pt x="275" y="232"/>
                  </a:cubicBezTo>
                  <a:cubicBezTo>
                    <a:pt x="272" y="238"/>
                    <a:pt x="268" y="244"/>
                    <a:pt x="264" y="249"/>
                  </a:cubicBezTo>
                  <a:cubicBezTo>
                    <a:pt x="270" y="257"/>
                    <a:pt x="275" y="266"/>
                    <a:pt x="280" y="275"/>
                  </a:cubicBezTo>
                  <a:cubicBezTo>
                    <a:pt x="179" y="327"/>
                    <a:pt x="179" y="327"/>
                    <a:pt x="179" y="327"/>
                  </a:cubicBezTo>
                  <a:cubicBezTo>
                    <a:pt x="286" y="291"/>
                    <a:pt x="286" y="291"/>
                    <a:pt x="286" y="291"/>
                  </a:cubicBezTo>
                  <a:cubicBezTo>
                    <a:pt x="302" y="337"/>
                    <a:pt x="293" y="387"/>
                    <a:pt x="264" y="424"/>
                  </a:cubicBezTo>
                  <a:cubicBezTo>
                    <a:pt x="312" y="486"/>
                    <a:pt x="301" y="575"/>
                    <a:pt x="240" y="623"/>
                  </a:cubicBezTo>
                  <a:cubicBezTo>
                    <a:pt x="178" y="672"/>
                    <a:pt x="89" y="661"/>
                    <a:pt x="41" y="600"/>
                  </a:cubicBezTo>
                  <a:cubicBezTo>
                    <a:pt x="0" y="548"/>
                    <a:pt x="0" y="476"/>
                    <a:pt x="41" y="424"/>
                  </a:cubicBezTo>
                  <a:cubicBezTo>
                    <a:pt x="0" y="373"/>
                    <a:pt x="0" y="301"/>
                    <a:pt x="41" y="249"/>
                  </a:cubicBezTo>
                  <a:cubicBezTo>
                    <a:pt x="41" y="249"/>
                    <a:pt x="41" y="249"/>
                    <a:pt x="41" y="249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iṩliḍè"/>
            <p:cNvSpPr/>
            <p:nvPr/>
          </p:nvSpPr>
          <p:spPr bwMode="auto">
            <a:xfrm>
              <a:off x="6184901" y="4964113"/>
              <a:ext cx="449263" cy="138113"/>
            </a:xfrm>
            <a:custGeom>
              <a:avLst/>
              <a:gdLst>
                <a:gd name="T0" fmla="*/ 31 w 284"/>
                <a:gd name="T1" fmla="*/ 0 h 88"/>
                <a:gd name="T2" fmla="*/ 0 w 284"/>
                <a:gd name="T3" fmla="*/ 88 h 88"/>
                <a:gd name="T4" fmla="*/ 31 w 284"/>
                <a:gd name="T5" fmla="*/ 0 h 88"/>
                <a:gd name="T6" fmla="*/ 31 w 284"/>
                <a:gd name="T7" fmla="*/ 0 h 88"/>
                <a:gd name="T8" fmla="*/ 254 w 284"/>
                <a:gd name="T9" fmla="*/ 0 h 88"/>
                <a:gd name="T10" fmla="*/ 254 w 284"/>
                <a:gd name="T11" fmla="*/ 0 h 88"/>
                <a:gd name="T12" fmla="*/ 284 w 284"/>
                <a:gd name="T13" fmla="*/ 88 h 88"/>
                <a:gd name="T14" fmla="*/ 254 w 284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4" h="88">
                  <a:moveTo>
                    <a:pt x="31" y="0"/>
                  </a:moveTo>
                  <a:cubicBezTo>
                    <a:pt x="11" y="26"/>
                    <a:pt x="0" y="57"/>
                    <a:pt x="0" y="88"/>
                  </a:cubicBezTo>
                  <a:cubicBezTo>
                    <a:pt x="0" y="57"/>
                    <a:pt x="11" y="26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moveTo>
                    <a:pt x="254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74" y="26"/>
                    <a:pt x="284" y="57"/>
                    <a:pt x="284" y="88"/>
                  </a:cubicBezTo>
                  <a:cubicBezTo>
                    <a:pt x="284" y="57"/>
                    <a:pt x="274" y="26"/>
                    <a:pt x="254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işlíḋê"/>
            <p:cNvSpPr/>
            <p:nvPr/>
          </p:nvSpPr>
          <p:spPr bwMode="auto">
            <a:xfrm>
              <a:off x="6184901" y="4822825"/>
              <a:ext cx="449263" cy="504825"/>
            </a:xfrm>
            <a:custGeom>
              <a:avLst/>
              <a:gdLst>
                <a:gd name="T0" fmla="*/ 278 w 284"/>
                <a:gd name="T1" fmla="*/ 0 h 319"/>
                <a:gd name="T2" fmla="*/ 31 w 284"/>
                <a:gd name="T3" fmla="*/ 89 h 319"/>
                <a:gd name="T4" fmla="*/ 31 w 284"/>
                <a:gd name="T5" fmla="*/ 89 h 319"/>
                <a:gd name="T6" fmla="*/ 31 w 284"/>
                <a:gd name="T7" fmla="*/ 89 h 319"/>
                <a:gd name="T8" fmla="*/ 0 w 284"/>
                <a:gd name="T9" fmla="*/ 177 h 319"/>
                <a:gd name="T10" fmla="*/ 31 w 284"/>
                <a:gd name="T11" fmla="*/ 264 h 319"/>
                <a:gd name="T12" fmla="*/ 142 w 284"/>
                <a:gd name="T13" fmla="*/ 319 h 319"/>
                <a:gd name="T14" fmla="*/ 230 w 284"/>
                <a:gd name="T15" fmla="*/ 288 h 319"/>
                <a:gd name="T16" fmla="*/ 284 w 284"/>
                <a:gd name="T17" fmla="*/ 177 h 319"/>
                <a:gd name="T18" fmla="*/ 254 w 284"/>
                <a:gd name="T19" fmla="*/ 89 h 319"/>
                <a:gd name="T20" fmla="*/ 254 w 284"/>
                <a:gd name="T21" fmla="*/ 89 h 319"/>
                <a:gd name="T22" fmla="*/ 254 w 284"/>
                <a:gd name="T23" fmla="*/ 89 h 319"/>
                <a:gd name="T24" fmla="*/ 284 w 284"/>
                <a:gd name="T25" fmla="*/ 2 h 319"/>
                <a:gd name="T26" fmla="*/ 278 w 284"/>
                <a:gd name="T2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319">
                  <a:moveTo>
                    <a:pt x="278" y="0"/>
                  </a:moveTo>
                  <a:cubicBezTo>
                    <a:pt x="238" y="0"/>
                    <a:pt x="13" y="67"/>
                    <a:pt x="31" y="89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11" y="115"/>
                    <a:pt x="0" y="146"/>
                    <a:pt x="0" y="177"/>
                  </a:cubicBezTo>
                  <a:cubicBezTo>
                    <a:pt x="0" y="208"/>
                    <a:pt x="11" y="239"/>
                    <a:pt x="31" y="264"/>
                  </a:cubicBezTo>
                  <a:cubicBezTo>
                    <a:pt x="59" y="300"/>
                    <a:pt x="100" y="319"/>
                    <a:pt x="142" y="319"/>
                  </a:cubicBezTo>
                  <a:cubicBezTo>
                    <a:pt x="173" y="319"/>
                    <a:pt x="204" y="309"/>
                    <a:pt x="230" y="288"/>
                  </a:cubicBezTo>
                  <a:cubicBezTo>
                    <a:pt x="265" y="260"/>
                    <a:pt x="284" y="219"/>
                    <a:pt x="284" y="177"/>
                  </a:cubicBezTo>
                  <a:cubicBezTo>
                    <a:pt x="284" y="146"/>
                    <a:pt x="274" y="115"/>
                    <a:pt x="254" y="89"/>
                  </a:cubicBezTo>
                  <a:cubicBezTo>
                    <a:pt x="254" y="89"/>
                    <a:pt x="254" y="89"/>
                    <a:pt x="254" y="89"/>
                  </a:cubicBezTo>
                  <a:cubicBezTo>
                    <a:pt x="254" y="89"/>
                    <a:pt x="254" y="89"/>
                    <a:pt x="254" y="89"/>
                  </a:cubicBezTo>
                  <a:cubicBezTo>
                    <a:pt x="273" y="64"/>
                    <a:pt x="284" y="33"/>
                    <a:pt x="284" y="2"/>
                  </a:cubicBezTo>
                  <a:cubicBezTo>
                    <a:pt x="284" y="0"/>
                    <a:pt x="282" y="0"/>
                    <a:pt x="278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íṧḷiḍê"/>
            <p:cNvSpPr/>
            <p:nvPr/>
          </p:nvSpPr>
          <p:spPr bwMode="auto">
            <a:xfrm>
              <a:off x="3211513" y="5170488"/>
              <a:ext cx="533400" cy="531813"/>
            </a:xfrm>
            <a:custGeom>
              <a:avLst/>
              <a:gdLst>
                <a:gd name="T0" fmla="*/ 32 w 337"/>
                <a:gd name="T1" fmla="*/ 31 h 337"/>
                <a:gd name="T2" fmla="*/ 225 w 337"/>
                <a:gd name="T3" fmla="*/ 112 h 337"/>
                <a:gd name="T4" fmla="*/ 306 w 337"/>
                <a:gd name="T5" fmla="*/ 306 h 337"/>
                <a:gd name="T6" fmla="*/ 112 w 337"/>
                <a:gd name="T7" fmla="*/ 225 h 337"/>
                <a:gd name="T8" fmla="*/ 32 w 337"/>
                <a:gd name="T9" fmla="*/ 31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337">
                  <a:moveTo>
                    <a:pt x="32" y="31"/>
                  </a:moveTo>
                  <a:cubicBezTo>
                    <a:pt x="63" y="0"/>
                    <a:pt x="150" y="36"/>
                    <a:pt x="225" y="112"/>
                  </a:cubicBezTo>
                  <a:cubicBezTo>
                    <a:pt x="301" y="188"/>
                    <a:pt x="337" y="275"/>
                    <a:pt x="306" y="306"/>
                  </a:cubicBezTo>
                  <a:cubicBezTo>
                    <a:pt x="275" y="337"/>
                    <a:pt x="188" y="301"/>
                    <a:pt x="112" y="225"/>
                  </a:cubicBezTo>
                  <a:cubicBezTo>
                    <a:pt x="36" y="149"/>
                    <a:pt x="0" y="62"/>
                    <a:pt x="32" y="31"/>
                  </a:cubicBezTo>
                  <a:close/>
                </a:path>
              </a:pathLst>
            </a:custGeom>
            <a:solidFill>
              <a:srgbClr val="6C63FF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ïṣļîďê"/>
            <p:cNvSpPr/>
            <p:nvPr/>
          </p:nvSpPr>
          <p:spPr bwMode="auto">
            <a:xfrm>
              <a:off x="3432176" y="5280025"/>
              <a:ext cx="134938" cy="1762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iśḷïḋé"/>
            <p:cNvSpPr/>
            <p:nvPr/>
          </p:nvSpPr>
          <p:spPr bwMode="auto">
            <a:xfrm>
              <a:off x="3432176" y="5170488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ïṥlíḓê"/>
            <p:cNvSpPr/>
            <p:nvPr/>
          </p:nvSpPr>
          <p:spPr bwMode="auto">
            <a:xfrm>
              <a:off x="3432176" y="5060950"/>
              <a:ext cx="134938" cy="17938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îṧḻiḑè"/>
            <p:cNvSpPr/>
            <p:nvPr/>
          </p:nvSpPr>
          <p:spPr bwMode="auto">
            <a:xfrm>
              <a:off x="3432176" y="4954588"/>
              <a:ext cx="134938" cy="1762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isḷïḑè"/>
            <p:cNvSpPr/>
            <p:nvPr/>
          </p:nvSpPr>
          <p:spPr bwMode="auto">
            <a:xfrm>
              <a:off x="3432176" y="4845050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îṡḻîďé"/>
            <p:cNvSpPr/>
            <p:nvPr/>
          </p:nvSpPr>
          <p:spPr bwMode="auto">
            <a:xfrm>
              <a:off x="3432176" y="4735513"/>
              <a:ext cx="134938" cy="17938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ïśļide"/>
            <p:cNvSpPr/>
            <p:nvPr/>
          </p:nvSpPr>
          <p:spPr bwMode="auto">
            <a:xfrm>
              <a:off x="3432176" y="4629150"/>
              <a:ext cx="134938" cy="1762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îśḷíḑé"/>
            <p:cNvSpPr/>
            <p:nvPr/>
          </p:nvSpPr>
          <p:spPr bwMode="auto">
            <a:xfrm>
              <a:off x="3127376" y="3403600"/>
              <a:ext cx="719138" cy="1539875"/>
            </a:xfrm>
            <a:custGeom>
              <a:avLst/>
              <a:gdLst>
                <a:gd name="T0" fmla="*/ 396 w 455"/>
                <a:gd name="T1" fmla="*/ 362 h 975"/>
                <a:gd name="T2" fmla="*/ 412 w 455"/>
                <a:gd name="T3" fmla="*/ 338 h 975"/>
                <a:gd name="T4" fmla="*/ 299 w 455"/>
                <a:gd name="T5" fmla="*/ 320 h 975"/>
                <a:gd name="T6" fmla="*/ 421 w 455"/>
                <a:gd name="T7" fmla="*/ 321 h 975"/>
                <a:gd name="T8" fmla="*/ 425 w 455"/>
                <a:gd name="T9" fmla="*/ 158 h 975"/>
                <a:gd name="T10" fmla="*/ 262 w 455"/>
                <a:gd name="T11" fmla="*/ 243 h 975"/>
                <a:gd name="T12" fmla="*/ 413 w 455"/>
                <a:gd name="T13" fmla="*/ 132 h 975"/>
                <a:gd name="T14" fmla="*/ 132 w 455"/>
                <a:gd name="T15" fmla="*/ 57 h 975"/>
                <a:gd name="T16" fmla="*/ 56 w 455"/>
                <a:gd name="T17" fmla="*/ 337 h 975"/>
                <a:gd name="T18" fmla="*/ 73 w 455"/>
                <a:gd name="T19" fmla="*/ 362 h 975"/>
                <a:gd name="T20" fmla="*/ 50 w 455"/>
                <a:gd name="T21" fmla="*/ 399 h 975"/>
                <a:gd name="T22" fmla="*/ 196 w 455"/>
                <a:gd name="T23" fmla="*/ 475 h 975"/>
                <a:gd name="T24" fmla="*/ 40 w 455"/>
                <a:gd name="T25" fmla="*/ 423 h 975"/>
                <a:gd name="T26" fmla="*/ 73 w 455"/>
                <a:gd name="T27" fmla="*/ 616 h 975"/>
                <a:gd name="T28" fmla="*/ 108 w 455"/>
                <a:gd name="T29" fmla="*/ 905 h 975"/>
                <a:gd name="T30" fmla="*/ 396 w 455"/>
                <a:gd name="T31" fmla="*/ 870 h 975"/>
                <a:gd name="T32" fmla="*/ 396 w 455"/>
                <a:gd name="T33" fmla="*/ 616 h 975"/>
                <a:gd name="T34" fmla="*/ 396 w 455"/>
                <a:gd name="T35" fmla="*/ 362 h 975"/>
                <a:gd name="T36" fmla="*/ 396 w 455"/>
                <a:gd name="T37" fmla="*/ 362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5" h="975">
                  <a:moveTo>
                    <a:pt x="396" y="362"/>
                  </a:moveTo>
                  <a:cubicBezTo>
                    <a:pt x="402" y="354"/>
                    <a:pt x="407" y="347"/>
                    <a:pt x="412" y="338"/>
                  </a:cubicBezTo>
                  <a:cubicBezTo>
                    <a:pt x="299" y="320"/>
                    <a:pt x="299" y="320"/>
                    <a:pt x="299" y="320"/>
                  </a:cubicBezTo>
                  <a:cubicBezTo>
                    <a:pt x="421" y="321"/>
                    <a:pt x="421" y="321"/>
                    <a:pt x="421" y="321"/>
                  </a:cubicBezTo>
                  <a:cubicBezTo>
                    <a:pt x="445" y="269"/>
                    <a:pt x="446" y="210"/>
                    <a:pt x="425" y="158"/>
                  </a:cubicBezTo>
                  <a:cubicBezTo>
                    <a:pt x="262" y="243"/>
                    <a:pt x="262" y="243"/>
                    <a:pt x="262" y="243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356" y="33"/>
                    <a:pt x="230" y="0"/>
                    <a:pt x="132" y="57"/>
                  </a:cubicBezTo>
                  <a:cubicBezTo>
                    <a:pt x="33" y="113"/>
                    <a:pt x="0" y="239"/>
                    <a:pt x="56" y="337"/>
                  </a:cubicBezTo>
                  <a:cubicBezTo>
                    <a:pt x="61" y="346"/>
                    <a:pt x="67" y="354"/>
                    <a:pt x="73" y="362"/>
                  </a:cubicBezTo>
                  <a:cubicBezTo>
                    <a:pt x="64" y="373"/>
                    <a:pt x="56" y="386"/>
                    <a:pt x="50" y="399"/>
                  </a:cubicBezTo>
                  <a:cubicBezTo>
                    <a:pt x="196" y="475"/>
                    <a:pt x="196" y="475"/>
                    <a:pt x="196" y="475"/>
                  </a:cubicBezTo>
                  <a:cubicBezTo>
                    <a:pt x="40" y="423"/>
                    <a:pt x="40" y="423"/>
                    <a:pt x="40" y="423"/>
                  </a:cubicBezTo>
                  <a:cubicBezTo>
                    <a:pt x="18" y="489"/>
                    <a:pt x="30" y="561"/>
                    <a:pt x="73" y="616"/>
                  </a:cubicBezTo>
                  <a:cubicBezTo>
                    <a:pt x="3" y="705"/>
                    <a:pt x="18" y="835"/>
                    <a:pt x="108" y="905"/>
                  </a:cubicBezTo>
                  <a:cubicBezTo>
                    <a:pt x="197" y="975"/>
                    <a:pt x="326" y="960"/>
                    <a:pt x="396" y="870"/>
                  </a:cubicBezTo>
                  <a:cubicBezTo>
                    <a:pt x="455" y="796"/>
                    <a:pt x="455" y="691"/>
                    <a:pt x="396" y="616"/>
                  </a:cubicBezTo>
                  <a:cubicBezTo>
                    <a:pt x="455" y="541"/>
                    <a:pt x="455" y="436"/>
                    <a:pt x="396" y="362"/>
                  </a:cubicBezTo>
                  <a:cubicBezTo>
                    <a:pt x="396" y="362"/>
                    <a:pt x="396" y="362"/>
                    <a:pt x="396" y="362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ís1ïḑé"/>
            <p:cNvSpPr/>
            <p:nvPr/>
          </p:nvSpPr>
          <p:spPr bwMode="auto">
            <a:xfrm>
              <a:off x="3132138" y="4173538"/>
              <a:ext cx="471488" cy="722313"/>
            </a:xfrm>
            <a:custGeom>
              <a:avLst/>
              <a:gdLst>
                <a:gd name="T0" fmla="*/ 298 w 298"/>
                <a:gd name="T1" fmla="*/ 450 h 457"/>
                <a:gd name="T2" fmla="*/ 271 w 298"/>
                <a:gd name="T3" fmla="*/ 457 h 457"/>
                <a:gd name="T4" fmla="*/ 271 w 298"/>
                <a:gd name="T5" fmla="*/ 457 h 457"/>
                <a:gd name="T6" fmla="*/ 298 w 298"/>
                <a:gd name="T7" fmla="*/ 450 h 457"/>
                <a:gd name="T8" fmla="*/ 298 w 298"/>
                <a:gd name="T9" fmla="*/ 450 h 457"/>
                <a:gd name="T10" fmla="*/ 26 w 298"/>
                <a:gd name="T11" fmla="*/ 0 h 457"/>
                <a:gd name="T12" fmla="*/ 26 w 298"/>
                <a:gd name="T13" fmla="*/ 1 h 457"/>
                <a:gd name="T14" fmla="*/ 70 w 298"/>
                <a:gd name="T15" fmla="*/ 128 h 457"/>
                <a:gd name="T16" fmla="*/ 104 w 298"/>
                <a:gd name="T17" fmla="*/ 417 h 457"/>
                <a:gd name="T18" fmla="*/ 194 w 298"/>
                <a:gd name="T19" fmla="*/ 457 h 457"/>
                <a:gd name="T20" fmla="*/ 194 w 298"/>
                <a:gd name="T21" fmla="*/ 457 h 457"/>
                <a:gd name="T22" fmla="*/ 105 w 298"/>
                <a:gd name="T23" fmla="*/ 417 h 457"/>
                <a:gd name="T24" fmla="*/ 70 w 298"/>
                <a:gd name="T25" fmla="*/ 128 h 457"/>
                <a:gd name="T26" fmla="*/ 26 w 298"/>
                <a:gd name="T27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457">
                  <a:moveTo>
                    <a:pt x="298" y="450"/>
                  </a:moveTo>
                  <a:cubicBezTo>
                    <a:pt x="289" y="453"/>
                    <a:pt x="280" y="455"/>
                    <a:pt x="271" y="457"/>
                  </a:cubicBezTo>
                  <a:cubicBezTo>
                    <a:pt x="271" y="457"/>
                    <a:pt x="271" y="457"/>
                    <a:pt x="271" y="457"/>
                  </a:cubicBezTo>
                  <a:cubicBezTo>
                    <a:pt x="280" y="455"/>
                    <a:pt x="289" y="453"/>
                    <a:pt x="298" y="450"/>
                  </a:cubicBezTo>
                  <a:cubicBezTo>
                    <a:pt x="298" y="450"/>
                    <a:pt x="298" y="450"/>
                    <a:pt x="298" y="450"/>
                  </a:cubicBezTo>
                  <a:moveTo>
                    <a:pt x="26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47"/>
                    <a:pt x="41" y="92"/>
                    <a:pt x="70" y="128"/>
                  </a:cubicBezTo>
                  <a:cubicBezTo>
                    <a:pt x="0" y="217"/>
                    <a:pt x="15" y="347"/>
                    <a:pt x="104" y="417"/>
                  </a:cubicBezTo>
                  <a:cubicBezTo>
                    <a:pt x="131" y="438"/>
                    <a:pt x="162" y="451"/>
                    <a:pt x="194" y="457"/>
                  </a:cubicBezTo>
                  <a:cubicBezTo>
                    <a:pt x="194" y="457"/>
                    <a:pt x="194" y="457"/>
                    <a:pt x="194" y="457"/>
                  </a:cubicBezTo>
                  <a:cubicBezTo>
                    <a:pt x="162" y="451"/>
                    <a:pt x="132" y="438"/>
                    <a:pt x="105" y="417"/>
                  </a:cubicBezTo>
                  <a:cubicBezTo>
                    <a:pt x="15" y="347"/>
                    <a:pt x="0" y="217"/>
                    <a:pt x="70" y="128"/>
                  </a:cubicBezTo>
                  <a:cubicBezTo>
                    <a:pt x="41" y="91"/>
                    <a:pt x="26" y="46"/>
                    <a:pt x="2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ïş1iḑê"/>
            <p:cNvSpPr/>
            <p:nvPr/>
          </p:nvSpPr>
          <p:spPr bwMode="auto">
            <a:xfrm>
              <a:off x="3603626" y="4845050"/>
              <a:ext cx="79375" cy="39688"/>
            </a:xfrm>
            <a:custGeom>
              <a:avLst/>
              <a:gdLst>
                <a:gd name="T0" fmla="*/ 50 w 50"/>
                <a:gd name="T1" fmla="*/ 0 h 25"/>
                <a:gd name="T2" fmla="*/ 0 w 50"/>
                <a:gd name="T3" fmla="*/ 25 h 25"/>
                <a:gd name="T4" fmla="*/ 0 w 50"/>
                <a:gd name="T5" fmla="*/ 25 h 25"/>
                <a:gd name="T6" fmla="*/ 50 w 50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5">
                  <a:moveTo>
                    <a:pt x="50" y="0"/>
                  </a:moveTo>
                  <a:cubicBezTo>
                    <a:pt x="35" y="10"/>
                    <a:pt x="18" y="1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8" y="19"/>
                    <a:pt x="35" y="10"/>
                    <a:pt x="50" y="0"/>
                  </a:cubicBezTo>
                </a:path>
              </a:pathLst>
            </a:custGeom>
            <a:solidFill>
              <a:srgbClr val="3D3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iṡḷíḍê"/>
            <p:cNvSpPr/>
            <p:nvPr/>
          </p:nvSpPr>
          <p:spPr bwMode="auto">
            <a:xfrm>
              <a:off x="3438526" y="4895850"/>
              <a:ext cx="122238" cy="4763"/>
            </a:xfrm>
            <a:custGeom>
              <a:avLst/>
              <a:gdLst>
                <a:gd name="T0" fmla="*/ 0 w 77"/>
                <a:gd name="T1" fmla="*/ 0 h 3"/>
                <a:gd name="T2" fmla="*/ 0 w 77"/>
                <a:gd name="T3" fmla="*/ 0 h 3"/>
                <a:gd name="T4" fmla="*/ 15 w 77"/>
                <a:gd name="T5" fmla="*/ 3 h 3"/>
                <a:gd name="T6" fmla="*/ 15 w 77"/>
                <a:gd name="T7" fmla="*/ 3 h 3"/>
                <a:gd name="T8" fmla="*/ 0 w 77"/>
                <a:gd name="T9" fmla="*/ 0 h 3"/>
                <a:gd name="T10" fmla="*/ 77 w 77"/>
                <a:gd name="T11" fmla="*/ 0 h 3"/>
                <a:gd name="T12" fmla="*/ 62 w 77"/>
                <a:gd name="T13" fmla="*/ 2 h 3"/>
                <a:gd name="T14" fmla="*/ 62 w 77"/>
                <a:gd name="T15" fmla="*/ 2 h 3"/>
                <a:gd name="T16" fmla="*/ 77 w 77"/>
                <a:gd name="T17" fmla="*/ 0 h 3"/>
                <a:gd name="T18" fmla="*/ 77 w 77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10" y="2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0" y="2"/>
                    <a:pt x="5" y="1"/>
                    <a:pt x="0" y="0"/>
                  </a:cubicBezTo>
                  <a:moveTo>
                    <a:pt x="77" y="0"/>
                  </a:moveTo>
                  <a:cubicBezTo>
                    <a:pt x="72" y="1"/>
                    <a:pt x="67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7" y="2"/>
                    <a:pt x="72" y="1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ïśļîḍé"/>
            <p:cNvSpPr/>
            <p:nvPr/>
          </p:nvSpPr>
          <p:spPr bwMode="auto">
            <a:xfrm>
              <a:off x="3462338" y="4899025"/>
              <a:ext cx="74613" cy="3175"/>
            </a:xfrm>
            <a:custGeom>
              <a:avLst/>
              <a:gdLst>
                <a:gd name="T0" fmla="*/ 47 w 47"/>
                <a:gd name="T1" fmla="*/ 0 h 2"/>
                <a:gd name="T2" fmla="*/ 23 w 47"/>
                <a:gd name="T3" fmla="*/ 2 h 2"/>
                <a:gd name="T4" fmla="*/ 0 w 47"/>
                <a:gd name="T5" fmla="*/ 1 h 2"/>
                <a:gd name="T6" fmla="*/ 0 w 47"/>
                <a:gd name="T7" fmla="*/ 1 h 2"/>
                <a:gd name="T8" fmla="*/ 22 w 47"/>
                <a:gd name="T9" fmla="*/ 2 h 2"/>
                <a:gd name="T10" fmla="*/ 47 w 47"/>
                <a:gd name="T11" fmla="*/ 0 h 2"/>
                <a:gd name="T12" fmla="*/ 47 w 4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">
                  <a:moveTo>
                    <a:pt x="47" y="0"/>
                  </a:moveTo>
                  <a:cubicBezTo>
                    <a:pt x="39" y="1"/>
                    <a:pt x="31" y="2"/>
                    <a:pt x="23" y="2"/>
                  </a:cubicBezTo>
                  <a:cubicBezTo>
                    <a:pt x="15" y="2"/>
                    <a:pt x="7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15" y="2"/>
                    <a:pt x="22" y="2"/>
                  </a:cubicBezTo>
                  <a:cubicBezTo>
                    <a:pt x="31" y="2"/>
                    <a:pt x="39" y="1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íṩḷïḋè"/>
            <p:cNvSpPr/>
            <p:nvPr/>
          </p:nvSpPr>
          <p:spPr bwMode="auto">
            <a:xfrm>
              <a:off x="3132138" y="4170363"/>
              <a:ext cx="714375" cy="731838"/>
            </a:xfrm>
            <a:custGeom>
              <a:avLst/>
              <a:gdLst>
                <a:gd name="T0" fmla="*/ 35 w 452"/>
                <a:gd name="T1" fmla="*/ 0 h 463"/>
                <a:gd name="T2" fmla="*/ 26 w 452"/>
                <a:gd name="T3" fmla="*/ 2 h 463"/>
                <a:gd name="T4" fmla="*/ 70 w 452"/>
                <a:gd name="T5" fmla="*/ 130 h 463"/>
                <a:gd name="T6" fmla="*/ 105 w 452"/>
                <a:gd name="T7" fmla="*/ 419 h 463"/>
                <a:gd name="T8" fmla="*/ 194 w 452"/>
                <a:gd name="T9" fmla="*/ 459 h 463"/>
                <a:gd name="T10" fmla="*/ 209 w 452"/>
                <a:gd name="T11" fmla="*/ 462 h 463"/>
                <a:gd name="T12" fmla="*/ 232 w 452"/>
                <a:gd name="T13" fmla="*/ 463 h 463"/>
                <a:gd name="T14" fmla="*/ 256 w 452"/>
                <a:gd name="T15" fmla="*/ 461 h 463"/>
                <a:gd name="T16" fmla="*/ 271 w 452"/>
                <a:gd name="T17" fmla="*/ 459 h 463"/>
                <a:gd name="T18" fmla="*/ 298 w 452"/>
                <a:gd name="T19" fmla="*/ 452 h 463"/>
                <a:gd name="T20" fmla="*/ 348 w 452"/>
                <a:gd name="T21" fmla="*/ 427 h 463"/>
                <a:gd name="T22" fmla="*/ 393 w 452"/>
                <a:gd name="T23" fmla="*/ 384 h 463"/>
                <a:gd name="T24" fmla="*/ 393 w 452"/>
                <a:gd name="T25" fmla="*/ 130 h 463"/>
                <a:gd name="T26" fmla="*/ 35 w 452"/>
                <a:gd name="T2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2" h="463">
                  <a:moveTo>
                    <a:pt x="35" y="0"/>
                  </a:moveTo>
                  <a:cubicBezTo>
                    <a:pt x="30" y="0"/>
                    <a:pt x="27" y="1"/>
                    <a:pt x="26" y="2"/>
                  </a:cubicBezTo>
                  <a:cubicBezTo>
                    <a:pt x="26" y="48"/>
                    <a:pt x="41" y="93"/>
                    <a:pt x="70" y="130"/>
                  </a:cubicBezTo>
                  <a:cubicBezTo>
                    <a:pt x="0" y="219"/>
                    <a:pt x="15" y="349"/>
                    <a:pt x="105" y="419"/>
                  </a:cubicBezTo>
                  <a:cubicBezTo>
                    <a:pt x="132" y="440"/>
                    <a:pt x="162" y="453"/>
                    <a:pt x="194" y="459"/>
                  </a:cubicBezTo>
                  <a:cubicBezTo>
                    <a:pt x="199" y="460"/>
                    <a:pt x="204" y="461"/>
                    <a:pt x="209" y="462"/>
                  </a:cubicBezTo>
                  <a:cubicBezTo>
                    <a:pt x="216" y="462"/>
                    <a:pt x="224" y="463"/>
                    <a:pt x="232" y="463"/>
                  </a:cubicBezTo>
                  <a:cubicBezTo>
                    <a:pt x="240" y="463"/>
                    <a:pt x="248" y="462"/>
                    <a:pt x="256" y="461"/>
                  </a:cubicBezTo>
                  <a:cubicBezTo>
                    <a:pt x="261" y="461"/>
                    <a:pt x="266" y="460"/>
                    <a:pt x="271" y="459"/>
                  </a:cubicBezTo>
                  <a:cubicBezTo>
                    <a:pt x="280" y="457"/>
                    <a:pt x="289" y="455"/>
                    <a:pt x="298" y="452"/>
                  </a:cubicBezTo>
                  <a:cubicBezTo>
                    <a:pt x="316" y="446"/>
                    <a:pt x="333" y="437"/>
                    <a:pt x="348" y="427"/>
                  </a:cubicBezTo>
                  <a:cubicBezTo>
                    <a:pt x="365" y="415"/>
                    <a:pt x="380" y="401"/>
                    <a:pt x="393" y="384"/>
                  </a:cubicBezTo>
                  <a:cubicBezTo>
                    <a:pt x="452" y="310"/>
                    <a:pt x="452" y="205"/>
                    <a:pt x="393" y="130"/>
                  </a:cubicBezTo>
                  <a:cubicBezTo>
                    <a:pt x="418" y="98"/>
                    <a:pt x="94" y="0"/>
                    <a:pt x="35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308090" y="1902460"/>
            <a:ext cx="52920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Position</a:t>
            </a:r>
            <a:r>
              <a:rPr lang="zh-CN" altLang="en-US" sz="3200" b="1" dirty="0">
                <a:solidFill>
                  <a:srgbClr val="FF0000"/>
                </a:solidFill>
              </a:rPr>
              <a:t>定位相关属性值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锚点链接</a:t>
            </a:r>
            <a:endParaRPr lang="zh-CN" alt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透明属性</a:t>
            </a:r>
            <a:endParaRPr lang="zh-CN" alt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滚动</a:t>
            </a:r>
            <a:endParaRPr lang="zh-CN" altLang="en-US" sz="3200" dirty="0"/>
          </a:p>
        </p:txBody>
      </p:sp>
      <p:grpSp>
        <p:nvGrpSpPr>
          <p:cNvPr id="4" name="组合 3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814312" y="1305152"/>
            <a:ext cx="5262563" cy="4266562"/>
            <a:chOff x="3127376" y="1047750"/>
            <a:chExt cx="5913438" cy="4794251"/>
          </a:xfrm>
        </p:grpSpPr>
        <p:sp>
          <p:nvSpPr>
            <p:cNvPr id="84" name="íšliḑe"/>
            <p:cNvSpPr/>
            <p:nvPr/>
          </p:nvSpPr>
          <p:spPr bwMode="auto">
            <a:xfrm>
              <a:off x="8404226" y="5310188"/>
              <a:ext cx="533400" cy="531813"/>
            </a:xfrm>
            <a:custGeom>
              <a:avLst/>
              <a:gdLst>
                <a:gd name="T0" fmla="*/ 32 w 337"/>
                <a:gd name="T1" fmla="*/ 31 h 337"/>
                <a:gd name="T2" fmla="*/ 225 w 337"/>
                <a:gd name="T3" fmla="*/ 112 h 337"/>
                <a:gd name="T4" fmla="*/ 306 w 337"/>
                <a:gd name="T5" fmla="*/ 306 h 337"/>
                <a:gd name="T6" fmla="*/ 112 w 337"/>
                <a:gd name="T7" fmla="*/ 225 h 337"/>
                <a:gd name="T8" fmla="*/ 32 w 337"/>
                <a:gd name="T9" fmla="*/ 31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337">
                  <a:moveTo>
                    <a:pt x="32" y="31"/>
                  </a:moveTo>
                  <a:cubicBezTo>
                    <a:pt x="63" y="0"/>
                    <a:pt x="150" y="36"/>
                    <a:pt x="225" y="112"/>
                  </a:cubicBezTo>
                  <a:cubicBezTo>
                    <a:pt x="301" y="188"/>
                    <a:pt x="337" y="275"/>
                    <a:pt x="306" y="306"/>
                  </a:cubicBezTo>
                  <a:cubicBezTo>
                    <a:pt x="275" y="337"/>
                    <a:pt x="188" y="301"/>
                    <a:pt x="112" y="225"/>
                  </a:cubicBezTo>
                  <a:cubicBezTo>
                    <a:pt x="36" y="149"/>
                    <a:pt x="0" y="62"/>
                    <a:pt x="32" y="31"/>
                  </a:cubicBezTo>
                  <a:close/>
                </a:path>
              </a:pathLst>
            </a:custGeom>
            <a:solidFill>
              <a:srgbClr val="6C63FF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ïslîḋè"/>
            <p:cNvSpPr/>
            <p:nvPr/>
          </p:nvSpPr>
          <p:spPr bwMode="auto">
            <a:xfrm>
              <a:off x="8626476" y="5418138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íṡ1íďè"/>
            <p:cNvSpPr/>
            <p:nvPr/>
          </p:nvSpPr>
          <p:spPr bwMode="auto">
            <a:xfrm>
              <a:off x="8626476" y="5310188"/>
              <a:ext cx="134938" cy="1762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i$1iḍè"/>
            <p:cNvSpPr/>
            <p:nvPr/>
          </p:nvSpPr>
          <p:spPr bwMode="auto">
            <a:xfrm>
              <a:off x="8626476" y="5200650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íṣḷïḋé"/>
            <p:cNvSpPr/>
            <p:nvPr/>
          </p:nvSpPr>
          <p:spPr bwMode="auto">
            <a:xfrm>
              <a:off x="8626476" y="5092700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iṡliďè"/>
            <p:cNvSpPr/>
            <p:nvPr/>
          </p:nvSpPr>
          <p:spPr bwMode="auto">
            <a:xfrm>
              <a:off x="8626476" y="4984750"/>
              <a:ext cx="134938" cy="1762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isḷîḑe"/>
            <p:cNvSpPr/>
            <p:nvPr/>
          </p:nvSpPr>
          <p:spPr bwMode="auto">
            <a:xfrm>
              <a:off x="8626476" y="4875213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íṡ1íďè"/>
            <p:cNvSpPr/>
            <p:nvPr/>
          </p:nvSpPr>
          <p:spPr bwMode="auto">
            <a:xfrm>
              <a:off x="8626476" y="4767263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íṧlïde"/>
            <p:cNvSpPr/>
            <p:nvPr/>
          </p:nvSpPr>
          <p:spPr bwMode="auto">
            <a:xfrm>
              <a:off x="8321676" y="3541713"/>
              <a:ext cx="719138" cy="1539875"/>
            </a:xfrm>
            <a:custGeom>
              <a:avLst/>
              <a:gdLst>
                <a:gd name="T0" fmla="*/ 396 w 455"/>
                <a:gd name="T1" fmla="*/ 362 h 975"/>
                <a:gd name="T2" fmla="*/ 412 w 455"/>
                <a:gd name="T3" fmla="*/ 338 h 975"/>
                <a:gd name="T4" fmla="*/ 299 w 455"/>
                <a:gd name="T5" fmla="*/ 320 h 975"/>
                <a:gd name="T6" fmla="*/ 421 w 455"/>
                <a:gd name="T7" fmla="*/ 321 h 975"/>
                <a:gd name="T8" fmla="*/ 425 w 455"/>
                <a:gd name="T9" fmla="*/ 158 h 975"/>
                <a:gd name="T10" fmla="*/ 262 w 455"/>
                <a:gd name="T11" fmla="*/ 243 h 975"/>
                <a:gd name="T12" fmla="*/ 413 w 455"/>
                <a:gd name="T13" fmla="*/ 132 h 975"/>
                <a:gd name="T14" fmla="*/ 132 w 455"/>
                <a:gd name="T15" fmla="*/ 57 h 975"/>
                <a:gd name="T16" fmla="*/ 56 w 455"/>
                <a:gd name="T17" fmla="*/ 337 h 975"/>
                <a:gd name="T18" fmla="*/ 73 w 455"/>
                <a:gd name="T19" fmla="*/ 362 h 975"/>
                <a:gd name="T20" fmla="*/ 50 w 455"/>
                <a:gd name="T21" fmla="*/ 399 h 975"/>
                <a:gd name="T22" fmla="*/ 196 w 455"/>
                <a:gd name="T23" fmla="*/ 475 h 975"/>
                <a:gd name="T24" fmla="*/ 40 w 455"/>
                <a:gd name="T25" fmla="*/ 423 h 975"/>
                <a:gd name="T26" fmla="*/ 73 w 455"/>
                <a:gd name="T27" fmla="*/ 616 h 975"/>
                <a:gd name="T28" fmla="*/ 108 w 455"/>
                <a:gd name="T29" fmla="*/ 905 h 975"/>
                <a:gd name="T30" fmla="*/ 396 w 455"/>
                <a:gd name="T31" fmla="*/ 870 h 975"/>
                <a:gd name="T32" fmla="*/ 396 w 455"/>
                <a:gd name="T33" fmla="*/ 616 h 975"/>
                <a:gd name="T34" fmla="*/ 396 w 455"/>
                <a:gd name="T35" fmla="*/ 362 h 975"/>
                <a:gd name="T36" fmla="*/ 396 w 455"/>
                <a:gd name="T37" fmla="*/ 362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5" h="975">
                  <a:moveTo>
                    <a:pt x="396" y="362"/>
                  </a:moveTo>
                  <a:cubicBezTo>
                    <a:pt x="402" y="354"/>
                    <a:pt x="407" y="347"/>
                    <a:pt x="412" y="338"/>
                  </a:cubicBezTo>
                  <a:cubicBezTo>
                    <a:pt x="299" y="320"/>
                    <a:pt x="299" y="320"/>
                    <a:pt x="299" y="320"/>
                  </a:cubicBezTo>
                  <a:cubicBezTo>
                    <a:pt x="421" y="321"/>
                    <a:pt x="421" y="321"/>
                    <a:pt x="421" y="321"/>
                  </a:cubicBezTo>
                  <a:cubicBezTo>
                    <a:pt x="445" y="269"/>
                    <a:pt x="446" y="210"/>
                    <a:pt x="425" y="158"/>
                  </a:cubicBezTo>
                  <a:cubicBezTo>
                    <a:pt x="262" y="243"/>
                    <a:pt x="262" y="243"/>
                    <a:pt x="262" y="243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356" y="33"/>
                    <a:pt x="230" y="0"/>
                    <a:pt x="132" y="57"/>
                  </a:cubicBezTo>
                  <a:cubicBezTo>
                    <a:pt x="33" y="113"/>
                    <a:pt x="0" y="239"/>
                    <a:pt x="56" y="337"/>
                  </a:cubicBezTo>
                  <a:cubicBezTo>
                    <a:pt x="61" y="346"/>
                    <a:pt x="67" y="354"/>
                    <a:pt x="73" y="362"/>
                  </a:cubicBezTo>
                  <a:cubicBezTo>
                    <a:pt x="64" y="373"/>
                    <a:pt x="56" y="386"/>
                    <a:pt x="50" y="399"/>
                  </a:cubicBezTo>
                  <a:cubicBezTo>
                    <a:pt x="196" y="475"/>
                    <a:pt x="196" y="475"/>
                    <a:pt x="196" y="475"/>
                  </a:cubicBezTo>
                  <a:cubicBezTo>
                    <a:pt x="40" y="423"/>
                    <a:pt x="40" y="423"/>
                    <a:pt x="40" y="423"/>
                  </a:cubicBezTo>
                  <a:cubicBezTo>
                    <a:pt x="18" y="489"/>
                    <a:pt x="30" y="561"/>
                    <a:pt x="73" y="616"/>
                  </a:cubicBezTo>
                  <a:cubicBezTo>
                    <a:pt x="3" y="705"/>
                    <a:pt x="18" y="835"/>
                    <a:pt x="108" y="905"/>
                  </a:cubicBezTo>
                  <a:cubicBezTo>
                    <a:pt x="197" y="975"/>
                    <a:pt x="326" y="960"/>
                    <a:pt x="396" y="870"/>
                  </a:cubicBezTo>
                  <a:cubicBezTo>
                    <a:pt x="455" y="796"/>
                    <a:pt x="455" y="691"/>
                    <a:pt x="396" y="616"/>
                  </a:cubicBezTo>
                  <a:cubicBezTo>
                    <a:pt x="455" y="541"/>
                    <a:pt x="455" y="436"/>
                    <a:pt x="396" y="362"/>
                  </a:cubicBezTo>
                  <a:cubicBezTo>
                    <a:pt x="396" y="362"/>
                    <a:pt x="396" y="362"/>
                    <a:pt x="396" y="362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íṡļïḓê"/>
            <p:cNvSpPr/>
            <p:nvPr/>
          </p:nvSpPr>
          <p:spPr bwMode="auto">
            <a:xfrm>
              <a:off x="8531226" y="4984750"/>
              <a:ext cx="344488" cy="50800"/>
            </a:xfrm>
            <a:custGeom>
              <a:avLst/>
              <a:gdLst>
                <a:gd name="T0" fmla="*/ 0 w 218"/>
                <a:gd name="T1" fmla="*/ 9 h 32"/>
                <a:gd name="T2" fmla="*/ 0 w 218"/>
                <a:gd name="T3" fmla="*/ 9 h 32"/>
                <a:gd name="T4" fmla="*/ 64 w 218"/>
                <a:gd name="T5" fmla="*/ 32 h 32"/>
                <a:gd name="T6" fmla="*/ 64 w 218"/>
                <a:gd name="T7" fmla="*/ 32 h 32"/>
                <a:gd name="T8" fmla="*/ 0 w 218"/>
                <a:gd name="T9" fmla="*/ 9 h 32"/>
                <a:gd name="T10" fmla="*/ 218 w 218"/>
                <a:gd name="T11" fmla="*/ 0 h 32"/>
                <a:gd name="T12" fmla="*/ 141 w 218"/>
                <a:gd name="T13" fmla="*/ 32 h 32"/>
                <a:gd name="T14" fmla="*/ 141 w 218"/>
                <a:gd name="T15" fmla="*/ 32 h 32"/>
                <a:gd name="T16" fmla="*/ 218 w 218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32"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20" y="20"/>
                    <a:pt x="42" y="28"/>
                    <a:pt x="64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2" y="28"/>
                    <a:pt x="20" y="20"/>
                    <a:pt x="0" y="9"/>
                  </a:cubicBezTo>
                  <a:moveTo>
                    <a:pt x="218" y="0"/>
                  </a:moveTo>
                  <a:cubicBezTo>
                    <a:pt x="195" y="16"/>
                    <a:pt x="169" y="27"/>
                    <a:pt x="141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69" y="27"/>
                    <a:pt x="195" y="16"/>
                    <a:pt x="21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ísḻîḍê"/>
            <p:cNvSpPr/>
            <p:nvPr/>
          </p:nvSpPr>
          <p:spPr bwMode="auto">
            <a:xfrm>
              <a:off x="8632826" y="5035550"/>
              <a:ext cx="122238" cy="3175"/>
            </a:xfrm>
            <a:custGeom>
              <a:avLst/>
              <a:gdLst>
                <a:gd name="T0" fmla="*/ 0 w 77"/>
                <a:gd name="T1" fmla="*/ 0 h 3"/>
                <a:gd name="T2" fmla="*/ 0 w 77"/>
                <a:gd name="T3" fmla="*/ 0 h 3"/>
                <a:gd name="T4" fmla="*/ 15 w 77"/>
                <a:gd name="T5" fmla="*/ 3 h 3"/>
                <a:gd name="T6" fmla="*/ 15 w 77"/>
                <a:gd name="T7" fmla="*/ 3 h 3"/>
                <a:gd name="T8" fmla="*/ 0 w 77"/>
                <a:gd name="T9" fmla="*/ 0 h 3"/>
                <a:gd name="T10" fmla="*/ 77 w 77"/>
                <a:gd name="T11" fmla="*/ 0 h 3"/>
                <a:gd name="T12" fmla="*/ 62 w 77"/>
                <a:gd name="T13" fmla="*/ 2 h 3"/>
                <a:gd name="T14" fmla="*/ 62 w 77"/>
                <a:gd name="T15" fmla="*/ 2 h 3"/>
                <a:gd name="T16" fmla="*/ 77 w 77"/>
                <a:gd name="T17" fmla="*/ 0 h 3"/>
                <a:gd name="T18" fmla="*/ 77 w 77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10" y="2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0" y="2"/>
                    <a:pt x="5" y="1"/>
                    <a:pt x="0" y="0"/>
                  </a:cubicBezTo>
                  <a:moveTo>
                    <a:pt x="77" y="0"/>
                  </a:moveTo>
                  <a:cubicBezTo>
                    <a:pt x="72" y="1"/>
                    <a:pt x="67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7" y="2"/>
                    <a:pt x="72" y="1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5" name="i$ļîdé"/>
            <p:cNvSpPr/>
            <p:nvPr/>
          </p:nvSpPr>
          <p:spPr bwMode="auto">
            <a:xfrm>
              <a:off x="8656638" y="5037138"/>
              <a:ext cx="74613" cy="3175"/>
            </a:xfrm>
            <a:custGeom>
              <a:avLst/>
              <a:gdLst>
                <a:gd name="T0" fmla="*/ 47 w 47"/>
                <a:gd name="T1" fmla="*/ 0 h 2"/>
                <a:gd name="T2" fmla="*/ 23 w 47"/>
                <a:gd name="T3" fmla="*/ 2 h 2"/>
                <a:gd name="T4" fmla="*/ 0 w 47"/>
                <a:gd name="T5" fmla="*/ 1 h 2"/>
                <a:gd name="T6" fmla="*/ 0 w 47"/>
                <a:gd name="T7" fmla="*/ 1 h 2"/>
                <a:gd name="T8" fmla="*/ 22 w 47"/>
                <a:gd name="T9" fmla="*/ 2 h 2"/>
                <a:gd name="T10" fmla="*/ 47 w 47"/>
                <a:gd name="T11" fmla="*/ 0 h 2"/>
                <a:gd name="T12" fmla="*/ 47 w 4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">
                  <a:moveTo>
                    <a:pt x="47" y="0"/>
                  </a:moveTo>
                  <a:cubicBezTo>
                    <a:pt x="39" y="1"/>
                    <a:pt x="31" y="2"/>
                    <a:pt x="23" y="2"/>
                  </a:cubicBezTo>
                  <a:cubicBezTo>
                    <a:pt x="15" y="2"/>
                    <a:pt x="7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15" y="2"/>
                    <a:pt x="22" y="2"/>
                  </a:cubicBezTo>
                  <a:cubicBezTo>
                    <a:pt x="31" y="2"/>
                    <a:pt x="39" y="1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6" name="ïṡḷïḓê"/>
            <p:cNvSpPr/>
            <p:nvPr/>
          </p:nvSpPr>
          <p:spPr bwMode="auto">
            <a:xfrm>
              <a:off x="8531226" y="4340225"/>
              <a:ext cx="509588" cy="700088"/>
            </a:xfrm>
            <a:custGeom>
              <a:avLst/>
              <a:gdLst>
                <a:gd name="T0" fmla="*/ 0 w 322"/>
                <a:gd name="T1" fmla="*/ 0 h 444"/>
                <a:gd name="T2" fmla="*/ 0 w 322"/>
                <a:gd name="T3" fmla="*/ 417 h 444"/>
                <a:gd name="T4" fmla="*/ 64 w 322"/>
                <a:gd name="T5" fmla="*/ 440 h 444"/>
                <a:gd name="T6" fmla="*/ 79 w 322"/>
                <a:gd name="T7" fmla="*/ 443 h 444"/>
                <a:gd name="T8" fmla="*/ 102 w 322"/>
                <a:gd name="T9" fmla="*/ 444 h 444"/>
                <a:gd name="T10" fmla="*/ 126 w 322"/>
                <a:gd name="T11" fmla="*/ 442 h 444"/>
                <a:gd name="T12" fmla="*/ 141 w 322"/>
                <a:gd name="T13" fmla="*/ 440 h 444"/>
                <a:gd name="T14" fmla="*/ 218 w 322"/>
                <a:gd name="T15" fmla="*/ 408 h 444"/>
                <a:gd name="T16" fmla="*/ 263 w 322"/>
                <a:gd name="T17" fmla="*/ 365 h 444"/>
                <a:gd name="T18" fmla="*/ 263 w 322"/>
                <a:gd name="T19" fmla="*/ 111 h 444"/>
                <a:gd name="T20" fmla="*/ 0 w 322"/>
                <a:gd name="T21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444">
                  <a:moveTo>
                    <a:pt x="0" y="0"/>
                  </a:moveTo>
                  <a:cubicBezTo>
                    <a:pt x="0" y="417"/>
                    <a:pt x="0" y="417"/>
                    <a:pt x="0" y="417"/>
                  </a:cubicBezTo>
                  <a:cubicBezTo>
                    <a:pt x="20" y="428"/>
                    <a:pt x="42" y="436"/>
                    <a:pt x="64" y="440"/>
                  </a:cubicBezTo>
                  <a:cubicBezTo>
                    <a:pt x="69" y="441"/>
                    <a:pt x="74" y="442"/>
                    <a:pt x="79" y="443"/>
                  </a:cubicBezTo>
                  <a:cubicBezTo>
                    <a:pt x="86" y="443"/>
                    <a:pt x="94" y="444"/>
                    <a:pt x="102" y="444"/>
                  </a:cubicBezTo>
                  <a:cubicBezTo>
                    <a:pt x="110" y="444"/>
                    <a:pt x="118" y="443"/>
                    <a:pt x="126" y="442"/>
                  </a:cubicBezTo>
                  <a:cubicBezTo>
                    <a:pt x="131" y="442"/>
                    <a:pt x="136" y="441"/>
                    <a:pt x="141" y="440"/>
                  </a:cubicBezTo>
                  <a:cubicBezTo>
                    <a:pt x="169" y="435"/>
                    <a:pt x="195" y="424"/>
                    <a:pt x="218" y="408"/>
                  </a:cubicBezTo>
                  <a:cubicBezTo>
                    <a:pt x="235" y="396"/>
                    <a:pt x="250" y="382"/>
                    <a:pt x="263" y="365"/>
                  </a:cubicBezTo>
                  <a:cubicBezTo>
                    <a:pt x="322" y="291"/>
                    <a:pt x="322" y="186"/>
                    <a:pt x="263" y="111"/>
                  </a:cubicBezTo>
                  <a:cubicBezTo>
                    <a:pt x="281" y="88"/>
                    <a:pt x="115" y="30"/>
                    <a:pt x="0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işḷíḍè"/>
            <p:cNvSpPr/>
            <p:nvPr/>
          </p:nvSpPr>
          <p:spPr bwMode="auto">
            <a:xfrm>
              <a:off x="3603626" y="1047750"/>
              <a:ext cx="4927600" cy="4719638"/>
            </a:xfrm>
            <a:custGeom>
              <a:avLst/>
              <a:gdLst>
                <a:gd name="T0" fmla="*/ 3104 w 3104"/>
                <a:gd name="T1" fmla="*/ 0 h 2973"/>
                <a:gd name="T2" fmla="*/ 3104 w 3104"/>
                <a:gd name="T3" fmla="*/ 2866 h 2973"/>
                <a:gd name="T4" fmla="*/ 2132 w 3104"/>
                <a:gd name="T5" fmla="*/ 2730 h 2973"/>
                <a:gd name="T6" fmla="*/ 949 w 3104"/>
                <a:gd name="T7" fmla="*/ 2971 h 2973"/>
                <a:gd name="T8" fmla="*/ 940 w 3104"/>
                <a:gd name="T9" fmla="*/ 2973 h 2973"/>
                <a:gd name="T10" fmla="*/ 0 w 3104"/>
                <a:gd name="T11" fmla="*/ 2714 h 2973"/>
                <a:gd name="T12" fmla="*/ 0 w 3104"/>
                <a:gd name="T13" fmla="*/ 223 h 2973"/>
                <a:gd name="T14" fmla="*/ 976 w 3104"/>
                <a:gd name="T15" fmla="*/ 0 h 2973"/>
                <a:gd name="T16" fmla="*/ 2044 w 3104"/>
                <a:gd name="T17" fmla="*/ 223 h 2973"/>
                <a:gd name="T18" fmla="*/ 2085 w 3104"/>
                <a:gd name="T19" fmla="*/ 215 h 2973"/>
                <a:gd name="T20" fmla="*/ 3104 w 3104"/>
                <a:gd name="T21" fmla="*/ 0 h 2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04" h="2973">
                  <a:moveTo>
                    <a:pt x="3104" y="0"/>
                  </a:moveTo>
                  <a:lnTo>
                    <a:pt x="3104" y="2866"/>
                  </a:lnTo>
                  <a:lnTo>
                    <a:pt x="2132" y="2730"/>
                  </a:lnTo>
                  <a:lnTo>
                    <a:pt x="949" y="2971"/>
                  </a:lnTo>
                  <a:lnTo>
                    <a:pt x="940" y="2973"/>
                  </a:lnTo>
                  <a:lnTo>
                    <a:pt x="0" y="2714"/>
                  </a:lnTo>
                  <a:lnTo>
                    <a:pt x="0" y="223"/>
                  </a:lnTo>
                  <a:lnTo>
                    <a:pt x="976" y="0"/>
                  </a:lnTo>
                  <a:lnTo>
                    <a:pt x="2044" y="223"/>
                  </a:lnTo>
                  <a:lnTo>
                    <a:pt x="2085" y="215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íṡliḓé"/>
            <p:cNvSpPr/>
            <p:nvPr/>
          </p:nvSpPr>
          <p:spPr bwMode="auto">
            <a:xfrm>
              <a:off x="3603626" y="1047750"/>
              <a:ext cx="4927600" cy="4719638"/>
            </a:xfrm>
            <a:custGeom>
              <a:avLst/>
              <a:gdLst>
                <a:gd name="T0" fmla="*/ 3104 w 3104"/>
                <a:gd name="T1" fmla="*/ 0 h 2973"/>
                <a:gd name="T2" fmla="*/ 3104 w 3104"/>
                <a:gd name="T3" fmla="*/ 2866 h 2973"/>
                <a:gd name="T4" fmla="*/ 2132 w 3104"/>
                <a:gd name="T5" fmla="*/ 2730 h 2973"/>
                <a:gd name="T6" fmla="*/ 949 w 3104"/>
                <a:gd name="T7" fmla="*/ 2971 h 2973"/>
                <a:gd name="T8" fmla="*/ 940 w 3104"/>
                <a:gd name="T9" fmla="*/ 2973 h 2973"/>
                <a:gd name="T10" fmla="*/ 0 w 3104"/>
                <a:gd name="T11" fmla="*/ 2714 h 2973"/>
                <a:gd name="T12" fmla="*/ 0 w 3104"/>
                <a:gd name="T13" fmla="*/ 223 h 2973"/>
                <a:gd name="T14" fmla="*/ 976 w 3104"/>
                <a:gd name="T15" fmla="*/ 0 h 2973"/>
                <a:gd name="T16" fmla="*/ 2044 w 3104"/>
                <a:gd name="T17" fmla="*/ 223 h 2973"/>
                <a:gd name="T18" fmla="*/ 2085 w 3104"/>
                <a:gd name="T19" fmla="*/ 215 h 2973"/>
                <a:gd name="T20" fmla="*/ 3104 w 3104"/>
                <a:gd name="T21" fmla="*/ 0 h 2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04" h="2973">
                  <a:moveTo>
                    <a:pt x="3104" y="0"/>
                  </a:moveTo>
                  <a:lnTo>
                    <a:pt x="3104" y="2866"/>
                  </a:lnTo>
                  <a:lnTo>
                    <a:pt x="2132" y="2730"/>
                  </a:lnTo>
                  <a:lnTo>
                    <a:pt x="949" y="2971"/>
                  </a:lnTo>
                  <a:lnTo>
                    <a:pt x="940" y="2973"/>
                  </a:lnTo>
                  <a:lnTo>
                    <a:pt x="0" y="2714"/>
                  </a:lnTo>
                  <a:lnTo>
                    <a:pt x="0" y="223"/>
                  </a:lnTo>
                  <a:lnTo>
                    <a:pt x="976" y="0"/>
                  </a:lnTo>
                  <a:lnTo>
                    <a:pt x="2044" y="223"/>
                  </a:lnTo>
                  <a:lnTo>
                    <a:pt x="2085" y="215"/>
                  </a:lnTo>
                  <a:lnTo>
                    <a:pt x="3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ïśľîḋè"/>
            <p:cNvSpPr/>
            <p:nvPr/>
          </p:nvSpPr>
          <p:spPr bwMode="auto">
            <a:xfrm>
              <a:off x="3862388" y="1295400"/>
              <a:ext cx="4410075" cy="4224338"/>
            </a:xfrm>
            <a:custGeom>
              <a:avLst/>
              <a:gdLst>
                <a:gd name="T0" fmla="*/ 2778 w 2778"/>
                <a:gd name="T1" fmla="*/ 0 h 2661"/>
                <a:gd name="T2" fmla="*/ 2778 w 2778"/>
                <a:gd name="T3" fmla="*/ 2564 h 2661"/>
                <a:gd name="T4" fmla="*/ 1908 w 2778"/>
                <a:gd name="T5" fmla="*/ 2444 h 2661"/>
                <a:gd name="T6" fmla="*/ 850 w 2778"/>
                <a:gd name="T7" fmla="*/ 2659 h 2661"/>
                <a:gd name="T8" fmla="*/ 842 w 2778"/>
                <a:gd name="T9" fmla="*/ 2661 h 2661"/>
                <a:gd name="T10" fmla="*/ 0 w 2778"/>
                <a:gd name="T11" fmla="*/ 2429 h 2661"/>
                <a:gd name="T12" fmla="*/ 0 w 2778"/>
                <a:gd name="T13" fmla="*/ 200 h 2661"/>
                <a:gd name="T14" fmla="*/ 874 w 2778"/>
                <a:gd name="T15" fmla="*/ 0 h 2661"/>
                <a:gd name="T16" fmla="*/ 1829 w 2778"/>
                <a:gd name="T17" fmla="*/ 200 h 2661"/>
                <a:gd name="T18" fmla="*/ 1865 w 2778"/>
                <a:gd name="T19" fmla="*/ 192 h 2661"/>
                <a:gd name="T20" fmla="*/ 2778 w 2778"/>
                <a:gd name="T21" fmla="*/ 0 h 2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8" h="2661">
                  <a:moveTo>
                    <a:pt x="2778" y="0"/>
                  </a:moveTo>
                  <a:lnTo>
                    <a:pt x="2778" y="2564"/>
                  </a:lnTo>
                  <a:lnTo>
                    <a:pt x="1908" y="2444"/>
                  </a:lnTo>
                  <a:lnTo>
                    <a:pt x="850" y="2659"/>
                  </a:lnTo>
                  <a:lnTo>
                    <a:pt x="842" y="2661"/>
                  </a:lnTo>
                  <a:lnTo>
                    <a:pt x="0" y="2429"/>
                  </a:lnTo>
                  <a:lnTo>
                    <a:pt x="0" y="200"/>
                  </a:lnTo>
                  <a:lnTo>
                    <a:pt x="874" y="0"/>
                  </a:lnTo>
                  <a:lnTo>
                    <a:pt x="1829" y="200"/>
                  </a:lnTo>
                  <a:lnTo>
                    <a:pt x="1865" y="192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íṧ1iḋé"/>
            <p:cNvSpPr/>
            <p:nvPr/>
          </p:nvSpPr>
          <p:spPr bwMode="auto">
            <a:xfrm>
              <a:off x="3862388" y="1295400"/>
              <a:ext cx="4410075" cy="4224338"/>
            </a:xfrm>
            <a:custGeom>
              <a:avLst/>
              <a:gdLst>
                <a:gd name="T0" fmla="*/ 2778 w 2778"/>
                <a:gd name="T1" fmla="*/ 0 h 2661"/>
                <a:gd name="T2" fmla="*/ 2778 w 2778"/>
                <a:gd name="T3" fmla="*/ 2564 h 2661"/>
                <a:gd name="T4" fmla="*/ 1908 w 2778"/>
                <a:gd name="T5" fmla="*/ 2444 h 2661"/>
                <a:gd name="T6" fmla="*/ 850 w 2778"/>
                <a:gd name="T7" fmla="*/ 2659 h 2661"/>
                <a:gd name="T8" fmla="*/ 842 w 2778"/>
                <a:gd name="T9" fmla="*/ 2661 h 2661"/>
                <a:gd name="T10" fmla="*/ 0 w 2778"/>
                <a:gd name="T11" fmla="*/ 2429 h 2661"/>
                <a:gd name="T12" fmla="*/ 0 w 2778"/>
                <a:gd name="T13" fmla="*/ 200 h 2661"/>
                <a:gd name="T14" fmla="*/ 874 w 2778"/>
                <a:gd name="T15" fmla="*/ 0 h 2661"/>
                <a:gd name="T16" fmla="*/ 1829 w 2778"/>
                <a:gd name="T17" fmla="*/ 200 h 2661"/>
                <a:gd name="T18" fmla="*/ 1865 w 2778"/>
                <a:gd name="T19" fmla="*/ 192 h 2661"/>
                <a:gd name="T20" fmla="*/ 2778 w 2778"/>
                <a:gd name="T21" fmla="*/ 0 h 2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8" h="2661">
                  <a:moveTo>
                    <a:pt x="2778" y="0"/>
                  </a:moveTo>
                  <a:lnTo>
                    <a:pt x="2778" y="2564"/>
                  </a:lnTo>
                  <a:lnTo>
                    <a:pt x="1908" y="2444"/>
                  </a:lnTo>
                  <a:lnTo>
                    <a:pt x="850" y="2659"/>
                  </a:lnTo>
                  <a:lnTo>
                    <a:pt x="842" y="2661"/>
                  </a:lnTo>
                  <a:lnTo>
                    <a:pt x="0" y="2429"/>
                  </a:lnTo>
                  <a:lnTo>
                    <a:pt x="0" y="200"/>
                  </a:lnTo>
                  <a:lnTo>
                    <a:pt x="874" y="0"/>
                  </a:lnTo>
                  <a:lnTo>
                    <a:pt x="1829" y="200"/>
                  </a:lnTo>
                  <a:lnTo>
                    <a:pt x="1865" y="192"/>
                  </a:lnTo>
                  <a:lnTo>
                    <a:pt x="27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ïšļídê"/>
            <p:cNvSpPr/>
            <p:nvPr/>
          </p:nvSpPr>
          <p:spPr bwMode="auto">
            <a:xfrm>
              <a:off x="5149851" y="1047750"/>
              <a:ext cx="1766888" cy="565150"/>
            </a:xfrm>
            <a:custGeom>
              <a:avLst/>
              <a:gdLst>
                <a:gd name="T0" fmla="*/ 2 w 1113"/>
                <a:gd name="T1" fmla="*/ 0 h 356"/>
                <a:gd name="T2" fmla="*/ 2 w 1113"/>
                <a:gd name="T3" fmla="*/ 0 h 356"/>
                <a:gd name="T4" fmla="*/ 0 w 1113"/>
                <a:gd name="T5" fmla="*/ 171 h 356"/>
                <a:gd name="T6" fmla="*/ 63 w 1113"/>
                <a:gd name="T7" fmla="*/ 156 h 356"/>
                <a:gd name="T8" fmla="*/ 1018 w 1113"/>
                <a:gd name="T9" fmla="*/ 356 h 356"/>
                <a:gd name="T10" fmla="*/ 1054 w 1113"/>
                <a:gd name="T11" fmla="*/ 348 h 356"/>
                <a:gd name="T12" fmla="*/ 1113 w 1113"/>
                <a:gd name="T13" fmla="*/ 336 h 356"/>
                <a:gd name="T14" fmla="*/ 1111 w 1113"/>
                <a:gd name="T15" fmla="*/ 215 h 356"/>
                <a:gd name="T16" fmla="*/ 1070 w 1113"/>
                <a:gd name="T17" fmla="*/ 223 h 356"/>
                <a:gd name="T18" fmla="*/ 2 w 1113"/>
                <a:gd name="T19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3" h="356">
                  <a:moveTo>
                    <a:pt x="2" y="0"/>
                  </a:moveTo>
                  <a:lnTo>
                    <a:pt x="2" y="0"/>
                  </a:lnTo>
                  <a:lnTo>
                    <a:pt x="0" y="171"/>
                  </a:lnTo>
                  <a:lnTo>
                    <a:pt x="63" y="156"/>
                  </a:lnTo>
                  <a:lnTo>
                    <a:pt x="1018" y="356"/>
                  </a:lnTo>
                  <a:lnTo>
                    <a:pt x="1054" y="348"/>
                  </a:lnTo>
                  <a:lnTo>
                    <a:pt x="1113" y="336"/>
                  </a:lnTo>
                  <a:lnTo>
                    <a:pt x="1111" y="215"/>
                  </a:lnTo>
                  <a:lnTo>
                    <a:pt x="1070" y="22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D3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îṩļîḓê"/>
            <p:cNvSpPr/>
            <p:nvPr/>
          </p:nvSpPr>
          <p:spPr bwMode="auto">
            <a:xfrm>
              <a:off x="5149851" y="1047750"/>
              <a:ext cx="1766888" cy="565150"/>
            </a:xfrm>
            <a:custGeom>
              <a:avLst/>
              <a:gdLst>
                <a:gd name="T0" fmla="*/ 2 w 1113"/>
                <a:gd name="T1" fmla="*/ 0 h 356"/>
                <a:gd name="T2" fmla="*/ 2 w 1113"/>
                <a:gd name="T3" fmla="*/ 0 h 356"/>
                <a:gd name="T4" fmla="*/ 0 w 1113"/>
                <a:gd name="T5" fmla="*/ 171 h 356"/>
                <a:gd name="T6" fmla="*/ 63 w 1113"/>
                <a:gd name="T7" fmla="*/ 156 h 356"/>
                <a:gd name="T8" fmla="*/ 1018 w 1113"/>
                <a:gd name="T9" fmla="*/ 356 h 356"/>
                <a:gd name="T10" fmla="*/ 1054 w 1113"/>
                <a:gd name="T11" fmla="*/ 348 h 356"/>
                <a:gd name="T12" fmla="*/ 1113 w 1113"/>
                <a:gd name="T13" fmla="*/ 336 h 356"/>
                <a:gd name="T14" fmla="*/ 1111 w 1113"/>
                <a:gd name="T15" fmla="*/ 215 h 356"/>
                <a:gd name="T16" fmla="*/ 1070 w 1113"/>
                <a:gd name="T17" fmla="*/ 223 h 356"/>
                <a:gd name="T18" fmla="*/ 2 w 1113"/>
                <a:gd name="T19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3" h="356">
                  <a:moveTo>
                    <a:pt x="2" y="0"/>
                  </a:moveTo>
                  <a:lnTo>
                    <a:pt x="2" y="0"/>
                  </a:lnTo>
                  <a:lnTo>
                    <a:pt x="0" y="171"/>
                  </a:lnTo>
                  <a:lnTo>
                    <a:pt x="63" y="156"/>
                  </a:lnTo>
                  <a:lnTo>
                    <a:pt x="1018" y="356"/>
                  </a:lnTo>
                  <a:lnTo>
                    <a:pt x="1054" y="348"/>
                  </a:lnTo>
                  <a:lnTo>
                    <a:pt x="1113" y="336"/>
                  </a:lnTo>
                  <a:lnTo>
                    <a:pt x="1111" y="215"/>
                  </a:lnTo>
                  <a:lnTo>
                    <a:pt x="1070" y="223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í$ḷíde"/>
            <p:cNvSpPr/>
            <p:nvPr/>
          </p:nvSpPr>
          <p:spPr bwMode="auto">
            <a:xfrm>
              <a:off x="5141913" y="1295400"/>
              <a:ext cx="1795463" cy="1393825"/>
            </a:xfrm>
            <a:custGeom>
              <a:avLst/>
              <a:gdLst>
                <a:gd name="T0" fmla="*/ 899 w 1135"/>
                <a:gd name="T1" fmla="*/ 820 h 882"/>
                <a:gd name="T2" fmla="*/ 809 w 1135"/>
                <a:gd name="T3" fmla="*/ 879 h 882"/>
                <a:gd name="T4" fmla="*/ 809 w 1135"/>
                <a:gd name="T5" fmla="*/ 881 h 882"/>
                <a:gd name="T6" fmla="*/ 989 w 1135"/>
                <a:gd name="T7" fmla="*/ 882 h 882"/>
                <a:gd name="T8" fmla="*/ 899 w 1135"/>
                <a:gd name="T9" fmla="*/ 820 h 882"/>
                <a:gd name="T10" fmla="*/ 68 w 1135"/>
                <a:gd name="T11" fmla="*/ 0 h 882"/>
                <a:gd name="T12" fmla="*/ 5 w 1135"/>
                <a:gd name="T13" fmla="*/ 15 h 882"/>
                <a:gd name="T14" fmla="*/ 0 w 1135"/>
                <a:gd name="T15" fmla="*/ 655 h 882"/>
                <a:gd name="T16" fmla="*/ 148 w 1135"/>
                <a:gd name="T17" fmla="*/ 655 h 882"/>
                <a:gd name="T18" fmla="*/ 148 w 1135"/>
                <a:gd name="T19" fmla="*/ 395 h 882"/>
                <a:gd name="T20" fmla="*/ 160 w 1135"/>
                <a:gd name="T21" fmla="*/ 395 h 882"/>
                <a:gd name="T22" fmla="*/ 160 w 1135"/>
                <a:gd name="T23" fmla="*/ 655 h 882"/>
                <a:gd name="T24" fmla="*/ 404 w 1135"/>
                <a:gd name="T25" fmla="*/ 655 h 882"/>
                <a:gd name="T26" fmla="*/ 484 w 1135"/>
                <a:gd name="T27" fmla="*/ 619 h 882"/>
                <a:gd name="T28" fmla="*/ 523 w 1135"/>
                <a:gd name="T29" fmla="*/ 619 h 882"/>
                <a:gd name="T30" fmla="*/ 523 w 1135"/>
                <a:gd name="T31" fmla="*/ 880 h 882"/>
                <a:gd name="T32" fmla="*/ 681 w 1135"/>
                <a:gd name="T33" fmla="*/ 881 h 882"/>
                <a:gd name="T34" fmla="*/ 797 w 1135"/>
                <a:gd name="T35" fmla="*/ 724 h 882"/>
                <a:gd name="T36" fmla="*/ 797 w 1135"/>
                <a:gd name="T37" fmla="*/ 395 h 882"/>
                <a:gd name="T38" fmla="*/ 809 w 1135"/>
                <a:gd name="T39" fmla="*/ 395 h 882"/>
                <a:gd name="T40" fmla="*/ 809 w 1135"/>
                <a:gd name="T41" fmla="*/ 718 h 882"/>
                <a:gd name="T42" fmla="*/ 899 w 1135"/>
                <a:gd name="T43" fmla="*/ 699 h 882"/>
                <a:gd name="T44" fmla="*/ 1043 w 1135"/>
                <a:gd name="T45" fmla="*/ 752 h 882"/>
                <a:gd name="T46" fmla="*/ 1042 w 1135"/>
                <a:gd name="T47" fmla="*/ 395 h 882"/>
                <a:gd name="T48" fmla="*/ 1054 w 1135"/>
                <a:gd name="T49" fmla="*/ 395 h 882"/>
                <a:gd name="T50" fmla="*/ 1055 w 1135"/>
                <a:gd name="T51" fmla="*/ 763 h 882"/>
                <a:gd name="T52" fmla="*/ 1117 w 1135"/>
                <a:gd name="T53" fmla="*/ 882 h 882"/>
                <a:gd name="T54" fmla="*/ 1135 w 1135"/>
                <a:gd name="T55" fmla="*/ 882 h 882"/>
                <a:gd name="T56" fmla="*/ 1122 w 1135"/>
                <a:gd name="T57" fmla="*/ 181 h 882"/>
                <a:gd name="T58" fmla="*/ 1063 w 1135"/>
                <a:gd name="T59" fmla="*/ 193 h 882"/>
                <a:gd name="T60" fmla="*/ 1027 w 1135"/>
                <a:gd name="T61" fmla="*/ 201 h 882"/>
                <a:gd name="T62" fmla="*/ 68 w 1135"/>
                <a:gd name="T63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35" h="882">
                  <a:moveTo>
                    <a:pt x="899" y="820"/>
                  </a:moveTo>
                  <a:cubicBezTo>
                    <a:pt x="859" y="820"/>
                    <a:pt x="824" y="844"/>
                    <a:pt x="809" y="879"/>
                  </a:cubicBezTo>
                  <a:cubicBezTo>
                    <a:pt x="809" y="881"/>
                    <a:pt x="809" y="881"/>
                    <a:pt x="809" y="881"/>
                  </a:cubicBezTo>
                  <a:cubicBezTo>
                    <a:pt x="989" y="882"/>
                    <a:pt x="989" y="882"/>
                    <a:pt x="989" y="882"/>
                  </a:cubicBezTo>
                  <a:cubicBezTo>
                    <a:pt x="975" y="846"/>
                    <a:pt x="940" y="820"/>
                    <a:pt x="899" y="820"/>
                  </a:cubicBezTo>
                  <a:moveTo>
                    <a:pt x="68" y="0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148" y="655"/>
                    <a:pt x="148" y="655"/>
                    <a:pt x="148" y="655"/>
                  </a:cubicBezTo>
                  <a:cubicBezTo>
                    <a:pt x="148" y="395"/>
                    <a:pt x="148" y="395"/>
                    <a:pt x="148" y="395"/>
                  </a:cubicBezTo>
                  <a:cubicBezTo>
                    <a:pt x="160" y="395"/>
                    <a:pt x="160" y="395"/>
                    <a:pt x="160" y="395"/>
                  </a:cubicBezTo>
                  <a:cubicBezTo>
                    <a:pt x="160" y="655"/>
                    <a:pt x="160" y="655"/>
                    <a:pt x="160" y="655"/>
                  </a:cubicBezTo>
                  <a:cubicBezTo>
                    <a:pt x="404" y="655"/>
                    <a:pt x="404" y="655"/>
                    <a:pt x="404" y="655"/>
                  </a:cubicBezTo>
                  <a:cubicBezTo>
                    <a:pt x="484" y="619"/>
                    <a:pt x="484" y="619"/>
                    <a:pt x="484" y="619"/>
                  </a:cubicBezTo>
                  <a:cubicBezTo>
                    <a:pt x="523" y="619"/>
                    <a:pt x="523" y="619"/>
                    <a:pt x="523" y="619"/>
                  </a:cubicBezTo>
                  <a:cubicBezTo>
                    <a:pt x="523" y="880"/>
                    <a:pt x="523" y="880"/>
                    <a:pt x="523" y="880"/>
                  </a:cubicBezTo>
                  <a:cubicBezTo>
                    <a:pt x="681" y="881"/>
                    <a:pt x="681" y="881"/>
                    <a:pt x="681" y="881"/>
                  </a:cubicBezTo>
                  <a:cubicBezTo>
                    <a:pt x="694" y="812"/>
                    <a:pt x="738" y="755"/>
                    <a:pt x="797" y="724"/>
                  </a:cubicBezTo>
                  <a:cubicBezTo>
                    <a:pt x="797" y="395"/>
                    <a:pt x="797" y="395"/>
                    <a:pt x="797" y="395"/>
                  </a:cubicBezTo>
                  <a:cubicBezTo>
                    <a:pt x="809" y="395"/>
                    <a:pt x="809" y="395"/>
                    <a:pt x="809" y="395"/>
                  </a:cubicBezTo>
                  <a:cubicBezTo>
                    <a:pt x="809" y="718"/>
                    <a:pt x="809" y="718"/>
                    <a:pt x="809" y="718"/>
                  </a:cubicBezTo>
                  <a:cubicBezTo>
                    <a:pt x="837" y="706"/>
                    <a:pt x="867" y="699"/>
                    <a:pt x="899" y="699"/>
                  </a:cubicBezTo>
                  <a:cubicBezTo>
                    <a:pt x="954" y="699"/>
                    <a:pt x="1004" y="719"/>
                    <a:pt x="1043" y="752"/>
                  </a:cubicBezTo>
                  <a:cubicBezTo>
                    <a:pt x="1042" y="395"/>
                    <a:pt x="1042" y="395"/>
                    <a:pt x="1042" y="395"/>
                  </a:cubicBezTo>
                  <a:cubicBezTo>
                    <a:pt x="1054" y="395"/>
                    <a:pt x="1054" y="395"/>
                    <a:pt x="1054" y="395"/>
                  </a:cubicBezTo>
                  <a:cubicBezTo>
                    <a:pt x="1055" y="763"/>
                    <a:pt x="1055" y="763"/>
                    <a:pt x="1055" y="763"/>
                  </a:cubicBezTo>
                  <a:cubicBezTo>
                    <a:pt x="1086" y="795"/>
                    <a:pt x="1109" y="836"/>
                    <a:pt x="1117" y="882"/>
                  </a:cubicBezTo>
                  <a:cubicBezTo>
                    <a:pt x="1135" y="882"/>
                    <a:pt x="1135" y="882"/>
                    <a:pt x="1135" y="882"/>
                  </a:cubicBezTo>
                  <a:cubicBezTo>
                    <a:pt x="1122" y="181"/>
                    <a:pt x="1122" y="181"/>
                    <a:pt x="1122" y="181"/>
                  </a:cubicBezTo>
                  <a:cubicBezTo>
                    <a:pt x="1063" y="193"/>
                    <a:pt x="1063" y="193"/>
                    <a:pt x="1063" y="193"/>
                  </a:cubicBezTo>
                  <a:cubicBezTo>
                    <a:pt x="1027" y="201"/>
                    <a:pt x="1027" y="201"/>
                    <a:pt x="1027" y="201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îşľïḑê"/>
            <p:cNvSpPr/>
            <p:nvPr/>
          </p:nvSpPr>
          <p:spPr bwMode="auto">
            <a:xfrm>
              <a:off x="5110163" y="5175250"/>
              <a:ext cx="1878013" cy="588963"/>
            </a:xfrm>
            <a:custGeom>
              <a:avLst/>
              <a:gdLst>
                <a:gd name="T0" fmla="*/ 1126 w 1187"/>
                <a:gd name="T1" fmla="*/ 0 h 373"/>
                <a:gd name="T2" fmla="*/ 935 w 1187"/>
                <a:gd name="T3" fmla="*/ 38 h 373"/>
                <a:gd name="T4" fmla="*/ 909 w 1187"/>
                <a:gd name="T5" fmla="*/ 65 h 373"/>
                <a:gd name="T6" fmla="*/ 847 w 1187"/>
                <a:gd name="T7" fmla="*/ 93 h 373"/>
                <a:gd name="T8" fmla="*/ 850 w 1187"/>
                <a:gd name="T9" fmla="*/ 110 h 373"/>
                <a:gd name="T10" fmla="*/ 821 w 1187"/>
                <a:gd name="T11" fmla="*/ 148 h 373"/>
                <a:gd name="T12" fmla="*/ 791 w 1187"/>
                <a:gd name="T13" fmla="*/ 110 h 373"/>
                <a:gd name="T14" fmla="*/ 794 w 1187"/>
                <a:gd name="T15" fmla="*/ 93 h 373"/>
                <a:gd name="T16" fmla="*/ 749 w 1187"/>
                <a:gd name="T17" fmla="*/ 76 h 373"/>
                <a:gd name="T18" fmla="*/ 64 w 1187"/>
                <a:gd name="T19" fmla="*/ 216 h 373"/>
                <a:gd name="T20" fmla="*/ 56 w 1187"/>
                <a:gd name="T21" fmla="*/ 218 h 373"/>
                <a:gd name="T22" fmla="*/ 2 w 1187"/>
                <a:gd name="T23" fmla="*/ 203 h 373"/>
                <a:gd name="T24" fmla="*/ 0 w 1187"/>
                <a:gd name="T25" fmla="*/ 373 h 373"/>
                <a:gd name="T26" fmla="*/ 1187 w 1187"/>
                <a:gd name="T27" fmla="*/ 131 h 373"/>
                <a:gd name="T28" fmla="*/ 1185 w 1187"/>
                <a:gd name="T29" fmla="*/ 8 h 373"/>
                <a:gd name="T30" fmla="*/ 1126 w 1187"/>
                <a:gd name="T31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7" h="373">
                  <a:moveTo>
                    <a:pt x="1126" y="0"/>
                  </a:moveTo>
                  <a:cubicBezTo>
                    <a:pt x="935" y="38"/>
                    <a:pt x="935" y="38"/>
                    <a:pt x="935" y="38"/>
                  </a:cubicBezTo>
                  <a:cubicBezTo>
                    <a:pt x="928" y="48"/>
                    <a:pt x="919" y="57"/>
                    <a:pt x="909" y="65"/>
                  </a:cubicBezTo>
                  <a:cubicBezTo>
                    <a:pt x="890" y="80"/>
                    <a:pt x="869" y="89"/>
                    <a:pt x="847" y="93"/>
                  </a:cubicBezTo>
                  <a:cubicBezTo>
                    <a:pt x="849" y="98"/>
                    <a:pt x="850" y="104"/>
                    <a:pt x="850" y="110"/>
                  </a:cubicBezTo>
                  <a:cubicBezTo>
                    <a:pt x="850" y="131"/>
                    <a:pt x="837" y="148"/>
                    <a:pt x="821" y="148"/>
                  </a:cubicBezTo>
                  <a:cubicBezTo>
                    <a:pt x="804" y="148"/>
                    <a:pt x="791" y="131"/>
                    <a:pt x="791" y="110"/>
                  </a:cubicBezTo>
                  <a:cubicBezTo>
                    <a:pt x="791" y="104"/>
                    <a:pt x="792" y="98"/>
                    <a:pt x="794" y="93"/>
                  </a:cubicBezTo>
                  <a:cubicBezTo>
                    <a:pt x="778" y="90"/>
                    <a:pt x="763" y="84"/>
                    <a:pt x="749" y="76"/>
                  </a:cubicBezTo>
                  <a:cubicBezTo>
                    <a:pt x="64" y="216"/>
                    <a:pt x="64" y="216"/>
                    <a:pt x="64" y="216"/>
                  </a:cubicBezTo>
                  <a:cubicBezTo>
                    <a:pt x="56" y="218"/>
                    <a:pt x="56" y="218"/>
                    <a:pt x="56" y="218"/>
                  </a:cubicBezTo>
                  <a:cubicBezTo>
                    <a:pt x="2" y="203"/>
                    <a:pt x="2" y="203"/>
                    <a:pt x="2" y="203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1187" y="131"/>
                    <a:pt x="1187" y="131"/>
                    <a:pt x="1187" y="131"/>
                  </a:cubicBezTo>
                  <a:cubicBezTo>
                    <a:pt x="1185" y="8"/>
                    <a:pt x="1185" y="8"/>
                    <a:pt x="1185" y="8"/>
                  </a:cubicBezTo>
                  <a:cubicBezTo>
                    <a:pt x="1126" y="0"/>
                    <a:pt x="1126" y="0"/>
                    <a:pt x="1126" y="0"/>
                  </a:cubicBezTo>
                </a:path>
              </a:pathLst>
            </a:custGeom>
            <a:solidFill>
              <a:srgbClr val="3D3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s1iḑe"/>
            <p:cNvSpPr/>
            <p:nvPr/>
          </p:nvSpPr>
          <p:spPr bwMode="auto">
            <a:xfrm>
              <a:off x="5113338" y="2292350"/>
              <a:ext cx="1871663" cy="3227388"/>
            </a:xfrm>
            <a:custGeom>
              <a:avLst/>
              <a:gdLst>
                <a:gd name="T0" fmla="*/ 712 w 1183"/>
                <a:gd name="T1" fmla="*/ 1498 h 2043"/>
                <a:gd name="T2" fmla="*/ 958 w 1183"/>
                <a:gd name="T3" fmla="*/ 1457 h 2043"/>
                <a:gd name="T4" fmla="*/ 947 w 1183"/>
                <a:gd name="T5" fmla="*/ 1542 h 2043"/>
                <a:gd name="T6" fmla="*/ 931 w 1183"/>
                <a:gd name="T7" fmla="*/ 1691 h 2043"/>
                <a:gd name="T8" fmla="*/ 1124 w 1183"/>
                <a:gd name="T9" fmla="*/ 1825 h 2043"/>
                <a:gd name="T10" fmla="*/ 712 w 1183"/>
                <a:gd name="T11" fmla="*/ 1369 h 2043"/>
                <a:gd name="T12" fmla="*/ 712 w 1183"/>
                <a:gd name="T13" fmla="*/ 1369 h 2043"/>
                <a:gd name="T14" fmla="*/ 178 w 1183"/>
                <a:gd name="T15" fmla="*/ 1688 h 2043"/>
                <a:gd name="T16" fmla="*/ 7 w 1183"/>
                <a:gd name="T17" fmla="*/ 1287 h 2043"/>
                <a:gd name="T18" fmla="*/ 62 w 1183"/>
                <a:gd name="T19" fmla="*/ 2041 h 2043"/>
                <a:gd name="T20" fmla="*/ 677 w 1183"/>
                <a:gd name="T21" fmla="*/ 1779 h 2043"/>
                <a:gd name="T22" fmla="*/ 700 w 1183"/>
                <a:gd name="T23" fmla="*/ 1688 h 2043"/>
                <a:gd name="T24" fmla="*/ 700 w 1183"/>
                <a:gd name="T25" fmla="*/ 1505 h 2043"/>
                <a:gd name="T26" fmla="*/ 700 w 1183"/>
                <a:gd name="T27" fmla="*/ 1488 h 2043"/>
                <a:gd name="T28" fmla="*/ 700 w 1183"/>
                <a:gd name="T29" fmla="*/ 1382 h 2043"/>
                <a:gd name="T30" fmla="*/ 700 w 1183"/>
                <a:gd name="T31" fmla="*/ 1352 h 2043"/>
                <a:gd name="T32" fmla="*/ 712 w 1183"/>
                <a:gd name="T33" fmla="*/ 1287 h 2043"/>
                <a:gd name="T34" fmla="*/ 1172 w 1183"/>
                <a:gd name="T35" fmla="*/ 1287 h 2043"/>
                <a:gd name="T36" fmla="*/ 960 w 1183"/>
                <a:gd name="T37" fmla="*/ 1445 h 2043"/>
                <a:gd name="T38" fmla="*/ 1113 w 1183"/>
                <a:gd name="T39" fmla="*/ 994 h 2043"/>
                <a:gd name="T40" fmla="*/ 1172 w 1183"/>
                <a:gd name="T41" fmla="*/ 1275 h 2043"/>
                <a:gd name="T42" fmla="*/ 1113 w 1183"/>
                <a:gd name="T43" fmla="*/ 994 h 2043"/>
                <a:gd name="T44" fmla="*/ 1125 w 1183"/>
                <a:gd name="T45" fmla="*/ 1232 h 2043"/>
                <a:gd name="T46" fmla="*/ 713 w 1183"/>
                <a:gd name="T47" fmla="*/ 808 h 2043"/>
                <a:gd name="T48" fmla="*/ 1113 w 1183"/>
                <a:gd name="T49" fmla="*/ 982 h 2043"/>
                <a:gd name="T50" fmla="*/ 713 w 1183"/>
                <a:gd name="T51" fmla="*/ 808 h 2043"/>
                <a:gd name="T52" fmla="*/ 692 w 1183"/>
                <a:gd name="T53" fmla="*/ 1275 h 2043"/>
                <a:gd name="T54" fmla="*/ 12 w 1183"/>
                <a:gd name="T55" fmla="*/ 701 h 2043"/>
                <a:gd name="T56" fmla="*/ 166 w 1183"/>
                <a:gd name="T57" fmla="*/ 701 h 2043"/>
                <a:gd name="T58" fmla="*/ 910 w 1183"/>
                <a:gd name="T59" fmla="*/ 796 h 2043"/>
                <a:gd name="T60" fmla="*/ 923 w 1183"/>
                <a:gd name="T61" fmla="*/ 796 h 2043"/>
                <a:gd name="T62" fmla="*/ 1125 w 1183"/>
                <a:gd name="T63" fmla="*/ 982 h 2043"/>
                <a:gd name="T64" fmla="*/ 1061 w 1183"/>
                <a:gd name="T65" fmla="*/ 608 h 2043"/>
                <a:gd name="T66" fmla="*/ 1138 w 1183"/>
                <a:gd name="T67" fmla="*/ 289 h 2043"/>
                <a:gd name="T68" fmla="*/ 1073 w 1183"/>
                <a:gd name="T69" fmla="*/ 496 h 2043"/>
                <a:gd name="T70" fmla="*/ 1153 w 1183"/>
                <a:gd name="T71" fmla="*/ 263 h 2043"/>
                <a:gd name="T72" fmla="*/ 827 w 1183"/>
                <a:gd name="T73" fmla="*/ 325 h 2043"/>
                <a:gd name="T74" fmla="*/ 917 w 1183"/>
                <a:gd name="T75" fmla="*/ 384 h 2043"/>
                <a:gd name="T76" fmla="*/ 827 w 1183"/>
                <a:gd name="T77" fmla="*/ 262 h 2043"/>
                <a:gd name="T78" fmla="*/ 815 w 1183"/>
                <a:gd name="T79" fmla="*/ 796 h 2043"/>
                <a:gd name="T80" fmla="*/ 696 w 1183"/>
                <a:gd name="T81" fmla="*/ 289 h 2043"/>
                <a:gd name="T82" fmla="*/ 541 w 1183"/>
                <a:gd name="T83" fmla="*/ 261 h 2043"/>
                <a:gd name="T84" fmla="*/ 700 w 1183"/>
                <a:gd name="T85" fmla="*/ 1265 h 2043"/>
                <a:gd name="T86" fmla="*/ 529 w 1183"/>
                <a:gd name="T87" fmla="*/ 261 h 2043"/>
                <a:gd name="T88" fmla="*/ 12 w 1183"/>
                <a:gd name="T89" fmla="*/ 689 h 2043"/>
                <a:gd name="T90" fmla="*/ 16 w 1183"/>
                <a:gd name="T91" fmla="*/ 259 h 2043"/>
                <a:gd name="T92" fmla="*/ 16 w 1183"/>
                <a:gd name="T93" fmla="*/ 247 h 2043"/>
                <a:gd name="T94" fmla="*/ 529 w 1183"/>
                <a:gd name="T95" fmla="*/ 0 h 2043"/>
                <a:gd name="T96" fmla="*/ 178 w 1183"/>
                <a:gd name="T97" fmla="*/ 36 h 2043"/>
                <a:gd name="T98" fmla="*/ 529 w 1183"/>
                <a:gd name="T99" fmla="*/ 0 h 2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83" h="2043">
                  <a:moveTo>
                    <a:pt x="775" y="1487"/>
                  </a:moveTo>
                  <a:cubicBezTo>
                    <a:pt x="712" y="1488"/>
                    <a:pt x="712" y="1488"/>
                    <a:pt x="712" y="1488"/>
                  </a:cubicBezTo>
                  <a:cubicBezTo>
                    <a:pt x="712" y="1498"/>
                    <a:pt x="712" y="1498"/>
                    <a:pt x="712" y="1498"/>
                  </a:cubicBezTo>
                  <a:cubicBezTo>
                    <a:pt x="775" y="1487"/>
                    <a:pt x="775" y="1487"/>
                    <a:pt x="775" y="1487"/>
                  </a:cubicBezTo>
                  <a:moveTo>
                    <a:pt x="1176" y="1457"/>
                  </a:moveTo>
                  <a:cubicBezTo>
                    <a:pt x="958" y="1457"/>
                    <a:pt x="958" y="1457"/>
                    <a:pt x="958" y="1457"/>
                  </a:cubicBezTo>
                  <a:cubicBezTo>
                    <a:pt x="955" y="1471"/>
                    <a:pt x="950" y="1486"/>
                    <a:pt x="942" y="1499"/>
                  </a:cubicBezTo>
                  <a:cubicBezTo>
                    <a:pt x="939" y="1505"/>
                    <a:pt x="935" y="1511"/>
                    <a:pt x="931" y="1516"/>
                  </a:cubicBezTo>
                  <a:cubicBezTo>
                    <a:pt x="937" y="1524"/>
                    <a:pt x="942" y="1533"/>
                    <a:pt x="947" y="1542"/>
                  </a:cubicBezTo>
                  <a:cubicBezTo>
                    <a:pt x="846" y="1594"/>
                    <a:pt x="846" y="1594"/>
                    <a:pt x="846" y="1594"/>
                  </a:cubicBezTo>
                  <a:cubicBezTo>
                    <a:pt x="953" y="1558"/>
                    <a:pt x="953" y="1558"/>
                    <a:pt x="953" y="1558"/>
                  </a:cubicBezTo>
                  <a:cubicBezTo>
                    <a:pt x="969" y="1604"/>
                    <a:pt x="960" y="1654"/>
                    <a:pt x="931" y="1691"/>
                  </a:cubicBezTo>
                  <a:cubicBezTo>
                    <a:pt x="951" y="1717"/>
                    <a:pt x="961" y="1748"/>
                    <a:pt x="961" y="1779"/>
                  </a:cubicBezTo>
                  <a:cubicBezTo>
                    <a:pt x="961" y="1809"/>
                    <a:pt x="951" y="1839"/>
                    <a:pt x="933" y="1863"/>
                  </a:cubicBezTo>
                  <a:cubicBezTo>
                    <a:pt x="1124" y="1825"/>
                    <a:pt x="1124" y="1825"/>
                    <a:pt x="1124" y="1825"/>
                  </a:cubicBezTo>
                  <a:cubicBezTo>
                    <a:pt x="1183" y="1833"/>
                    <a:pt x="1183" y="1833"/>
                    <a:pt x="1183" y="1833"/>
                  </a:cubicBezTo>
                  <a:cubicBezTo>
                    <a:pt x="1176" y="1457"/>
                    <a:pt x="1176" y="1457"/>
                    <a:pt x="1176" y="1457"/>
                  </a:cubicBezTo>
                  <a:moveTo>
                    <a:pt x="712" y="1369"/>
                  </a:moveTo>
                  <a:cubicBezTo>
                    <a:pt x="712" y="1388"/>
                    <a:pt x="712" y="1388"/>
                    <a:pt x="712" y="1388"/>
                  </a:cubicBezTo>
                  <a:cubicBezTo>
                    <a:pt x="801" y="1434"/>
                    <a:pt x="801" y="1434"/>
                    <a:pt x="801" y="1434"/>
                  </a:cubicBezTo>
                  <a:cubicBezTo>
                    <a:pt x="712" y="1369"/>
                    <a:pt x="712" y="1369"/>
                    <a:pt x="712" y="1369"/>
                  </a:cubicBezTo>
                  <a:moveTo>
                    <a:pt x="700" y="1287"/>
                  </a:moveTo>
                  <a:cubicBezTo>
                    <a:pt x="178" y="1287"/>
                    <a:pt x="178" y="1287"/>
                    <a:pt x="178" y="1287"/>
                  </a:cubicBezTo>
                  <a:cubicBezTo>
                    <a:pt x="178" y="1688"/>
                    <a:pt x="178" y="1688"/>
                    <a:pt x="178" y="1688"/>
                  </a:cubicBezTo>
                  <a:cubicBezTo>
                    <a:pt x="166" y="1688"/>
                    <a:pt x="166" y="1688"/>
                    <a:pt x="166" y="1688"/>
                  </a:cubicBezTo>
                  <a:cubicBezTo>
                    <a:pt x="166" y="1287"/>
                    <a:pt x="166" y="1287"/>
                    <a:pt x="166" y="1287"/>
                  </a:cubicBezTo>
                  <a:cubicBezTo>
                    <a:pt x="7" y="1287"/>
                    <a:pt x="7" y="1287"/>
                    <a:pt x="7" y="1287"/>
                  </a:cubicBezTo>
                  <a:cubicBezTo>
                    <a:pt x="0" y="2028"/>
                    <a:pt x="0" y="2028"/>
                    <a:pt x="0" y="2028"/>
                  </a:cubicBezTo>
                  <a:cubicBezTo>
                    <a:pt x="54" y="2043"/>
                    <a:pt x="54" y="2043"/>
                    <a:pt x="54" y="2043"/>
                  </a:cubicBezTo>
                  <a:cubicBezTo>
                    <a:pt x="62" y="2041"/>
                    <a:pt x="62" y="2041"/>
                    <a:pt x="62" y="2041"/>
                  </a:cubicBezTo>
                  <a:cubicBezTo>
                    <a:pt x="747" y="1901"/>
                    <a:pt x="747" y="1901"/>
                    <a:pt x="747" y="1901"/>
                  </a:cubicBezTo>
                  <a:cubicBezTo>
                    <a:pt x="733" y="1893"/>
                    <a:pt x="719" y="1881"/>
                    <a:pt x="708" y="1867"/>
                  </a:cubicBezTo>
                  <a:cubicBezTo>
                    <a:pt x="688" y="1841"/>
                    <a:pt x="677" y="1810"/>
                    <a:pt x="677" y="1779"/>
                  </a:cubicBezTo>
                  <a:cubicBezTo>
                    <a:pt x="677" y="1748"/>
                    <a:pt x="688" y="1717"/>
                    <a:pt x="708" y="1691"/>
                  </a:cubicBezTo>
                  <a:cubicBezTo>
                    <a:pt x="707" y="1690"/>
                    <a:pt x="706" y="1689"/>
                    <a:pt x="705" y="1688"/>
                  </a:cubicBezTo>
                  <a:cubicBezTo>
                    <a:pt x="700" y="1688"/>
                    <a:pt x="700" y="1688"/>
                    <a:pt x="700" y="1688"/>
                  </a:cubicBezTo>
                  <a:cubicBezTo>
                    <a:pt x="700" y="1680"/>
                    <a:pt x="700" y="1680"/>
                    <a:pt x="700" y="1680"/>
                  </a:cubicBezTo>
                  <a:cubicBezTo>
                    <a:pt x="670" y="1634"/>
                    <a:pt x="670" y="1574"/>
                    <a:pt x="700" y="1527"/>
                  </a:cubicBezTo>
                  <a:cubicBezTo>
                    <a:pt x="700" y="1505"/>
                    <a:pt x="700" y="1505"/>
                    <a:pt x="700" y="1505"/>
                  </a:cubicBezTo>
                  <a:cubicBezTo>
                    <a:pt x="699" y="1503"/>
                    <a:pt x="698" y="1502"/>
                    <a:pt x="697" y="1500"/>
                  </a:cubicBezTo>
                  <a:cubicBezTo>
                    <a:pt x="700" y="1500"/>
                    <a:pt x="700" y="1500"/>
                    <a:pt x="700" y="1500"/>
                  </a:cubicBezTo>
                  <a:cubicBezTo>
                    <a:pt x="700" y="1488"/>
                    <a:pt x="700" y="1488"/>
                    <a:pt x="700" y="1488"/>
                  </a:cubicBezTo>
                  <a:cubicBezTo>
                    <a:pt x="691" y="1488"/>
                    <a:pt x="691" y="1488"/>
                    <a:pt x="691" y="1488"/>
                  </a:cubicBezTo>
                  <a:cubicBezTo>
                    <a:pt x="674" y="1452"/>
                    <a:pt x="673" y="1412"/>
                    <a:pt x="688" y="1376"/>
                  </a:cubicBezTo>
                  <a:cubicBezTo>
                    <a:pt x="700" y="1382"/>
                    <a:pt x="700" y="1382"/>
                    <a:pt x="700" y="1382"/>
                  </a:cubicBezTo>
                  <a:cubicBezTo>
                    <a:pt x="700" y="1360"/>
                    <a:pt x="700" y="1360"/>
                    <a:pt x="700" y="1360"/>
                  </a:cubicBezTo>
                  <a:cubicBezTo>
                    <a:pt x="697" y="1357"/>
                    <a:pt x="697" y="1357"/>
                    <a:pt x="697" y="1357"/>
                  </a:cubicBezTo>
                  <a:cubicBezTo>
                    <a:pt x="698" y="1356"/>
                    <a:pt x="699" y="1354"/>
                    <a:pt x="700" y="1352"/>
                  </a:cubicBezTo>
                  <a:cubicBezTo>
                    <a:pt x="700" y="1287"/>
                    <a:pt x="700" y="1287"/>
                    <a:pt x="700" y="1287"/>
                  </a:cubicBezTo>
                  <a:moveTo>
                    <a:pt x="815" y="1287"/>
                  </a:moveTo>
                  <a:cubicBezTo>
                    <a:pt x="712" y="1287"/>
                    <a:pt x="712" y="1287"/>
                    <a:pt x="712" y="1287"/>
                  </a:cubicBezTo>
                  <a:cubicBezTo>
                    <a:pt x="712" y="1336"/>
                    <a:pt x="712" y="1336"/>
                    <a:pt x="712" y="1336"/>
                  </a:cubicBezTo>
                  <a:cubicBezTo>
                    <a:pt x="738" y="1305"/>
                    <a:pt x="776" y="1288"/>
                    <a:pt x="815" y="1287"/>
                  </a:cubicBezTo>
                  <a:moveTo>
                    <a:pt x="1172" y="1287"/>
                  </a:moveTo>
                  <a:cubicBezTo>
                    <a:pt x="823" y="1287"/>
                    <a:pt x="823" y="1287"/>
                    <a:pt x="823" y="1287"/>
                  </a:cubicBezTo>
                  <a:cubicBezTo>
                    <a:pt x="846" y="1287"/>
                    <a:pt x="869" y="1294"/>
                    <a:pt x="890" y="1306"/>
                  </a:cubicBezTo>
                  <a:cubicBezTo>
                    <a:pt x="941" y="1335"/>
                    <a:pt x="966" y="1390"/>
                    <a:pt x="960" y="1445"/>
                  </a:cubicBezTo>
                  <a:cubicBezTo>
                    <a:pt x="1175" y="1445"/>
                    <a:pt x="1175" y="1445"/>
                    <a:pt x="1175" y="1445"/>
                  </a:cubicBezTo>
                  <a:cubicBezTo>
                    <a:pt x="1172" y="1287"/>
                    <a:pt x="1172" y="1287"/>
                    <a:pt x="1172" y="1287"/>
                  </a:cubicBezTo>
                  <a:moveTo>
                    <a:pt x="1113" y="994"/>
                  </a:moveTo>
                  <a:cubicBezTo>
                    <a:pt x="712" y="994"/>
                    <a:pt x="712" y="994"/>
                    <a:pt x="712" y="994"/>
                  </a:cubicBezTo>
                  <a:cubicBezTo>
                    <a:pt x="712" y="1275"/>
                    <a:pt x="712" y="1275"/>
                    <a:pt x="712" y="1275"/>
                  </a:cubicBezTo>
                  <a:cubicBezTo>
                    <a:pt x="1172" y="1275"/>
                    <a:pt x="1172" y="1275"/>
                    <a:pt x="1172" y="1275"/>
                  </a:cubicBezTo>
                  <a:cubicBezTo>
                    <a:pt x="1172" y="1244"/>
                    <a:pt x="1172" y="1244"/>
                    <a:pt x="1172" y="1244"/>
                  </a:cubicBezTo>
                  <a:cubicBezTo>
                    <a:pt x="1113" y="1244"/>
                    <a:pt x="1113" y="1244"/>
                    <a:pt x="1113" y="1244"/>
                  </a:cubicBezTo>
                  <a:cubicBezTo>
                    <a:pt x="1113" y="994"/>
                    <a:pt x="1113" y="994"/>
                    <a:pt x="1113" y="994"/>
                  </a:cubicBezTo>
                  <a:moveTo>
                    <a:pt x="1167" y="994"/>
                  </a:moveTo>
                  <a:cubicBezTo>
                    <a:pt x="1125" y="994"/>
                    <a:pt x="1125" y="994"/>
                    <a:pt x="1125" y="994"/>
                  </a:cubicBezTo>
                  <a:cubicBezTo>
                    <a:pt x="1125" y="1232"/>
                    <a:pt x="1125" y="1232"/>
                    <a:pt x="1125" y="1232"/>
                  </a:cubicBezTo>
                  <a:cubicBezTo>
                    <a:pt x="1171" y="1232"/>
                    <a:pt x="1171" y="1232"/>
                    <a:pt x="1171" y="1232"/>
                  </a:cubicBezTo>
                  <a:cubicBezTo>
                    <a:pt x="1167" y="994"/>
                    <a:pt x="1167" y="994"/>
                    <a:pt x="1167" y="994"/>
                  </a:cubicBezTo>
                  <a:moveTo>
                    <a:pt x="713" y="808"/>
                  </a:moveTo>
                  <a:cubicBezTo>
                    <a:pt x="712" y="808"/>
                    <a:pt x="712" y="808"/>
                    <a:pt x="712" y="808"/>
                  </a:cubicBezTo>
                  <a:cubicBezTo>
                    <a:pt x="712" y="982"/>
                    <a:pt x="712" y="982"/>
                    <a:pt x="712" y="982"/>
                  </a:cubicBezTo>
                  <a:cubicBezTo>
                    <a:pt x="1113" y="982"/>
                    <a:pt x="1113" y="982"/>
                    <a:pt x="1113" y="982"/>
                  </a:cubicBezTo>
                  <a:cubicBezTo>
                    <a:pt x="1113" y="980"/>
                    <a:pt x="1113" y="980"/>
                    <a:pt x="1113" y="980"/>
                  </a:cubicBezTo>
                  <a:cubicBezTo>
                    <a:pt x="713" y="980"/>
                    <a:pt x="713" y="980"/>
                    <a:pt x="713" y="980"/>
                  </a:cubicBezTo>
                  <a:cubicBezTo>
                    <a:pt x="713" y="808"/>
                    <a:pt x="713" y="808"/>
                    <a:pt x="713" y="808"/>
                  </a:cubicBezTo>
                  <a:moveTo>
                    <a:pt x="178" y="711"/>
                  </a:moveTo>
                  <a:cubicBezTo>
                    <a:pt x="178" y="1275"/>
                    <a:pt x="178" y="1275"/>
                    <a:pt x="178" y="1275"/>
                  </a:cubicBezTo>
                  <a:cubicBezTo>
                    <a:pt x="692" y="1275"/>
                    <a:pt x="692" y="1275"/>
                    <a:pt x="692" y="1275"/>
                  </a:cubicBezTo>
                  <a:cubicBezTo>
                    <a:pt x="178" y="711"/>
                    <a:pt x="178" y="711"/>
                    <a:pt x="178" y="711"/>
                  </a:cubicBezTo>
                  <a:moveTo>
                    <a:pt x="166" y="701"/>
                  </a:moveTo>
                  <a:cubicBezTo>
                    <a:pt x="12" y="701"/>
                    <a:pt x="12" y="701"/>
                    <a:pt x="12" y="701"/>
                  </a:cubicBezTo>
                  <a:cubicBezTo>
                    <a:pt x="7" y="1275"/>
                    <a:pt x="7" y="1275"/>
                    <a:pt x="7" y="1275"/>
                  </a:cubicBezTo>
                  <a:cubicBezTo>
                    <a:pt x="166" y="1275"/>
                    <a:pt x="166" y="1275"/>
                    <a:pt x="166" y="1275"/>
                  </a:cubicBezTo>
                  <a:cubicBezTo>
                    <a:pt x="166" y="701"/>
                    <a:pt x="166" y="701"/>
                    <a:pt x="166" y="701"/>
                  </a:cubicBezTo>
                  <a:moveTo>
                    <a:pt x="827" y="638"/>
                  </a:moveTo>
                  <a:cubicBezTo>
                    <a:pt x="827" y="796"/>
                    <a:pt x="827" y="796"/>
                    <a:pt x="827" y="796"/>
                  </a:cubicBezTo>
                  <a:cubicBezTo>
                    <a:pt x="910" y="796"/>
                    <a:pt x="910" y="796"/>
                    <a:pt x="910" y="796"/>
                  </a:cubicBezTo>
                  <a:cubicBezTo>
                    <a:pt x="897" y="771"/>
                    <a:pt x="864" y="710"/>
                    <a:pt x="827" y="638"/>
                  </a:cubicBezTo>
                  <a:moveTo>
                    <a:pt x="1061" y="523"/>
                  </a:moveTo>
                  <a:cubicBezTo>
                    <a:pt x="1008" y="640"/>
                    <a:pt x="944" y="759"/>
                    <a:pt x="923" y="796"/>
                  </a:cubicBezTo>
                  <a:cubicBezTo>
                    <a:pt x="1099" y="796"/>
                    <a:pt x="1099" y="796"/>
                    <a:pt x="1099" y="796"/>
                  </a:cubicBezTo>
                  <a:cubicBezTo>
                    <a:pt x="1125" y="873"/>
                    <a:pt x="1125" y="873"/>
                    <a:pt x="1125" y="873"/>
                  </a:cubicBezTo>
                  <a:cubicBezTo>
                    <a:pt x="1125" y="982"/>
                    <a:pt x="1125" y="982"/>
                    <a:pt x="1125" y="982"/>
                  </a:cubicBezTo>
                  <a:cubicBezTo>
                    <a:pt x="1167" y="982"/>
                    <a:pt x="1167" y="982"/>
                    <a:pt x="1167" y="982"/>
                  </a:cubicBezTo>
                  <a:cubicBezTo>
                    <a:pt x="1160" y="608"/>
                    <a:pt x="1160" y="608"/>
                    <a:pt x="1160" y="608"/>
                  </a:cubicBezTo>
                  <a:cubicBezTo>
                    <a:pt x="1061" y="608"/>
                    <a:pt x="1061" y="608"/>
                    <a:pt x="1061" y="608"/>
                  </a:cubicBezTo>
                  <a:cubicBezTo>
                    <a:pt x="1061" y="523"/>
                    <a:pt x="1061" y="523"/>
                    <a:pt x="1061" y="523"/>
                  </a:cubicBezTo>
                  <a:moveTo>
                    <a:pt x="1136" y="263"/>
                  </a:moveTo>
                  <a:cubicBezTo>
                    <a:pt x="1137" y="272"/>
                    <a:pt x="1138" y="280"/>
                    <a:pt x="1138" y="289"/>
                  </a:cubicBezTo>
                  <a:cubicBezTo>
                    <a:pt x="1138" y="289"/>
                    <a:pt x="1138" y="289"/>
                    <a:pt x="1138" y="289"/>
                  </a:cubicBezTo>
                  <a:cubicBezTo>
                    <a:pt x="1138" y="289"/>
                    <a:pt x="1138" y="289"/>
                    <a:pt x="1138" y="289"/>
                  </a:cubicBezTo>
                  <a:cubicBezTo>
                    <a:pt x="1138" y="333"/>
                    <a:pt x="1109" y="413"/>
                    <a:pt x="1073" y="496"/>
                  </a:cubicBezTo>
                  <a:cubicBezTo>
                    <a:pt x="1073" y="596"/>
                    <a:pt x="1073" y="596"/>
                    <a:pt x="1073" y="596"/>
                  </a:cubicBezTo>
                  <a:cubicBezTo>
                    <a:pt x="1159" y="596"/>
                    <a:pt x="1159" y="596"/>
                    <a:pt x="1159" y="596"/>
                  </a:cubicBezTo>
                  <a:cubicBezTo>
                    <a:pt x="1153" y="263"/>
                    <a:pt x="1153" y="263"/>
                    <a:pt x="1153" y="263"/>
                  </a:cubicBezTo>
                  <a:cubicBezTo>
                    <a:pt x="1136" y="263"/>
                    <a:pt x="1136" y="263"/>
                    <a:pt x="1136" y="263"/>
                  </a:cubicBezTo>
                  <a:moveTo>
                    <a:pt x="827" y="262"/>
                  </a:moveTo>
                  <a:cubicBezTo>
                    <a:pt x="827" y="325"/>
                    <a:pt x="827" y="325"/>
                    <a:pt x="827" y="325"/>
                  </a:cubicBezTo>
                  <a:cubicBezTo>
                    <a:pt x="842" y="359"/>
                    <a:pt x="877" y="384"/>
                    <a:pt x="917" y="384"/>
                  </a:cubicBezTo>
                  <a:cubicBezTo>
                    <a:pt x="917" y="384"/>
                    <a:pt x="917" y="384"/>
                    <a:pt x="917" y="384"/>
                  </a:cubicBezTo>
                  <a:cubicBezTo>
                    <a:pt x="917" y="384"/>
                    <a:pt x="917" y="384"/>
                    <a:pt x="917" y="384"/>
                  </a:cubicBezTo>
                  <a:cubicBezTo>
                    <a:pt x="971" y="384"/>
                    <a:pt x="1014" y="340"/>
                    <a:pt x="1014" y="286"/>
                  </a:cubicBezTo>
                  <a:cubicBezTo>
                    <a:pt x="1014" y="278"/>
                    <a:pt x="1013" y="270"/>
                    <a:pt x="1011" y="263"/>
                  </a:cubicBezTo>
                  <a:cubicBezTo>
                    <a:pt x="827" y="262"/>
                    <a:pt x="827" y="262"/>
                    <a:pt x="827" y="262"/>
                  </a:cubicBezTo>
                  <a:moveTo>
                    <a:pt x="541" y="261"/>
                  </a:moveTo>
                  <a:cubicBezTo>
                    <a:pt x="541" y="796"/>
                    <a:pt x="541" y="796"/>
                    <a:pt x="541" y="796"/>
                  </a:cubicBezTo>
                  <a:cubicBezTo>
                    <a:pt x="815" y="796"/>
                    <a:pt x="815" y="796"/>
                    <a:pt x="815" y="796"/>
                  </a:cubicBezTo>
                  <a:cubicBezTo>
                    <a:pt x="815" y="613"/>
                    <a:pt x="815" y="613"/>
                    <a:pt x="815" y="613"/>
                  </a:cubicBezTo>
                  <a:cubicBezTo>
                    <a:pt x="757" y="495"/>
                    <a:pt x="696" y="354"/>
                    <a:pt x="696" y="289"/>
                  </a:cubicBezTo>
                  <a:cubicBezTo>
                    <a:pt x="696" y="289"/>
                    <a:pt x="696" y="289"/>
                    <a:pt x="696" y="289"/>
                  </a:cubicBezTo>
                  <a:cubicBezTo>
                    <a:pt x="696" y="289"/>
                    <a:pt x="696" y="289"/>
                    <a:pt x="696" y="289"/>
                  </a:cubicBezTo>
                  <a:cubicBezTo>
                    <a:pt x="696" y="280"/>
                    <a:pt x="696" y="271"/>
                    <a:pt x="697" y="262"/>
                  </a:cubicBezTo>
                  <a:cubicBezTo>
                    <a:pt x="541" y="261"/>
                    <a:pt x="541" y="261"/>
                    <a:pt x="541" y="261"/>
                  </a:cubicBezTo>
                  <a:moveTo>
                    <a:pt x="178" y="260"/>
                  </a:moveTo>
                  <a:cubicBezTo>
                    <a:pt x="178" y="693"/>
                    <a:pt x="178" y="693"/>
                    <a:pt x="178" y="693"/>
                  </a:cubicBezTo>
                  <a:cubicBezTo>
                    <a:pt x="700" y="1265"/>
                    <a:pt x="700" y="1265"/>
                    <a:pt x="700" y="1265"/>
                  </a:cubicBezTo>
                  <a:cubicBezTo>
                    <a:pt x="700" y="808"/>
                    <a:pt x="700" y="808"/>
                    <a:pt x="700" y="808"/>
                  </a:cubicBezTo>
                  <a:cubicBezTo>
                    <a:pt x="529" y="808"/>
                    <a:pt x="529" y="808"/>
                    <a:pt x="529" y="808"/>
                  </a:cubicBezTo>
                  <a:cubicBezTo>
                    <a:pt x="529" y="261"/>
                    <a:pt x="529" y="261"/>
                    <a:pt x="529" y="261"/>
                  </a:cubicBezTo>
                  <a:cubicBezTo>
                    <a:pt x="178" y="260"/>
                    <a:pt x="178" y="260"/>
                    <a:pt x="178" y="260"/>
                  </a:cubicBezTo>
                  <a:moveTo>
                    <a:pt x="16" y="259"/>
                  </a:moveTo>
                  <a:cubicBezTo>
                    <a:pt x="12" y="689"/>
                    <a:pt x="12" y="689"/>
                    <a:pt x="12" y="689"/>
                  </a:cubicBezTo>
                  <a:cubicBezTo>
                    <a:pt x="166" y="689"/>
                    <a:pt x="166" y="689"/>
                    <a:pt x="166" y="689"/>
                  </a:cubicBezTo>
                  <a:cubicBezTo>
                    <a:pt x="166" y="260"/>
                    <a:pt x="166" y="260"/>
                    <a:pt x="166" y="260"/>
                  </a:cubicBezTo>
                  <a:cubicBezTo>
                    <a:pt x="16" y="259"/>
                    <a:pt x="16" y="259"/>
                    <a:pt x="16" y="259"/>
                  </a:cubicBezTo>
                  <a:moveTo>
                    <a:pt x="166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6" y="247"/>
                    <a:pt x="16" y="247"/>
                    <a:pt x="16" y="247"/>
                  </a:cubicBezTo>
                  <a:cubicBezTo>
                    <a:pt x="166" y="248"/>
                    <a:pt x="166" y="248"/>
                    <a:pt x="166" y="248"/>
                  </a:cubicBezTo>
                  <a:cubicBezTo>
                    <a:pt x="166" y="36"/>
                    <a:pt x="166" y="36"/>
                    <a:pt x="166" y="36"/>
                  </a:cubicBezTo>
                  <a:moveTo>
                    <a:pt x="529" y="0"/>
                  </a:moveTo>
                  <a:cubicBezTo>
                    <a:pt x="504" y="0"/>
                    <a:pt x="504" y="0"/>
                    <a:pt x="504" y="0"/>
                  </a:cubicBezTo>
                  <a:cubicBezTo>
                    <a:pt x="424" y="36"/>
                    <a:pt x="424" y="36"/>
                    <a:pt x="424" y="36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178" y="248"/>
                    <a:pt x="178" y="248"/>
                    <a:pt x="178" y="248"/>
                  </a:cubicBezTo>
                  <a:cubicBezTo>
                    <a:pt x="529" y="249"/>
                    <a:pt x="529" y="249"/>
                    <a:pt x="529" y="249"/>
                  </a:cubicBezTo>
                  <a:cubicBezTo>
                    <a:pt x="529" y="0"/>
                    <a:pt x="529" y="0"/>
                    <a:pt x="52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ïSḷiḋè"/>
            <p:cNvSpPr/>
            <p:nvPr/>
          </p:nvSpPr>
          <p:spPr bwMode="auto">
            <a:xfrm>
              <a:off x="6789738" y="1919288"/>
              <a:ext cx="20638" cy="581025"/>
            </a:xfrm>
            <a:custGeom>
              <a:avLst/>
              <a:gdLst>
                <a:gd name="T0" fmla="*/ 12 w 13"/>
                <a:gd name="T1" fmla="*/ 0 h 368"/>
                <a:gd name="T2" fmla="*/ 0 w 13"/>
                <a:gd name="T3" fmla="*/ 0 h 368"/>
                <a:gd name="T4" fmla="*/ 1 w 13"/>
                <a:gd name="T5" fmla="*/ 357 h 368"/>
                <a:gd name="T6" fmla="*/ 13 w 13"/>
                <a:gd name="T7" fmla="*/ 368 h 368"/>
                <a:gd name="T8" fmla="*/ 12 w 13"/>
                <a:gd name="T9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68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57"/>
                    <a:pt x="1" y="357"/>
                    <a:pt x="1" y="357"/>
                  </a:cubicBezTo>
                  <a:cubicBezTo>
                    <a:pt x="5" y="361"/>
                    <a:pt x="9" y="364"/>
                    <a:pt x="13" y="368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ïşlîḑè"/>
            <p:cNvSpPr/>
            <p:nvPr/>
          </p:nvSpPr>
          <p:spPr bwMode="auto">
            <a:xfrm>
              <a:off x="8272463" y="2552700"/>
              <a:ext cx="139700" cy="157163"/>
            </a:xfrm>
            <a:custGeom>
              <a:avLst/>
              <a:gdLst>
                <a:gd name="T0" fmla="*/ 78 w 88"/>
                <a:gd name="T1" fmla="*/ 0 h 99"/>
                <a:gd name="T2" fmla="*/ 11 w 88"/>
                <a:gd name="T3" fmla="*/ 87 h 99"/>
                <a:gd name="T4" fmla="*/ 0 w 88"/>
                <a:gd name="T5" fmla="*/ 87 h 99"/>
                <a:gd name="T6" fmla="*/ 0 w 88"/>
                <a:gd name="T7" fmla="*/ 99 h 99"/>
                <a:gd name="T8" fmla="*/ 17 w 88"/>
                <a:gd name="T9" fmla="*/ 99 h 99"/>
                <a:gd name="T10" fmla="*/ 88 w 88"/>
                <a:gd name="T11" fmla="*/ 7 h 99"/>
                <a:gd name="T12" fmla="*/ 78 w 88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9">
                  <a:moveTo>
                    <a:pt x="78" y="0"/>
                  </a:moveTo>
                  <a:lnTo>
                    <a:pt x="11" y="87"/>
                  </a:lnTo>
                  <a:lnTo>
                    <a:pt x="0" y="87"/>
                  </a:lnTo>
                  <a:lnTo>
                    <a:pt x="0" y="99"/>
                  </a:lnTo>
                  <a:lnTo>
                    <a:pt x="17" y="99"/>
                  </a:lnTo>
                  <a:lnTo>
                    <a:pt x="88" y="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ṡļîḍe"/>
            <p:cNvSpPr/>
            <p:nvPr/>
          </p:nvSpPr>
          <p:spPr bwMode="auto">
            <a:xfrm>
              <a:off x="8272463" y="2552700"/>
              <a:ext cx="139700" cy="157163"/>
            </a:xfrm>
            <a:custGeom>
              <a:avLst/>
              <a:gdLst>
                <a:gd name="T0" fmla="*/ 78 w 88"/>
                <a:gd name="T1" fmla="*/ 0 h 99"/>
                <a:gd name="T2" fmla="*/ 11 w 88"/>
                <a:gd name="T3" fmla="*/ 87 h 99"/>
                <a:gd name="T4" fmla="*/ 0 w 88"/>
                <a:gd name="T5" fmla="*/ 87 h 99"/>
                <a:gd name="T6" fmla="*/ 0 w 88"/>
                <a:gd name="T7" fmla="*/ 99 h 99"/>
                <a:gd name="T8" fmla="*/ 17 w 88"/>
                <a:gd name="T9" fmla="*/ 99 h 99"/>
                <a:gd name="T10" fmla="*/ 88 w 88"/>
                <a:gd name="T11" fmla="*/ 7 h 99"/>
                <a:gd name="T12" fmla="*/ 78 w 88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9">
                  <a:moveTo>
                    <a:pt x="78" y="0"/>
                  </a:moveTo>
                  <a:lnTo>
                    <a:pt x="11" y="87"/>
                  </a:lnTo>
                  <a:lnTo>
                    <a:pt x="0" y="87"/>
                  </a:lnTo>
                  <a:lnTo>
                    <a:pt x="0" y="99"/>
                  </a:lnTo>
                  <a:lnTo>
                    <a:pt x="17" y="99"/>
                  </a:lnTo>
                  <a:lnTo>
                    <a:pt x="88" y="7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îšḷïḑè"/>
            <p:cNvSpPr/>
            <p:nvPr/>
          </p:nvSpPr>
          <p:spPr bwMode="auto">
            <a:xfrm>
              <a:off x="6946901" y="2690813"/>
              <a:ext cx="1325563" cy="561975"/>
            </a:xfrm>
            <a:custGeom>
              <a:avLst/>
              <a:gdLst>
                <a:gd name="T0" fmla="*/ 569 w 835"/>
                <a:gd name="T1" fmla="*/ 0 h 354"/>
                <a:gd name="T2" fmla="*/ 255 w 835"/>
                <a:gd name="T3" fmla="*/ 0 h 354"/>
                <a:gd name="T4" fmla="*/ 255 w 835"/>
                <a:gd name="T5" fmla="*/ 12 h 354"/>
                <a:gd name="T6" fmla="*/ 249 w 835"/>
                <a:gd name="T7" fmla="*/ 12 h 354"/>
                <a:gd name="T8" fmla="*/ 249 w 835"/>
                <a:gd name="T9" fmla="*/ 342 h 354"/>
                <a:gd name="T10" fmla="*/ 0 w 835"/>
                <a:gd name="T11" fmla="*/ 342 h 354"/>
                <a:gd name="T12" fmla="*/ 1 w 835"/>
                <a:gd name="T13" fmla="*/ 354 h 354"/>
                <a:gd name="T14" fmla="*/ 261 w 835"/>
                <a:gd name="T15" fmla="*/ 354 h 354"/>
                <a:gd name="T16" fmla="*/ 261 w 835"/>
                <a:gd name="T17" fmla="*/ 12 h 354"/>
                <a:gd name="T18" fmla="*/ 569 w 835"/>
                <a:gd name="T19" fmla="*/ 12 h 354"/>
                <a:gd name="T20" fmla="*/ 569 w 835"/>
                <a:gd name="T21" fmla="*/ 0 h 354"/>
                <a:gd name="T22" fmla="*/ 835 w 835"/>
                <a:gd name="T23" fmla="*/ 0 h 354"/>
                <a:gd name="T24" fmla="*/ 581 w 835"/>
                <a:gd name="T25" fmla="*/ 0 h 354"/>
                <a:gd name="T26" fmla="*/ 581 w 835"/>
                <a:gd name="T27" fmla="*/ 12 h 354"/>
                <a:gd name="T28" fmla="*/ 835 w 835"/>
                <a:gd name="T29" fmla="*/ 12 h 354"/>
                <a:gd name="T30" fmla="*/ 835 w 835"/>
                <a:gd name="T31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5" h="354">
                  <a:moveTo>
                    <a:pt x="569" y="0"/>
                  </a:moveTo>
                  <a:lnTo>
                    <a:pt x="255" y="0"/>
                  </a:lnTo>
                  <a:lnTo>
                    <a:pt x="255" y="12"/>
                  </a:lnTo>
                  <a:lnTo>
                    <a:pt x="249" y="12"/>
                  </a:lnTo>
                  <a:lnTo>
                    <a:pt x="249" y="342"/>
                  </a:lnTo>
                  <a:lnTo>
                    <a:pt x="0" y="342"/>
                  </a:lnTo>
                  <a:lnTo>
                    <a:pt x="1" y="354"/>
                  </a:lnTo>
                  <a:lnTo>
                    <a:pt x="261" y="354"/>
                  </a:lnTo>
                  <a:lnTo>
                    <a:pt x="261" y="12"/>
                  </a:lnTo>
                  <a:lnTo>
                    <a:pt x="569" y="12"/>
                  </a:lnTo>
                  <a:lnTo>
                    <a:pt x="569" y="0"/>
                  </a:lnTo>
                  <a:close/>
                  <a:moveTo>
                    <a:pt x="835" y="0"/>
                  </a:moveTo>
                  <a:lnTo>
                    <a:pt x="581" y="0"/>
                  </a:lnTo>
                  <a:lnTo>
                    <a:pt x="581" y="12"/>
                  </a:lnTo>
                  <a:lnTo>
                    <a:pt x="835" y="12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íSlïdê"/>
            <p:cNvSpPr/>
            <p:nvPr/>
          </p:nvSpPr>
          <p:spPr bwMode="auto">
            <a:xfrm>
              <a:off x="6946901" y="2690813"/>
              <a:ext cx="1325563" cy="561975"/>
            </a:xfrm>
            <a:custGeom>
              <a:avLst/>
              <a:gdLst>
                <a:gd name="T0" fmla="*/ 569 w 835"/>
                <a:gd name="T1" fmla="*/ 0 h 354"/>
                <a:gd name="T2" fmla="*/ 255 w 835"/>
                <a:gd name="T3" fmla="*/ 0 h 354"/>
                <a:gd name="T4" fmla="*/ 255 w 835"/>
                <a:gd name="T5" fmla="*/ 12 h 354"/>
                <a:gd name="T6" fmla="*/ 249 w 835"/>
                <a:gd name="T7" fmla="*/ 12 h 354"/>
                <a:gd name="T8" fmla="*/ 249 w 835"/>
                <a:gd name="T9" fmla="*/ 342 h 354"/>
                <a:gd name="T10" fmla="*/ 0 w 835"/>
                <a:gd name="T11" fmla="*/ 342 h 354"/>
                <a:gd name="T12" fmla="*/ 1 w 835"/>
                <a:gd name="T13" fmla="*/ 354 h 354"/>
                <a:gd name="T14" fmla="*/ 261 w 835"/>
                <a:gd name="T15" fmla="*/ 354 h 354"/>
                <a:gd name="T16" fmla="*/ 261 w 835"/>
                <a:gd name="T17" fmla="*/ 12 h 354"/>
                <a:gd name="T18" fmla="*/ 569 w 835"/>
                <a:gd name="T19" fmla="*/ 12 h 354"/>
                <a:gd name="T20" fmla="*/ 569 w 835"/>
                <a:gd name="T21" fmla="*/ 0 h 354"/>
                <a:gd name="T22" fmla="*/ 835 w 835"/>
                <a:gd name="T23" fmla="*/ 0 h 354"/>
                <a:gd name="T24" fmla="*/ 581 w 835"/>
                <a:gd name="T25" fmla="*/ 0 h 354"/>
                <a:gd name="T26" fmla="*/ 581 w 835"/>
                <a:gd name="T27" fmla="*/ 12 h 354"/>
                <a:gd name="T28" fmla="*/ 835 w 835"/>
                <a:gd name="T29" fmla="*/ 12 h 354"/>
                <a:gd name="T30" fmla="*/ 835 w 835"/>
                <a:gd name="T31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5" h="354">
                  <a:moveTo>
                    <a:pt x="569" y="0"/>
                  </a:moveTo>
                  <a:lnTo>
                    <a:pt x="255" y="0"/>
                  </a:lnTo>
                  <a:lnTo>
                    <a:pt x="255" y="12"/>
                  </a:lnTo>
                  <a:lnTo>
                    <a:pt x="249" y="12"/>
                  </a:lnTo>
                  <a:lnTo>
                    <a:pt x="249" y="342"/>
                  </a:lnTo>
                  <a:lnTo>
                    <a:pt x="0" y="342"/>
                  </a:lnTo>
                  <a:lnTo>
                    <a:pt x="1" y="354"/>
                  </a:lnTo>
                  <a:lnTo>
                    <a:pt x="261" y="354"/>
                  </a:lnTo>
                  <a:lnTo>
                    <a:pt x="261" y="12"/>
                  </a:lnTo>
                  <a:lnTo>
                    <a:pt x="569" y="12"/>
                  </a:lnTo>
                  <a:lnTo>
                    <a:pt x="569" y="0"/>
                  </a:lnTo>
                  <a:moveTo>
                    <a:pt x="835" y="0"/>
                  </a:moveTo>
                  <a:lnTo>
                    <a:pt x="581" y="0"/>
                  </a:lnTo>
                  <a:lnTo>
                    <a:pt x="581" y="12"/>
                  </a:lnTo>
                  <a:lnTo>
                    <a:pt x="835" y="12"/>
                  </a:lnTo>
                  <a:lnTo>
                    <a:pt x="8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îśḻîḑé"/>
            <p:cNvSpPr/>
            <p:nvPr/>
          </p:nvSpPr>
          <p:spPr bwMode="auto">
            <a:xfrm>
              <a:off x="6791326" y="3076575"/>
              <a:ext cx="157163" cy="176213"/>
            </a:xfrm>
            <a:custGeom>
              <a:avLst/>
              <a:gdLst>
                <a:gd name="T0" fmla="*/ 12 w 99"/>
                <a:gd name="T1" fmla="*/ 0 h 112"/>
                <a:gd name="T2" fmla="*/ 0 w 99"/>
                <a:gd name="T3" fmla="*/ 27 h 112"/>
                <a:gd name="T4" fmla="*/ 0 w 99"/>
                <a:gd name="T5" fmla="*/ 112 h 112"/>
                <a:gd name="T6" fmla="*/ 99 w 99"/>
                <a:gd name="T7" fmla="*/ 112 h 112"/>
                <a:gd name="T8" fmla="*/ 98 w 99"/>
                <a:gd name="T9" fmla="*/ 100 h 112"/>
                <a:gd name="T10" fmla="*/ 12 w 99"/>
                <a:gd name="T11" fmla="*/ 100 h 112"/>
                <a:gd name="T12" fmla="*/ 12 w 99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2">
                  <a:moveTo>
                    <a:pt x="12" y="0"/>
                  </a:moveTo>
                  <a:cubicBezTo>
                    <a:pt x="8" y="9"/>
                    <a:pt x="4" y="18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śḻíḑe"/>
            <p:cNvSpPr/>
            <p:nvPr/>
          </p:nvSpPr>
          <p:spPr bwMode="auto">
            <a:xfrm>
              <a:off x="5395913" y="2273300"/>
              <a:ext cx="573088" cy="412750"/>
            </a:xfrm>
            <a:custGeom>
              <a:avLst/>
              <a:gdLst>
                <a:gd name="T0" fmla="*/ 361 w 361"/>
                <a:gd name="T1" fmla="*/ 0 h 260"/>
                <a:gd name="T2" fmla="*/ 322 w 361"/>
                <a:gd name="T3" fmla="*/ 0 h 260"/>
                <a:gd name="T4" fmla="*/ 243 w 361"/>
                <a:gd name="T5" fmla="*/ 36 h 260"/>
                <a:gd name="T6" fmla="*/ 0 w 361"/>
                <a:gd name="T7" fmla="*/ 36 h 260"/>
                <a:gd name="T8" fmla="*/ 0 w 361"/>
                <a:gd name="T9" fmla="*/ 48 h 260"/>
                <a:gd name="T10" fmla="*/ 245 w 361"/>
                <a:gd name="T11" fmla="*/ 48 h 260"/>
                <a:gd name="T12" fmla="*/ 324 w 361"/>
                <a:gd name="T13" fmla="*/ 12 h 260"/>
                <a:gd name="T14" fmla="*/ 349 w 361"/>
                <a:gd name="T15" fmla="*/ 12 h 260"/>
                <a:gd name="T16" fmla="*/ 349 w 361"/>
                <a:gd name="T17" fmla="*/ 260 h 260"/>
                <a:gd name="T18" fmla="*/ 361 w 361"/>
                <a:gd name="T19" fmla="*/ 260 h 260"/>
                <a:gd name="T20" fmla="*/ 361 w 361"/>
                <a:gd name="T2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60">
                  <a:moveTo>
                    <a:pt x="361" y="0"/>
                  </a:moveTo>
                  <a:lnTo>
                    <a:pt x="322" y="0"/>
                  </a:lnTo>
                  <a:lnTo>
                    <a:pt x="243" y="36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245" y="48"/>
                  </a:lnTo>
                  <a:lnTo>
                    <a:pt x="324" y="12"/>
                  </a:lnTo>
                  <a:lnTo>
                    <a:pt x="349" y="12"/>
                  </a:lnTo>
                  <a:lnTo>
                    <a:pt x="349" y="260"/>
                  </a:lnTo>
                  <a:lnTo>
                    <a:pt x="361" y="26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îsľide"/>
            <p:cNvSpPr/>
            <p:nvPr/>
          </p:nvSpPr>
          <p:spPr bwMode="auto">
            <a:xfrm>
              <a:off x="5395913" y="2273300"/>
              <a:ext cx="573088" cy="412750"/>
            </a:xfrm>
            <a:custGeom>
              <a:avLst/>
              <a:gdLst>
                <a:gd name="T0" fmla="*/ 361 w 361"/>
                <a:gd name="T1" fmla="*/ 0 h 260"/>
                <a:gd name="T2" fmla="*/ 322 w 361"/>
                <a:gd name="T3" fmla="*/ 0 h 260"/>
                <a:gd name="T4" fmla="*/ 243 w 361"/>
                <a:gd name="T5" fmla="*/ 36 h 260"/>
                <a:gd name="T6" fmla="*/ 0 w 361"/>
                <a:gd name="T7" fmla="*/ 36 h 260"/>
                <a:gd name="T8" fmla="*/ 0 w 361"/>
                <a:gd name="T9" fmla="*/ 48 h 260"/>
                <a:gd name="T10" fmla="*/ 245 w 361"/>
                <a:gd name="T11" fmla="*/ 48 h 260"/>
                <a:gd name="T12" fmla="*/ 324 w 361"/>
                <a:gd name="T13" fmla="*/ 12 h 260"/>
                <a:gd name="T14" fmla="*/ 349 w 361"/>
                <a:gd name="T15" fmla="*/ 12 h 260"/>
                <a:gd name="T16" fmla="*/ 349 w 361"/>
                <a:gd name="T17" fmla="*/ 260 h 260"/>
                <a:gd name="T18" fmla="*/ 361 w 361"/>
                <a:gd name="T19" fmla="*/ 260 h 260"/>
                <a:gd name="T20" fmla="*/ 361 w 361"/>
                <a:gd name="T2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60">
                  <a:moveTo>
                    <a:pt x="361" y="0"/>
                  </a:moveTo>
                  <a:lnTo>
                    <a:pt x="322" y="0"/>
                  </a:lnTo>
                  <a:lnTo>
                    <a:pt x="243" y="36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245" y="48"/>
                  </a:lnTo>
                  <a:lnTo>
                    <a:pt x="324" y="12"/>
                  </a:lnTo>
                  <a:lnTo>
                    <a:pt x="349" y="12"/>
                  </a:lnTo>
                  <a:lnTo>
                    <a:pt x="349" y="260"/>
                  </a:lnTo>
                  <a:lnTo>
                    <a:pt x="361" y="260"/>
                  </a:lnTo>
                  <a:lnTo>
                    <a:pt x="3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íŝḷiḑé"/>
            <p:cNvSpPr/>
            <p:nvPr/>
          </p:nvSpPr>
          <p:spPr bwMode="auto">
            <a:xfrm>
              <a:off x="4797426" y="2330450"/>
              <a:ext cx="344488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íşļíḓè"/>
            <p:cNvSpPr/>
            <p:nvPr/>
          </p:nvSpPr>
          <p:spPr bwMode="auto">
            <a:xfrm>
              <a:off x="4797426" y="2330450"/>
              <a:ext cx="344488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işḷíďè"/>
            <p:cNvSpPr/>
            <p:nvPr/>
          </p:nvSpPr>
          <p:spPr bwMode="auto">
            <a:xfrm>
              <a:off x="5141913" y="2330450"/>
              <a:ext cx="234950" cy="19050"/>
            </a:xfrm>
            <a:prstGeom prst="rect">
              <a:avLst/>
            </a:pr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íṡḷïḑe"/>
            <p:cNvSpPr/>
            <p:nvPr/>
          </p:nvSpPr>
          <p:spPr bwMode="auto">
            <a:xfrm>
              <a:off x="5141913" y="2330450"/>
              <a:ext cx="234950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8" name="iṡlîḋè"/>
            <p:cNvSpPr/>
            <p:nvPr/>
          </p:nvSpPr>
          <p:spPr bwMode="auto">
            <a:xfrm>
              <a:off x="4308476" y="2330450"/>
              <a:ext cx="469900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ï$ḻiḍè"/>
            <p:cNvSpPr/>
            <p:nvPr/>
          </p:nvSpPr>
          <p:spPr bwMode="auto">
            <a:xfrm>
              <a:off x="4308476" y="2330450"/>
              <a:ext cx="469900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iṥḷíḋé"/>
            <p:cNvSpPr/>
            <p:nvPr/>
          </p:nvSpPr>
          <p:spPr bwMode="auto">
            <a:xfrm>
              <a:off x="3736976" y="2330450"/>
              <a:ext cx="125413" cy="19050"/>
            </a:xfrm>
            <a:prstGeom prst="rect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iṥļîdé"/>
            <p:cNvSpPr/>
            <p:nvPr/>
          </p:nvSpPr>
          <p:spPr bwMode="auto">
            <a:xfrm>
              <a:off x="3736976" y="2330450"/>
              <a:ext cx="12541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iṡliḑé"/>
            <p:cNvSpPr/>
            <p:nvPr/>
          </p:nvSpPr>
          <p:spPr bwMode="auto">
            <a:xfrm>
              <a:off x="3862388" y="2330450"/>
              <a:ext cx="427038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íṩ1îďe"/>
            <p:cNvSpPr/>
            <p:nvPr/>
          </p:nvSpPr>
          <p:spPr bwMode="auto">
            <a:xfrm>
              <a:off x="3862388" y="2330450"/>
              <a:ext cx="427038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ṣḷiḑé"/>
            <p:cNvSpPr/>
            <p:nvPr/>
          </p:nvSpPr>
          <p:spPr bwMode="auto">
            <a:xfrm>
              <a:off x="5949951" y="2705100"/>
              <a:ext cx="942975" cy="1138238"/>
            </a:xfrm>
            <a:custGeom>
              <a:avLst/>
              <a:gdLst>
                <a:gd name="T0" fmla="*/ 570 w 596"/>
                <a:gd name="T1" fmla="*/ 535 h 721"/>
                <a:gd name="T2" fmla="*/ 394 w 596"/>
                <a:gd name="T3" fmla="*/ 535 h 721"/>
                <a:gd name="T4" fmla="*/ 391 w 596"/>
                <a:gd name="T5" fmla="*/ 542 h 721"/>
                <a:gd name="T6" fmla="*/ 566 w 596"/>
                <a:gd name="T7" fmla="*/ 541 h 721"/>
                <a:gd name="T8" fmla="*/ 590 w 596"/>
                <a:gd name="T9" fmla="*/ 609 h 721"/>
                <a:gd name="T10" fmla="*/ 588 w 596"/>
                <a:gd name="T11" fmla="*/ 719 h 721"/>
                <a:gd name="T12" fmla="*/ 584 w 596"/>
                <a:gd name="T13" fmla="*/ 719 h 721"/>
                <a:gd name="T14" fmla="*/ 584 w 596"/>
                <a:gd name="T15" fmla="*/ 721 h 721"/>
                <a:gd name="T16" fmla="*/ 596 w 596"/>
                <a:gd name="T17" fmla="*/ 721 h 721"/>
                <a:gd name="T18" fmla="*/ 596 w 596"/>
                <a:gd name="T19" fmla="*/ 612 h 721"/>
                <a:gd name="T20" fmla="*/ 570 w 596"/>
                <a:gd name="T21" fmla="*/ 535 h 721"/>
                <a:gd name="T22" fmla="*/ 0 w 596"/>
                <a:gd name="T23" fmla="*/ 0 h 721"/>
                <a:gd name="T24" fmla="*/ 0 w 596"/>
                <a:gd name="T25" fmla="*/ 547 h 721"/>
                <a:gd name="T26" fmla="*/ 171 w 596"/>
                <a:gd name="T27" fmla="*/ 547 h 721"/>
                <a:gd name="T28" fmla="*/ 171 w 596"/>
                <a:gd name="T29" fmla="*/ 541 h 721"/>
                <a:gd name="T30" fmla="*/ 183 w 596"/>
                <a:gd name="T31" fmla="*/ 541 h 721"/>
                <a:gd name="T32" fmla="*/ 183 w 596"/>
                <a:gd name="T33" fmla="*/ 547 h 721"/>
                <a:gd name="T34" fmla="*/ 184 w 596"/>
                <a:gd name="T35" fmla="*/ 547 h 721"/>
                <a:gd name="T36" fmla="*/ 184 w 596"/>
                <a:gd name="T37" fmla="*/ 543 h 721"/>
                <a:gd name="T38" fmla="*/ 385 w 596"/>
                <a:gd name="T39" fmla="*/ 542 h 721"/>
                <a:gd name="T40" fmla="*/ 381 w 596"/>
                <a:gd name="T41" fmla="*/ 535 h 721"/>
                <a:gd name="T42" fmla="*/ 298 w 596"/>
                <a:gd name="T43" fmla="*/ 535 h 721"/>
                <a:gd name="T44" fmla="*/ 298 w 596"/>
                <a:gd name="T45" fmla="*/ 541 h 721"/>
                <a:gd name="T46" fmla="*/ 286 w 596"/>
                <a:gd name="T47" fmla="*/ 541 h 721"/>
                <a:gd name="T48" fmla="*/ 286 w 596"/>
                <a:gd name="T49" fmla="*/ 535 h 721"/>
                <a:gd name="T50" fmla="*/ 12 w 596"/>
                <a:gd name="T51" fmla="*/ 535 h 721"/>
                <a:gd name="T52" fmla="*/ 12 w 596"/>
                <a:gd name="T53" fmla="*/ 0 h 721"/>
                <a:gd name="T54" fmla="*/ 0 w 596"/>
                <a:gd name="T5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6" h="721">
                  <a:moveTo>
                    <a:pt x="570" y="535"/>
                  </a:moveTo>
                  <a:cubicBezTo>
                    <a:pt x="394" y="535"/>
                    <a:pt x="394" y="535"/>
                    <a:pt x="394" y="535"/>
                  </a:cubicBezTo>
                  <a:cubicBezTo>
                    <a:pt x="393" y="538"/>
                    <a:pt x="392" y="540"/>
                    <a:pt x="391" y="542"/>
                  </a:cubicBezTo>
                  <a:cubicBezTo>
                    <a:pt x="566" y="541"/>
                    <a:pt x="566" y="541"/>
                    <a:pt x="566" y="541"/>
                  </a:cubicBezTo>
                  <a:cubicBezTo>
                    <a:pt x="590" y="609"/>
                    <a:pt x="590" y="609"/>
                    <a:pt x="590" y="609"/>
                  </a:cubicBezTo>
                  <a:cubicBezTo>
                    <a:pt x="588" y="719"/>
                    <a:pt x="588" y="719"/>
                    <a:pt x="588" y="719"/>
                  </a:cubicBezTo>
                  <a:cubicBezTo>
                    <a:pt x="584" y="719"/>
                    <a:pt x="584" y="719"/>
                    <a:pt x="584" y="719"/>
                  </a:cubicBezTo>
                  <a:cubicBezTo>
                    <a:pt x="584" y="721"/>
                    <a:pt x="584" y="721"/>
                    <a:pt x="584" y="721"/>
                  </a:cubicBezTo>
                  <a:cubicBezTo>
                    <a:pt x="596" y="721"/>
                    <a:pt x="596" y="721"/>
                    <a:pt x="596" y="721"/>
                  </a:cubicBezTo>
                  <a:cubicBezTo>
                    <a:pt x="596" y="612"/>
                    <a:pt x="596" y="612"/>
                    <a:pt x="596" y="612"/>
                  </a:cubicBezTo>
                  <a:cubicBezTo>
                    <a:pt x="570" y="535"/>
                    <a:pt x="570" y="535"/>
                    <a:pt x="570" y="535"/>
                  </a:cubicBezTo>
                  <a:moveTo>
                    <a:pt x="0" y="0"/>
                  </a:moveTo>
                  <a:cubicBezTo>
                    <a:pt x="0" y="547"/>
                    <a:pt x="0" y="547"/>
                    <a:pt x="0" y="547"/>
                  </a:cubicBezTo>
                  <a:cubicBezTo>
                    <a:pt x="171" y="547"/>
                    <a:pt x="171" y="547"/>
                    <a:pt x="171" y="547"/>
                  </a:cubicBezTo>
                  <a:cubicBezTo>
                    <a:pt x="171" y="541"/>
                    <a:pt x="171" y="541"/>
                    <a:pt x="171" y="541"/>
                  </a:cubicBezTo>
                  <a:cubicBezTo>
                    <a:pt x="183" y="541"/>
                    <a:pt x="183" y="541"/>
                    <a:pt x="183" y="541"/>
                  </a:cubicBezTo>
                  <a:cubicBezTo>
                    <a:pt x="183" y="547"/>
                    <a:pt x="183" y="547"/>
                    <a:pt x="183" y="547"/>
                  </a:cubicBezTo>
                  <a:cubicBezTo>
                    <a:pt x="184" y="547"/>
                    <a:pt x="184" y="547"/>
                    <a:pt x="184" y="547"/>
                  </a:cubicBezTo>
                  <a:cubicBezTo>
                    <a:pt x="184" y="543"/>
                    <a:pt x="184" y="543"/>
                    <a:pt x="184" y="543"/>
                  </a:cubicBezTo>
                  <a:cubicBezTo>
                    <a:pt x="385" y="542"/>
                    <a:pt x="385" y="542"/>
                    <a:pt x="385" y="542"/>
                  </a:cubicBezTo>
                  <a:cubicBezTo>
                    <a:pt x="384" y="540"/>
                    <a:pt x="383" y="538"/>
                    <a:pt x="381" y="535"/>
                  </a:cubicBezTo>
                  <a:cubicBezTo>
                    <a:pt x="298" y="535"/>
                    <a:pt x="298" y="535"/>
                    <a:pt x="298" y="535"/>
                  </a:cubicBezTo>
                  <a:cubicBezTo>
                    <a:pt x="298" y="541"/>
                    <a:pt x="298" y="541"/>
                    <a:pt x="298" y="541"/>
                  </a:cubicBezTo>
                  <a:cubicBezTo>
                    <a:pt x="286" y="541"/>
                    <a:pt x="286" y="541"/>
                    <a:pt x="286" y="541"/>
                  </a:cubicBezTo>
                  <a:cubicBezTo>
                    <a:pt x="286" y="535"/>
                    <a:pt x="286" y="535"/>
                    <a:pt x="286" y="535"/>
                  </a:cubicBezTo>
                  <a:cubicBezTo>
                    <a:pt x="12" y="535"/>
                    <a:pt x="12" y="535"/>
                    <a:pt x="12" y="53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íşļídè"/>
            <p:cNvSpPr/>
            <p:nvPr/>
          </p:nvSpPr>
          <p:spPr bwMode="auto">
            <a:xfrm>
              <a:off x="6965951" y="4238625"/>
              <a:ext cx="609600" cy="68263"/>
            </a:xfrm>
            <a:custGeom>
              <a:avLst/>
              <a:gdLst>
                <a:gd name="T0" fmla="*/ 384 w 384"/>
                <a:gd name="T1" fmla="*/ 0 h 43"/>
                <a:gd name="T2" fmla="*/ 0 w 384"/>
                <a:gd name="T3" fmla="*/ 0 h 43"/>
                <a:gd name="T4" fmla="*/ 1 w 384"/>
                <a:gd name="T5" fmla="*/ 12 h 43"/>
                <a:gd name="T6" fmla="*/ 373 w 384"/>
                <a:gd name="T7" fmla="*/ 12 h 43"/>
                <a:gd name="T8" fmla="*/ 373 w 384"/>
                <a:gd name="T9" fmla="*/ 43 h 43"/>
                <a:gd name="T10" fmla="*/ 384 w 384"/>
                <a:gd name="T11" fmla="*/ 43 h 43"/>
                <a:gd name="T12" fmla="*/ 384 w 384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4" h="43">
                  <a:moveTo>
                    <a:pt x="384" y="0"/>
                  </a:moveTo>
                  <a:lnTo>
                    <a:pt x="0" y="0"/>
                  </a:lnTo>
                  <a:lnTo>
                    <a:pt x="1" y="12"/>
                  </a:lnTo>
                  <a:lnTo>
                    <a:pt x="373" y="12"/>
                  </a:lnTo>
                  <a:lnTo>
                    <a:pt x="373" y="43"/>
                  </a:lnTo>
                  <a:lnTo>
                    <a:pt x="384" y="4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îS1iḓe"/>
            <p:cNvSpPr/>
            <p:nvPr/>
          </p:nvSpPr>
          <p:spPr bwMode="auto">
            <a:xfrm>
              <a:off x="6965951" y="4238625"/>
              <a:ext cx="609600" cy="68263"/>
            </a:xfrm>
            <a:custGeom>
              <a:avLst/>
              <a:gdLst>
                <a:gd name="T0" fmla="*/ 384 w 384"/>
                <a:gd name="T1" fmla="*/ 0 h 43"/>
                <a:gd name="T2" fmla="*/ 0 w 384"/>
                <a:gd name="T3" fmla="*/ 0 h 43"/>
                <a:gd name="T4" fmla="*/ 1 w 384"/>
                <a:gd name="T5" fmla="*/ 12 h 43"/>
                <a:gd name="T6" fmla="*/ 373 w 384"/>
                <a:gd name="T7" fmla="*/ 12 h 43"/>
                <a:gd name="T8" fmla="*/ 373 w 384"/>
                <a:gd name="T9" fmla="*/ 43 h 43"/>
                <a:gd name="T10" fmla="*/ 384 w 384"/>
                <a:gd name="T11" fmla="*/ 43 h 43"/>
                <a:gd name="T12" fmla="*/ 384 w 384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4" h="43">
                  <a:moveTo>
                    <a:pt x="384" y="0"/>
                  </a:moveTo>
                  <a:lnTo>
                    <a:pt x="0" y="0"/>
                  </a:lnTo>
                  <a:lnTo>
                    <a:pt x="1" y="12"/>
                  </a:lnTo>
                  <a:lnTo>
                    <a:pt x="373" y="12"/>
                  </a:lnTo>
                  <a:lnTo>
                    <a:pt x="373" y="43"/>
                  </a:lnTo>
                  <a:lnTo>
                    <a:pt x="384" y="43"/>
                  </a:lnTo>
                  <a:lnTo>
                    <a:pt x="3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îṩlîḍê"/>
            <p:cNvSpPr/>
            <p:nvPr/>
          </p:nvSpPr>
          <p:spPr bwMode="auto">
            <a:xfrm>
              <a:off x="6873876" y="3862388"/>
              <a:ext cx="93663" cy="395288"/>
            </a:xfrm>
            <a:custGeom>
              <a:avLst/>
              <a:gdLst>
                <a:gd name="T0" fmla="*/ 12 w 59"/>
                <a:gd name="T1" fmla="*/ 0 h 249"/>
                <a:gd name="T2" fmla="*/ 0 w 59"/>
                <a:gd name="T3" fmla="*/ 0 h 249"/>
                <a:gd name="T4" fmla="*/ 0 w 59"/>
                <a:gd name="T5" fmla="*/ 249 h 249"/>
                <a:gd name="T6" fmla="*/ 59 w 59"/>
                <a:gd name="T7" fmla="*/ 249 h 249"/>
                <a:gd name="T8" fmla="*/ 58 w 59"/>
                <a:gd name="T9" fmla="*/ 237 h 249"/>
                <a:gd name="T10" fmla="*/ 12 w 59"/>
                <a:gd name="T11" fmla="*/ 237 h 249"/>
                <a:gd name="T12" fmla="*/ 12 w 59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49">
                  <a:moveTo>
                    <a:pt x="12" y="0"/>
                  </a:moveTo>
                  <a:lnTo>
                    <a:pt x="0" y="0"/>
                  </a:lnTo>
                  <a:lnTo>
                    <a:pt x="0" y="249"/>
                  </a:lnTo>
                  <a:lnTo>
                    <a:pt x="59" y="249"/>
                  </a:lnTo>
                  <a:lnTo>
                    <a:pt x="58" y="237"/>
                  </a:lnTo>
                  <a:lnTo>
                    <a:pt x="12" y="2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iṧļíḓê"/>
            <p:cNvSpPr/>
            <p:nvPr/>
          </p:nvSpPr>
          <p:spPr bwMode="auto">
            <a:xfrm>
              <a:off x="6873876" y="3862388"/>
              <a:ext cx="93663" cy="395288"/>
            </a:xfrm>
            <a:custGeom>
              <a:avLst/>
              <a:gdLst>
                <a:gd name="T0" fmla="*/ 12 w 59"/>
                <a:gd name="T1" fmla="*/ 0 h 249"/>
                <a:gd name="T2" fmla="*/ 0 w 59"/>
                <a:gd name="T3" fmla="*/ 0 h 249"/>
                <a:gd name="T4" fmla="*/ 0 w 59"/>
                <a:gd name="T5" fmla="*/ 249 h 249"/>
                <a:gd name="T6" fmla="*/ 59 w 59"/>
                <a:gd name="T7" fmla="*/ 249 h 249"/>
                <a:gd name="T8" fmla="*/ 58 w 59"/>
                <a:gd name="T9" fmla="*/ 237 h 249"/>
                <a:gd name="T10" fmla="*/ 12 w 59"/>
                <a:gd name="T11" fmla="*/ 237 h 249"/>
                <a:gd name="T12" fmla="*/ 12 w 59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49">
                  <a:moveTo>
                    <a:pt x="12" y="0"/>
                  </a:moveTo>
                  <a:lnTo>
                    <a:pt x="0" y="0"/>
                  </a:lnTo>
                  <a:lnTo>
                    <a:pt x="0" y="249"/>
                  </a:lnTo>
                  <a:lnTo>
                    <a:pt x="59" y="249"/>
                  </a:lnTo>
                  <a:lnTo>
                    <a:pt x="58" y="237"/>
                  </a:lnTo>
                  <a:lnTo>
                    <a:pt x="12" y="237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íŝļîďé"/>
            <p:cNvSpPr/>
            <p:nvPr/>
          </p:nvSpPr>
          <p:spPr bwMode="auto">
            <a:xfrm>
              <a:off x="7558088" y="4325938"/>
              <a:ext cx="17463" cy="633413"/>
            </a:xfrm>
            <a:custGeom>
              <a:avLst/>
              <a:gdLst>
                <a:gd name="T0" fmla="*/ 11 w 11"/>
                <a:gd name="T1" fmla="*/ 169 h 399"/>
                <a:gd name="T2" fmla="*/ 0 w 11"/>
                <a:gd name="T3" fmla="*/ 169 h 399"/>
                <a:gd name="T4" fmla="*/ 0 w 11"/>
                <a:gd name="T5" fmla="*/ 399 h 399"/>
                <a:gd name="T6" fmla="*/ 11 w 11"/>
                <a:gd name="T7" fmla="*/ 399 h 399"/>
                <a:gd name="T8" fmla="*/ 11 w 11"/>
                <a:gd name="T9" fmla="*/ 169 h 399"/>
                <a:gd name="T10" fmla="*/ 11 w 11"/>
                <a:gd name="T11" fmla="*/ 0 h 399"/>
                <a:gd name="T12" fmla="*/ 0 w 11"/>
                <a:gd name="T13" fmla="*/ 0 h 399"/>
                <a:gd name="T14" fmla="*/ 0 w 11"/>
                <a:gd name="T15" fmla="*/ 157 h 399"/>
                <a:gd name="T16" fmla="*/ 11 w 11"/>
                <a:gd name="T17" fmla="*/ 157 h 399"/>
                <a:gd name="T18" fmla="*/ 11 w 11"/>
                <a:gd name="T19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99">
                  <a:moveTo>
                    <a:pt x="11" y="169"/>
                  </a:moveTo>
                  <a:lnTo>
                    <a:pt x="0" y="169"/>
                  </a:lnTo>
                  <a:lnTo>
                    <a:pt x="0" y="399"/>
                  </a:lnTo>
                  <a:lnTo>
                    <a:pt x="11" y="399"/>
                  </a:lnTo>
                  <a:lnTo>
                    <a:pt x="11" y="169"/>
                  </a:lnTo>
                  <a:close/>
                  <a:moveTo>
                    <a:pt x="11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11" y="15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iSḻïḋe"/>
            <p:cNvSpPr/>
            <p:nvPr/>
          </p:nvSpPr>
          <p:spPr bwMode="auto">
            <a:xfrm>
              <a:off x="7558088" y="4325938"/>
              <a:ext cx="17463" cy="633413"/>
            </a:xfrm>
            <a:custGeom>
              <a:avLst/>
              <a:gdLst>
                <a:gd name="T0" fmla="*/ 11 w 11"/>
                <a:gd name="T1" fmla="*/ 169 h 399"/>
                <a:gd name="T2" fmla="*/ 0 w 11"/>
                <a:gd name="T3" fmla="*/ 169 h 399"/>
                <a:gd name="T4" fmla="*/ 0 w 11"/>
                <a:gd name="T5" fmla="*/ 399 h 399"/>
                <a:gd name="T6" fmla="*/ 11 w 11"/>
                <a:gd name="T7" fmla="*/ 399 h 399"/>
                <a:gd name="T8" fmla="*/ 11 w 11"/>
                <a:gd name="T9" fmla="*/ 169 h 399"/>
                <a:gd name="T10" fmla="*/ 11 w 11"/>
                <a:gd name="T11" fmla="*/ 0 h 399"/>
                <a:gd name="T12" fmla="*/ 0 w 11"/>
                <a:gd name="T13" fmla="*/ 0 h 399"/>
                <a:gd name="T14" fmla="*/ 0 w 11"/>
                <a:gd name="T15" fmla="*/ 157 h 399"/>
                <a:gd name="T16" fmla="*/ 11 w 11"/>
                <a:gd name="T17" fmla="*/ 157 h 399"/>
                <a:gd name="T18" fmla="*/ 11 w 11"/>
                <a:gd name="T19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99">
                  <a:moveTo>
                    <a:pt x="11" y="169"/>
                  </a:moveTo>
                  <a:lnTo>
                    <a:pt x="0" y="169"/>
                  </a:lnTo>
                  <a:lnTo>
                    <a:pt x="0" y="399"/>
                  </a:lnTo>
                  <a:lnTo>
                    <a:pt x="11" y="399"/>
                  </a:lnTo>
                  <a:lnTo>
                    <a:pt x="11" y="169"/>
                  </a:lnTo>
                  <a:moveTo>
                    <a:pt x="11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11" y="157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iṧlïḍé"/>
            <p:cNvSpPr/>
            <p:nvPr/>
          </p:nvSpPr>
          <p:spPr bwMode="auto">
            <a:xfrm>
              <a:off x="6221413" y="3559175"/>
              <a:ext cx="19050" cy="1400175"/>
            </a:xfrm>
            <a:custGeom>
              <a:avLst/>
              <a:gdLst>
                <a:gd name="T0" fmla="*/ 0 w 12"/>
                <a:gd name="T1" fmla="*/ 878 h 886"/>
                <a:gd name="T2" fmla="*/ 0 w 12"/>
                <a:gd name="T3" fmla="*/ 886 h 886"/>
                <a:gd name="T4" fmla="*/ 5 w 12"/>
                <a:gd name="T5" fmla="*/ 886 h 886"/>
                <a:gd name="T6" fmla="*/ 0 w 12"/>
                <a:gd name="T7" fmla="*/ 878 h 886"/>
                <a:gd name="T8" fmla="*/ 0 w 12"/>
                <a:gd name="T9" fmla="*/ 703 h 886"/>
                <a:gd name="T10" fmla="*/ 0 w 12"/>
                <a:gd name="T11" fmla="*/ 725 h 886"/>
                <a:gd name="T12" fmla="*/ 8 w 12"/>
                <a:gd name="T13" fmla="*/ 714 h 886"/>
                <a:gd name="T14" fmla="*/ 8 w 12"/>
                <a:gd name="T15" fmla="*/ 714 h 886"/>
                <a:gd name="T16" fmla="*/ 0 w 12"/>
                <a:gd name="T17" fmla="*/ 703 h 886"/>
                <a:gd name="T18" fmla="*/ 12 w 12"/>
                <a:gd name="T19" fmla="*/ 686 h 886"/>
                <a:gd name="T20" fmla="*/ 0 w 12"/>
                <a:gd name="T21" fmla="*/ 686 h 886"/>
                <a:gd name="T22" fmla="*/ 0 w 12"/>
                <a:gd name="T23" fmla="*/ 698 h 886"/>
                <a:gd name="T24" fmla="*/ 12 w 12"/>
                <a:gd name="T25" fmla="*/ 696 h 886"/>
                <a:gd name="T26" fmla="*/ 12 w 12"/>
                <a:gd name="T27" fmla="*/ 686 h 886"/>
                <a:gd name="T28" fmla="*/ 0 w 12"/>
                <a:gd name="T29" fmla="*/ 558 h 886"/>
                <a:gd name="T30" fmla="*/ 0 w 12"/>
                <a:gd name="T31" fmla="*/ 580 h 886"/>
                <a:gd name="T32" fmla="*/ 12 w 12"/>
                <a:gd name="T33" fmla="*/ 586 h 886"/>
                <a:gd name="T34" fmla="*/ 12 w 12"/>
                <a:gd name="T35" fmla="*/ 567 h 886"/>
                <a:gd name="T36" fmla="*/ 0 w 12"/>
                <a:gd name="T37" fmla="*/ 558 h 886"/>
                <a:gd name="T38" fmla="*/ 12 w 12"/>
                <a:gd name="T39" fmla="*/ 485 h 886"/>
                <a:gd name="T40" fmla="*/ 0 w 12"/>
                <a:gd name="T41" fmla="*/ 485 h 886"/>
                <a:gd name="T42" fmla="*/ 0 w 12"/>
                <a:gd name="T43" fmla="*/ 550 h 886"/>
                <a:gd name="T44" fmla="*/ 12 w 12"/>
                <a:gd name="T45" fmla="*/ 534 h 886"/>
                <a:gd name="T46" fmla="*/ 12 w 12"/>
                <a:gd name="T47" fmla="*/ 485 h 886"/>
                <a:gd name="T48" fmla="*/ 12 w 12"/>
                <a:gd name="T49" fmla="*/ 0 h 886"/>
                <a:gd name="T50" fmla="*/ 0 w 12"/>
                <a:gd name="T51" fmla="*/ 0 h 886"/>
                <a:gd name="T52" fmla="*/ 0 w 12"/>
                <a:gd name="T53" fmla="*/ 6 h 886"/>
                <a:gd name="T54" fmla="*/ 0 w 12"/>
                <a:gd name="T55" fmla="*/ 463 h 886"/>
                <a:gd name="T56" fmla="*/ 8 w 12"/>
                <a:gd name="T57" fmla="*/ 473 h 886"/>
                <a:gd name="T58" fmla="*/ 12 w 12"/>
                <a:gd name="T59" fmla="*/ 473 h 886"/>
                <a:gd name="T60" fmla="*/ 12 w 12"/>
                <a:gd name="T61" fmla="*/ 192 h 886"/>
                <a:gd name="T62" fmla="*/ 6 w 12"/>
                <a:gd name="T63" fmla="*/ 192 h 886"/>
                <a:gd name="T64" fmla="*/ 6 w 12"/>
                <a:gd name="T65" fmla="*/ 180 h 886"/>
                <a:gd name="T66" fmla="*/ 12 w 12"/>
                <a:gd name="T67" fmla="*/ 180 h 886"/>
                <a:gd name="T68" fmla="*/ 12 w 12"/>
                <a:gd name="T69" fmla="*/ 6 h 886"/>
                <a:gd name="T70" fmla="*/ 12 w 12"/>
                <a:gd name="T71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" h="886">
                  <a:moveTo>
                    <a:pt x="0" y="878"/>
                  </a:moveTo>
                  <a:cubicBezTo>
                    <a:pt x="0" y="886"/>
                    <a:pt x="0" y="886"/>
                    <a:pt x="0" y="886"/>
                  </a:cubicBezTo>
                  <a:cubicBezTo>
                    <a:pt x="5" y="886"/>
                    <a:pt x="5" y="886"/>
                    <a:pt x="5" y="886"/>
                  </a:cubicBezTo>
                  <a:cubicBezTo>
                    <a:pt x="3" y="884"/>
                    <a:pt x="2" y="881"/>
                    <a:pt x="0" y="878"/>
                  </a:cubicBezTo>
                  <a:moveTo>
                    <a:pt x="0" y="703"/>
                  </a:moveTo>
                  <a:cubicBezTo>
                    <a:pt x="0" y="725"/>
                    <a:pt x="0" y="725"/>
                    <a:pt x="0" y="725"/>
                  </a:cubicBezTo>
                  <a:cubicBezTo>
                    <a:pt x="2" y="722"/>
                    <a:pt x="5" y="718"/>
                    <a:pt x="8" y="714"/>
                  </a:cubicBezTo>
                  <a:cubicBezTo>
                    <a:pt x="8" y="714"/>
                    <a:pt x="8" y="714"/>
                    <a:pt x="8" y="714"/>
                  </a:cubicBezTo>
                  <a:cubicBezTo>
                    <a:pt x="5" y="711"/>
                    <a:pt x="2" y="707"/>
                    <a:pt x="0" y="703"/>
                  </a:cubicBezTo>
                  <a:moveTo>
                    <a:pt x="12" y="686"/>
                  </a:moveTo>
                  <a:cubicBezTo>
                    <a:pt x="0" y="686"/>
                    <a:pt x="0" y="686"/>
                    <a:pt x="0" y="686"/>
                  </a:cubicBezTo>
                  <a:cubicBezTo>
                    <a:pt x="0" y="698"/>
                    <a:pt x="0" y="698"/>
                    <a:pt x="0" y="698"/>
                  </a:cubicBezTo>
                  <a:cubicBezTo>
                    <a:pt x="12" y="696"/>
                    <a:pt x="12" y="696"/>
                    <a:pt x="12" y="696"/>
                  </a:cubicBezTo>
                  <a:cubicBezTo>
                    <a:pt x="12" y="686"/>
                    <a:pt x="12" y="686"/>
                    <a:pt x="12" y="686"/>
                  </a:cubicBezTo>
                  <a:moveTo>
                    <a:pt x="0" y="558"/>
                  </a:moveTo>
                  <a:cubicBezTo>
                    <a:pt x="0" y="580"/>
                    <a:pt x="0" y="580"/>
                    <a:pt x="0" y="580"/>
                  </a:cubicBezTo>
                  <a:cubicBezTo>
                    <a:pt x="12" y="586"/>
                    <a:pt x="12" y="586"/>
                    <a:pt x="12" y="586"/>
                  </a:cubicBezTo>
                  <a:cubicBezTo>
                    <a:pt x="12" y="567"/>
                    <a:pt x="12" y="567"/>
                    <a:pt x="12" y="567"/>
                  </a:cubicBezTo>
                  <a:cubicBezTo>
                    <a:pt x="0" y="558"/>
                    <a:pt x="0" y="558"/>
                    <a:pt x="0" y="558"/>
                  </a:cubicBezTo>
                  <a:moveTo>
                    <a:pt x="12" y="485"/>
                  </a:moveTo>
                  <a:cubicBezTo>
                    <a:pt x="0" y="485"/>
                    <a:pt x="0" y="485"/>
                    <a:pt x="0" y="485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3" y="544"/>
                    <a:pt x="7" y="539"/>
                    <a:pt x="12" y="534"/>
                  </a:cubicBezTo>
                  <a:cubicBezTo>
                    <a:pt x="12" y="485"/>
                    <a:pt x="12" y="485"/>
                    <a:pt x="12" y="485"/>
                  </a:cubicBezTo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8" y="473"/>
                    <a:pt x="8" y="473"/>
                    <a:pt x="8" y="473"/>
                  </a:cubicBezTo>
                  <a:cubicBezTo>
                    <a:pt x="12" y="473"/>
                    <a:pt x="12" y="473"/>
                    <a:pt x="12" y="473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6" y="192"/>
                    <a:pt x="6" y="192"/>
                    <a:pt x="6" y="192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îṡḷiďè"/>
            <p:cNvSpPr/>
            <p:nvPr/>
          </p:nvSpPr>
          <p:spPr bwMode="auto">
            <a:xfrm>
              <a:off x="8272463" y="4575175"/>
              <a:ext cx="131763" cy="19050"/>
            </a:xfrm>
            <a:prstGeom prst="rect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ïṧlïďê"/>
            <p:cNvSpPr/>
            <p:nvPr/>
          </p:nvSpPr>
          <p:spPr bwMode="auto">
            <a:xfrm>
              <a:off x="8272463" y="4575175"/>
              <a:ext cx="13176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işlîdè"/>
            <p:cNvSpPr/>
            <p:nvPr/>
          </p:nvSpPr>
          <p:spPr bwMode="auto">
            <a:xfrm>
              <a:off x="6972301" y="4575175"/>
              <a:ext cx="1300163" cy="19050"/>
            </a:xfrm>
            <a:custGeom>
              <a:avLst/>
              <a:gdLst>
                <a:gd name="T0" fmla="*/ 553 w 819"/>
                <a:gd name="T1" fmla="*/ 0 h 12"/>
                <a:gd name="T2" fmla="*/ 380 w 819"/>
                <a:gd name="T3" fmla="*/ 0 h 12"/>
                <a:gd name="T4" fmla="*/ 369 w 819"/>
                <a:gd name="T5" fmla="*/ 0 h 12"/>
                <a:gd name="T6" fmla="*/ 0 w 819"/>
                <a:gd name="T7" fmla="*/ 0 h 12"/>
                <a:gd name="T8" fmla="*/ 1 w 819"/>
                <a:gd name="T9" fmla="*/ 12 h 12"/>
                <a:gd name="T10" fmla="*/ 369 w 819"/>
                <a:gd name="T11" fmla="*/ 12 h 12"/>
                <a:gd name="T12" fmla="*/ 380 w 819"/>
                <a:gd name="T13" fmla="*/ 12 h 12"/>
                <a:gd name="T14" fmla="*/ 553 w 819"/>
                <a:gd name="T15" fmla="*/ 12 h 12"/>
                <a:gd name="T16" fmla="*/ 553 w 819"/>
                <a:gd name="T17" fmla="*/ 0 h 12"/>
                <a:gd name="T18" fmla="*/ 819 w 819"/>
                <a:gd name="T19" fmla="*/ 0 h 12"/>
                <a:gd name="T20" fmla="*/ 565 w 819"/>
                <a:gd name="T21" fmla="*/ 0 h 12"/>
                <a:gd name="T22" fmla="*/ 565 w 819"/>
                <a:gd name="T23" fmla="*/ 12 h 12"/>
                <a:gd name="T24" fmla="*/ 819 w 819"/>
                <a:gd name="T25" fmla="*/ 12 h 12"/>
                <a:gd name="T26" fmla="*/ 819 w 819"/>
                <a:gd name="T2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9" h="12">
                  <a:moveTo>
                    <a:pt x="553" y="0"/>
                  </a:moveTo>
                  <a:lnTo>
                    <a:pt x="380" y="0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369" y="12"/>
                  </a:lnTo>
                  <a:lnTo>
                    <a:pt x="380" y="12"/>
                  </a:lnTo>
                  <a:lnTo>
                    <a:pt x="553" y="12"/>
                  </a:lnTo>
                  <a:lnTo>
                    <a:pt x="553" y="0"/>
                  </a:lnTo>
                  <a:close/>
                  <a:moveTo>
                    <a:pt x="819" y="0"/>
                  </a:moveTo>
                  <a:lnTo>
                    <a:pt x="565" y="0"/>
                  </a:lnTo>
                  <a:lnTo>
                    <a:pt x="565" y="12"/>
                  </a:lnTo>
                  <a:lnTo>
                    <a:pt x="819" y="12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îS1ídé"/>
            <p:cNvSpPr/>
            <p:nvPr/>
          </p:nvSpPr>
          <p:spPr bwMode="auto">
            <a:xfrm>
              <a:off x="6972301" y="4575175"/>
              <a:ext cx="1300163" cy="19050"/>
            </a:xfrm>
            <a:custGeom>
              <a:avLst/>
              <a:gdLst>
                <a:gd name="T0" fmla="*/ 553 w 819"/>
                <a:gd name="T1" fmla="*/ 0 h 12"/>
                <a:gd name="T2" fmla="*/ 380 w 819"/>
                <a:gd name="T3" fmla="*/ 0 h 12"/>
                <a:gd name="T4" fmla="*/ 369 w 819"/>
                <a:gd name="T5" fmla="*/ 0 h 12"/>
                <a:gd name="T6" fmla="*/ 0 w 819"/>
                <a:gd name="T7" fmla="*/ 0 h 12"/>
                <a:gd name="T8" fmla="*/ 1 w 819"/>
                <a:gd name="T9" fmla="*/ 12 h 12"/>
                <a:gd name="T10" fmla="*/ 369 w 819"/>
                <a:gd name="T11" fmla="*/ 12 h 12"/>
                <a:gd name="T12" fmla="*/ 380 w 819"/>
                <a:gd name="T13" fmla="*/ 12 h 12"/>
                <a:gd name="T14" fmla="*/ 553 w 819"/>
                <a:gd name="T15" fmla="*/ 12 h 12"/>
                <a:gd name="T16" fmla="*/ 553 w 819"/>
                <a:gd name="T17" fmla="*/ 0 h 12"/>
                <a:gd name="T18" fmla="*/ 819 w 819"/>
                <a:gd name="T19" fmla="*/ 0 h 12"/>
                <a:gd name="T20" fmla="*/ 565 w 819"/>
                <a:gd name="T21" fmla="*/ 0 h 12"/>
                <a:gd name="T22" fmla="*/ 565 w 819"/>
                <a:gd name="T23" fmla="*/ 12 h 12"/>
                <a:gd name="T24" fmla="*/ 819 w 819"/>
                <a:gd name="T25" fmla="*/ 12 h 12"/>
                <a:gd name="T26" fmla="*/ 819 w 819"/>
                <a:gd name="T2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9" h="12">
                  <a:moveTo>
                    <a:pt x="553" y="0"/>
                  </a:moveTo>
                  <a:lnTo>
                    <a:pt x="380" y="0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369" y="12"/>
                  </a:lnTo>
                  <a:lnTo>
                    <a:pt x="380" y="12"/>
                  </a:lnTo>
                  <a:lnTo>
                    <a:pt x="553" y="12"/>
                  </a:lnTo>
                  <a:lnTo>
                    <a:pt x="553" y="0"/>
                  </a:lnTo>
                  <a:moveTo>
                    <a:pt x="819" y="0"/>
                  </a:moveTo>
                  <a:lnTo>
                    <a:pt x="565" y="0"/>
                  </a:lnTo>
                  <a:lnTo>
                    <a:pt x="565" y="12"/>
                  </a:lnTo>
                  <a:lnTo>
                    <a:pt x="819" y="12"/>
                  </a:lnTo>
                  <a:lnTo>
                    <a:pt x="8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iŝliḍé"/>
            <p:cNvSpPr/>
            <p:nvPr/>
          </p:nvSpPr>
          <p:spPr bwMode="auto">
            <a:xfrm>
              <a:off x="6629401" y="4575175"/>
              <a:ext cx="344488" cy="19050"/>
            </a:xfrm>
            <a:custGeom>
              <a:avLst/>
              <a:gdLst>
                <a:gd name="T0" fmla="*/ 217 w 218"/>
                <a:gd name="T1" fmla="*/ 0 h 12"/>
                <a:gd name="T2" fmla="*/ 2 w 218"/>
                <a:gd name="T3" fmla="*/ 0 h 12"/>
                <a:gd name="T4" fmla="*/ 0 w 218"/>
                <a:gd name="T5" fmla="*/ 12 h 12"/>
                <a:gd name="T6" fmla="*/ 218 w 218"/>
                <a:gd name="T7" fmla="*/ 12 h 12"/>
                <a:gd name="T8" fmla="*/ 217 w 21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2">
                  <a:moveTo>
                    <a:pt x="21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4"/>
                    <a:pt x="1" y="8"/>
                    <a:pt x="0" y="12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7" y="0"/>
                    <a:pt x="217" y="0"/>
                    <a:pt x="217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îślïḓè"/>
            <p:cNvSpPr/>
            <p:nvPr/>
          </p:nvSpPr>
          <p:spPr bwMode="auto">
            <a:xfrm>
              <a:off x="7850188" y="1919288"/>
              <a:ext cx="19050" cy="3040063"/>
            </a:xfrm>
            <a:custGeom>
              <a:avLst/>
              <a:gdLst>
                <a:gd name="T0" fmla="*/ 12 w 12"/>
                <a:gd name="T1" fmla="*/ 1516 h 1915"/>
                <a:gd name="T2" fmla="*/ 0 w 12"/>
                <a:gd name="T3" fmla="*/ 1516 h 1915"/>
                <a:gd name="T4" fmla="*/ 0 w 12"/>
                <a:gd name="T5" fmla="*/ 1673 h 1915"/>
                <a:gd name="T6" fmla="*/ 0 w 12"/>
                <a:gd name="T7" fmla="*/ 1685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685 h 1915"/>
                <a:gd name="T14" fmla="*/ 12 w 12"/>
                <a:gd name="T15" fmla="*/ 1673 h 1915"/>
                <a:gd name="T16" fmla="*/ 12 w 12"/>
                <a:gd name="T17" fmla="*/ 1516 h 1915"/>
                <a:gd name="T18" fmla="*/ 12 w 12"/>
                <a:gd name="T19" fmla="*/ 1224 h 1915"/>
                <a:gd name="T20" fmla="*/ 0 w 12"/>
                <a:gd name="T21" fmla="*/ 1224 h 1915"/>
                <a:gd name="T22" fmla="*/ 0 w 12"/>
                <a:gd name="T23" fmla="*/ 1504 h 1915"/>
                <a:gd name="T24" fmla="*/ 12 w 12"/>
                <a:gd name="T25" fmla="*/ 1504 h 1915"/>
                <a:gd name="T26" fmla="*/ 12 w 12"/>
                <a:gd name="T27" fmla="*/ 1224 h 1915"/>
                <a:gd name="T28" fmla="*/ 12 w 12"/>
                <a:gd name="T29" fmla="*/ 0 h 1915"/>
                <a:gd name="T30" fmla="*/ 0 w 12"/>
                <a:gd name="T31" fmla="*/ 0 h 1915"/>
                <a:gd name="T32" fmla="*/ 0 w 12"/>
                <a:gd name="T33" fmla="*/ 486 h 1915"/>
                <a:gd name="T34" fmla="*/ 0 w 12"/>
                <a:gd name="T35" fmla="*/ 498 h 1915"/>
                <a:gd name="T36" fmla="*/ 0 w 12"/>
                <a:gd name="T37" fmla="*/ 1212 h 1915"/>
                <a:gd name="T38" fmla="*/ 12 w 12"/>
                <a:gd name="T39" fmla="*/ 1212 h 1915"/>
                <a:gd name="T40" fmla="*/ 12 w 12"/>
                <a:gd name="T41" fmla="*/ 498 h 1915"/>
                <a:gd name="T42" fmla="*/ 12 w 12"/>
                <a:gd name="T43" fmla="*/ 486 h 1915"/>
                <a:gd name="T44" fmla="*/ 12 w 12"/>
                <a:gd name="T45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1915">
                  <a:moveTo>
                    <a:pt x="12" y="1516"/>
                  </a:moveTo>
                  <a:lnTo>
                    <a:pt x="0" y="1516"/>
                  </a:lnTo>
                  <a:lnTo>
                    <a:pt x="0" y="1673"/>
                  </a:lnTo>
                  <a:lnTo>
                    <a:pt x="0" y="1685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685"/>
                  </a:lnTo>
                  <a:lnTo>
                    <a:pt x="12" y="1673"/>
                  </a:lnTo>
                  <a:lnTo>
                    <a:pt x="12" y="1516"/>
                  </a:lnTo>
                  <a:close/>
                  <a:moveTo>
                    <a:pt x="12" y="1224"/>
                  </a:moveTo>
                  <a:lnTo>
                    <a:pt x="0" y="1224"/>
                  </a:lnTo>
                  <a:lnTo>
                    <a:pt x="0" y="1504"/>
                  </a:lnTo>
                  <a:lnTo>
                    <a:pt x="12" y="1504"/>
                  </a:lnTo>
                  <a:lnTo>
                    <a:pt x="12" y="1224"/>
                  </a:lnTo>
                  <a:close/>
                  <a:moveTo>
                    <a:pt x="12" y="0"/>
                  </a:moveTo>
                  <a:lnTo>
                    <a:pt x="0" y="0"/>
                  </a:lnTo>
                  <a:lnTo>
                    <a:pt x="0" y="486"/>
                  </a:lnTo>
                  <a:lnTo>
                    <a:pt x="0" y="498"/>
                  </a:lnTo>
                  <a:lnTo>
                    <a:pt x="0" y="1212"/>
                  </a:lnTo>
                  <a:lnTo>
                    <a:pt x="12" y="1212"/>
                  </a:lnTo>
                  <a:lnTo>
                    <a:pt x="12" y="498"/>
                  </a:lnTo>
                  <a:lnTo>
                    <a:pt x="12" y="48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iśḷiḓe"/>
            <p:cNvSpPr/>
            <p:nvPr/>
          </p:nvSpPr>
          <p:spPr bwMode="auto">
            <a:xfrm>
              <a:off x="7850188" y="1919288"/>
              <a:ext cx="19050" cy="3040063"/>
            </a:xfrm>
            <a:custGeom>
              <a:avLst/>
              <a:gdLst>
                <a:gd name="T0" fmla="*/ 12 w 12"/>
                <a:gd name="T1" fmla="*/ 1516 h 1915"/>
                <a:gd name="T2" fmla="*/ 0 w 12"/>
                <a:gd name="T3" fmla="*/ 1516 h 1915"/>
                <a:gd name="T4" fmla="*/ 0 w 12"/>
                <a:gd name="T5" fmla="*/ 1673 h 1915"/>
                <a:gd name="T6" fmla="*/ 0 w 12"/>
                <a:gd name="T7" fmla="*/ 1685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685 h 1915"/>
                <a:gd name="T14" fmla="*/ 12 w 12"/>
                <a:gd name="T15" fmla="*/ 1673 h 1915"/>
                <a:gd name="T16" fmla="*/ 12 w 12"/>
                <a:gd name="T17" fmla="*/ 1516 h 1915"/>
                <a:gd name="T18" fmla="*/ 12 w 12"/>
                <a:gd name="T19" fmla="*/ 1224 h 1915"/>
                <a:gd name="T20" fmla="*/ 0 w 12"/>
                <a:gd name="T21" fmla="*/ 1224 h 1915"/>
                <a:gd name="T22" fmla="*/ 0 w 12"/>
                <a:gd name="T23" fmla="*/ 1504 h 1915"/>
                <a:gd name="T24" fmla="*/ 12 w 12"/>
                <a:gd name="T25" fmla="*/ 1504 h 1915"/>
                <a:gd name="T26" fmla="*/ 12 w 12"/>
                <a:gd name="T27" fmla="*/ 1224 h 1915"/>
                <a:gd name="T28" fmla="*/ 12 w 12"/>
                <a:gd name="T29" fmla="*/ 0 h 1915"/>
                <a:gd name="T30" fmla="*/ 0 w 12"/>
                <a:gd name="T31" fmla="*/ 0 h 1915"/>
                <a:gd name="T32" fmla="*/ 0 w 12"/>
                <a:gd name="T33" fmla="*/ 486 h 1915"/>
                <a:gd name="T34" fmla="*/ 0 w 12"/>
                <a:gd name="T35" fmla="*/ 498 h 1915"/>
                <a:gd name="T36" fmla="*/ 0 w 12"/>
                <a:gd name="T37" fmla="*/ 1212 h 1915"/>
                <a:gd name="T38" fmla="*/ 12 w 12"/>
                <a:gd name="T39" fmla="*/ 1212 h 1915"/>
                <a:gd name="T40" fmla="*/ 12 w 12"/>
                <a:gd name="T41" fmla="*/ 498 h 1915"/>
                <a:gd name="T42" fmla="*/ 12 w 12"/>
                <a:gd name="T43" fmla="*/ 486 h 1915"/>
                <a:gd name="T44" fmla="*/ 12 w 12"/>
                <a:gd name="T45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1915">
                  <a:moveTo>
                    <a:pt x="12" y="1516"/>
                  </a:moveTo>
                  <a:lnTo>
                    <a:pt x="0" y="1516"/>
                  </a:lnTo>
                  <a:lnTo>
                    <a:pt x="0" y="1673"/>
                  </a:lnTo>
                  <a:lnTo>
                    <a:pt x="0" y="1685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685"/>
                  </a:lnTo>
                  <a:lnTo>
                    <a:pt x="12" y="1673"/>
                  </a:lnTo>
                  <a:lnTo>
                    <a:pt x="12" y="1516"/>
                  </a:lnTo>
                  <a:moveTo>
                    <a:pt x="12" y="1224"/>
                  </a:moveTo>
                  <a:lnTo>
                    <a:pt x="0" y="1224"/>
                  </a:lnTo>
                  <a:lnTo>
                    <a:pt x="0" y="1504"/>
                  </a:lnTo>
                  <a:lnTo>
                    <a:pt x="12" y="1504"/>
                  </a:lnTo>
                  <a:lnTo>
                    <a:pt x="12" y="1224"/>
                  </a:lnTo>
                  <a:moveTo>
                    <a:pt x="12" y="0"/>
                  </a:moveTo>
                  <a:lnTo>
                    <a:pt x="0" y="0"/>
                  </a:lnTo>
                  <a:lnTo>
                    <a:pt x="0" y="486"/>
                  </a:lnTo>
                  <a:lnTo>
                    <a:pt x="0" y="498"/>
                  </a:lnTo>
                  <a:lnTo>
                    <a:pt x="0" y="1212"/>
                  </a:lnTo>
                  <a:lnTo>
                    <a:pt x="12" y="1212"/>
                  </a:lnTo>
                  <a:lnTo>
                    <a:pt x="12" y="498"/>
                  </a:lnTo>
                  <a:lnTo>
                    <a:pt x="12" y="48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í$1iďè"/>
            <p:cNvSpPr/>
            <p:nvPr/>
          </p:nvSpPr>
          <p:spPr bwMode="auto">
            <a:xfrm>
              <a:off x="8272463" y="4306888"/>
              <a:ext cx="131763" cy="19050"/>
            </a:xfrm>
            <a:prstGeom prst="rect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ïṣḷïḋè"/>
            <p:cNvSpPr/>
            <p:nvPr/>
          </p:nvSpPr>
          <p:spPr bwMode="auto">
            <a:xfrm>
              <a:off x="8272463" y="4306888"/>
              <a:ext cx="13176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íSľiďe"/>
            <p:cNvSpPr/>
            <p:nvPr/>
          </p:nvSpPr>
          <p:spPr bwMode="auto">
            <a:xfrm>
              <a:off x="6967538" y="4306888"/>
              <a:ext cx="1304925" cy="19050"/>
            </a:xfrm>
            <a:custGeom>
              <a:avLst/>
              <a:gdLst>
                <a:gd name="T0" fmla="*/ 822 w 822"/>
                <a:gd name="T1" fmla="*/ 0 h 12"/>
                <a:gd name="T2" fmla="*/ 568 w 822"/>
                <a:gd name="T3" fmla="*/ 0 h 12"/>
                <a:gd name="T4" fmla="*/ 556 w 822"/>
                <a:gd name="T5" fmla="*/ 0 h 12"/>
                <a:gd name="T6" fmla="*/ 383 w 822"/>
                <a:gd name="T7" fmla="*/ 0 h 12"/>
                <a:gd name="T8" fmla="*/ 372 w 822"/>
                <a:gd name="T9" fmla="*/ 0 h 12"/>
                <a:gd name="T10" fmla="*/ 0 w 822"/>
                <a:gd name="T11" fmla="*/ 0 h 12"/>
                <a:gd name="T12" fmla="*/ 0 w 822"/>
                <a:gd name="T13" fmla="*/ 12 h 12"/>
                <a:gd name="T14" fmla="*/ 372 w 822"/>
                <a:gd name="T15" fmla="*/ 12 h 12"/>
                <a:gd name="T16" fmla="*/ 383 w 822"/>
                <a:gd name="T17" fmla="*/ 12 h 12"/>
                <a:gd name="T18" fmla="*/ 556 w 822"/>
                <a:gd name="T19" fmla="*/ 12 h 12"/>
                <a:gd name="T20" fmla="*/ 568 w 822"/>
                <a:gd name="T21" fmla="*/ 12 h 12"/>
                <a:gd name="T22" fmla="*/ 822 w 822"/>
                <a:gd name="T23" fmla="*/ 12 h 12"/>
                <a:gd name="T24" fmla="*/ 822 w 822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2" h="12">
                  <a:moveTo>
                    <a:pt x="822" y="0"/>
                  </a:moveTo>
                  <a:lnTo>
                    <a:pt x="568" y="0"/>
                  </a:lnTo>
                  <a:lnTo>
                    <a:pt x="556" y="0"/>
                  </a:lnTo>
                  <a:lnTo>
                    <a:pt x="383" y="0"/>
                  </a:lnTo>
                  <a:lnTo>
                    <a:pt x="37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372" y="12"/>
                  </a:lnTo>
                  <a:lnTo>
                    <a:pt x="383" y="12"/>
                  </a:lnTo>
                  <a:lnTo>
                    <a:pt x="556" y="12"/>
                  </a:lnTo>
                  <a:lnTo>
                    <a:pt x="568" y="12"/>
                  </a:lnTo>
                  <a:lnTo>
                    <a:pt x="822" y="12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íŝľîḋé"/>
            <p:cNvSpPr/>
            <p:nvPr/>
          </p:nvSpPr>
          <p:spPr bwMode="auto">
            <a:xfrm>
              <a:off x="6967538" y="4306888"/>
              <a:ext cx="1304925" cy="19050"/>
            </a:xfrm>
            <a:custGeom>
              <a:avLst/>
              <a:gdLst>
                <a:gd name="T0" fmla="*/ 822 w 822"/>
                <a:gd name="T1" fmla="*/ 0 h 12"/>
                <a:gd name="T2" fmla="*/ 568 w 822"/>
                <a:gd name="T3" fmla="*/ 0 h 12"/>
                <a:gd name="T4" fmla="*/ 556 w 822"/>
                <a:gd name="T5" fmla="*/ 0 h 12"/>
                <a:gd name="T6" fmla="*/ 383 w 822"/>
                <a:gd name="T7" fmla="*/ 0 h 12"/>
                <a:gd name="T8" fmla="*/ 372 w 822"/>
                <a:gd name="T9" fmla="*/ 0 h 12"/>
                <a:gd name="T10" fmla="*/ 0 w 822"/>
                <a:gd name="T11" fmla="*/ 0 h 12"/>
                <a:gd name="T12" fmla="*/ 0 w 822"/>
                <a:gd name="T13" fmla="*/ 12 h 12"/>
                <a:gd name="T14" fmla="*/ 372 w 822"/>
                <a:gd name="T15" fmla="*/ 12 h 12"/>
                <a:gd name="T16" fmla="*/ 383 w 822"/>
                <a:gd name="T17" fmla="*/ 12 h 12"/>
                <a:gd name="T18" fmla="*/ 556 w 822"/>
                <a:gd name="T19" fmla="*/ 12 h 12"/>
                <a:gd name="T20" fmla="*/ 568 w 822"/>
                <a:gd name="T21" fmla="*/ 12 h 12"/>
                <a:gd name="T22" fmla="*/ 822 w 822"/>
                <a:gd name="T23" fmla="*/ 12 h 12"/>
                <a:gd name="T24" fmla="*/ 822 w 822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2" h="12">
                  <a:moveTo>
                    <a:pt x="822" y="0"/>
                  </a:moveTo>
                  <a:lnTo>
                    <a:pt x="568" y="0"/>
                  </a:lnTo>
                  <a:lnTo>
                    <a:pt x="556" y="0"/>
                  </a:lnTo>
                  <a:lnTo>
                    <a:pt x="383" y="0"/>
                  </a:lnTo>
                  <a:lnTo>
                    <a:pt x="37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372" y="12"/>
                  </a:lnTo>
                  <a:lnTo>
                    <a:pt x="383" y="12"/>
                  </a:lnTo>
                  <a:lnTo>
                    <a:pt x="556" y="12"/>
                  </a:lnTo>
                  <a:lnTo>
                    <a:pt x="568" y="12"/>
                  </a:lnTo>
                  <a:lnTo>
                    <a:pt x="822" y="12"/>
                  </a:lnTo>
                  <a:lnTo>
                    <a:pt x="8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íSlïḋê"/>
            <p:cNvSpPr/>
            <p:nvPr/>
          </p:nvSpPr>
          <p:spPr bwMode="auto">
            <a:xfrm>
              <a:off x="5395913" y="4306888"/>
              <a:ext cx="1571625" cy="19050"/>
            </a:xfrm>
            <a:custGeom>
              <a:avLst/>
              <a:gdLst>
                <a:gd name="T0" fmla="*/ 994 w 994"/>
                <a:gd name="T1" fmla="*/ 0 h 12"/>
                <a:gd name="T2" fmla="*/ 534 w 994"/>
                <a:gd name="T3" fmla="*/ 0 h 12"/>
                <a:gd name="T4" fmla="*/ 530 w 994"/>
                <a:gd name="T5" fmla="*/ 0 h 12"/>
                <a:gd name="T6" fmla="*/ 532 w 994"/>
                <a:gd name="T7" fmla="*/ 2 h 12"/>
                <a:gd name="T8" fmla="*/ 523 w 994"/>
                <a:gd name="T9" fmla="*/ 10 h 12"/>
                <a:gd name="T10" fmla="*/ 514 w 994"/>
                <a:gd name="T11" fmla="*/ 0 h 12"/>
                <a:gd name="T12" fmla="*/ 0 w 994"/>
                <a:gd name="T13" fmla="*/ 0 h 12"/>
                <a:gd name="T14" fmla="*/ 0 w 994"/>
                <a:gd name="T15" fmla="*/ 12 h 12"/>
                <a:gd name="T16" fmla="*/ 522 w 994"/>
                <a:gd name="T17" fmla="*/ 12 h 12"/>
                <a:gd name="T18" fmla="*/ 534 w 994"/>
                <a:gd name="T19" fmla="*/ 12 h 12"/>
                <a:gd name="T20" fmla="*/ 637 w 994"/>
                <a:gd name="T21" fmla="*/ 12 h 12"/>
                <a:gd name="T22" fmla="*/ 641 w 994"/>
                <a:gd name="T23" fmla="*/ 12 h 12"/>
                <a:gd name="T24" fmla="*/ 645 w 994"/>
                <a:gd name="T25" fmla="*/ 12 h 12"/>
                <a:gd name="T26" fmla="*/ 994 w 994"/>
                <a:gd name="T27" fmla="*/ 12 h 12"/>
                <a:gd name="T28" fmla="*/ 994 w 994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4" h="12">
                  <a:moveTo>
                    <a:pt x="994" y="0"/>
                  </a:moveTo>
                  <a:cubicBezTo>
                    <a:pt x="534" y="0"/>
                    <a:pt x="534" y="0"/>
                    <a:pt x="534" y="0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532" y="2"/>
                    <a:pt x="532" y="2"/>
                    <a:pt x="532" y="2"/>
                  </a:cubicBezTo>
                  <a:cubicBezTo>
                    <a:pt x="523" y="10"/>
                    <a:pt x="523" y="10"/>
                    <a:pt x="523" y="10"/>
                  </a:cubicBezTo>
                  <a:cubicBezTo>
                    <a:pt x="514" y="0"/>
                    <a:pt x="514" y="0"/>
                    <a:pt x="5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22" y="12"/>
                    <a:pt x="522" y="12"/>
                    <a:pt x="522" y="12"/>
                  </a:cubicBezTo>
                  <a:cubicBezTo>
                    <a:pt x="534" y="12"/>
                    <a:pt x="534" y="12"/>
                    <a:pt x="534" y="12"/>
                  </a:cubicBezTo>
                  <a:cubicBezTo>
                    <a:pt x="637" y="12"/>
                    <a:pt x="637" y="12"/>
                    <a:pt x="637" y="12"/>
                  </a:cubicBezTo>
                  <a:cubicBezTo>
                    <a:pt x="639" y="12"/>
                    <a:pt x="640" y="12"/>
                    <a:pt x="641" y="12"/>
                  </a:cubicBezTo>
                  <a:cubicBezTo>
                    <a:pt x="643" y="12"/>
                    <a:pt x="644" y="12"/>
                    <a:pt x="645" y="12"/>
                  </a:cubicBezTo>
                  <a:cubicBezTo>
                    <a:pt x="994" y="12"/>
                    <a:pt x="994" y="12"/>
                    <a:pt x="994" y="12"/>
                  </a:cubicBezTo>
                  <a:cubicBezTo>
                    <a:pt x="994" y="0"/>
                    <a:pt x="994" y="0"/>
                    <a:pt x="994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îṣlïďê"/>
            <p:cNvSpPr/>
            <p:nvPr/>
          </p:nvSpPr>
          <p:spPr bwMode="auto">
            <a:xfrm>
              <a:off x="4797426" y="4306888"/>
              <a:ext cx="327025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îşḷïḋé"/>
            <p:cNvSpPr/>
            <p:nvPr/>
          </p:nvSpPr>
          <p:spPr bwMode="auto">
            <a:xfrm>
              <a:off x="4797426" y="4306888"/>
              <a:ext cx="327025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ïŝ1ïḍé"/>
            <p:cNvSpPr/>
            <p:nvPr/>
          </p:nvSpPr>
          <p:spPr bwMode="auto">
            <a:xfrm>
              <a:off x="5124451" y="4306888"/>
              <a:ext cx="252413" cy="19050"/>
            </a:xfrm>
            <a:prstGeom prst="rect">
              <a:avLst/>
            </a:pr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ïsľíḓe"/>
            <p:cNvSpPr/>
            <p:nvPr/>
          </p:nvSpPr>
          <p:spPr bwMode="auto">
            <a:xfrm>
              <a:off x="5124451" y="4306888"/>
              <a:ext cx="25241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ïš1íḓê"/>
            <p:cNvSpPr/>
            <p:nvPr/>
          </p:nvSpPr>
          <p:spPr bwMode="auto">
            <a:xfrm>
              <a:off x="4308476" y="4306888"/>
              <a:ext cx="469900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işľïḋé"/>
            <p:cNvSpPr/>
            <p:nvPr/>
          </p:nvSpPr>
          <p:spPr bwMode="auto">
            <a:xfrm>
              <a:off x="4308476" y="4306888"/>
              <a:ext cx="469900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iṥ1îḍê"/>
            <p:cNvSpPr/>
            <p:nvPr/>
          </p:nvSpPr>
          <p:spPr bwMode="auto">
            <a:xfrm>
              <a:off x="3787776" y="4306888"/>
              <a:ext cx="74613" cy="19050"/>
            </a:xfrm>
            <a:custGeom>
              <a:avLst/>
              <a:gdLst>
                <a:gd name="T0" fmla="*/ 48 w 48"/>
                <a:gd name="T1" fmla="*/ 0 h 12"/>
                <a:gd name="T2" fmla="*/ 6 w 48"/>
                <a:gd name="T3" fmla="*/ 0 h 12"/>
                <a:gd name="T4" fmla="*/ 0 w 48"/>
                <a:gd name="T5" fmla="*/ 12 h 12"/>
                <a:gd name="T6" fmla="*/ 48 w 48"/>
                <a:gd name="T7" fmla="*/ 12 h 12"/>
                <a:gd name="T8" fmla="*/ 48 w 4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">
                  <a:moveTo>
                    <a:pt x="4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8"/>
                    <a:pt x="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íṩľîḓè"/>
            <p:cNvSpPr/>
            <p:nvPr/>
          </p:nvSpPr>
          <p:spPr bwMode="auto">
            <a:xfrm>
              <a:off x="3862388" y="4306888"/>
              <a:ext cx="427038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îṥļíďe"/>
            <p:cNvSpPr/>
            <p:nvPr/>
          </p:nvSpPr>
          <p:spPr bwMode="auto">
            <a:xfrm>
              <a:off x="3862388" y="4306888"/>
              <a:ext cx="427038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í$ḷíḋe"/>
            <p:cNvSpPr/>
            <p:nvPr/>
          </p:nvSpPr>
          <p:spPr bwMode="auto">
            <a:xfrm>
              <a:off x="4289426" y="1919288"/>
              <a:ext cx="19050" cy="3040063"/>
            </a:xfrm>
            <a:custGeom>
              <a:avLst/>
              <a:gdLst>
                <a:gd name="T0" fmla="*/ 12 w 12"/>
                <a:gd name="T1" fmla="*/ 933 h 1915"/>
                <a:gd name="T2" fmla="*/ 0 w 12"/>
                <a:gd name="T3" fmla="*/ 933 h 1915"/>
                <a:gd name="T4" fmla="*/ 0 w 12"/>
                <a:gd name="T5" fmla="*/ 1504 h 1915"/>
                <a:gd name="T6" fmla="*/ 0 w 12"/>
                <a:gd name="T7" fmla="*/ 1516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516 h 1915"/>
                <a:gd name="T14" fmla="*/ 12 w 12"/>
                <a:gd name="T15" fmla="*/ 1504 h 1915"/>
                <a:gd name="T16" fmla="*/ 12 w 12"/>
                <a:gd name="T17" fmla="*/ 933 h 1915"/>
                <a:gd name="T18" fmla="*/ 0 w 12"/>
                <a:gd name="T19" fmla="*/ 491 h 1915"/>
                <a:gd name="T20" fmla="*/ 0 w 12"/>
                <a:gd name="T21" fmla="*/ 921 h 1915"/>
                <a:gd name="T22" fmla="*/ 12 w 12"/>
                <a:gd name="T23" fmla="*/ 921 h 1915"/>
                <a:gd name="T24" fmla="*/ 12 w 12"/>
                <a:gd name="T25" fmla="*/ 491 h 1915"/>
                <a:gd name="T26" fmla="*/ 0 w 12"/>
                <a:gd name="T27" fmla="*/ 491 h 1915"/>
                <a:gd name="T28" fmla="*/ 12 w 12"/>
                <a:gd name="T29" fmla="*/ 0 h 1915"/>
                <a:gd name="T30" fmla="*/ 0 w 12"/>
                <a:gd name="T31" fmla="*/ 0 h 1915"/>
                <a:gd name="T32" fmla="*/ 0 w 12"/>
                <a:gd name="T33" fmla="*/ 259 h 1915"/>
                <a:gd name="T34" fmla="*/ 0 w 12"/>
                <a:gd name="T35" fmla="*/ 271 h 1915"/>
                <a:gd name="T36" fmla="*/ 0 w 12"/>
                <a:gd name="T37" fmla="*/ 479 h 1915"/>
                <a:gd name="T38" fmla="*/ 12 w 12"/>
                <a:gd name="T39" fmla="*/ 479 h 1915"/>
                <a:gd name="T40" fmla="*/ 12 w 12"/>
                <a:gd name="T41" fmla="*/ 271 h 1915"/>
                <a:gd name="T42" fmla="*/ 12 w 12"/>
                <a:gd name="T43" fmla="*/ 259 h 1915"/>
                <a:gd name="T44" fmla="*/ 12 w 12"/>
                <a:gd name="T45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1915">
                  <a:moveTo>
                    <a:pt x="12" y="933"/>
                  </a:moveTo>
                  <a:lnTo>
                    <a:pt x="0" y="933"/>
                  </a:lnTo>
                  <a:lnTo>
                    <a:pt x="0" y="1504"/>
                  </a:lnTo>
                  <a:lnTo>
                    <a:pt x="0" y="1516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516"/>
                  </a:lnTo>
                  <a:lnTo>
                    <a:pt x="12" y="1504"/>
                  </a:lnTo>
                  <a:lnTo>
                    <a:pt x="12" y="933"/>
                  </a:lnTo>
                  <a:close/>
                  <a:moveTo>
                    <a:pt x="0" y="491"/>
                  </a:moveTo>
                  <a:lnTo>
                    <a:pt x="0" y="921"/>
                  </a:lnTo>
                  <a:lnTo>
                    <a:pt x="12" y="921"/>
                  </a:lnTo>
                  <a:lnTo>
                    <a:pt x="12" y="491"/>
                  </a:lnTo>
                  <a:lnTo>
                    <a:pt x="0" y="491"/>
                  </a:lnTo>
                  <a:close/>
                  <a:moveTo>
                    <a:pt x="12" y="0"/>
                  </a:moveTo>
                  <a:lnTo>
                    <a:pt x="0" y="0"/>
                  </a:lnTo>
                  <a:lnTo>
                    <a:pt x="0" y="259"/>
                  </a:lnTo>
                  <a:lnTo>
                    <a:pt x="0" y="271"/>
                  </a:lnTo>
                  <a:lnTo>
                    <a:pt x="0" y="479"/>
                  </a:lnTo>
                  <a:lnTo>
                    <a:pt x="12" y="479"/>
                  </a:lnTo>
                  <a:lnTo>
                    <a:pt x="12" y="271"/>
                  </a:lnTo>
                  <a:lnTo>
                    <a:pt x="12" y="25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îślïḓe"/>
            <p:cNvSpPr/>
            <p:nvPr/>
          </p:nvSpPr>
          <p:spPr bwMode="auto">
            <a:xfrm>
              <a:off x="4289426" y="1919288"/>
              <a:ext cx="19050" cy="3040063"/>
            </a:xfrm>
            <a:custGeom>
              <a:avLst/>
              <a:gdLst>
                <a:gd name="T0" fmla="*/ 12 w 12"/>
                <a:gd name="T1" fmla="*/ 933 h 1915"/>
                <a:gd name="T2" fmla="*/ 0 w 12"/>
                <a:gd name="T3" fmla="*/ 933 h 1915"/>
                <a:gd name="T4" fmla="*/ 0 w 12"/>
                <a:gd name="T5" fmla="*/ 1504 h 1915"/>
                <a:gd name="T6" fmla="*/ 0 w 12"/>
                <a:gd name="T7" fmla="*/ 1516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516 h 1915"/>
                <a:gd name="T14" fmla="*/ 12 w 12"/>
                <a:gd name="T15" fmla="*/ 1504 h 1915"/>
                <a:gd name="T16" fmla="*/ 12 w 12"/>
                <a:gd name="T17" fmla="*/ 933 h 1915"/>
                <a:gd name="T18" fmla="*/ 0 w 12"/>
                <a:gd name="T19" fmla="*/ 491 h 1915"/>
                <a:gd name="T20" fmla="*/ 0 w 12"/>
                <a:gd name="T21" fmla="*/ 921 h 1915"/>
                <a:gd name="T22" fmla="*/ 12 w 12"/>
                <a:gd name="T23" fmla="*/ 921 h 1915"/>
                <a:gd name="T24" fmla="*/ 12 w 12"/>
                <a:gd name="T25" fmla="*/ 491 h 1915"/>
                <a:gd name="T26" fmla="*/ 0 w 12"/>
                <a:gd name="T27" fmla="*/ 491 h 1915"/>
                <a:gd name="T28" fmla="*/ 12 w 12"/>
                <a:gd name="T29" fmla="*/ 0 h 1915"/>
                <a:gd name="T30" fmla="*/ 0 w 12"/>
                <a:gd name="T31" fmla="*/ 0 h 1915"/>
                <a:gd name="T32" fmla="*/ 0 w 12"/>
                <a:gd name="T33" fmla="*/ 259 h 1915"/>
                <a:gd name="T34" fmla="*/ 0 w 12"/>
                <a:gd name="T35" fmla="*/ 271 h 1915"/>
                <a:gd name="T36" fmla="*/ 0 w 12"/>
                <a:gd name="T37" fmla="*/ 479 h 1915"/>
                <a:gd name="T38" fmla="*/ 12 w 12"/>
                <a:gd name="T39" fmla="*/ 479 h 1915"/>
                <a:gd name="T40" fmla="*/ 12 w 12"/>
                <a:gd name="T41" fmla="*/ 271 h 1915"/>
                <a:gd name="T42" fmla="*/ 12 w 12"/>
                <a:gd name="T43" fmla="*/ 259 h 1915"/>
                <a:gd name="T44" fmla="*/ 12 w 12"/>
                <a:gd name="T45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1915">
                  <a:moveTo>
                    <a:pt x="12" y="933"/>
                  </a:moveTo>
                  <a:lnTo>
                    <a:pt x="0" y="933"/>
                  </a:lnTo>
                  <a:lnTo>
                    <a:pt x="0" y="1504"/>
                  </a:lnTo>
                  <a:lnTo>
                    <a:pt x="0" y="1516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516"/>
                  </a:lnTo>
                  <a:lnTo>
                    <a:pt x="12" y="1504"/>
                  </a:lnTo>
                  <a:lnTo>
                    <a:pt x="12" y="933"/>
                  </a:lnTo>
                  <a:moveTo>
                    <a:pt x="0" y="491"/>
                  </a:moveTo>
                  <a:lnTo>
                    <a:pt x="0" y="921"/>
                  </a:lnTo>
                  <a:lnTo>
                    <a:pt x="12" y="921"/>
                  </a:lnTo>
                  <a:lnTo>
                    <a:pt x="12" y="491"/>
                  </a:lnTo>
                  <a:lnTo>
                    <a:pt x="0" y="491"/>
                  </a:lnTo>
                  <a:moveTo>
                    <a:pt x="12" y="0"/>
                  </a:moveTo>
                  <a:lnTo>
                    <a:pt x="0" y="0"/>
                  </a:lnTo>
                  <a:lnTo>
                    <a:pt x="0" y="259"/>
                  </a:lnTo>
                  <a:lnTo>
                    <a:pt x="0" y="271"/>
                  </a:lnTo>
                  <a:lnTo>
                    <a:pt x="0" y="479"/>
                  </a:lnTo>
                  <a:lnTo>
                    <a:pt x="12" y="479"/>
                  </a:lnTo>
                  <a:lnTo>
                    <a:pt x="12" y="271"/>
                  </a:lnTo>
                  <a:lnTo>
                    <a:pt x="12" y="259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íşļîḓê"/>
            <p:cNvSpPr/>
            <p:nvPr/>
          </p:nvSpPr>
          <p:spPr bwMode="auto">
            <a:xfrm>
              <a:off x="5376863" y="1919288"/>
              <a:ext cx="19050" cy="3040063"/>
            </a:xfrm>
            <a:custGeom>
              <a:avLst/>
              <a:gdLst>
                <a:gd name="T0" fmla="*/ 3 w 12"/>
                <a:gd name="T1" fmla="*/ 933 h 1915"/>
                <a:gd name="T2" fmla="*/ 0 w 12"/>
                <a:gd name="T3" fmla="*/ 933 h 1915"/>
                <a:gd name="T4" fmla="*/ 0 w 12"/>
                <a:gd name="T5" fmla="*/ 1504 h 1915"/>
                <a:gd name="T6" fmla="*/ 0 w 12"/>
                <a:gd name="T7" fmla="*/ 1516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516 h 1915"/>
                <a:gd name="T14" fmla="*/ 12 w 12"/>
                <a:gd name="T15" fmla="*/ 1504 h 1915"/>
                <a:gd name="T16" fmla="*/ 12 w 12"/>
                <a:gd name="T17" fmla="*/ 943 h 1915"/>
                <a:gd name="T18" fmla="*/ 3 w 12"/>
                <a:gd name="T19" fmla="*/ 933 h 1915"/>
                <a:gd name="T20" fmla="*/ 0 w 12"/>
                <a:gd name="T21" fmla="*/ 494 h 1915"/>
                <a:gd name="T22" fmla="*/ 0 w 12"/>
                <a:gd name="T23" fmla="*/ 921 h 1915"/>
                <a:gd name="T24" fmla="*/ 8 w 12"/>
                <a:gd name="T25" fmla="*/ 921 h 1915"/>
                <a:gd name="T26" fmla="*/ 12 w 12"/>
                <a:gd name="T27" fmla="*/ 925 h 1915"/>
                <a:gd name="T28" fmla="*/ 12 w 12"/>
                <a:gd name="T29" fmla="*/ 494 h 1915"/>
                <a:gd name="T30" fmla="*/ 0 w 12"/>
                <a:gd name="T31" fmla="*/ 494 h 1915"/>
                <a:gd name="T32" fmla="*/ 12 w 12"/>
                <a:gd name="T33" fmla="*/ 0 h 1915"/>
                <a:gd name="T34" fmla="*/ 0 w 12"/>
                <a:gd name="T35" fmla="*/ 0 h 1915"/>
                <a:gd name="T36" fmla="*/ 0 w 12"/>
                <a:gd name="T37" fmla="*/ 259 h 1915"/>
                <a:gd name="T38" fmla="*/ 0 w 12"/>
                <a:gd name="T39" fmla="*/ 271 h 1915"/>
                <a:gd name="T40" fmla="*/ 0 w 12"/>
                <a:gd name="T41" fmla="*/ 482 h 1915"/>
                <a:gd name="T42" fmla="*/ 12 w 12"/>
                <a:gd name="T43" fmla="*/ 482 h 1915"/>
                <a:gd name="T44" fmla="*/ 12 w 12"/>
                <a:gd name="T45" fmla="*/ 271 h 1915"/>
                <a:gd name="T46" fmla="*/ 12 w 12"/>
                <a:gd name="T47" fmla="*/ 259 h 1915"/>
                <a:gd name="T48" fmla="*/ 12 w 12"/>
                <a:gd name="T49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915">
                  <a:moveTo>
                    <a:pt x="3" y="933"/>
                  </a:moveTo>
                  <a:lnTo>
                    <a:pt x="0" y="933"/>
                  </a:lnTo>
                  <a:lnTo>
                    <a:pt x="0" y="1504"/>
                  </a:lnTo>
                  <a:lnTo>
                    <a:pt x="0" y="1516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516"/>
                  </a:lnTo>
                  <a:lnTo>
                    <a:pt x="12" y="1504"/>
                  </a:lnTo>
                  <a:lnTo>
                    <a:pt x="12" y="943"/>
                  </a:lnTo>
                  <a:lnTo>
                    <a:pt x="3" y="933"/>
                  </a:lnTo>
                  <a:close/>
                  <a:moveTo>
                    <a:pt x="0" y="494"/>
                  </a:moveTo>
                  <a:lnTo>
                    <a:pt x="0" y="921"/>
                  </a:lnTo>
                  <a:lnTo>
                    <a:pt x="8" y="921"/>
                  </a:lnTo>
                  <a:lnTo>
                    <a:pt x="12" y="925"/>
                  </a:lnTo>
                  <a:lnTo>
                    <a:pt x="12" y="494"/>
                  </a:lnTo>
                  <a:lnTo>
                    <a:pt x="0" y="494"/>
                  </a:lnTo>
                  <a:close/>
                  <a:moveTo>
                    <a:pt x="12" y="0"/>
                  </a:moveTo>
                  <a:lnTo>
                    <a:pt x="0" y="0"/>
                  </a:lnTo>
                  <a:lnTo>
                    <a:pt x="0" y="259"/>
                  </a:lnTo>
                  <a:lnTo>
                    <a:pt x="0" y="271"/>
                  </a:lnTo>
                  <a:lnTo>
                    <a:pt x="0" y="482"/>
                  </a:lnTo>
                  <a:lnTo>
                    <a:pt x="12" y="482"/>
                  </a:lnTo>
                  <a:lnTo>
                    <a:pt x="12" y="271"/>
                  </a:lnTo>
                  <a:lnTo>
                    <a:pt x="12" y="25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îṡḷídè"/>
            <p:cNvSpPr/>
            <p:nvPr/>
          </p:nvSpPr>
          <p:spPr bwMode="auto">
            <a:xfrm>
              <a:off x="5376863" y="1919288"/>
              <a:ext cx="19050" cy="3040063"/>
            </a:xfrm>
            <a:custGeom>
              <a:avLst/>
              <a:gdLst>
                <a:gd name="T0" fmla="*/ 3 w 12"/>
                <a:gd name="T1" fmla="*/ 933 h 1915"/>
                <a:gd name="T2" fmla="*/ 0 w 12"/>
                <a:gd name="T3" fmla="*/ 933 h 1915"/>
                <a:gd name="T4" fmla="*/ 0 w 12"/>
                <a:gd name="T5" fmla="*/ 1504 h 1915"/>
                <a:gd name="T6" fmla="*/ 0 w 12"/>
                <a:gd name="T7" fmla="*/ 1516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516 h 1915"/>
                <a:gd name="T14" fmla="*/ 12 w 12"/>
                <a:gd name="T15" fmla="*/ 1504 h 1915"/>
                <a:gd name="T16" fmla="*/ 12 w 12"/>
                <a:gd name="T17" fmla="*/ 943 h 1915"/>
                <a:gd name="T18" fmla="*/ 3 w 12"/>
                <a:gd name="T19" fmla="*/ 933 h 1915"/>
                <a:gd name="T20" fmla="*/ 0 w 12"/>
                <a:gd name="T21" fmla="*/ 494 h 1915"/>
                <a:gd name="T22" fmla="*/ 0 w 12"/>
                <a:gd name="T23" fmla="*/ 921 h 1915"/>
                <a:gd name="T24" fmla="*/ 8 w 12"/>
                <a:gd name="T25" fmla="*/ 921 h 1915"/>
                <a:gd name="T26" fmla="*/ 12 w 12"/>
                <a:gd name="T27" fmla="*/ 925 h 1915"/>
                <a:gd name="T28" fmla="*/ 12 w 12"/>
                <a:gd name="T29" fmla="*/ 494 h 1915"/>
                <a:gd name="T30" fmla="*/ 0 w 12"/>
                <a:gd name="T31" fmla="*/ 494 h 1915"/>
                <a:gd name="T32" fmla="*/ 12 w 12"/>
                <a:gd name="T33" fmla="*/ 0 h 1915"/>
                <a:gd name="T34" fmla="*/ 0 w 12"/>
                <a:gd name="T35" fmla="*/ 0 h 1915"/>
                <a:gd name="T36" fmla="*/ 0 w 12"/>
                <a:gd name="T37" fmla="*/ 259 h 1915"/>
                <a:gd name="T38" fmla="*/ 0 w 12"/>
                <a:gd name="T39" fmla="*/ 271 h 1915"/>
                <a:gd name="T40" fmla="*/ 0 w 12"/>
                <a:gd name="T41" fmla="*/ 482 h 1915"/>
                <a:gd name="T42" fmla="*/ 12 w 12"/>
                <a:gd name="T43" fmla="*/ 482 h 1915"/>
                <a:gd name="T44" fmla="*/ 12 w 12"/>
                <a:gd name="T45" fmla="*/ 271 h 1915"/>
                <a:gd name="T46" fmla="*/ 12 w 12"/>
                <a:gd name="T47" fmla="*/ 259 h 1915"/>
                <a:gd name="T48" fmla="*/ 12 w 12"/>
                <a:gd name="T49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915">
                  <a:moveTo>
                    <a:pt x="3" y="933"/>
                  </a:moveTo>
                  <a:lnTo>
                    <a:pt x="0" y="933"/>
                  </a:lnTo>
                  <a:lnTo>
                    <a:pt x="0" y="1504"/>
                  </a:lnTo>
                  <a:lnTo>
                    <a:pt x="0" y="1516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516"/>
                  </a:lnTo>
                  <a:lnTo>
                    <a:pt x="12" y="1504"/>
                  </a:lnTo>
                  <a:lnTo>
                    <a:pt x="12" y="943"/>
                  </a:lnTo>
                  <a:lnTo>
                    <a:pt x="3" y="933"/>
                  </a:lnTo>
                  <a:moveTo>
                    <a:pt x="0" y="494"/>
                  </a:moveTo>
                  <a:lnTo>
                    <a:pt x="0" y="921"/>
                  </a:lnTo>
                  <a:lnTo>
                    <a:pt x="8" y="921"/>
                  </a:lnTo>
                  <a:lnTo>
                    <a:pt x="12" y="925"/>
                  </a:lnTo>
                  <a:lnTo>
                    <a:pt x="12" y="494"/>
                  </a:lnTo>
                  <a:lnTo>
                    <a:pt x="0" y="494"/>
                  </a:lnTo>
                  <a:moveTo>
                    <a:pt x="12" y="0"/>
                  </a:moveTo>
                  <a:lnTo>
                    <a:pt x="0" y="0"/>
                  </a:lnTo>
                  <a:lnTo>
                    <a:pt x="0" y="259"/>
                  </a:lnTo>
                  <a:lnTo>
                    <a:pt x="0" y="271"/>
                  </a:lnTo>
                  <a:lnTo>
                    <a:pt x="0" y="482"/>
                  </a:lnTo>
                  <a:lnTo>
                    <a:pt x="12" y="482"/>
                  </a:lnTo>
                  <a:lnTo>
                    <a:pt x="12" y="271"/>
                  </a:lnTo>
                  <a:lnTo>
                    <a:pt x="12" y="259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îslîḓe"/>
            <p:cNvSpPr/>
            <p:nvPr/>
          </p:nvSpPr>
          <p:spPr bwMode="auto">
            <a:xfrm>
              <a:off x="3736976" y="2678113"/>
              <a:ext cx="125413" cy="19050"/>
            </a:xfrm>
            <a:prstGeom prst="rect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iŝ1iḑê"/>
            <p:cNvSpPr/>
            <p:nvPr/>
          </p:nvSpPr>
          <p:spPr bwMode="auto">
            <a:xfrm>
              <a:off x="3736976" y="2678113"/>
              <a:ext cx="12541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ïšľïďe"/>
            <p:cNvSpPr/>
            <p:nvPr/>
          </p:nvSpPr>
          <p:spPr bwMode="auto">
            <a:xfrm>
              <a:off x="3862388" y="2678113"/>
              <a:ext cx="1276350" cy="23813"/>
            </a:xfrm>
            <a:custGeom>
              <a:avLst/>
              <a:gdLst>
                <a:gd name="T0" fmla="*/ 589 w 804"/>
                <a:gd name="T1" fmla="*/ 3 h 15"/>
                <a:gd name="T2" fmla="*/ 589 w 804"/>
                <a:gd name="T3" fmla="*/ 15 h 15"/>
                <a:gd name="T4" fmla="*/ 804 w 804"/>
                <a:gd name="T5" fmla="*/ 15 h 15"/>
                <a:gd name="T6" fmla="*/ 804 w 804"/>
                <a:gd name="T7" fmla="*/ 3 h 15"/>
                <a:gd name="T8" fmla="*/ 589 w 804"/>
                <a:gd name="T9" fmla="*/ 3 h 15"/>
                <a:gd name="T10" fmla="*/ 0 w 804"/>
                <a:gd name="T11" fmla="*/ 0 h 15"/>
                <a:gd name="T12" fmla="*/ 0 w 804"/>
                <a:gd name="T13" fmla="*/ 12 h 15"/>
                <a:gd name="T14" fmla="*/ 269 w 804"/>
                <a:gd name="T15" fmla="*/ 13 h 15"/>
                <a:gd name="T16" fmla="*/ 281 w 804"/>
                <a:gd name="T17" fmla="*/ 13 h 15"/>
                <a:gd name="T18" fmla="*/ 577 w 804"/>
                <a:gd name="T19" fmla="*/ 14 h 15"/>
                <a:gd name="T20" fmla="*/ 577 w 804"/>
                <a:gd name="T21" fmla="*/ 2 h 15"/>
                <a:gd name="T22" fmla="*/ 281 w 804"/>
                <a:gd name="T23" fmla="*/ 1 h 15"/>
                <a:gd name="T24" fmla="*/ 269 w 804"/>
                <a:gd name="T25" fmla="*/ 1 h 15"/>
                <a:gd name="T26" fmla="*/ 0 w 804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4" h="15">
                  <a:moveTo>
                    <a:pt x="589" y="3"/>
                  </a:moveTo>
                  <a:lnTo>
                    <a:pt x="589" y="15"/>
                  </a:lnTo>
                  <a:lnTo>
                    <a:pt x="804" y="15"/>
                  </a:lnTo>
                  <a:lnTo>
                    <a:pt x="804" y="3"/>
                  </a:lnTo>
                  <a:lnTo>
                    <a:pt x="589" y="3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269" y="13"/>
                  </a:lnTo>
                  <a:lnTo>
                    <a:pt x="281" y="13"/>
                  </a:lnTo>
                  <a:lnTo>
                    <a:pt x="577" y="14"/>
                  </a:lnTo>
                  <a:lnTo>
                    <a:pt x="577" y="2"/>
                  </a:lnTo>
                  <a:lnTo>
                    <a:pt x="281" y="1"/>
                  </a:lnTo>
                  <a:lnTo>
                    <a:pt x="26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îṥḷiḋê"/>
            <p:cNvSpPr/>
            <p:nvPr/>
          </p:nvSpPr>
          <p:spPr bwMode="auto">
            <a:xfrm>
              <a:off x="3862388" y="2678113"/>
              <a:ext cx="1276350" cy="23813"/>
            </a:xfrm>
            <a:custGeom>
              <a:avLst/>
              <a:gdLst>
                <a:gd name="T0" fmla="*/ 589 w 804"/>
                <a:gd name="T1" fmla="*/ 3 h 15"/>
                <a:gd name="T2" fmla="*/ 589 w 804"/>
                <a:gd name="T3" fmla="*/ 15 h 15"/>
                <a:gd name="T4" fmla="*/ 804 w 804"/>
                <a:gd name="T5" fmla="*/ 15 h 15"/>
                <a:gd name="T6" fmla="*/ 804 w 804"/>
                <a:gd name="T7" fmla="*/ 3 h 15"/>
                <a:gd name="T8" fmla="*/ 589 w 804"/>
                <a:gd name="T9" fmla="*/ 3 h 15"/>
                <a:gd name="T10" fmla="*/ 0 w 804"/>
                <a:gd name="T11" fmla="*/ 0 h 15"/>
                <a:gd name="T12" fmla="*/ 0 w 804"/>
                <a:gd name="T13" fmla="*/ 12 h 15"/>
                <a:gd name="T14" fmla="*/ 269 w 804"/>
                <a:gd name="T15" fmla="*/ 13 h 15"/>
                <a:gd name="T16" fmla="*/ 281 w 804"/>
                <a:gd name="T17" fmla="*/ 13 h 15"/>
                <a:gd name="T18" fmla="*/ 577 w 804"/>
                <a:gd name="T19" fmla="*/ 14 h 15"/>
                <a:gd name="T20" fmla="*/ 577 w 804"/>
                <a:gd name="T21" fmla="*/ 2 h 15"/>
                <a:gd name="T22" fmla="*/ 281 w 804"/>
                <a:gd name="T23" fmla="*/ 1 h 15"/>
                <a:gd name="T24" fmla="*/ 269 w 804"/>
                <a:gd name="T25" fmla="*/ 1 h 15"/>
                <a:gd name="T26" fmla="*/ 0 w 804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4" h="15">
                  <a:moveTo>
                    <a:pt x="589" y="3"/>
                  </a:moveTo>
                  <a:lnTo>
                    <a:pt x="589" y="15"/>
                  </a:lnTo>
                  <a:lnTo>
                    <a:pt x="804" y="15"/>
                  </a:lnTo>
                  <a:lnTo>
                    <a:pt x="804" y="3"/>
                  </a:lnTo>
                  <a:lnTo>
                    <a:pt x="589" y="3"/>
                  </a:lnTo>
                  <a:moveTo>
                    <a:pt x="0" y="0"/>
                  </a:moveTo>
                  <a:lnTo>
                    <a:pt x="0" y="12"/>
                  </a:lnTo>
                  <a:lnTo>
                    <a:pt x="269" y="13"/>
                  </a:lnTo>
                  <a:lnTo>
                    <a:pt x="281" y="13"/>
                  </a:lnTo>
                  <a:lnTo>
                    <a:pt x="577" y="14"/>
                  </a:lnTo>
                  <a:lnTo>
                    <a:pt x="577" y="2"/>
                  </a:lnTo>
                  <a:lnTo>
                    <a:pt x="281" y="1"/>
                  </a:lnTo>
                  <a:lnTo>
                    <a:pt x="269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ïsḻîḓé"/>
            <p:cNvSpPr/>
            <p:nvPr/>
          </p:nvSpPr>
          <p:spPr bwMode="auto">
            <a:xfrm>
              <a:off x="5138738" y="2682875"/>
              <a:ext cx="1798638" cy="25400"/>
            </a:xfrm>
            <a:custGeom>
              <a:avLst/>
              <a:gdLst>
                <a:gd name="T0" fmla="*/ 1119 w 1137"/>
                <a:gd name="T1" fmla="*/ 4 h 16"/>
                <a:gd name="T2" fmla="*/ 1120 w 1137"/>
                <a:gd name="T3" fmla="*/ 16 h 16"/>
                <a:gd name="T4" fmla="*/ 1137 w 1137"/>
                <a:gd name="T5" fmla="*/ 16 h 16"/>
                <a:gd name="T6" fmla="*/ 1137 w 1137"/>
                <a:gd name="T7" fmla="*/ 4 h 16"/>
                <a:gd name="T8" fmla="*/ 1119 w 1137"/>
                <a:gd name="T9" fmla="*/ 4 h 16"/>
                <a:gd name="T10" fmla="*/ 811 w 1137"/>
                <a:gd name="T11" fmla="*/ 3 h 16"/>
                <a:gd name="T12" fmla="*/ 811 w 1137"/>
                <a:gd name="T13" fmla="*/ 15 h 16"/>
                <a:gd name="T14" fmla="*/ 995 w 1137"/>
                <a:gd name="T15" fmla="*/ 16 h 16"/>
                <a:gd name="T16" fmla="*/ 991 w 1137"/>
                <a:gd name="T17" fmla="*/ 4 h 16"/>
                <a:gd name="T18" fmla="*/ 811 w 1137"/>
                <a:gd name="T19" fmla="*/ 3 h 16"/>
                <a:gd name="T20" fmla="*/ 0 w 1137"/>
                <a:gd name="T21" fmla="*/ 0 h 16"/>
                <a:gd name="T22" fmla="*/ 0 w 1137"/>
                <a:gd name="T23" fmla="*/ 12 h 16"/>
                <a:gd name="T24" fmla="*/ 150 w 1137"/>
                <a:gd name="T25" fmla="*/ 13 h 16"/>
                <a:gd name="T26" fmla="*/ 162 w 1137"/>
                <a:gd name="T27" fmla="*/ 13 h 16"/>
                <a:gd name="T28" fmla="*/ 513 w 1137"/>
                <a:gd name="T29" fmla="*/ 14 h 16"/>
                <a:gd name="T30" fmla="*/ 525 w 1137"/>
                <a:gd name="T31" fmla="*/ 14 h 16"/>
                <a:gd name="T32" fmla="*/ 681 w 1137"/>
                <a:gd name="T33" fmla="*/ 15 h 16"/>
                <a:gd name="T34" fmla="*/ 683 w 1137"/>
                <a:gd name="T35" fmla="*/ 3 h 16"/>
                <a:gd name="T36" fmla="*/ 525 w 1137"/>
                <a:gd name="T37" fmla="*/ 2 h 16"/>
                <a:gd name="T38" fmla="*/ 513 w 1137"/>
                <a:gd name="T39" fmla="*/ 2 h 16"/>
                <a:gd name="T40" fmla="*/ 162 w 1137"/>
                <a:gd name="T41" fmla="*/ 1 h 16"/>
                <a:gd name="T42" fmla="*/ 150 w 1137"/>
                <a:gd name="T43" fmla="*/ 1 h 16"/>
                <a:gd name="T44" fmla="*/ 0 w 1137"/>
                <a:gd name="T4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37" h="16">
                  <a:moveTo>
                    <a:pt x="1119" y="4"/>
                  </a:moveTo>
                  <a:cubicBezTo>
                    <a:pt x="1119" y="8"/>
                    <a:pt x="1120" y="12"/>
                    <a:pt x="1120" y="16"/>
                  </a:cubicBezTo>
                  <a:cubicBezTo>
                    <a:pt x="1137" y="16"/>
                    <a:pt x="1137" y="16"/>
                    <a:pt x="1137" y="16"/>
                  </a:cubicBezTo>
                  <a:cubicBezTo>
                    <a:pt x="1137" y="4"/>
                    <a:pt x="1137" y="4"/>
                    <a:pt x="1137" y="4"/>
                  </a:cubicBezTo>
                  <a:cubicBezTo>
                    <a:pt x="1119" y="4"/>
                    <a:pt x="1119" y="4"/>
                    <a:pt x="1119" y="4"/>
                  </a:cubicBezTo>
                  <a:moveTo>
                    <a:pt x="811" y="3"/>
                  </a:moveTo>
                  <a:cubicBezTo>
                    <a:pt x="811" y="15"/>
                    <a:pt x="811" y="15"/>
                    <a:pt x="811" y="15"/>
                  </a:cubicBezTo>
                  <a:cubicBezTo>
                    <a:pt x="995" y="16"/>
                    <a:pt x="995" y="16"/>
                    <a:pt x="995" y="16"/>
                  </a:cubicBezTo>
                  <a:cubicBezTo>
                    <a:pt x="994" y="12"/>
                    <a:pt x="993" y="8"/>
                    <a:pt x="991" y="4"/>
                  </a:cubicBezTo>
                  <a:cubicBezTo>
                    <a:pt x="811" y="3"/>
                    <a:pt x="811" y="3"/>
                    <a:pt x="811" y="3"/>
                  </a:cubicBezTo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50" y="13"/>
                    <a:pt x="150" y="13"/>
                    <a:pt x="150" y="13"/>
                  </a:cubicBezTo>
                  <a:cubicBezTo>
                    <a:pt x="162" y="13"/>
                    <a:pt x="162" y="13"/>
                    <a:pt x="162" y="13"/>
                  </a:cubicBezTo>
                  <a:cubicBezTo>
                    <a:pt x="513" y="14"/>
                    <a:pt x="513" y="14"/>
                    <a:pt x="513" y="14"/>
                  </a:cubicBezTo>
                  <a:cubicBezTo>
                    <a:pt x="525" y="14"/>
                    <a:pt x="525" y="14"/>
                    <a:pt x="525" y="14"/>
                  </a:cubicBezTo>
                  <a:cubicBezTo>
                    <a:pt x="681" y="15"/>
                    <a:pt x="681" y="15"/>
                    <a:pt x="681" y="15"/>
                  </a:cubicBezTo>
                  <a:cubicBezTo>
                    <a:pt x="682" y="11"/>
                    <a:pt x="683" y="7"/>
                    <a:pt x="683" y="3"/>
                  </a:cubicBezTo>
                  <a:cubicBezTo>
                    <a:pt x="525" y="2"/>
                    <a:pt x="525" y="2"/>
                    <a:pt x="525" y="2"/>
                  </a:cubicBezTo>
                  <a:cubicBezTo>
                    <a:pt x="513" y="2"/>
                    <a:pt x="513" y="2"/>
                    <a:pt x="513" y="2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şlíḓe"/>
            <p:cNvSpPr/>
            <p:nvPr/>
          </p:nvSpPr>
          <p:spPr bwMode="auto">
            <a:xfrm>
              <a:off x="6937376" y="2689225"/>
              <a:ext cx="414338" cy="20638"/>
            </a:xfrm>
            <a:custGeom>
              <a:avLst/>
              <a:gdLst>
                <a:gd name="T0" fmla="*/ 0 w 261"/>
                <a:gd name="T1" fmla="*/ 0 h 13"/>
                <a:gd name="T2" fmla="*/ 0 w 261"/>
                <a:gd name="T3" fmla="*/ 12 h 13"/>
                <a:gd name="T4" fmla="*/ 255 w 261"/>
                <a:gd name="T5" fmla="*/ 13 h 13"/>
                <a:gd name="T6" fmla="*/ 261 w 261"/>
                <a:gd name="T7" fmla="*/ 13 h 13"/>
                <a:gd name="T8" fmla="*/ 261 w 261"/>
                <a:gd name="T9" fmla="*/ 1 h 13"/>
                <a:gd name="T10" fmla="*/ 0 w 261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" h="13">
                  <a:moveTo>
                    <a:pt x="0" y="0"/>
                  </a:moveTo>
                  <a:lnTo>
                    <a:pt x="0" y="12"/>
                  </a:lnTo>
                  <a:lnTo>
                    <a:pt x="255" y="13"/>
                  </a:lnTo>
                  <a:lnTo>
                    <a:pt x="261" y="13"/>
                  </a:lnTo>
                  <a:lnTo>
                    <a:pt x="26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ïsļiḓê"/>
            <p:cNvSpPr/>
            <p:nvPr/>
          </p:nvSpPr>
          <p:spPr bwMode="auto">
            <a:xfrm>
              <a:off x="6937376" y="2689225"/>
              <a:ext cx="414338" cy="20638"/>
            </a:xfrm>
            <a:custGeom>
              <a:avLst/>
              <a:gdLst>
                <a:gd name="T0" fmla="*/ 0 w 261"/>
                <a:gd name="T1" fmla="*/ 0 h 13"/>
                <a:gd name="T2" fmla="*/ 0 w 261"/>
                <a:gd name="T3" fmla="*/ 12 h 13"/>
                <a:gd name="T4" fmla="*/ 255 w 261"/>
                <a:gd name="T5" fmla="*/ 13 h 13"/>
                <a:gd name="T6" fmla="*/ 261 w 261"/>
                <a:gd name="T7" fmla="*/ 13 h 13"/>
                <a:gd name="T8" fmla="*/ 261 w 261"/>
                <a:gd name="T9" fmla="*/ 1 h 13"/>
                <a:gd name="T10" fmla="*/ 0 w 261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" h="13">
                  <a:moveTo>
                    <a:pt x="0" y="0"/>
                  </a:moveTo>
                  <a:lnTo>
                    <a:pt x="0" y="12"/>
                  </a:lnTo>
                  <a:lnTo>
                    <a:pt x="255" y="13"/>
                  </a:lnTo>
                  <a:lnTo>
                    <a:pt x="261" y="13"/>
                  </a:lnTo>
                  <a:lnTo>
                    <a:pt x="26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i$ľîḓê"/>
            <p:cNvSpPr/>
            <p:nvPr/>
          </p:nvSpPr>
          <p:spPr bwMode="auto">
            <a:xfrm>
              <a:off x="4778376" y="1925638"/>
              <a:ext cx="19050" cy="3033713"/>
            </a:xfrm>
            <a:custGeom>
              <a:avLst/>
              <a:gdLst>
                <a:gd name="T0" fmla="*/ 12 w 12"/>
                <a:gd name="T1" fmla="*/ 929 h 1911"/>
                <a:gd name="T2" fmla="*/ 0 w 12"/>
                <a:gd name="T3" fmla="*/ 929 h 1911"/>
                <a:gd name="T4" fmla="*/ 0 w 12"/>
                <a:gd name="T5" fmla="*/ 1500 h 1911"/>
                <a:gd name="T6" fmla="*/ 0 w 12"/>
                <a:gd name="T7" fmla="*/ 1512 h 1911"/>
                <a:gd name="T8" fmla="*/ 0 w 12"/>
                <a:gd name="T9" fmla="*/ 1911 h 1911"/>
                <a:gd name="T10" fmla="*/ 12 w 12"/>
                <a:gd name="T11" fmla="*/ 1911 h 1911"/>
                <a:gd name="T12" fmla="*/ 12 w 12"/>
                <a:gd name="T13" fmla="*/ 1512 h 1911"/>
                <a:gd name="T14" fmla="*/ 12 w 12"/>
                <a:gd name="T15" fmla="*/ 1500 h 1911"/>
                <a:gd name="T16" fmla="*/ 12 w 12"/>
                <a:gd name="T17" fmla="*/ 929 h 1911"/>
                <a:gd name="T18" fmla="*/ 12 w 12"/>
                <a:gd name="T19" fmla="*/ 0 h 1911"/>
                <a:gd name="T20" fmla="*/ 0 w 12"/>
                <a:gd name="T21" fmla="*/ 0 h 1911"/>
                <a:gd name="T22" fmla="*/ 0 w 12"/>
                <a:gd name="T23" fmla="*/ 255 h 1911"/>
                <a:gd name="T24" fmla="*/ 0 w 12"/>
                <a:gd name="T25" fmla="*/ 267 h 1911"/>
                <a:gd name="T26" fmla="*/ 0 w 12"/>
                <a:gd name="T27" fmla="*/ 476 h 1911"/>
                <a:gd name="T28" fmla="*/ 0 w 12"/>
                <a:gd name="T29" fmla="*/ 488 h 1911"/>
                <a:gd name="T30" fmla="*/ 0 w 12"/>
                <a:gd name="T31" fmla="*/ 917 h 1911"/>
                <a:gd name="T32" fmla="*/ 12 w 12"/>
                <a:gd name="T33" fmla="*/ 917 h 1911"/>
                <a:gd name="T34" fmla="*/ 12 w 12"/>
                <a:gd name="T35" fmla="*/ 489 h 1911"/>
                <a:gd name="T36" fmla="*/ 12 w 12"/>
                <a:gd name="T37" fmla="*/ 477 h 1911"/>
                <a:gd name="T38" fmla="*/ 12 w 12"/>
                <a:gd name="T39" fmla="*/ 267 h 1911"/>
                <a:gd name="T40" fmla="*/ 12 w 12"/>
                <a:gd name="T41" fmla="*/ 255 h 1911"/>
                <a:gd name="T42" fmla="*/ 12 w 12"/>
                <a:gd name="T43" fmla="*/ 0 h 1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1911">
                  <a:moveTo>
                    <a:pt x="12" y="929"/>
                  </a:moveTo>
                  <a:lnTo>
                    <a:pt x="0" y="929"/>
                  </a:lnTo>
                  <a:lnTo>
                    <a:pt x="0" y="1500"/>
                  </a:lnTo>
                  <a:lnTo>
                    <a:pt x="0" y="1512"/>
                  </a:lnTo>
                  <a:lnTo>
                    <a:pt x="0" y="1911"/>
                  </a:lnTo>
                  <a:lnTo>
                    <a:pt x="12" y="1911"/>
                  </a:lnTo>
                  <a:lnTo>
                    <a:pt x="12" y="1512"/>
                  </a:lnTo>
                  <a:lnTo>
                    <a:pt x="12" y="1500"/>
                  </a:lnTo>
                  <a:lnTo>
                    <a:pt x="12" y="929"/>
                  </a:lnTo>
                  <a:close/>
                  <a:moveTo>
                    <a:pt x="12" y="0"/>
                  </a:moveTo>
                  <a:lnTo>
                    <a:pt x="0" y="0"/>
                  </a:lnTo>
                  <a:lnTo>
                    <a:pt x="0" y="255"/>
                  </a:lnTo>
                  <a:lnTo>
                    <a:pt x="0" y="267"/>
                  </a:lnTo>
                  <a:lnTo>
                    <a:pt x="0" y="476"/>
                  </a:lnTo>
                  <a:lnTo>
                    <a:pt x="0" y="488"/>
                  </a:lnTo>
                  <a:lnTo>
                    <a:pt x="0" y="917"/>
                  </a:lnTo>
                  <a:lnTo>
                    <a:pt x="12" y="917"/>
                  </a:lnTo>
                  <a:lnTo>
                    <a:pt x="12" y="489"/>
                  </a:lnTo>
                  <a:lnTo>
                    <a:pt x="12" y="477"/>
                  </a:lnTo>
                  <a:lnTo>
                    <a:pt x="12" y="267"/>
                  </a:lnTo>
                  <a:lnTo>
                    <a:pt x="12" y="25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îŝľîḓè"/>
            <p:cNvSpPr/>
            <p:nvPr/>
          </p:nvSpPr>
          <p:spPr bwMode="auto">
            <a:xfrm>
              <a:off x="4778376" y="1925638"/>
              <a:ext cx="19050" cy="3033713"/>
            </a:xfrm>
            <a:custGeom>
              <a:avLst/>
              <a:gdLst>
                <a:gd name="T0" fmla="*/ 12 w 12"/>
                <a:gd name="T1" fmla="*/ 929 h 1911"/>
                <a:gd name="T2" fmla="*/ 0 w 12"/>
                <a:gd name="T3" fmla="*/ 929 h 1911"/>
                <a:gd name="T4" fmla="*/ 0 w 12"/>
                <a:gd name="T5" fmla="*/ 1500 h 1911"/>
                <a:gd name="T6" fmla="*/ 0 w 12"/>
                <a:gd name="T7" fmla="*/ 1512 h 1911"/>
                <a:gd name="T8" fmla="*/ 0 w 12"/>
                <a:gd name="T9" fmla="*/ 1911 h 1911"/>
                <a:gd name="T10" fmla="*/ 12 w 12"/>
                <a:gd name="T11" fmla="*/ 1911 h 1911"/>
                <a:gd name="T12" fmla="*/ 12 w 12"/>
                <a:gd name="T13" fmla="*/ 1512 h 1911"/>
                <a:gd name="T14" fmla="*/ 12 w 12"/>
                <a:gd name="T15" fmla="*/ 1500 h 1911"/>
                <a:gd name="T16" fmla="*/ 12 w 12"/>
                <a:gd name="T17" fmla="*/ 929 h 1911"/>
                <a:gd name="T18" fmla="*/ 12 w 12"/>
                <a:gd name="T19" fmla="*/ 0 h 1911"/>
                <a:gd name="T20" fmla="*/ 0 w 12"/>
                <a:gd name="T21" fmla="*/ 0 h 1911"/>
                <a:gd name="T22" fmla="*/ 0 w 12"/>
                <a:gd name="T23" fmla="*/ 255 h 1911"/>
                <a:gd name="T24" fmla="*/ 0 w 12"/>
                <a:gd name="T25" fmla="*/ 267 h 1911"/>
                <a:gd name="T26" fmla="*/ 0 w 12"/>
                <a:gd name="T27" fmla="*/ 476 h 1911"/>
                <a:gd name="T28" fmla="*/ 0 w 12"/>
                <a:gd name="T29" fmla="*/ 488 h 1911"/>
                <a:gd name="T30" fmla="*/ 0 w 12"/>
                <a:gd name="T31" fmla="*/ 917 h 1911"/>
                <a:gd name="T32" fmla="*/ 12 w 12"/>
                <a:gd name="T33" fmla="*/ 917 h 1911"/>
                <a:gd name="T34" fmla="*/ 12 w 12"/>
                <a:gd name="T35" fmla="*/ 489 h 1911"/>
                <a:gd name="T36" fmla="*/ 12 w 12"/>
                <a:gd name="T37" fmla="*/ 477 h 1911"/>
                <a:gd name="T38" fmla="*/ 12 w 12"/>
                <a:gd name="T39" fmla="*/ 267 h 1911"/>
                <a:gd name="T40" fmla="*/ 12 w 12"/>
                <a:gd name="T41" fmla="*/ 255 h 1911"/>
                <a:gd name="T42" fmla="*/ 12 w 12"/>
                <a:gd name="T43" fmla="*/ 0 h 1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1911">
                  <a:moveTo>
                    <a:pt x="12" y="929"/>
                  </a:moveTo>
                  <a:lnTo>
                    <a:pt x="0" y="929"/>
                  </a:lnTo>
                  <a:lnTo>
                    <a:pt x="0" y="1500"/>
                  </a:lnTo>
                  <a:lnTo>
                    <a:pt x="0" y="1512"/>
                  </a:lnTo>
                  <a:lnTo>
                    <a:pt x="0" y="1911"/>
                  </a:lnTo>
                  <a:lnTo>
                    <a:pt x="12" y="1911"/>
                  </a:lnTo>
                  <a:lnTo>
                    <a:pt x="12" y="1512"/>
                  </a:lnTo>
                  <a:lnTo>
                    <a:pt x="12" y="1500"/>
                  </a:lnTo>
                  <a:lnTo>
                    <a:pt x="12" y="929"/>
                  </a:lnTo>
                  <a:moveTo>
                    <a:pt x="12" y="0"/>
                  </a:moveTo>
                  <a:lnTo>
                    <a:pt x="0" y="0"/>
                  </a:lnTo>
                  <a:lnTo>
                    <a:pt x="0" y="255"/>
                  </a:lnTo>
                  <a:lnTo>
                    <a:pt x="0" y="267"/>
                  </a:lnTo>
                  <a:lnTo>
                    <a:pt x="0" y="476"/>
                  </a:lnTo>
                  <a:lnTo>
                    <a:pt x="0" y="488"/>
                  </a:lnTo>
                  <a:lnTo>
                    <a:pt x="0" y="917"/>
                  </a:lnTo>
                  <a:lnTo>
                    <a:pt x="12" y="917"/>
                  </a:lnTo>
                  <a:lnTo>
                    <a:pt x="12" y="489"/>
                  </a:lnTo>
                  <a:lnTo>
                    <a:pt x="12" y="477"/>
                  </a:lnTo>
                  <a:lnTo>
                    <a:pt x="12" y="267"/>
                  </a:lnTo>
                  <a:lnTo>
                    <a:pt x="12" y="255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îśḷíḑé"/>
            <p:cNvSpPr/>
            <p:nvPr/>
          </p:nvSpPr>
          <p:spPr bwMode="auto">
            <a:xfrm>
              <a:off x="3730626" y="3381375"/>
              <a:ext cx="131763" cy="19050"/>
            </a:xfrm>
            <a:custGeom>
              <a:avLst/>
              <a:gdLst>
                <a:gd name="T0" fmla="*/ 83 w 83"/>
                <a:gd name="T1" fmla="*/ 0 h 12"/>
                <a:gd name="T2" fmla="*/ 0 w 83"/>
                <a:gd name="T3" fmla="*/ 0 h 12"/>
                <a:gd name="T4" fmla="*/ 0 w 83"/>
                <a:gd name="T5" fmla="*/ 12 h 12"/>
                <a:gd name="T6" fmla="*/ 0 w 83"/>
                <a:gd name="T7" fmla="*/ 12 h 12"/>
                <a:gd name="T8" fmla="*/ 83 w 83"/>
                <a:gd name="T9" fmla="*/ 12 h 12"/>
                <a:gd name="T10" fmla="*/ 83 w 8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2">
                  <a:moveTo>
                    <a:pt x="8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83" y="1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íṥḻîḓé"/>
            <p:cNvSpPr/>
            <p:nvPr/>
          </p:nvSpPr>
          <p:spPr bwMode="auto">
            <a:xfrm>
              <a:off x="3730626" y="3381375"/>
              <a:ext cx="131763" cy="19050"/>
            </a:xfrm>
            <a:custGeom>
              <a:avLst/>
              <a:gdLst>
                <a:gd name="T0" fmla="*/ 83 w 83"/>
                <a:gd name="T1" fmla="*/ 0 h 12"/>
                <a:gd name="T2" fmla="*/ 0 w 83"/>
                <a:gd name="T3" fmla="*/ 0 h 12"/>
                <a:gd name="T4" fmla="*/ 0 w 83"/>
                <a:gd name="T5" fmla="*/ 12 h 12"/>
                <a:gd name="T6" fmla="*/ 0 w 83"/>
                <a:gd name="T7" fmla="*/ 12 h 12"/>
                <a:gd name="T8" fmla="*/ 83 w 83"/>
                <a:gd name="T9" fmla="*/ 12 h 12"/>
                <a:gd name="T10" fmla="*/ 83 w 8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2">
                  <a:moveTo>
                    <a:pt x="8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83" y="12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ïṡ1ídé"/>
            <p:cNvSpPr/>
            <p:nvPr/>
          </p:nvSpPr>
          <p:spPr bwMode="auto">
            <a:xfrm>
              <a:off x="3862388" y="3381375"/>
              <a:ext cx="1270000" cy="19050"/>
            </a:xfrm>
            <a:custGeom>
              <a:avLst/>
              <a:gdLst>
                <a:gd name="T0" fmla="*/ 800 w 800"/>
                <a:gd name="T1" fmla="*/ 0 h 12"/>
                <a:gd name="T2" fmla="*/ 589 w 800"/>
                <a:gd name="T3" fmla="*/ 0 h 12"/>
                <a:gd name="T4" fmla="*/ 577 w 800"/>
                <a:gd name="T5" fmla="*/ 0 h 12"/>
                <a:gd name="T6" fmla="*/ 281 w 800"/>
                <a:gd name="T7" fmla="*/ 0 h 12"/>
                <a:gd name="T8" fmla="*/ 269 w 800"/>
                <a:gd name="T9" fmla="*/ 0 h 12"/>
                <a:gd name="T10" fmla="*/ 0 w 800"/>
                <a:gd name="T11" fmla="*/ 0 h 12"/>
                <a:gd name="T12" fmla="*/ 0 w 800"/>
                <a:gd name="T13" fmla="*/ 12 h 12"/>
                <a:gd name="T14" fmla="*/ 269 w 800"/>
                <a:gd name="T15" fmla="*/ 12 h 12"/>
                <a:gd name="T16" fmla="*/ 281 w 800"/>
                <a:gd name="T17" fmla="*/ 12 h 12"/>
                <a:gd name="T18" fmla="*/ 577 w 800"/>
                <a:gd name="T19" fmla="*/ 12 h 12"/>
                <a:gd name="T20" fmla="*/ 589 w 800"/>
                <a:gd name="T21" fmla="*/ 12 h 12"/>
                <a:gd name="T22" fmla="*/ 800 w 800"/>
                <a:gd name="T23" fmla="*/ 12 h 12"/>
                <a:gd name="T24" fmla="*/ 800 w 800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12">
                  <a:moveTo>
                    <a:pt x="800" y="0"/>
                  </a:moveTo>
                  <a:lnTo>
                    <a:pt x="589" y="0"/>
                  </a:lnTo>
                  <a:lnTo>
                    <a:pt x="577" y="0"/>
                  </a:lnTo>
                  <a:lnTo>
                    <a:pt x="281" y="0"/>
                  </a:lnTo>
                  <a:lnTo>
                    <a:pt x="269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69" y="12"/>
                  </a:lnTo>
                  <a:lnTo>
                    <a:pt x="281" y="12"/>
                  </a:lnTo>
                  <a:lnTo>
                    <a:pt x="577" y="12"/>
                  </a:lnTo>
                  <a:lnTo>
                    <a:pt x="589" y="12"/>
                  </a:lnTo>
                  <a:lnTo>
                    <a:pt x="800" y="12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îŝḷïde"/>
            <p:cNvSpPr/>
            <p:nvPr/>
          </p:nvSpPr>
          <p:spPr bwMode="auto">
            <a:xfrm>
              <a:off x="3862388" y="3381375"/>
              <a:ext cx="1270000" cy="19050"/>
            </a:xfrm>
            <a:custGeom>
              <a:avLst/>
              <a:gdLst>
                <a:gd name="T0" fmla="*/ 800 w 800"/>
                <a:gd name="T1" fmla="*/ 0 h 12"/>
                <a:gd name="T2" fmla="*/ 589 w 800"/>
                <a:gd name="T3" fmla="*/ 0 h 12"/>
                <a:gd name="T4" fmla="*/ 577 w 800"/>
                <a:gd name="T5" fmla="*/ 0 h 12"/>
                <a:gd name="T6" fmla="*/ 281 w 800"/>
                <a:gd name="T7" fmla="*/ 0 h 12"/>
                <a:gd name="T8" fmla="*/ 269 w 800"/>
                <a:gd name="T9" fmla="*/ 0 h 12"/>
                <a:gd name="T10" fmla="*/ 0 w 800"/>
                <a:gd name="T11" fmla="*/ 0 h 12"/>
                <a:gd name="T12" fmla="*/ 0 w 800"/>
                <a:gd name="T13" fmla="*/ 12 h 12"/>
                <a:gd name="T14" fmla="*/ 269 w 800"/>
                <a:gd name="T15" fmla="*/ 12 h 12"/>
                <a:gd name="T16" fmla="*/ 281 w 800"/>
                <a:gd name="T17" fmla="*/ 12 h 12"/>
                <a:gd name="T18" fmla="*/ 577 w 800"/>
                <a:gd name="T19" fmla="*/ 12 h 12"/>
                <a:gd name="T20" fmla="*/ 589 w 800"/>
                <a:gd name="T21" fmla="*/ 12 h 12"/>
                <a:gd name="T22" fmla="*/ 800 w 800"/>
                <a:gd name="T23" fmla="*/ 12 h 12"/>
                <a:gd name="T24" fmla="*/ 800 w 800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12">
                  <a:moveTo>
                    <a:pt x="800" y="0"/>
                  </a:moveTo>
                  <a:lnTo>
                    <a:pt x="589" y="0"/>
                  </a:lnTo>
                  <a:lnTo>
                    <a:pt x="577" y="0"/>
                  </a:lnTo>
                  <a:lnTo>
                    <a:pt x="281" y="0"/>
                  </a:lnTo>
                  <a:lnTo>
                    <a:pt x="269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69" y="12"/>
                  </a:lnTo>
                  <a:lnTo>
                    <a:pt x="281" y="12"/>
                  </a:lnTo>
                  <a:lnTo>
                    <a:pt x="577" y="12"/>
                  </a:lnTo>
                  <a:lnTo>
                    <a:pt x="589" y="12"/>
                  </a:lnTo>
                  <a:lnTo>
                    <a:pt x="800" y="12"/>
                  </a:lnTo>
                  <a:lnTo>
                    <a:pt x="8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íṡľide"/>
            <p:cNvSpPr/>
            <p:nvPr/>
          </p:nvSpPr>
          <p:spPr bwMode="auto">
            <a:xfrm>
              <a:off x="5132388" y="3381375"/>
              <a:ext cx="1104900" cy="941388"/>
            </a:xfrm>
            <a:custGeom>
              <a:avLst/>
              <a:gdLst>
                <a:gd name="T0" fmla="*/ 162 w 696"/>
                <a:gd name="T1" fmla="*/ 0 h 593"/>
                <a:gd name="T2" fmla="*/ 154 w 696"/>
                <a:gd name="T3" fmla="*/ 0 h 593"/>
                <a:gd name="T4" fmla="*/ 0 w 696"/>
                <a:gd name="T5" fmla="*/ 0 h 593"/>
                <a:gd name="T6" fmla="*/ 0 w 696"/>
                <a:gd name="T7" fmla="*/ 12 h 593"/>
                <a:gd name="T8" fmla="*/ 154 w 696"/>
                <a:gd name="T9" fmla="*/ 12 h 593"/>
                <a:gd name="T10" fmla="*/ 157 w 696"/>
                <a:gd name="T11" fmla="*/ 12 h 593"/>
                <a:gd name="T12" fmla="*/ 166 w 696"/>
                <a:gd name="T13" fmla="*/ 22 h 593"/>
                <a:gd name="T14" fmla="*/ 678 w 696"/>
                <a:gd name="T15" fmla="*/ 583 h 593"/>
                <a:gd name="T16" fmla="*/ 687 w 696"/>
                <a:gd name="T17" fmla="*/ 593 h 593"/>
                <a:gd name="T18" fmla="*/ 696 w 696"/>
                <a:gd name="T19" fmla="*/ 585 h 593"/>
                <a:gd name="T20" fmla="*/ 694 w 696"/>
                <a:gd name="T21" fmla="*/ 583 h 593"/>
                <a:gd name="T22" fmla="*/ 686 w 696"/>
                <a:gd name="T23" fmla="*/ 573 h 593"/>
                <a:gd name="T24" fmla="*/ 166 w 696"/>
                <a:gd name="T25" fmla="*/ 4 h 593"/>
                <a:gd name="T26" fmla="*/ 162 w 696"/>
                <a:gd name="T27" fmla="*/ 0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6" h="593">
                  <a:moveTo>
                    <a:pt x="162" y="0"/>
                  </a:moveTo>
                  <a:lnTo>
                    <a:pt x="154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54" y="12"/>
                  </a:lnTo>
                  <a:lnTo>
                    <a:pt x="157" y="12"/>
                  </a:lnTo>
                  <a:lnTo>
                    <a:pt x="166" y="22"/>
                  </a:lnTo>
                  <a:lnTo>
                    <a:pt x="678" y="583"/>
                  </a:lnTo>
                  <a:lnTo>
                    <a:pt x="687" y="593"/>
                  </a:lnTo>
                  <a:lnTo>
                    <a:pt x="696" y="585"/>
                  </a:lnTo>
                  <a:lnTo>
                    <a:pt x="694" y="583"/>
                  </a:lnTo>
                  <a:lnTo>
                    <a:pt x="686" y="573"/>
                  </a:lnTo>
                  <a:lnTo>
                    <a:pt x="166" y="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işlîḓè"/>
            <p:cNvSpPr/>
            <p:nvPr/>
          </p:nvSpPr>
          <p:spPr bwMode="auto">
            <a:xfrm>
              <a:off x="5132388" y="3381375"/>
              <a:ext cx="1104900" cy="941388"/>
            </a:xfrm>
            <a:custGeom>
              <a:avLst/>
              <a:gdLst>
                <a:gd name="T0" fmla="*/ 162 w 696"/>
                <a:gd name="T1" fmla="*/ 0 h 593"/>
                <a:gd name="T2" fmla="*/ 154 w 696"/>
                <a:gd name="T3" fmla="*/ 0 h 593"/>
                <a:gd name="T4" fmla="*/ 0 w 696"/>
                <a:gd name="T5" fmla="*/ 0 h 593"/>
                <a:gd name="T6" fmla="*/ 0 w 696"/>
                <a:gd name="T7" fmla="*/ 12 h 593"/>
                <a:gd name="T8" fmla="*/ 154 w 696"/>
                <a:gd name="T9" fmla="*/ 12 h 593"/>
                <a:gd name="T10" fmla="*/ 157 w 696"/>
                <a:gd name="T11" fmla="*/ 12 h 593"/>
                <a:gd name="T12" fmla="*/ 166 w 696"/>
                <a:gd name="T13" fmla="*/ 22 h 593"/>
                <a:gd name="T14" fmla="*/ 678 w 696"/>
                <a:gd name="T15" fmla="*/ 583 h 593"/>
                <a:gd name="T16" fmla="*/ 687 w 696"/>
                <a:gd name="T17" fmla="*/ 593 h 593"/>
                <a:gd name="T18" fmla="*/ 696 w 696"/>
                <a:gd name="T19" fmla="*/ 585 h 593"/>
                <a:gd name="T20" fmla="*/ 694 w 696"/>
                <a:gd name="T21" fmla="*/ 583 h 593"/>
                <a:gd name="T22" fmla="*/ 686 w 696"/>
                <a:gd name="T23" fmla="*/ 573 h 593"/>
                <a:gd name="T24" fmla="*/ 166 w 696"/>
                <a:gd name="T25" fmla="*/ 4 h 593"/>
                <a:gd name="T26" fmla="*/ 162 w 696"/>
                <a:gd name="T27" fmla="*/ 0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6" h="593">
                  <a:moveTo>
                    <a:pt x="162" y="0"/>
                  </a:moveTo>
                  <a:lnTo>
                    <a:pt x="154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54" y="12"/>
                  </a:lnTo>
                  <a:lnTo>
                    <a:pt x="157" y="12"/>
                  </a:lnTo>
                  <a:lnTo>
                    <a:pt x="166" y="22"/>
                  </a:lnTo>
                  <a:lnTo>
                    <a:pt x="678" y="583"/>
                  </a:lnTo>
                  <a:lnTo>
                    <a:pt x="687" y="593"/>
                  </a:lnTo>
                  <a:lnTo>
                    <a:pt x="696" y="585"/>
                  </a:lnTo>
                  <a:lnTo>
                    <a:pt x="694" y="583"/>
                  </a:lnTo>
                  <a:lnTo>
                    <a:pt x="686" y="573"/>
                  </a:lnTo>
                  <a:lnTo>
                    <a:pt x="166" y="4"/>
                  </a:lnTo>
                  <a:lnTo>
                    <a:pt x="1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íṡļïḓe"/>
            <p:cNvSpPr/>
            <p:nvPr/>
          </p:nvSpPr>
          <p:spPr bwMode="auto">
            <a:xfrm>
              <a:off x="6402388" y="1919288"/>
              <a:ext cx="19050" cy="1639888"/>
            </a:xfrm>
            <a:custGeom>
              <a:avLst/>
              <a:gdLst>
                <a:gd name="T0" fmla="*/ 0 w 12"/>
                <a:gd name="T1" fmla="*/ 849 h 1038"/>
                <a:gd name="T2" fmla="*/ 0 w 12"/>
                <a:gd name="T3" fmla="*/ 1032 h 1038"/>
                <a:gd name="T4" fmla="*/ 0 w 12"/>
                <a:gd name="T5" fmla="*/ 1038 h 1038"/>
                <a:gd name="T6" fmla="*/ 12 w 12"/>
                <a:gd name="T7" fmla="*/ 1038 h 1038"/>
                <a:gd name="T8" fmla="*/ 12 w 12"/>
                <a:gd name="T9" fmla="*/ 1032 h 1038"/>
                <a:gd name="T10" fmla="*/ 12 w 12"/>
                <a:gd name="T11" fmla="*/ 874 h 1038"/>
                <a:gd name="T12" fmla="*/ 0 w 12"/>
                <a:gd name="T13" fmla="*/ 849 h 1038"/>
                <a:gd name="T14" fmla="*/ 12 w 12"/>
                <a:gd name="T15" fmla="*/ 484 h 1038"/>
                <a:gd name="T16" fmla="*/ 5 w 12"/>
                <a:gd name="T17" fmla="*/ 522 h 1038"/>
                <a:gd name="T18" fmla="*/ 12 w 12"/>
                <a:gd name="T19" fmla="*/ 561 h 1038"/>
                <a:gd name="T20" fmla="*/ 12 w 12"/>
                <a:gd name="T21" fmla="*/ 498 h 1038"/>
                <a:gd name="T22" fmla="*/ 12 w 12"/>
                <a:gd name="T23" fmla="*/ 486 h 1038"/>
                <a:gd name="T24" fmla="*/ 12 w 12"/>
                <a:gd name="T25" fmla="*/ 484 h 1038"/>
                <a:gd name="T26" fmla="*/ 12 w 12"/>
                <a:gd name="T27" fmla="*/ 0 h 1038"/>
                <a:gd name="T28" fmla="*/ 0 w 12"/>
                <a:gd name="T29" fmla="*/ 0 h 1038"/>
                <a:gd name="T30" fmla="*/ 0 w 12"/>
                <a:gd name="T31" fmla="*/ 329 h 1038"/>
                <a:gd name="T32" fmla="*/ 12 w 12"/>
                <a:gd name="T33" fmla="*/ 323 h 1038"/>
                <a:gd name="T34" fmla="*/ 12 w 12"/>
                <a:gd name="T35" fmla="*/ 0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1038">
                  <a:moveTo>
                    <a:pt x="0" y="849"/>
                  </a:moveTo>
                  <a:cubicBezTo>
                    <a:pt x="0" y="1032"/>
                    <a:pt x="0" y="1032"/>
                    <a:pt x="0" y="1032"/>
                  </a:cubicBezTo>
                  <a:cubicBezTo>
                    <a:pt x="0" y="1038"/>
                    <a:pt x="0" y="1038"/>
                    <a:pt x="0" y="1038"/>
                  </a:cubicBezTo>
                  <a:cubicBezTo>
                    <a:pt x="12" y="1038"/>
                    <a:pt x="12" y="1038"/>
                    <a:pt x="12" y="1038"/>
                  </a:cubicBezTo>
                  <a:cubicBezTo>
                    <a:pt x="12" y="1032"/>
                    <a:pt x="12" y="1032"/>
                    <a:pt x="12" y="1032"/>
                  </a:cubicBezTo>
                  <a:cubicBezTo>
                    <a:pt x="12" y="874"/>
                    <a:pt x="12" y="874"/>
                    <a:pt x="12" y="874"/>
                  </a:cubicBezTo>
                  <a:cubicBezTo>
                    <a:pt x="9" y="866"/>
                    <a:pt x="5" y="858"/>
                    <a:pt x="0" y="849"/>
                  </a:cubicBezTo>
                  <a:moveTo>
                    <a:pt x="12" y="484"/>
                  </a:moveTo>
                  <a:cubicBezTo>
                    <a:pt x="7" y="496"/>
                    <a:pt x="5" y="509"/>
                    <a:pt x="5" y="522"/>
                  </a:cubicBezTo>
                  <a:cubicBezTo>
                    <a:pt x="5" y="536"/>
                    <a:pt x="7" y="549"/>
                    <a:pt x="12" y="561"/>
                  </a:cubicBezTo>
                  <a:cubicBezTo>
                    <a:pt x="12" y="498"/>
                    <a:pt x="12" y="498"/>
                    <a:pt x="12" y="498"/>
                  </a:cubicBezTo>
                  <a:cubicBezTo>
                    <a:pt x="12" y="486"/>
                    <a:pt x="12" y="486"/>
                    <a:pt x="12" y="486"/>
                  </a:cubicBezTo>
                  <a:cubicBezTo>
                    <a:pt x="12" y="484"/>
                    <a:pt x="12" y="484"/>
                    <a:pt x="12" y="484"/>
                  </a:cubicBezTo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4" y="327"/>
                    <a:pt x="8" y="325"/>
                    <a:pt x="12" y="32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ïṣļîḓè"/>
            <p:cNvSpPr/>
            <p:nvPr/>
          </p:nvSpPr>
          <p:spPr bwMode="auto">
            <a:xfrm>
              <a:off x="8272463" y="3843338"/>
              <a:ext cx="131763" cy="19050"/>
            </a:xfrm>
            <a:prstGeom prst="rect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îśļïďê"/>
            <p:cNvSpPr/>
            <p:nvPr/>
          </p:nvSpPr>
          <p:spPr bwMode="auto">
            <a:xfrm>
              <a:off x="8272463" y="3843338"/>
              <a:ext cx="13176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ṧlîdè"/>
            <p:cNvSpPr/>
            <p:nvPr/>
          </p:nvSpPr>
          <p:spPr bwMode="auto">
            <a:xfrm>
              <a:off x="6959601" y="3843338"/>
              <a:ext cx="1312863" cy="19050"/>
            </a:xfrm>
            <a:custGeom>
              <a:avLst/>
              <a:gdLst>
                <a:gd name="T0" fmla="*/ 827 w 827"/>
                <a:gd name="T1" fmla="*/ 0 h 12"/>
                <a:gd name="T2" fmla="*/ 573 w 827"/>
                <a:gd name="T3" fmla="*/ 0 h 12"/>
                <a:gd name="T4" fmla="*/ 561 w 827"/>
                <a:gd name="T5" fmla="*/ 0 h 12"/>
                <a:gd name="T6" fmla="*/ 0 w 827"/>
                <a:gd name="T7" fmla="*/ 0 h 12"/>
                <a:gd name="T8" fmla="*/ 0 w 827"/>
                <a:gd name="T9" fmla="*/ 12 h 12"/>
                <a:gd name="T10" fmla="*/ 561 w 827"/>
                <a:gd name="T11" fmla="*/ 12 h 12"/>
                <a:gd name="T12" fmla="*/ 573 w 827"/>
                <a:gd name="T13" fmla="*/ 12 h 12"/>
                <a:gd name="T14" fmla="*/ 827 w 827"/>
                <a:gd name="T15" fmla="*/ 12 h 12"/>
                <a:gd name="T16" fmla="*/ 827 w 827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7" h="12">
                  <a:moveTo>
                    <a:pt x="827" y="0"/>
                  </a:moveTo>
                  <a:lnTo>
                    <a:pt x="573" y="0"/>
                  </a:lnTo>
                  <a:lnTo>
                    <a:pt x="56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561" y="12"/>
                  </a:lnTo>
                  <a:lnTo>
                    <a:pt x="573" y="12"/>
                  </a:lnTo>
                  <a:lnTo>
                    <a:pt x="827" y="12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íśľïḍé"/>
            <p:cNvSpPr/>
            <p:nvPr/>
          </p:nvSpPr>
          <p:spPr bwMode="auto">
            <a:xfrm>
              <a:off x="6959601" y="3843338"/>
              <a:ext cx="1312863" cy="19050"/>
            </a:xfrm>
            <a:custGeom>
              <a:avLst/>
              <a:gdLst>
                <a:gd name="T0" fmla="*/ 827 w 827"/>
                <a:gd name="T1" fmla="*/ 0 h 12"/>
                <a:gd name="T2" fmla="*/ 573 w 827"/>
                <a:gd name="T3" fmla="*/ 0 h 12"/>
                <a:gd name="T4" fmla="*/ 561 w 827"/>
                <a:gd name="T5" fmla="*/ 0 h 12"/>
                <a:gd name="T6" fmla="*/ 0 w 827"/>
                <a:gd name="T7" fmla="*/ 0 h 12"/>
                <a:gd name="T8" fmla="*/ 0 w 827"/>
                <a:gd name="T9" fmla="*/ 12 h 12"/>
                <a:gd name="T10" fmla="*/ 561 w 827"/>
                <a:gd name="T11" fmla="*/ 12 h 12"/>
                <a:gd name="T12" fmla="*/ 573 w 827"/>
                <a:gd name="T13" fmla="*/ 12 h 12"/>
                <a:gd name="T14" fmla="*/ 827 w 827"/>
                <a:gd name="T15" fmla="*/ 12 h 12"/>
                <a:gd name="T16" fmla="*/ 827 w 827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7" h="12">
                  <a:moveTo>
                    <a:pt x="827" y="0"/>
                  </a:moveTo>
                  <a:lnTo>
                    <a:pt x="573" y="0"/>
                  </a:lnTo>
                  <a:lnTo>
                    <a:pt x="56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561" y="12"/>
                  </a:lnTo>
                  <a:lnTo>
                    <a:pt x="573" y="12"/>
                  </a:lnTo>
                  <a:lnTo>
                    <a:pt x="827" y="12"/>
                  </a:lnTo>
                  <a:lnTo>
                    <a:pt x="8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íSļîďê"/>
            <p:cNvSpPr/>
            <p:nvPr/>
          </p:nvSpPr>
          <p:spPr bwMode="auto">
            <a:xfrm>
              <a:off x="6230938" y="3843338"/>
              <a:ext cx="728663" cy="19050"/>
            </a:xfrm>
            <a:custGeom>
              <a:avLst/>
              <a:gdLst>
                <a:gd name="T0" fmla="*/ 459 w 459"/>
                <a:gd name="T1" fmla="*/ 0 h 12"/>
                <a:gd name="T2" fmla="*/ 417 w 459"/>
                <a:gd name="T3" fmla="*/ 0 h 12"/>
                <a:gd name="T4" fmla="*/ 405 w 459"/>
                <a:gd name="T5" fmla="*/ 0 h 12"/>
                <a:gd name="T6" fmla="*/ 6 w 459"/>
                <a:gd name="T7" fmla="*/ 0 h 12"/>
                <a:gd name="T8" fmla="*/ 0 w 459"/>
                <a:gd name="T9" fmla="*/ 0 h 12"/>
                <a:gd name="T10" fmla="*/ 0 w 459"/>
                <a:gd name="T11" fmla="*/ 12 h 12"/>
                <a:gd name="T12" fmla="*/ 6 w 459"/>
                <a:gd name="T13" fmla="*/ 12 h 12"/>
                <a:gd name="T14" fmla="*/ 405 w 459"/>
                <a:gd name="T15" fmla="*/ 12 h 12"/>
                <a:gd name="T16" fmla="*/ 417 w 459"/>
                <a:gd name="T17" fmla="*/ 12 h 12"/>
                <a:gd name="T18" fmla="*/ 459 w 459"/>
                <a:gd name="T19" fmla="*/ 12 h 12"/>
                <a:gd name="T20" fmla="*/ 459 w 459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9" h="12">
                  <a:moveTo>
                    <a:pt x="459" y="0"/>
                  </a:moveTo>
                  <a:lnTo>
                    <a:pt x="417" y="0"/>
                  </a:lnTo>
                  <a:lnTo>
                    <a:pt x="405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405" y="12"/>
                  </a:lnTo>
                  <a:lnTo>
                    <a:pt x="417" y="12"/>
                  </a:lnTo>
                  <a:lnTo>
                    <a:pt x="459" y="12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iŝḻîḓè"/>
            <p:cNvSpPr/>
            <p:nvPr/>
          </p:nvSpPr>
          <p:spPr bwMode="auto">
            <a:xfrm>
              <a:off x="6230938" y="3843338"/>
              <a:ext cx="728663" cy="19050"/>
            </a:xfrm>
            <a:custGeom>
              <a:avLst/>
              <a:gdLst>
                <a:gd name="T0" fmla="*/ 459 w 459"/>
                <a:gd name="T1" fmla="*/ 0 h 12"/>
                <a:gd name="T2" fmla="*/ 417 w 459"/>
                <a:gd name="T3" fmla="*/ 0 h 12"/>
                <a:gd name="T4" fmla="*/ 405 w 459"/>
                <a:gd name="T5" fmla="*/ 0 h 12"/>
                <a:gd name="T6" fmla="*/ 6 w 459"/>
                <a:gd name="T7" fmla="*/ 0 h 12"/>
                <a:gd name="T8" fmla="*/ 0 w 459"/>
                <a:gd name="T9" fmla="*/ 0 h 12"/>
                <a:gd name="T10" fmla="*/ 0 w 459"/>
                <a:gd name="T11" fmla="*/ 12 h 12"/>
                <a:gd name="T12" fmla="*/ 6 w 459"/>
                <a:gd name="T13" fmla="*/ 12 h 12"/>
                <a:gd name="T14" fmla="*/ 405 w 459"/>
                <a:gd name="T15" fmla="*/ 12 h 12"/>
                <a:gd name="T16" fmla="*/ 417 w 459"/>
                <a:gd name="T17" fmla="*/ 12 h 12"/>
                <a:gd name="T18" fmla="*/ 459 w 459"/>
                <a:gd name="T19" fmla="*/ 12 h 12"/>
                <a:gd name="T20" fmla="*/ 459 w 459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9" h="12">
                  <a:moveTo>
                    <a:pt x="459" y="0"/>
                  </a:moveTo>
                  <a:lnTo>
                    <a:pt x="417" y="0"/>
                  </a:lnTo>
                  <a:lnTo>
                    <a:pt x="405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405" y="12"/>
                  </a:lnTo>
                  <a:lnTo>
                    <a:pt x="417" y="12"/>
                  </a:lnTo>
                  <a:lnTo>
                    <a:pt x="459" y="12"/>
                  </a:lnTo>
                  <a:lnTo>
                    <a:pt x="4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îṣļïḍê"/>
            <p:cNvSpPr/>
            <p:nvPr/>
          </p:nvSpPr>
          <p:spPr bwMode="auto">
            <a:xfrm>
              <a:off x="6242051" y="3559175"/>
              <a:ext cx="641350" cy="280988"/>
            </a:xfrm>
            <a:custGeom>
              <a:avLst/>
              <a:gdLst>
                <a:gd name="T0" fmla="*/ 402 w 404"/>
                <a:gd name="T1" fmla="*/ 177 h 177"/>
                <a:gd name="T2" fmla="*/ 0 w 404"/>
                <a:gd name="T3" fmla="*/ 177 h 177"/>
                <a:gd name="T4" fmla="*/ 0 w 404"/>
                <a:gd name="T5" fmla="*/ 2 h 177"/>
                <a:gd name="T6" fmla="*/ 380 w 404"/>
                <a:gd name="T7" fmla="*/ 0 h 177"/>
                <a:gd name="T8" fmla="*/ 404 w 404"/>
                <a:gd name="T9" fmla="*/ 68 h 177"/>
                <a:gd name="T10" fmla="*/ 402 w 404"/>
                <a:gd name="T11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177">
                  <a:moveTo>
                    <a:pt x="402" y="177"/>
                  </a:moveTo>
                  <a:lnTo>
                    <a:pt x="0" y="177"/>
                  </a:lnTo>
                  <a:lnTo>
                    <a:pt x="0" y="2"/>
                  </a:lnTo>
                  <a:lnTo>
                    <a:pt x="380" y="0"/>
                  </a:lnTo>
                  <a:lnTo>
                    <a:pt x="404" y="68"/>
                  </a:lnTo>
                  <a:lnTo>
                    <a:pt x="402" y="177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íś1íďe"/>
            <p:cNvSpPr/>
            <p:nvPr/>
          </p:nvSpPr>
          <p:spPr bwMode="auto">
            <a:xfrm>
              <a:off x="6242051" y="3559175"/>
              <a:ext cx="641350" cy="280988"/>
            </a:xfrm>
            <a:custGeom>
              <a:avLst/>
              <a:gdLst>
                <a:gd name="T0" fmla="*/ 402 w 404"/>
                <a:gd name="T1" fmla="*/ 177 h 177"/>
                <a:gd name="T2" fmla="*/ 0 w 404"/>
                <a:gd name="T3" fmla="*/ 177 h 177"/>
                <a:gd name="T4" fmla="*/ 0 w 404"/>
                <a:gd name="T5" fmla="*/ 2 h 177"/>
                <a:gd name="T6" fmla="*/ 380 w 404"/>
                <a:gd name="T7" fmla="*/ 0 h 177"/>
                <a:gd name="T8" fmla="*/ 404 w 404"/>
                <a:gd name="T9" fmla="*/ 68 h 177"/>
                <a:gd name="T10" fmla="*/ 402 w 404"/>
                <a:gd name="T11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177">
                  <a:moveTo>
                    <a:pt x="402" y="177"/>
                  </a:moveTo>
                  <a:lnTo>
                    <a:pt x="0" y="177"/>
                  </a:lnTo>
                  <a:lnTo>
                    <a:pt x="0" y="2"/>
                  </a:lnTo>
                  <a:lnTo>
                    <a:pt x="380" y="0"/>
                  </a:lnTo>
                  <a:lnTo>
                    <a:pt x="404" y="68"/>
                  </a:lnTo>
                  <a:lnTo>
                    <a:pt x="402" y="1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iṥliḑè"/>
            <p:cNvSpPr/>
            <p:nvPr/>
          </p:nvSpPr>
          <p:spPr bwMode="auto">
            <a:xfrm>
              <a:off x="6215063" y="2400300"/>
              <a:ext cx="698500" cy="1168400"/>
            </a:xfrm>
            <a:custGeom>
              <a:avLst/>
              <a:gdLst>
                <a:gd name="T0" fmla="*/ 221 w 442"/>
                <a:gd name="T1" fmla="*/ 0 h 740"/>
                <a:gd name="T2" fmla="*/ 0 w 442"/>
                <a:gd name="T3" fmla="*/ 221 h 740"/>
                <a:gd name="T4" fmla="*/ 221 w 442"/>
                <a:gd name="T5" fmla="*/ 740 h 740"/>
                <a:gd name="T6" fmla="*/ 442 w 442"/>
                <a:gd name="T7" fmla="*/ 221 h 740"/>
                <a:gd name="T8" fmla="*/ 221 w 442"/>
                <a:gd name="T9" fmla="*/ 0 h 740"/>
                <a:gd name="T10" fmla="*/ 221 w 442"/>
                <a:gd name="T11" fmla="*/ 316 h 740"/>
                <a:gd name="T12" fmla="*/ 124 w 442"/>
                <a:gd name="T13" fmla="*/ 218 h 740"/>
                <a:gd name="T14" fmla="*/ 221 w 442"/>
                <a:gd name="T15" fmla="*/ 121 h 740"/>
                <a:gd name="T16" fmla="*/ 318 w 442"/>
                <a:gd name="T17" fmla="*/ 218 h 740"/>
                <a:gd name="T18" fmla="*/ 221 w 442"/>
                <a:gd name="T19" fmla="*/ 316 h 740"/>
                <a:gd name="T20" fmla="*/ 221 w 442"/>
                <a:gd name="T21" fmla="*/ 316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2" h="740"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cubicBezTo>
                    <a:pt x="0" y="343"/>
                    <a:pt x="221" y="740"/>
                    <a:pt x="221" y="740"/>
                  </a:cubicBezTo>
                  <a:cubicBezTo>
                    <a:pt x="221" y="740"/>
                    <a:pt x="442" y="344"/>
                    <a:pt x="442" y="221"/>
                  </a:cubicBezTo>
                  <a:cubicBezTo>
                    <a:pt x="442" y="99"/>
                    <a:pt x="343" y="0"/>
                    <a:pt x="221" y="0"/>
                  </a:cubicBezTo>
                  <a:moveTo>
                    <a:pt x="221" y="316"/>
                  </a:moveTo>
                  <a:cubicBezTo>
                    <a:pt x="167" y="316"/>
                    <a:pt x="124" y="272"/>
                    <a:pt x="124" y="218"/>
                  </a:cubicBezTo>
                  <a:cubicBezTo>
                    <a:pt x="124" y="165"/>
                    <a:pt x="167" y="121"/>
                    <a:pt x="221" y="121"/>
                  </a:cubicBezTo>
                  <a:cubicBezTo>
                    <a:pt x="275" y="121"/>
                    <a:pt x="318" y="165"/>
                    <a:pt x="318" y="218"/>
                  </a:cubicBezTo>
                  <a:cubicBezTo>
                    <a:pt x="318" y="272"/>
                    <a:pt x="275" y="316"/>
                    <a:pt x="221" y="316"/>
                  </a:cubicBezTo>
                  <a:cubicBezTo>
                    <a:pt x="221" y="316"/>
                    <a:pt x="221" y="316"/>
                    <a:pt x="221" y="316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îS1ïḍé"/>
            <p:cNvSpPr/>
            <p:nvPr/>
          </p:nvSpPr>
          <p:spPr bwMode="auto">
            <a:xfrm>
              <a:off x="6215063" y="2400300"/>
              <a:ext cx="698500" cy="1168400"/>
            </a:xfrm>
            <a:custGeom>
              <a:avLst/>
              <a:gdLst>
                <a:gd name="T0" fmla="*/ 124 w 442"/>
                <a:gd name="T1" fmla="*/ 218 h 740"/>
                <a:gd name="T2" fmla="*/ 124 w 442"/>
                <a:gd name="T3" fmla="*/ 218 h 740"/>
                <a:gd name="T4" fmla="*/ 221 w 442"/>
                <a:gd name="T5" fmla="*/ 121 h 740"/>
                <a:gd name="T6" fmla="*/ 318 w 442"/>
                <a:gd name="T7" fmla="*/ 218 h 740"/>
                <a:gd name="T8" fmla="*/ 318 w 442"/>
                <a:gd name="T9" fmla="*/ 218 h 740"/>
                <a:gd name="T10" fmla="*/ 318 w 442"/>
                <a:gd name="T11" fmla="*/ 218 h 740"/>
                <a:gd name="T12" fmla="*/ 221 w 442"/>
                <a:gd name="T13" fmla="*/ 316 h 740"/>
                <a:gd name="T14" fmla="*/ 221 w 442"/>
                <a:gd name="T15" fmla="*/ 316 h 740"/>
                <a:gd name="T16" fmla="*/ 221 w 442"/>
                <a:gd name="T17" fmla="*/ 316 h 740"/>
                <a:gd name="T18" fmla="*/ 124 w 442"/>
                <a:gd name="T19" fmla="*/ 218 h 740"/>
                <a:gd name="T20" fmla="*/ 124 w 442"/>
                <a:gd name="T21" fmla="*/ 218 h 740"/>
                <a:gd name="T22" fmla="*/ 221 w 442"/>
                <a:gd name="T23" fmla="*/ 0 h 740"/>
                <a:gd name="T24" fmla="*/ 131 w 442"/>
                <a:gd name="T25" fmla="*/ 19 h 740"/>
                <a:gd name="T26" fmla="*/ 119 w 442"/>
                <a:gd name="T27" fmla="*/ 25 h 740"/>
                <a:gd name="T28" fmla="*/ 3 w 442"/>
                <a:gd name="T29" fmla="*/ 182 h 740"/>
                <a:gd name="T30" fmla="*/ 1 w 442"/>
                <a:gd name="T31" fmla="*/ 194 h 740"/>
                <a:gd name="T32" fmla="*/ 0 w 442"/>
                <a:gd name="T33" fmla="*/ 221 h 740"/>
                <a:gd name="T34" fmla="*/ 221 w 442"/>
                <a:gd name="T35" fmla="*/ 740 h 740"/>
                <a:gd name="T36" fmla="*/ 442 w 442"/>
                <a:gd name="T37" fmla="*/ 221 h 740"/>
                <a:gd name="T38" fmla="*/ 377 w 442"/>
                <a:gd name="T39" fmla="*/ 64 h 740"/>
                <a:gd name="T40" fmla="*/ 365 w 442"/>
                <a:gd name="T41" fmla="*/ 53 h 740"/>
                <a:gd name="T42" fmla="*/ 221 w 442"/>
                <a:gd name="T43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740">
                  <a:moveTo>
                    <a:pt x="124" y="218"/>
                  </a:moveTo>
                  <a:cubicBezTo>
                    <a:pt x="124" y="218"/>
                    <a:pt x="124" y="218"/>
                    <a:pt x="124" y="218"/>
                  </a:cubicBezTo>
                  <a:cubicBezTo>
                    <a:pt x="124" y="165"/>
                    <a:pt x="167" y="121"/>
                    <a:pt x="221" y="121"/>
                  </a:cubicBezTo>
                  <a:cubicBezTo>
                    <a:pt x="275" y="121"/>
                    <a:pt x="318" y="165"/>
                    <a:pt x="318" y="218"/>
                  </a:cubicBezTo>
                  <a:cubicBezTo>
                    <a:pt x="318" y="218"/>
                    <a:pt x="318" y="218"/>
                    <a:pt x="318" y="218"/>
                  </a:cubicBezTo>
                  <a:cubicBezTo>
                    <a:pt x="318" y="218"/>
                    <a:pt x="318" y="218"/>
                    <a:pt x="318" y="218"/>
                  </a:cubicBezTo>
                  <a:cubicBezTo>
                    <a:pt x="318" y="272"/>
                    <a:pt x="275" y="316"/>
                    <a:pt x="221" y="316"/>
                  </a:cubicBezTo>
                  <a:cubicBezTo>
                    <a:pt x="221" y="316"/>
                    <a:pt x="221" y="316"/>
                    <a:pt x="221" y="316"/>
                  </a:cubicBezTo>
                  <a:cubicBezTo>
                    <a:pt x="221" y="316"/>
                    <a:pt x="221" y="316"/>
                    <a:pt x="221" y="316"/>
                  </a:cubicBezTo>
                  <a:cubicBezTo>
                    <a:pt x="167" y="316"/>
                    <a:pt x="124" y="272"/>
                    <a:pt x="124" y="218"/>
                  </a:cubicBezTo>
                  <a:cubicBezTo>
                    <a:pt x="124" y="218"/>
                    <a:pt x="124" y="218"/>
                    <a:pt x="124" y="218"/>
                  </a:cubicBezTo>
                  <a:moveTo>
                    <a:pt x="221" y="0"/>
                  </a:moveTo>
                  <a:cubicBezTo>
                    <a:pt x="189" y="0"/>
                    <a:pt x="159" y="7"/>
                    <a:pt x="131" y="19"/>
                  </a:cubicBezTo>
                  <a:cubicBezTo>
                    <a:pt x="127" y="21"/>
                    <a:pt x="123" y="23"/>
                    <a:pt x="119" y="25"/>
                  </a:cubicBezTo>
                  <a:cubicBezTo>
                    <a:pt x="60" y="56"/>
                    <a:pt x="16" y="113"/>
                    <a:pt x="3" y="182"/>
                  </a:cubicBezTo>
                  <a:cubicBezTo>
                    <a:pt x="3" y="186"/>
                    <a:pt x="2" y="190"/>
                    <a:pt x="1" y="194"/>
                  </a:cubicBezTo>
                  <a:cubicBezTo>
                    <a:pt x="0" y="203"/>
                    <a:pt x="0" y="212"/>
                    <a:pt x="0" y="221"/>
                  </a:cubicBezTo>
                  <a:cubicBezTo>
                    <a:pt x="0" y="343"/>
                    <a:pt x="221" y="740"/>
                    <a:pt x="221" y="740"/>
                  </a:cubicBezTo>
                  <a:cubicBezTo>
                    <a:pt x="221" y="740"/>
                    <a:pt x="442" y="344"/>
                    <a:pt x="442" y="221"/>
                  </a:cubicBezTo>
                  <a:cubicBezTo>
                    <a:pt x="442" y="160"/>
                    <a:pt x="417" y="104"/>
                    <a:pt x="377" y="64"/>
                  </a:cubicBezTo>
                  <a:cubicBezTo>
                    <a:pt x="373" y="60"/>
                    <a:pt x="369" y="57"/>
                    <a:pt x="365" y="53"/>
                  </a:cubicBezTo>
                  <a:cubicBezTo>
                    <a:pt x="326" y="20"/>
                    <a:pt x="276" y="0"/>
                    <a:pt x="221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ïşlïḑe"/>
            <p:cNvSpPr/>
            <p:nvPr/>
          </p:nvSpPr>
          <p:spPr bwMode="auto">
            <a:xfrm>
              <a:off x="6215063" y="2451100"/>
              <a:ext cx="698500" cy="1168400"/>
            </a:xfrm>
            <a:custGeom>
              <a:avLst/>
              <a:gdLst>
                <a:gd name="T0" fmla="*/ 221 w 442"/>
                <a:gd name="T1" fmla="*/ 0 h 740"/>
                <a:gd name="T2" fmla="*/ 0 w 442"/>
                <a:gd name="T3" fmla="*/ 221 h 740"/>
                <a:gd name="T4" fmla="*/ 221 w 442"/>
                <a:gd name="T5" fmla="*/ 740 h 740"/>
                <a:gd name="T6" fmla="*/ 442 w 442"/>
                <a:gd name="T7" fmla="*/ 221 h 740"/>
                <a:gd name="T8" fmla="*/ 221 w 442"/>
                <a:gd name="T9" fmla="*/ 0 h 740"/>
                <a:gd name="T10" fmla="*/ 221 w 442"/>
                <a:gd name="T11" fmla="*/ 316 h 740"/>
                <a:gd name="T12" fmla="*/ 124 w 442"/>
                <a:gd name="T13" fmla="*/ 218 h 740"/>
                <a:gd name="T14" fmla="*/ 221 w 442"/>
                <a:gd name="T15" fmla="*/ 121 h 740"/>
                <a:gd name="T16" fmla="*/ 318 w 442"/>
                <a:gd name="T17" fmla="*/ 218 h 740"/>
                <a:gd name="T18" fmla="*/ 221 w 442"/>
                <a:gd name="T19" fmla="*/ 316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2" h="740"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cubicBezTo>
                    <a:pt x="0" y="343"/>
                    <a:pt x="221" y="740"/>
                    <a:pt x="221" y="740"/>
                  </a:cubicBezTo>
                  <a:cubicBezTo>
                    <a:pt x="221" y="740"/>
                    <a:pt x="442" y="344"/>
                    <a:pt x="442" y="221"/>
                  </a:cubicBezTo>
                  <a:cubicBezTo>
                    <a:pt x="442" y="99"/>
                    <a:pt x="343" y="0"/>
                    <a:pt x="221" y="0"/>
                  </a:cubicBezTo>
                  <a:close/>
                  <a:moveTo>
                    <a:pt x="221" y="316"/>
                  </a:moveTo>
                  <a:cubicBezTo>
                    <a:pt x="167" y="316"/>
                    <a:pt x="124" y="272"/>
                    <a:pt x="124" y="218"/>
                  </a:cubicBezTo>
                  <a:cubicBezTo>
                    <a:pt x="124" y="165"/>
                    <a:pt x="167" y="121"/>
                    <a:pt x="221" y="121"/>
                  </a:cubicBezTo>
                  <a:cubicBezTo>
                    <a:pt x="275" y="121"/>
                    <a:pt x="318" y="165"/>
                    <a:pt x="318" y="218"/>
                  </a:cubicBezTo>
                  <a:cubicBezTo>
                    <a:pt x="318" y="272"/>
                    <a:pt x="275" y="316"/>
                    <a:pt x="221" y="316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ïsḻïdè"/>
            <p:cNvSpPr/>
            <p:nvPr/>
          </p:nvSpPr>
          <p:spPr bwMode="auto">
            <a:xfrm>
              <a:off x="6197601" y="5554663"/>
              <a:ext cx="427038" cy="255588"/>
            </a:xfrm>
            <a:custGeom>
              <a:avLst/>
              <a:gdLst>
                <a:gd name="T0" fmla="*/ 113 w 270"/>
                <a:gd name="T1" fmla="*/ 30 h 162"/>
                <a:gd name="T2" fmla="*/ 258 w 270"/>
                <a:gd name="T3" fmla="*/ 28 h 162"/>
                <a:gd name="T4" fmla="*/ 157 w 270"/>
                <a:gd name="T5" fmla="*/ 131 h 162"/>
                <a:gd name="T6" fmla="*/ 12 w 270"/>
                <a:gd name="T7" fmla="*/ 134 h 162"/>
                <a:gd name="T8" fmla="*/ 113 w 270"/>
                <a:gd name="T9" fmla="*/ 3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62">
                  <a:moveTo>
                    <a:pt x="113" y="30"/>
                  </a:moveTo>
                  <a:cubicBezTo>
                    <a:pt x="181" y="1"/>
                    <a:pt x="246" y="0"/>
                    <a:pt x="258" y="28"/>
                  </a:cubicBezTo>
                  <a:cubicBezTo>
                    <a:pt x="270" y="56"/>
                    <a:pt x="225" y="102"/>
                    <a:pt x="157" y="131"/>
                  </a:cubicBezTo>
                  <a:cubicBezTo>
                    <a:pt x="89" y="161"/>
                    <a:pt x="24" y="162"/>
                    <a:pt x="12" y="134"/>
                  </a:cubicBezTo>
                  <a:cubicBezTo>
                    <a:pt x="0" y="106"/>
                    <a:pt x="45" y="59"/>
                    <a:pt x="113" y="30"/>
                  </a:cubicBezTo>
                  <a:close/>
                </a:path>
              </a:pathLst>
            </a:custGeom>
            <a:solidFill>
              <a:srgbClr val="6C63FF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ïśḻîḍe"/>
            <p:cNvSpPr/>
            <p:nvPr/>
          </p:nvSpPr>
          <p:spPr bwMode="auto">
            <a:xfrm>
              <a:off x="6361113" y="5586413"/>
              <a:ext cx="93663" cy="1222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îS1îḍè"/>
            <p:cNvSpPr/>
            <p:nvPr/>
          </p:nvSpPr>
          <p:spPr bwMode="auto">
            <a:xfrm>
              <a:off x="6361113" y="5511800"/>
              <a:ext cx="93663" cy="1222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íS1îďê"/>
            <p:cNvSpPr/>
            <p:nvPr/>
          </p:nvSpPr>
          <p:spPr bwMode="auto">
            <a:xfrm>
              <a:off x="6361113" y="5437188"/>
              <a:ext cx="93663" cy="1222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íṧlïdè"/>
            <p:cNvSpPr/>
            <p:nvPr/>
          </p:nvSpPr>
          <p:spPr bwMode="auto">
            <a:xfrm>
              <a:off x="6361113" y="5360988"/>
              <a:ext cx="93663" cy="123825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íṣḷïḋê"/>
            <p:cNvSpPr/>
            <p:nvPr/>
          </p:nvSpPr>
          <p:spPr bwMode="auto">
            <a:xfrm>
              <a:off x="6361113" y="5287963"/>
              <a:ext cx="93663" cy="12065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iṩľïḍè"/>
            <p:cNvSpPr/>
            <p:nvPr/>
          </p:nvSpPr>
          <p:spPr bwMode="auto">
            <a:xfrm>
              <a:off x="6361113" y="5213350"/>
              <a:ext cx="93663" cy="1222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îşļïdè"/>
            <p:cNvSpPr/>
            <p:nvPr/>
          </p:nvSpPr>
          <p:spPr bwMode="auto">
            <a:xfrm>
              <a:off x="6361113" y="5137150"/>
              <a:ext cx="93663" cy="123825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îṡļïḋè"/>
            <p:cNvSpPr/>
            <p:nvPr/>
          </p:nvSpPr>
          <p:spPr bwMode="auto">
            <a:xfrm>
              <a:off x="6169026" y="4294188"/>
              <a:ext cx="496888" cy="1060450"/>
            </a:xfrm>
            <a:custGeom>
              <a:avLst/>
              <a:gdLst>
                <a:gd name="T0" fmla="*/ 41 w 314"/>
                <a:gd name="T1" fmla="*/ 249 h 672"/>
                <a:gd name="T2" fmla="*/ 30 w 314"/>
                <a:gd name="T3" fmla="*/ 233 h 672"/>
                <a:gd name="T4" fmla="*/ 108 w 314"/>
                <a:gd name="T5" fmla="*/ 220 h 672"/>
                <a:gd name="T6" fmla="*/ 24 w 314"/>
                <a:gd name="T7" fmla="*/ 221 h 672"/>
                <a:gd name="T8" fmla="*/ 21 w 314"/>
                <a:gd name="T9" fmla="*/ 109 h 672"/>
                <a:gd name="T10" fmla="*/ 134 w 314"/>
                <a:gd name="T11" fmla="*/ 167 h 672"/>
                <a:gd name="T12" fmla="*/ 30 w 314"/>
                <a:gd name="T13" fmla="*/ 90 h 672"/>
                <a:gd name="T14" fmla="*/ 223 w 314"/>
                <a:gd name="T15" fmla="*/ 39 h 672"/>
                <a:gd name="T16" fmla="*/ 275 w 314"/>
                <a:gd name="T17" fmla="*/ 232 h 672"/>
                <a:gd name="T18" fmla="*/ 264 w 314"/>
                <a:gd name="T19" fmla="*/ 249 h 672"/>
                <a:gd name="T20" fmla="*/ 280 w 314"/>
                <a:gd name="T21" fmla="*/ 275 h 672"/>
                <a:gd name="T22" fmla="*/ 179 w 314"/>
                <a:gd name="T23" fmla="*/ 327 h 672"/>
                <a:gd name="T24" fmla="*/ 286 w 314"/>
                <a:gd name="T25" fmla="*/ 291 h 672"/>
                <a:gd name="T26" fmla="*/ 264 w 314"/>
                <a:gd name="T27" fmla="*/ 424 h 672"/>
                <a:gd name="T28" fmla="*/ 240 w 314"/>
                <a:gd name="T29" fmla="*/ 623 h 672"/>
                <a:gd name="T30" fmla="*/ 41 w 314"/>
                <a:gd name="T31" fmla="*/ 600 h 672"/>
                <a:gd name="T32" fmla="*/ 41 w 314"/>
                <a:gd name="T33" fmla="*/ 424 h 672"/>
                <a:gd name="T34" fmla="*/ 41 w 314"/>
                <a:gd name="T35" fmla="*/ 249 h 672"/>
                <a:gd name="T36" fmla="*/ 41 w 314"/>
                <a:gd name="T37" fmla="*/ 249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4" h="672">
                  <a:moveTo>
                    <a:pt x="41" y="249"/>
                  </a:moveTo>
                  <a:cubicBezTo>
                    <a:pt x="37" y="244"/>
                    <a:pt x="33" y="239"/>
                    <a:pt x="30" y="233"/>
                  </a:cubicBezTo>
                  <a:cubicBezTo>
                    <a:pt x="108" y="220"/>
                    <a:pt x="108" y="220"/>
                    <a:pt x="108" y="220"/>
                  </a:cubicBezTo>
                  <a:cubicBezTo>
                    <a:pt x="24" y="221"/>
                    <a:pt x="24" y="221"/>
                    <a:pt x="24" y="221"/>
                  </a:cubicBezTo>
                  <a:cubicBezTo>
                    <a:pt x="7" y="185"/>
                    <a:pt x="6" y="145"/>
                    <a:pt x="21" y="109"/>
                  </a:cubicBezTo>
                  <a:cubicBezTo>
                    <a:pt x="134" y="167"/>
                    <a:pt x="134" y="167"/>
                    <a:pt x="134" y="167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69" y="23"/>
                    <a:pt x="155" y="0"/>
                    <a:pt x="223" y="39"/>
                  </a:cubicBezTo>
                  <a:cubicBezTo>
                    <a:pt x="291" y="78"/>
                    <a:pt x="314" y="165"/>
                    <a:pt x="275" y="232"/>
                  </a:cubicBezTo>
                  <a:cubicBezTo>
                    <a:pt x="272" y="238"/>
                    <a:pt x="268" y="244"/>
                    <a:pt x="264" y="249"/>
                  </a:cubicBezTo>
                  <a:cubicBezTo>
                    <a:pt x="270" y="257"/>
                    <a:pt x="275" y="266"/>
                    <a:pt x="280" y="275"/>
                  </a:cubicBezTo>
                  <a:cubicBezTo>
                    <a:pt x="179" y="327"/>
                    <a:pt x="179" y="327"/>
                    <a:pt x="179" y="327"/>
                  </a:cubicBezTo>
                  <a:cubicBezTo>
                    <a:pt x="286" y="291"/>
                    <a:pt x="286" y="291"/>
                    <a:pt x="286" y="291"/>
                  </a:cubicBezTo>
                  <a:cubicBezTo>
                    <a:pt x="302" y="337"/>
                    <a:pt x="293" y="387"/>
                    <a:pt x="264" y="424"/>
                  </a:cubicBezTo>
                  <a:cubicBezTo>
                    <a:pt x="312" y="486"/>
                    <a:pt x="301" y="575"/>
                    <a:pt x="240" y="623"/>
                  </a:cubicBezTo>
                  <a:cubicBezTo>
                    <a:pt x="178" y="672"/>
                    <a:pt x="89" y="661"/>
                    <a:pt x="41" y="600"/>
                  </a:cubicBezTo>
                  <a:cubicBezTo>
                    <a:pt x="0" y="548"/>
                    <a:pt x="0" y="476"/>
                    <a:pt x="41" y="424"/>
                  </a:cubicBezTo>
                  <a:cubicBezTo>
                    <a:pt x="0" y="373"/>
                    <a:pt x="0" y="301"/>
                    <a:pt x="41" y="249"/>
                  </a:cubicBezTo>
                  <a:cubicBezTo>
                    <a:pt x="41" y="249"/>
                    <a:pt x="41" y="249"/>
                    <a:pt x="41" y="249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iṩliḍè"/>
            <p:cNvSpPr/>
            <p:nvPr/>
          </p:nvSpPr>
          <p:spPr bwMode="auto">
            <a:xfrm>
              <a:off x="6184901" y="4964113"/>
              <a:ext cx="449263" cy="138113"/>
            </a:xfrm>
            <a:custGeom>
              <a:avLst/>
              <a:gdLst>
                <a:gd name="T0" fmla="*/ 31 w 284"/>
                <a:gd name="T1" fmla="*/ 0 h 88"/>
                <a:gd name="T2" fmla="*/ 0 w 284"/>
                <a:gd name="T3" fmla="*/ 88 h 88"/>
                <a:gd name="T4" fmla="*/ 31 w 284"/>
                <a:gd name="T5" fmla="*/ 0 h 88"/>
                <a:gd name="T6" fmla="*/ 31 w 284"/>
                <a:gd name="T7" fmla="*/ 0 h 88"/>
                <a:gd name="T8" fmla="*/ 254 w 284"/>
                <a:gd name="T9" fmla="*/ 0 h 88"/>
                <a:gd name="T10" fmla="*/ 254 w 284"/>
                <a:gd name="T11" fmla="*/ 0 h 88"/>
                <a:gd name="T12" fmla="*/ 284 w 284"/>
                <a:gd name="T13" fmla="*/ 88 h 88"/>
                <a:gd name="T14" fmla="*/ 254 w 284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4" h="88">
                  <a:moveTo>
                    <a:pt x="31" y="0"/>
                  </a:moveTo>
                  <a:cubicBezTo>
                    <a:pt x="11" y="26"/>
                    <a:pt x="0" y="57"/>
                    <a:pt x="0" y="88"/>
                  </a:cubicBezTo>
                  <a:cubicBezTo>
                    <a:pt x="0" y="57"/>
                    <a:pt x="11" y="26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moveTo>
                    <a:pt x="254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74" y="26"/>
                    <a:pt x="284" y="57"/>
                    <a:pt x="284" y="88"/>
                  </a:cubicBezTo>
                  <a:cubicBezTo>
                    <a:pt x="284" y="57"/>
                    <a:pt x="274" y="26"/>
                    <a:pt x="254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işlíḋê"/>
            <p:cNvSpPr/>
            <p:nvPr/>
          </p:nvSpPr>
          <p:spPr bwMode="auto">
            <a:xfrm>
              <a:off x="6184901" y="4822825"/>
              <a:ext cx="449263" cy="504825"/>
            </a:xfrm>
            <a:custGeom>
              <a:avLst/>
              <a:gdLst>
                <a:gd name="T0" fmla="*/ 278 w 284"/>
                <a:gd name="T1" fmla="*/ 0 h 319"/>
                <a:gd name="T2" fmla="*/ 31 w 284"/>
                <a:gd name="T3" fmla="*/ 89 h 319"/>
                <a:gd name="T4" fmla="*/ 31 w 284"/>
                <a:gd name="T5" fmla="*/ 89 h 319"/>
                <a:gd name="T6" fmla="*/ 31 w 284"/>
                <a:gd name="T7" fmla="*/ 89 h 319"/>
                <a:gd name="T8" fmla="*/ 0 w 284"/>
                <a:gd name="T9" fmla="*/ 177 h 319"/>
                <a:gd name="T10" fmla="*/ 31 w 284"/>
                <a:gd name="T11" fmla="*/ 264 h 319"/>
                <a:gd name="T12" fmla="*/ 142 w 284"/>
                <a:gd name="T13" fmla="*/ 319 h 319"/>
                <a:gd name="T14" fmla="*/ 230 w 284"/>
                <a:gd name="T15" fmla="*/ 288 h 319"/>
                <a:gd name="T16" fmla="*/ 284 w 284"/>
                <a:gd name="T17" fmla="*/ 177 h 319"/>
                <a:gd name="T18" fmla="*/ 254 w 284"/>
                <a:gd name="T19" fmla="*/ 89 h 319"/>
                <a:gd name="T20" fmla="*/ 254 w 284"/>
                <a:gd name="T21" fmla="*/ 89 h 319"/>
                <a:gd name="T22" fmla="*/ 254 w 284"/>
                <a:gd name="T23" fmla="*/ 89 h 319"/>
                <a:gd name="T24" fmla="*/ 284 w 284"/>
                <a:gd name="T25" fmla="*/ 2 h 319"/>
                <a:gd name="T26" fmla="*/ 278 w 284"/>
                <a:gd name="T2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319">
                  <a:moveTo>
                    <a:pt x="278" y="0"/>
                  </a:moveTo>
                  <a:cubicBezTo>
                    <a:pt x="238" y="0"/>
                    <a:pt x="13" y="67"/>
                    <a:pt x="31" y="89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11" y="115"/>
                    <a:pt x="0" y="146"/>
                    <a:pt x="0" y="177"/>
                  </a:cubicBezTo>
                  <a:cubicBezTo>
                    <a:pt x="0" y="208"/>
                    <a:pt x="11" y="239"/>
                    <a:pt x="31" y="264"/>
                  </a:cubicBezTo>
                  <a:cubicBezTo>
                    <a:pt x="59" y="300"/>
                    <a:pt x="100" y="319"/>
                    <a:pt x="142" y="319"/>
                  </a:cubicBezTo>
                  <a:cubicBezTo>
                    <a:pt x="173" y="319"/>
                    <a:pt x="204" y="309"/>
                    <a:pt x="230" y="288"/>
                  </a:cubicBezTo>
                  <a:cubicBezTo>
                    <a:pt x="265" y="260"/>
                    <a:pt x="284" y="219"/>
                    <a:pt x="284" y="177"/>
                  </a:cubicBezTo>
                  <a:cubicBezTo>
                    <a:pt x="284" y="146"/>
                    <a:pt x="274" y="115"/>
                    <a:pt x="254" y="89"/>
                  </a:cubicBezTo>
                  <a:cubicBezTo>
                    <a:pt x="254" y="89"/>
                    <a:pt x="254" y="89"/>
                    <a:pt x="254" y="89"/>
                  </a:cubicBezTo>
                  <a:cubicBezTo>
                    <a:pt x="254" y="89"/>
                    <a:pt x="254" y="89"/>
                    <a:pt x="254" y="89"/>
                  </a:cubicBezTo>
                  <a:cubicBezTo>
                    <a:pt x="273" y="64"/>
                    <a:pt x="284" y="33"/>
                    <a:pt x="284" y="2"/>
                  </a:cubicBezTo>
                  <a:cubicBezTo>
                    <a:pt x="284" y="0"/>
                    <a:pt x="282" y="0"/>
                    <a:pt x="278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íṧḷiḍê"/>
            <p:cNvSpPr/>
            <p:nvPr/>
          </p:nvSpPr>
          <p:spPr bwMode="auto">
            <a:xfrm>
              <a:off x="3211513" y="5170488"/>
              <a:ext cx="533400" cy="531813"/>
            </a:xfrm>
            <a:custGeom>
              <a:avLst/>
              <a:gdLst>
                <a:gd name="T0" fmla="*/ 32 w 337"/>
                <a:gd name="T1" fmla="*/ 31 h 337"/>
                <a:gd name="T2" fmla="*/ 225 w 337"/>
                <a:gd name="T3" fmla="*/ 112 h 337"/>
                <a:gd name="T4" fmla="*/ 306 w 337"/>
                <a:gd name="T5" fmla="*/ 306 h 337"/>
                <a:gd name="T6" fmla="*/ 112 w 337"/>
                <a:gd name="T7" fmla="*/ 225 h 337"/>
                <a:gd name="T8" fmla="*/ 32 w 337"/>
                <a:gd name="T9" fmla="*/ 31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337">
                  <a:moveTo>
                    <a:pt x="32" y="31"/>
                  </a:moveTo>
                  <a:cubicBezTo>
                    <a:pt x="63" y="0"/>
                    <a:pt x="150" y="36"/>
                    <a:pt x="225" y="112"/>
                  </a:cubicBezTo>
                  <a:cubicBezTo>
                    <a:pt x="301" y="188"/>
                    <a:pt x="337" y="275"/>
                    <a:pt x="306" y="306"/>
                  </a:cubicBezTo>
                  <a:cubicBezTo>
                    <a:pt x="275" y="337"/>
                    <a:pt x="188" y="301"/>
                    <a:pt x="112" y="225"/>
                  </a:cubicBezTo>
                  <a:cubicBezTo>
                    <a:pt x="36" y="149"/>
                    <a:pt x="0" y="62"/>
                    <a:pt x="32" y="31"/>
                  </a:cubicBezTo>
                  <a:close/>
                </a:path>
              </a:pathLst>
            </a:custGeom>
            <a:solidFill>
              <a:srgbClr val="6C63FF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ïṣļîďê"/>
            <p:cNvSpPr/>
            <p:nvPr/>
          </p:nvSpPr>
          <p:spPr bwMode="auto">
            <a:xfrm>
              <a:off x="3432176" y="5280025"/>
              <a:ext cx="134938" cy="1762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iśḷïḋé"/>
            <p:cNvSpPr/>
            <p:nvPr/>
          </p:nvSpPr>
          <p:spPr bwMode="auto">
            <a:xfrm>
              <a:off x="3432176" y="5170488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ïṥlíḓê"/>
            <p:cNvSpPr/>
            <p:nvPr/>
          </p:nvSpPr>
          <p:spPr bwMode="auto">
            <a:xfrm>
              <a:off x="3432176" y="5060950"/>
              <a:ext cx="134938" cy="17938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îṧḻiḑè"/>
            <p:cNvSpPr/>
            <p:nvPr/>
          </p:nvSpPr>
          <p:spPr bwMode="auto">
            <a:xfrm>
              <a:off x="3432176" y="4954588"/>
              <a:ext cx="134938" cy="1762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isḷïḑè"/>
            <p:cNvSpPr/>
            <p:nvPr/>
          </p:nvSpPr>
          <p:spPr bwMode="auto">
            <a:xfrm>
              <a:off x="3432176" y="4845050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îṡḻîďé"/>
            <p:cNvSpPr/>
            <p:nvPr/>
          </p:nvSpPr>
          <p:spPr bwMode="auto">
            <a:xfrm>
              <a:off x="3432176" y="4735513"/>
              <a:ext cx="134938" cy="17938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ïśļide"/>
            <p:cNvSpPr/>
            <p:nvPr/>
          </p:nvSpPr>
          <p:spPr bwMode="auto">
            <a:xfrm>
              <a:off x="3432176" y="4629150"/>
              <a:ext cx="134938" cy="1762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îśḷíḑé"/>
            <p:cNvSpPr/>
            <p:nvPr/>
          </p:nvSpPr>
          <p:spPr bwMode="auto">
            <a:xfrm>
              <a:off x="3127376" y="3403600"/>
              <a:ext cx="719138" cy="1539875"/>
            </a:xfrm>
            <a:custGeom>
              <a:avLst/>
              <a:gdLst>
                <a:gd name="T0" fmla="*/ 396 w 455"/>
                <a:gd name="T1" fmla="*/ 362 h 975"/>
                <a:gd name="T2" fmla="*/ 412 w 455"/>
                <a:gd name="T3" fmla="*/ 338 h 975"/>
                <a:gd name="T4" fmla="*/ 299 w 455"/>
                <a:gd name="T5" fmla="*/ 320 h 975"/>
                <a:gd name="T6" fmla="*/ 421 w 455"/>
                <a:gd name="T7" fmla="*/ 321 h 975"/>
                <a:gd name="T8" fmla="*/ 425 w 455"/>
                <a:gd name="T9" fmla="*/ 158 h 975"/>
                <a:gd name="T10" fmla="*/ 262 w 455"/>
                <a:gd name="T11" fmla="*/ 243 h 975"/>
                <a:gd name="T12" fmla="*/ 413 w 455"/>
                <a:gd name="T13" fmla="*/ 132 h 975"/>
                <a:gd name="T14" fmla="*/ 132 w 455"/>
                <a:gd name="T15" fmla="*/ 57 h 975"/>
                <a:gd name="T16" fmla="*/ 56 w 455"/>
                <a:gd name="T17" fmla="*/ 337 h 975"/>
                <a:gd name="T18" fmla="*/ 73 w 455"/>
                <a:gd name="T19" fmla="*/ 362 h 975"/>
                <a:gd name="T20" fmla="*/ 50 w 455"/>
                <a:gd name="T21" fmla="*/ 399 h 975"/>
                <a:gd name="T22" fmla="*/ 196 w 455"/>
                <a:gd name="T23" fmla="*/ 475 h 975"/>
                <a:gd name="T24" fmla="*/ 40 w 455"/>
                <a:gd name="T25" fmla="*/ 423 h 975"/>
                <a:gd name="T26" fmla="*/ 73 w 455"/>
                <a:gd name="T27" fmla="*/ 616 h 975"/>
                <a:gd name="T28" fmla="*/ 108 w 455"/>
                <a:gd name="T29" fmla="*/ 905 h 975"/>
                <a:gd name="T30" fmla="*/ 396 w 455"/>
                <a:gd name="T31" fmla="*/ 870 h 975"/>
                <a:gd name="T32" fmla="*/ 396 w 455"/>
                <a:gd name="T33" fmla="*/ 616 h 975"/>
                <a:gd name="T34" fmla="*/ 396 w 455"/>
                <a:gd name="T35" fmla="*/ 362 h 975"/>
                <a:gd name="T36" fmla="*/ 396 w 455"/>
                <a:gd name="T37" fmla="*/ 362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5" h="975">
                  <a:moveTo>
                    <a:pt x="396" y="362"/>
                  </a:moveTo>
                  <a:cubicBezTo>
                    <a:pt x="402" y="354"/>
                    <a:pt x="407" y="347"/>
                    <a:pt x="412" y="338"/>
                  </a:cubicBezTo>
                  <a:cubicBezTo>
                    <a:pt x="299" y="320"/>
                    <a:pt x="299" y="320"/>
                    <a:pt x="299" y="320"/>
                  </a:cubicBezTo>
                  <a:cubicBezTo>
                    <a:pt x="421" y="321"/>
                    <a:pt x="421" y="321"/>
                    <a:pt x="421" y="321"/>
                  </a:cubicBezTo>
                  <a:cubicBezTo>
                    <a:pt x="445" y="269"/>
                    <a:pt x="446" y="210"/>
                    <a:pt x="425" y="158"/>
                  </a:cubicBezTo>
                  <a:cubicBezTo>
                    <a:pt x="262" y="243"/>
                    <a:pt x="262" y="243"/>
                    <a:pt x="262" y="243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356" y="33"/>
                    <a:pt x="230" y="0"/>
                    <a:pt x="132" y="57"/>
                  </a:cubicBezTo>
                  <a:cubicBezTo>
                    <a:pt x="33" y="113"/>
                    <a:pt x="0" y="239"/>
                    <a:pt x="56" y="337"/>
                  </a:cubicBezTo>
                  <a:cubicBezTo>
                    <a:pt x="61" y="346"/>
                    <a:pt x="67" y="354"/>
                    <a:pt x="73" y="362"/>
                  </a:cubicBezTo>
                  <a:cubicBezTo>
                    <a:pt x="64" y="373"/>
                    <a:pt x="56" y="386"/>
                    <a:pt x="50" y="399"/>
                  </a:cubicBezTo>
                  <a:cubicBezTo>
                    <a:pt x="196" y="475"/>
                    <a:pt x="196" y="475"/>
                    <a:pt x="196" y="475"/>
                  </a:cubicBezTo>
                  <a:cubicBezTo>
                    <a:pt x="40" y="423"/>
                    <a:pt x="40" y="423"/>
                    <a:pt x="40" y="423"/>
                  </a:cubicBezTo>
                  <a:cubicBezTo>
                    <a:pt x="18" y="489"/>
                    <a:pt x="30" y="561"/>
                    <a:pt x="73" y="616"/>
                  </a:cubicBezTo>
                  <a:cubicBezTo>
                    <a:pt x="3" y="705"/>
                    <a:pt x="18" y="835"/>
                    <a:pt x="108" y="905"/>
                  </a:cubicBezTo>
                  <a:cubicBezTo>
                    <a:pt x="197" y="975"/>
                    <a:pt x="326" y="960"/>
                    <a:pt x="396" y="870"/>
                  </a:cubicBezTo>
                  <a:cubicBezTo>
                    <a:pt x="455" y="796"/>
                    <a:pt x="455" y="691"/>
                    <a:pt x="396" y="616"/>
                  </a:cubicBezTo>
                  <a:cubicBezTo>
                    <a:pt x="455" y="541"/>
                    <a:pt x="455" y="436"/>
                    <a:pt x="396" y="362"/>
                  </a:cubicBezTo>
                  <a:cubicBezTo>
                    <a:pt x="396" y="362"/>
                    <a:pt x="396" y="362"/>
                    <a:pt x="396" y="362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ís1ïḑé"/>
            <p:cNvSpPr/>
            <p:nvPr/>
          </p:nvSpPr>
          <p:spPr bwMode="auto">
            <a:xfrm>
              <a:off x="3132138" y="4173538"/>
              <a:ext cx="471488" cy="722313"/>
            </a:xfrm>
            <a:custGeom>
              <a:avLst/>
              <a:gdLst>
                <a:gd name="T0" fmla="*/ 298 w 298"/>
                <a:gd name="T1" fmla="*/ 450 h 457"/>
                <a:gd name="T2" fmla="*/ 271 w 298"/>
                <a:gd name="T3" fmla="*/ 457 h 457"/>
                <a:gd name="T4" fmla="*/ 271 w 298"/>
                <a:gd name="T5" fmla="*/ 457 h 457"/>
                <a:gd name="T6" fmla="*/ 298 w 298"/>
                <a:gd name="T7" fmla="*/ 450 h 457"/>
                <a:gd name="T8" fmla="*/ 298 w 298"/>
                <a:gd name="T9" fmla="*/ 450 h 457"/>
                <a:gd name="T10" fmla="*/ 26 w 298"/>
                <a:gd name="T11" fmla="*/ 0 h 457"/>
                <a:gd name="T12" fmla="*/ 26 w 298"/>
                <a:gd name="T13" fmla="*/ 1 h 457"/>
                <a:gd name="T14" fmla="*/ 70 w 298"/>
                <a:gd name="T15" fmla="*/ 128 h 457"/>
                <a:gd name="T16" fmla="*/ 104 w 298"/>
                <a:gd name="T17" fmla="*/ 417 h 457"/>
                <a:gd name="T18" fmla="*/ 194 w 298"/>
                <a:gd name="T19" fmla="*/ 457 h 457"/>
                <a:gd name="T20" fmla="*/ 194 w 298"/>
                <a:gd name="T21" fmla="*/ 457 h 457"/>
                <a:gd name="T22" fmla="*/ 105 w 298"/>
                <a:gd name="T23" fmla="*/ 417 h 457"/>
                <a:gd name="T24" fmla="*/ 70 w 298"/>
                <a:gd name="T25" fmla="*/ 128 h 457"/>
                <a:gd name="T26" fmla="*/ 26 w 298"/>
                <a:gd name="T27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457">
                  <a:moveTo>
                    <a:pt x="298" y="450"/>
                  </a:moveTo>
                  <a:cubicBezTo>
                    <a:pt x="289" y="453"/>
                    <a:pt x="280" y="455"/>
                    <a:pt x="271" y="457"/>
                  </a:cubicBezTo>
                  <a:cubicBezTo>
                    <a:pt x="271" y="457"/>
                    <a:pt x="271" y="457"/>
                    <a:pt x="271" y="457"/>
                  </a:cubicBezTo>
                  <a:cubicBezTo>
                    <a:pt x="280" y="455"/>
                    <a:pt x="289" y="453"/>
                    <a:pt x="298" y="450"/>
                  </a:cubicBezTo>
                  <a:cubicBezTo>
                    <a:pt x="298" y="450"/>
                    <a:pt x="298" y="450"/>
                    <a:pt x="298" y="450"/>
                  </a:cubicBezTo>
                  <a:moveTo>
                    <a:pt x="26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47"/>
                    <a:pt x="41" y="92"/>
                    <a:pt x="70" y="128"/>
                  </a:cubicBezTo>
                  <a:cubicBezTo>
                    <a:pt x="0" y="217"/>
                    <a:pt x="15" y="347"/>
                    <a:pt x="104" y="417"/>
                  </a:cubicBezTo>
                  <a:cubicBezTo>
                    <a:pt x="131" y="438"/>
                    <a:pt x="162" y="451"/>
                    <a:pt x="194" y="457"/>
                  </a:cubicBezTo>
                  <a:cubicBezTo>
                    <a:pt x="194" y="457"/>
                    <a:pt x="194" y="457"/>
                    <a:pt x="194" y="457"/>
                  </a:cubicBezTo>
                  <a:cubicBezTo>
                    <a:pt x="162" y="451"/>
                    <a:pt x="132" y="438"/>
                    <a:pt x="105" y="417"/>
                  </a:cubicBezTo>
                  <a:cubicBezTo>
                    <a:pt x="15" y="347"/>
                    <a:pt x="0" y="217"/>
                    <a:pt x="70" y="128"/>
                  </a:cubicBezTo>
                  <a:cubicBezTo>
                    <a:pt x="41" y="91"/>
                    <a:pt x="26" y="46"/>
                    <a:pt x="2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ïş1iḑê"/>
            <p:cNvSpPr/>
            <p:nvPr/>
          </p:nvSpPr>
          <p:spPr bwMode="auto">
            <a:xfrm>
              <a:off x="3603626" y="4845050"/>
              <a:ext cx="79375" cy="39688"/>
            </a:xfrm>
            <a:custGeom>
              <a:avLst/>
              <a:gdLst>
                <a:gd name="T0" fmla="*/ 50 w 50"/>
                <a:gd name="T1" fmla="*/ 0 h 25"/>
                <a:gd name="T2" fmla="*/ 0 w 50"/>
                <a:gd name="T3" fmla="*/ 25 h 25"/>
                <a:gd name="T4" fmla="*/ 0 w 50"/>
                <a:gd name="T5" fmla="*/ 25 h 25"/>
                <a:gd name="T6" fmla="*/ 50 w 50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5">
                  <a:moveTo>
                    <a:pt x="50" y="0"/>
                  </a:moveTo>
                  <a:cubicBezTo>
                    <a:pt x="35" y="10"/>
                    <a:pt x="18" y="1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8" y="19"/>
                    <a:pt x="35" y="10"/>
                    <a:pt x="50" y="0"/>
                  </a:cubicBezTo>
                </a:path>
              </a:pathLst>
            </a:custGeom>
            <a:solidFill>
              <a:srgbClr val="3D3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iṡḷíḍê"/>
            <p:cNvSpPr/>
            <p:nvPr/>
          </p:nvSpPr>
          <p:spPr bwMode="auto">
            <a:xfrm>
              <a:off x="3438526" y="4895850"/>
              <a:ext cx="122238" cy="4763"/>
            </a:xfrm>
            <a:custGeom>
              <a:avLst/>
              <a:gdLst>
                <a:gd name="T0" fmla="*/ 0 w 77"/>
                <a:gd name="T1" fmla="*/ 0 h 3"/>
                <a:gd name="T2" fmla="*/ 0 w 77"/>
                <a:gd name="T3" fmla="*/ 0 h 3"/>
                <a:gd name="T4" fmla="*/ 15 w 77"/>
                <a:gd name="T5" fmla="*/ 3 h 3"/>
                <a:gd name="T6" fmla="*/ 15 w 77"/>
                <a:gd name="T7" fmla="*/ 3 h 3"/>
                <a:gd name="T8" fmla="*/ 0 w 77"/>
                <a:gd name="T9" fmla="*/ 0 h 3"/>
                <a:gd name="T10" fmla="*/ 77 w 77"/>
                <a:gd name="T11" fmla="*/ 0 h 3"/>
                <a:gd name="T12" fmla="*/ 62 w 77"/>
                <a:gd name="T13" fmla="*/ 2 h 3"/>
                <a:gd name="T14" fmla="*/ 62 w 77"/>
                <a:gd name="T15" fmla="*/ 2 h 3"/>
                <a:gd name="T16" fmla="*/ 77 w 77"/>
                <a:gd name="T17" fmla="*/ 0 h 3"/>
                <a:gd name="T18" fmla="*/ 77 w 77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10" y="2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0" y="2"/>
                    <a:pt x="5" y="1"/>
                    <a:pt x="0" y="0"/>
                  </a:cubicBezTo>
                  <a:moveTo>
                    <a:pt x="77" y="0"/>
                  </a:moveTo>
                  <a:cubicBezTo>
                    <a:pt x="72" y="1"/>
                    <a:pt x="67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7" y="2"/>
                    <a:pt x="72" y="1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ïśļîḍé"/>
            <p:cNvSpPr/>
            <p:nvPr/>
          </p:nvSpPr>
          <p:spPr bwMode="auto">
            <a:xfrm>
              <a:off x="3462338" y="4899025"/>
              <a:ext cx="74613" cy="3175"/>
            </a:xfrm>
            <a:custGeom>
              <a:avLst/>
              <a:gdLst>
                <a:gd name="T0" fmla="*/ 47 w 47"/>
                <a:gd name="T1" fmla="*/ 0 h 2"/>
                <a:gd name="T2" fmla="*/ 23 w 47"/>
                <a:gd name="T3" fmla="*/ 2 h 2"/>
                <a:gd name="T4" fmla="*/ 0 w 47"/>
                <a:gd name="T5" fmla="*/ 1 h 2"/>
                <a:gd name="T6" fmla="*/ 0 w 47"/>
                <a:gd name="T7" fmla="*/ 1 h 2"/>
                <a:gd name="T8" fmla="*/ 22 w 47"/>
                <a:gd name="T9" fmla="*/ 2 h 2"/>
                <a:gd name="T10" fmla="*/ 47 w 47"/>
                <a:gd name="T11" fmla="*/ 0 h 2"/>
                <a:gd name="T12" fmla="*/ 47 w 4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">
                  <a:moveTo>
                    <a:pt x="47" y="0"/>
                  </a:moveTo>
                  <a:cubicBezTo>
                    <a:pt x="39" y="1"/>
                    <a:pt x="31" y="2"/>
                    <a:pt x="23" y="2"/>
                  </a:cubicBezTo>
                  <a:cubicBezTo>
                    <a:pt x="15" y="2"/>
                    <a:pt x="7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15" y="2"/>
                    <a:pt x="22" y="2"/>
                  </a:cubicBezTo>
                  <a:cubicBezTo>
                    <a:pt x="31" y="2"/>
                    <a:pt x="39" y="1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íṩḷïḋè"/>
            <p:cNvSpPr/>
            <p:nvPr/>
          </p:nvSpPr>
          <p:spPr bwMode="auto">
            <a:xfrm>
              <a:off x="3132138" y="4170363"/>
              <a:ext cx="714375" cy="731838"/>
            </a:xfrm>
            <a:custGeom>
              <a:avLst/>
              <a:gdLst>
                <a:gd name="T0" fmla="*/ 35 w 452"/>
                <a:gd name="T1" fmla="*/ 0 h 463"/>
                <a:gd name="T2" fmla="*/ 26 w 452"/>
                <a:gd name="T3" fmla="*/ 2 h 463"/>
                <a:gd name="T4" fmla="*/ 70 w 452"/>
                <a:gd name="T5" fmla="*/ 130 h 463"/>
                <a:gd name="T6" fmla="*/ 105 w 452"/>
                <a:gd name="T7" fmla="*/ 419 h 463"/>
                <a:gd name="T8" fmla="*/ 194 w 452"/>
                <a:gd name="T9" fmla="*/ 459 h 463"/>
                <a:gd name="T10" fmla="*/ 209 w 452"/>
                <a:gd name="T11" fmla="*/ 462 h 463"/>
                <a:gd name="T12" fmla="*/ 232 w 452"/>
                <a:gd name="T13" fmla="*/ 463 h 463"/>
                <a:gd name="T14" fmla="*/ 256 w 452"/>
                <a:gd name="T15" fmla="*/ 461 h 463"/>
                <a:gd name="T16" fmla="*/ 271 w 452"/>
                <a:gd name="T17" fmla="*/ 459 h 463"/>
                <a:gd name="T18" fmla="*/ 298 w 452"/>
                <a:gd name="T19" fmla="*/ 452 h 463"/>
                <a:gd name="T20" fmla="*/ 348 w 452"/>
                <a:gd name="T21" fmla="*/ 427 h 463"/>
                <a:gd name="T22" fmla="*/ 393 w 452"/>
                <a:gd name="T23" fmla="*/ 384 h 463"/>
                <a:gd name="T24" fmla="*/ 393 w 452"/>
                <a:gd name="T25" fmla="*/ 130 h 463"/>
                <a:gd name="T26" fmla="*/ 35 w 452"/>
                <a:gd name="T2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2" h="463">
                  <a:moveTo>
                    <a:pt x="35" y="0"/>
                  </a:moveTo>
                  <a:cubicBezTo>
                    <a:pt x="30" y="0"/>
                    <a:pt x="27" y="1"/>
                    <a:pt x="26" y="2"/>
                  </a:cubicBezTo>
                  <a:cubicBezTo>
                    <a:pt x="26" y="48"/>
                    <a:pt x="41" y="93"/>
                    <a:pt x="70" y="130"/>
                  </a:cubicBezTo>
                  <a:cubicBezTo>
                    <a:pt x="0" y="219"/>
                    <a:pt x="15" y="349"/>
                    <a:pt x="105" y="419"/>
                  </a:cubicBezTo>
                  <a:cubicBezTo>
                    <a:pt x="132" y="440"/>
                    <a:pt x="162" y="453"/>
                    <a:pt x="194" y="459"/>
                  </a:cubicBezTo>
                  <a:cubicBezTo>
                    <a:pt x="199" y="460"/>
                    <a:pt x="204" y="461"/>
                    <a:pt x="209" y="462"/>
                  </a:cubicBezTo>
                  <a:cubicBezTo>
                    <a:pt x="216" y="462"/>
                    <a:pt x="224" y="463"/>
                    <a:pt x="232" y="463"/>
                  </a:cubicBezTo>
                  <a:cubicBezTo>
                    <a:pt x="240" y="463"/>
                    <a:pt x="248" y="462"/>
                    <a:pt x="256" y="461"/>
                  </a:cubicBezTo>
                  <a:cubicBezTo>
                    <a:pt x="261" y="461"/>
                    <a:pt x="266" y="460"/>
                    <a:pt x="271" y="459"/>
                  </a:cubicBezTo>
                  <a:cubicBezTo>
                    <a:pt x="280" y="457"/>
                    <a:pt x="289" y="455"/>
                    <a:pt x="298" y="452"/>
                  </a:cubicBezTo>
                  <a:cubicBezTo>
                    <a:pt x="316" y="446"/>
                    <a:pt x="333" y="437"/>
                    <a:pt x="348" y="427"/>
                  </a:cubicBezTo>
                  <a:cubicBezTo>
                    <a:pt x="365" y="415"/>
                    <a:pt x="380" y="401"/>
                    <a:pt x="393" y="384"/>
                  </a:cubicBezTo>
                  <a:cubicBezTo>
                    <a:pt x="452" y="310"/>
                    <a:pt x="452" y="205"/>
                    <a:pt x="393" y="130"/>
                  </a:cubicBezTo>
                  <a:cubicBezTo>
                    <a:pt x="418" y="98"/>
                    <a:pt x="94" y="0"/>
                    <a:pt x="35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73710" y="391160"/>
          <a:ext cx="11261725" cy="571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25"/>
                <a:gridCol w="2146935"/>
                <a:gridCol w="1030605"/>
                <a:gridCol w="877570"/>
                <a:gridCol w="4730115"/>
                <a:gridCol w="1920875"/>
              </a:tblGrid>
              <a:tr h="1128395"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800" b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定位 </a:t>
                      </a:r>
                      <a:r>
                        <a:rPr lang="zh-CN" altLang="en-US" sz="2800" b="0" u="sng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 </a:t>
                      </a:r>
                      <a:r>
                        <a:rPr lang="en-US" altLang="zh-CN" sz="2800" b="0" u="sng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position</a:t>
                      </a:r>
                      <a:endParaRPr lang="en-US" altLang="zh-CN" sz="2800" b="0" u="sng">
                        <a:solidFill>
                          <a:schemeClr val="bg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solidFill>
                      <a:srgbClr val="EA5519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solidFill>
                      <a:srgbClr val="EA5519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solidFill>
                      <a:srgbClr val="EA5519"/>
                    </a:solidFill>
                  </a:tcPr>
                </a:tc>
              </a:tr>
              <a:tr h="546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</a:rPr>
                        <a:t>书写语法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  <a:endParaRPr lang="zh-CN" sz="1600" b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</a:rPr>
                        <a:t>文档流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</a:rPr>
                        <a:t>偏移位置（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</a:rPr>
                        <a:t>top  left  right  bottom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</a:rPr>
                        <a:t>）时候的参照物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</a:rPr>
                        <a:t>层叠顺序（</a:t>
                      </a:r>
                      <a:r>
                        <a:rPr lang="en-US" altLang="zh-CN" sz="1600" b="0">
                          <a:solidFill>
                            <a:schemeClr val="bg1"/>
                          </a:solidFill>
                          <a:latin typeface="+mn-ea"/>
                        </a:rPr>
                        <a:t>z-index</a:t>
                      </a:r>
                      <a:r>
                        <a:rPr lang="zh-CN" altLang="en-US" sz="1600" b="0">
                          <a:solidFill>
                            <a:schemeClr val="bg1"/>
                          </a:solidFill>
                          <a:latin typeface="+mn-ea"/>
                        </a:rPr>
                        <a:t>）</a:t>
                      </a:r>
                      <a:endParaRPr lang="zh-CN" altLang="en-US" sz="1600" b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76835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position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static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默认值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默认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默认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sym typeface="微软雅黑" panose="020B0503020204020204" pitchFamily="34" charset="-122"/>
                        </a:rPr>
                        <a:t>z-index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sym typeface="微软雅黑" panose="020B0503020204020204" pitchFamily="34" charset="-122"/>
                        </a:rPr>
                        <a:t>属性是不带单位的，并且可以给负值，</a:t>
                      </a:r>
                      <a:r>
                        <a:rPr lang="zh-CN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sym typeface="微软雅黑" panose="020B0503020204020204" pitchFamily="34" charset="-122"/>
                        </a:rPr>
                        <a:t>没有设置z-index时，最后写的对象优先显示在上层，设置后，数值越大，层越靠上；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746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position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absolute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b="0" u="sng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绝对定位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脱离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A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）当没有父元素或者父元素没有定位，参照物是浏览器窗口的</a:t>
                      </a:r>
                      <a:r>
                        <a:rPr lang="zh-CN" altLang="en-US" sz="1600" b="0">
                          <a:solidFill>
                            <a:srgbClr val="FF0000"/>
                          </a:solidFill>
                          <a:latin typeface="+mn-ea"/>
                        </a:rPr>
                        <a:t>第一屏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B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）有父元素且父元素有定位，</a:t>
                      </a:r>
                      <a:r>
                        <a:rPr lang="zh-CN" altLang="en-US" sz="1600" b="0">
                          <a:solidFill>
                            <a:srgbClr val="FF0000"/>
                          </a:solidFill>
                          <a:latin typeface="+mn-ea"/>
                        </a:rPr>
                        <a:t>父元素</a:t>
                      </a:r>
                      <a:endParaRPr lang="zh-CN" altLang="en-US" sz="1600" b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057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position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relative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相对定位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不脱离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自己的初始位置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position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fixed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固定定位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脱离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浏览器的当前窗口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position: sticky;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粘性定位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可以做吸顶效果，粘性定位是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css3.0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新增加的，兼容不好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3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包含块相关的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4985" y="1484630"/>
            <a:ext cx="112668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200000"/>
              </a:lnSpc>
            </a:pPr>
            <a:r>
              <a:rPr lang="zh-CN" altLang="en-US" sz="2400" b="1" dirty="0"/>
              <a:t>包含块简单说就是定位参考框或者定位坐标参考系</a:t>
            </a:r>
            <a:r>
              <a:rPr lang="zh-CN" altLang="en-US" sz="2400" dirty="0"/>
              <a:t>，元素一旦定义了定位显示（相对、绝对、固定）都具有包含块性质，它所包含的定位元素都将以该包含块为坐标系进行定位和调整。</a:t>
            </a:r>
            <a:endParaRPr lang="zh-CN" altLang="en-US" sz="2400" dirty="0"/>
          </a:p>
          <a:p>
            <a:pPr indent="720090">
              <a:lnSpc>
                <a:spcPct val="200000"/>
              </a:lnSpc>
            </a:pPr>
            <a:r>
              <a:rPr lang="zh-CN" altLang="en-US" sz="2400" dirty="0"/>
              <a:t>包含块是视觉格式化模型的一个重要概念，它与框模型类似，也可以理解为一个矩形，而这个矩形的作用是为它里面包含的元素提供一个参考，元素的尺寸和位置的计算往往是由该元素所在的包含块决定的。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3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确定是包含块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280" y="1802130"/>
            <a:ext cx="112668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90">
              <a:lnSpc>
                <a:spcPct val="20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en-US" sz="2400" dirty="0"/>
              <a:t>如果 position 属性为absolute ，包含块就是由它的最近的 position 的值不是 static（也就是值为fixed, absolute, relative或sticky）的祖先元素。</a:t>
            </a:r>
            <a:endParaRPr lang="zh-CN" altLang="en-US" sz="2400" dirty="0"/>
          </a:p>
          <a:p>
            <a:pPr indent="720090">
              <a:lnSpc>
                <a:spcPct val="200000"/>
              </a:lnSpc>
            </a:pPr>
            <a:r>
              <a:rPr lang="en-US" altLang="zh-CN" sz="2400" dirty="0"/>
              <a:t>	A</a:t>
            </a:r>
            <a:r>
              <a:rPr lang="zh-CN" altLang="en-US" sz="2400" dirty="0"/>
              <a:t>、子元素有绝对定位 </a:t>
            </a:r>
            <a:r>
              <a:rPr lang="en-US" altLang="zh-CN" sz="2400" dirty="0"/>
              <a:t>B</a:t>
            </a:r>
            <a:r>
              <a:rPr lang="zh-CN" altLang="en-US" sz="2400" dirty="0"/>
              <a:t>有父元素且父元素有定位，这个时候父元素是包含块</a:t>
            </a:r>
            <a:endParaRPr lang="zh-CN" altLang="en-US" sz="2400" dirty="0"/>
          </a:p>
          <a:p>
            <a:pPr indent="720090">
              <a:lnSpc>
                <a:spcPct val="20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zh-CN" altLang="en-US" sz="2400" dirty="0"/>
              <a:t>如果 position 属性是fixed，包含块是 viewport（视口）浏览器当前窗口。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322695" y="1762760"/>
            <a:ext cx="52920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Position</a:t>
            </a:r>
            <a:r>
              <a:rPr lang="zh-CN" altLang="en-US" sz="3200" dirty="0"/>
              <a:t>定位相关属性值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锚点链接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透明属性</a:t>
            </a:r>
            <a:endParaRPr lang="zh-CN" alt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文件引入和滚动</a:t>
            </a:r>
            <a:endParaRPr lang="zh-CN" altLang="en-US" sz="3200" dirty="0"/>
          </a:p>
        </p:txBody>
      </p:sp>
      <p:grpSp>
        <p:nvGrpSpPr>
          <p:cNvPr id="4" name="组合 3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814312" y="1305152"/>
            <a:ext cx="5262563" cy="4266562"/>
            <a:chOff x="3127376" y="1047750"/>
            <a:chExt cx="5913438" cy="4794251"/>
          </a:xfrm>
        </p:grpSpPr>
        <p:sp>
          <p:nvSpPr>
            <p:cNvPr id="84" name="íšliḑe"/>
            <p:cNvSpPr/>
            <p:nvPr/>
          </p:nvSpPr>
          <p:spPr bwMode="auto">
            <a:xfrm>
              <a:off x="8404226" y="5310188"/>
              <a:ext cx="533400" cy="531813"/>
            </a:xfrm>
            <a:custGeom>
              <a:avLst/>
              <a:gdLst>
                <a:gd name="T0" fmla="*/ 32 w 337"/>
                <a:gd name="T1" fmla="*/ 31 h 337"/>
                <a:gd name="T2" fmla="*/ 225 w 337"/>
                <a:gd name="T3" fmla="*/ 112 h 337"/>
                <a:gd name="T4" fmla="*/ 306 w 337"/>
                <a:gd name="T5" fmla="*/ 306 h 337"/>
                <a:gd name="T6" fmla="*/ 112 w 337"/>
                <a:gd name="T7" fmla="*/ 225 h 337"/>
                <a:gd name="T8" fmla="*/ 32 w 337"/>
                <a:gd name="T9" fmla="*/ 31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337">
                  <a:moveTo>
                    <a:pt x="32" y="31"/>
                  </a:moveTo>
                  <a:cubicBezTo>
                    <a:pt x="63" y="0"/>
                    <a:pt x="150" y="36"/>
                    <a:pt x="225" y="112"/>
                  </a:cubicBezTo>
                  <a:cubicBezTo>
                    <a:pt x="301" y="188"/>
                    <a:pt x="337" y="275"/>
                    <a:pt x="306" y="306"/>
                  </a:cubicBezTo>
                  <a:cubicBezTo>
                    <a:pt x="275" y="337"/>
                    <a:pt x="188" y="301"/>
                    <a:pt x="112" y="225"/>
                  </a:cubicBezTo>
                  <a:cubicBezTo>
                    <a:pt x="36" y="149"/>
                    <a:pt x="0" y="62"/>
                    <a:pt x="32" y="31"/>
                  </a:cubicBezTo>
                  <a:close/>
                </a:path>
              </a:pathLst>
            </a:custGeom>
            <a:solidFill>
              <a:srgbClr val="6C63FF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ïslîḋè"/>
            <p:cNvSpPr/>
            <p:nvPr/>
          </p:nvSpPr>
          <p:spPr bwMode="auto">
            <a:xfrm>
              <a:off x="8626476" y="5418138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íṡ1íďè"/>
            <p:cNvSpPr/>
            <p:nvPr/>
          </p:nvSpPr>
          <p:spPr bwMode="auto">
            <a:xfrm>
              <a:off x="8626476" y="5310188"/>
              <a:ext cx="134938" cy="1762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i$1iḍè"/>
            <p:cNvSpPr/>
            <p:nvPr/>
          </p:nvSpPr>
          <p:spPr bwMode="auto">
            <a:xfrm>
              <a:off x="8626476" y="5200650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íṣḷïḋé"/>
            <p:cNvSpPr/>
            <p:nvPr/>
          </p:nvSpPr>
          <p:spPr bwMode="auto">
            <a:xfrm>
              <a:off x="8626476" y="5092700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iṡliďè"/>
            <p:cNvSpPr/>
            <p:nvPr/>
          </p:nvSpPr>
          <p:spPr bwMode="auto">
            <a:xfrm>
              <a:off x="8626476" y="4984750"/>
              <a:ext cx="134938" cy="1762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isḷîḑe"/>
            <p:cNvSpPr/>
            <p:nvPr/>
          </p:nvSpPr>
          <p:spPr bwMode="auto">
            <a:xfrm>
              <a:off x="8626476" y="4875213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íṡ1íďè"/>
            <p:cNvSpPr/>
            <p:nvPr/>
          </p:nvSpPr>
          <p:spPr bwMode="auto">
            <a:xfrm>
              <a:off x="8626476" y="4767263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íṧlïde"/>
            <p:cNvSpPr/>
            <p:nvPr/>
          </p:nvSpPr>
          <p:spPr bwMode="auto">
            <a:xfrm>
              <a:off x="8321676" y="3541713"/>
              <a:ext cx="719138" cy="1539875"/>
            </a:xfrm>
            <a:custGeom>
              <a:avLst/>
              <a:gdLst>
                <a:gd name="T0" fmla="*/ 396 w 455"/>
                <a:gd name="T1" fmla="*/ 362 h 975"/>
                <a:gd name="T2" fmla="*/ 412 w 455"/>
                <a:gd name="T3" fmla="*/ 338 h 975"/>
                <a:gd name="T4" fmla="*/ 299 w 455"/>
                <a:gd name="T5" fmla="*/ 320 h 975"/>
                <a:gd name="T6" fmla="*/ 421 w 455"/>
                <a:gd name="T7" fmla="*/ 321 h 975"/>
                <a:gd name="T8" fmla="*/ 425 w 455"/>
                <a:gd name="T9" fmla="*/ 158 h 975"/>
                <a:gd name="T10" fmla="*/ 262 w 455"/>
                <a:gd name="T11" fmla="*/ 243 h 975"/>
                <a:gd name="T12" fmla="*/ 413 w 455"/>
                <a:gd name="T13" fmla="*/ 132 h 975"/>
                <a:gd name="T14" fmla="*/ 132 w 455"/>
                <a:gd name="T15" fmla="*/ 57 h 975"/>
                <a:gd name="T16" fmla="*/ 56 w 455"/>
                <a:gd name="T17" fmla="*/ 337 h 975"/>
                <a:gd name="T18" fmla="*/ 73 w 455"/>
                <a:gd name="T19" fmla="*/ 362 h 975"/>
                <a:gd name="T20" fmla="*/ 50 w 455"/>
                <a:gd name="T21" fmla="*/ 399 h 975"/>
                <a:gd name="T22" fmla="*/ 196 w 455"/>
                <a:gd name="T23" fmla="*/ 475 h 975"/>
                <a:gd name="T24" fmla="*/ 40 w 455"/>
                <a:gd name="T25" fmla="*/ 423 h 975"/>
                <a:gd name="T26" fmla="*/ 73 w 455"/>
                <a:gd name="T27" fmla="*/ 616 h 975"/>
                <a:gd name="T28" fmla="*/ 108 w 455"/>
                <a:gd name="T29" fmla="*/ 905 h 975"/>
                <a:gd name="T30" fmla="*/ 396 w 455"/>
                <a:gd name="T31" fmla="*/ 870 h 975"/>
                <a:gd name="T32" fmla="*/ 396 w 455"/>
                <a:gd name="T33" fmla="*/ 616 h 975"/>
                <a:gd name="T34" fmla="*/ 396 w 455"/>
                <a:gd name="T35" fmla="*/ 362 h 975"/>
                <a:gd name="T36" fmla="*/ 396 w 455"/>
                <a:gd name="T37" fmla="*/ 362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5" h="975">
                  <a:moveTo>
                    <a:pt x="396" y="362"/>
                  </a:moveTo>
                  <a:cubicBezTo>
                    <a:pt x="402" y="354"/>
                    <a:pt x="407" y="347"/>
                    <a:pt x="412" y="338"/>
                  </a:cubicBezTo>
                  <a:cubicBezTo>
                    <a:pt x="299" y="320"/>
                    <a:pt x="299" y="320"/>
                    <a:pt x="299" y="320"/>
                  </a:cubicBezTo>
                  <a:cubicBezTo>
                    <a:pt x="421" y="321"/>
                    <a:pt x="421" y="321"/>
                    <a:pt x="421" y="321"/>
                  </a:cubicBezTo>
                  <a:cubicBezTo>
                    <a:pt x="445" y="269"/>
                    <a:pt x="446" y="210"/>
                    <a:pt x="425" y="158"/>
                  </a:cubicBezTo>
                  <a:cubicBezTo>
                    <a:pt x="262" y="243"/>
                    <a:pt x="262" y="243"/>
                    <a:pt x="262" y="243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356" y="33"/>
                    <a:pt x="230" y="0"/>
                    <a:pt x="132" y="57"/>
                  </a:cubicBezTo>
                  <a:cubicBezTo>
                    <a:pt x="33" y="113"/>
                    <a:pt x="0" y="239"/>
                    <a:pt x="56" y="337"/>
                  </a:cubicBezTo>
                  <a:cubicBezTo>
                    <a:pt x="61" y="346"/>
                    <a:pt x="67" y="354"/>
                    <a:pt x="73" y="362"/>
                  </a:cubicBezTo>
                  <a:cubicBezTo>
                    <a:pt x="64" y="373"/>
                    <a:pt x="56" y="386"/>
                    <a:pt x="50" y="399"/>
                  </a:cubicBezTo>
                  <a:cubicBezTo>
                    <a:pt x="196" y="475"/>
                    <a:pt x="196" y="475"/>
                    <a:pt x="196" y="475"/>
                  </a:cubicBezTo>
                  <a:cubicBezTo>
                    <a:pt x="40" y="423"/>
                    <a:pt x="40" y="423"/>
                    <a:pt x="40" y="423"/>
                  </a:cubicBezTo>
                  <a:cubicBezTo>
                    <a:pt x="18" y="489"/>
                    <a:pt x="30" y="561"/>
                    <a:pt x="73" y="616"/>
                  </a:cubicBezTo>
                  <a:cubicBezTo>
                    <a:pt x="3" y="705"/>
                    <a:pt x="18" y="835"/>
                    <a:pt x="108" y="905"/>
                  </a:cubicBezTo>
                  <a:cubicBezTo>
                    <a:pt x="197" y="975"/>
                    <a:pt x="326" y="960"/>
                    <a:pt x="396" y="870"/>
                  </a:cubicBezTo>
                  <a:cubicBezTo>
                    <a:pt x="455" y="796"/>
                    <a:pt x="455" y="691"/>
                    <a:pt x="396" y="616"/>
                  </a:cubicBezTo>
                  <a:cubicBezTo>
                    <a:pt x="455" y="541"/>
                    <a:pt x="455" y="436"/>
                    <a:pt x="396" y="362"/>
                  </a:cubicBezTo>
                  <a:cubicBezTo>
                    <a:pt x="396" y="362"/>
                    <a:pt x="396" y="362"/>
                    <a:pt x="396" y="362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íṡļïḓê"/>
            <p:cNvSpPr/>
            <p:nvPr/>
          </p:nvSpPr>
          <p:spPr bwMode="auto">
            <a:xfrm>
              <a:off x="8531226" y="4984750"/>
              <a:ext cx="344488" cy="50800"/>
            </a:xfrm>
            <a:custGeom>
              <a:avLst/>
              <a:gdLst>
                <a:gd name="T0" fmla="*/ 0 w 218"/>
                <a:gd name="T1" fmla="*/ 9 h 32"/>
                <a:gd name="T2" fmla="*/ 0 w 218"/>
                <a:gd name="T3" fmla="*/ 9 h 32"/>
                <a:gd name="T4" fmla="*/ 64 w 218"/>
                <a:gd name="T5" fmla="*/ 32 h 32"/>
                <a:gd name="T6" fmla="*/ 64 w 218"/>
                <a:gd name="T7" fmla="*/ 32 h 32"/>
                <a:gd name="T8" fmla="*/ 0 w 218"/>
                <a:gd name="T9" fmla="*/ 9 h 32"/>
                <a:gd name="T10" fmla="*/ 218 w 218"/>
                <a:gd name="T11" fmla="*/ 0 h 32"/>
                <a:gd name="T12" fmla="*/ 141 w 218"/>
                <a:gd name="T13" fmla="*/ 32 h 32"/>
                <a:gd name="T14" fmla="*/ 141 w 218"/>
                <a:gd name="T15" fmla="*/ 32 h 32"/>
                <a:gd name="T16" fmla="*/ 218 w 218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32"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20" y="20"/>
                    <a:pt x="42" y="28"/>
                    <a:pt x="64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2" y="28"/>
                    <a:pt x="20" y="20"/>
                    <a:pt x="0" y="9"/>
                  </a:cubicBezTo>
                  <a:moveTo>
                    <a:pt x="218" y="0"/>
                  </a:moveTo>
                  <a:cubicBezTo>
                    <a:pt x="195" y="16"/>
                    <a:pt x="169" y="27"/>
                    <a:pt x="141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69" y="27"/>
                    <a:pt x="195" y="16"/>
                    <a:pt x="21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ísḻîḍê"/>
            <p:cNvSpPr/>
            <p:nvPr/>
          </p:nvSpPr>
          <p:spPr bwMode="auto">
            <a:xfrm>
              <a:off x="8632826" y="5035550"/>
              <a:ext cx="122238" cy="3175"/>
            </a:xfrm>
            <a:custGeom>
              <a:avLst/>
              <a:gdLst>
                <a:gd name="T0" fmla="*/ 0 w 77"/>
                <a:gd name="T1" fmla="*/ 0 h 3"/>
                <a:gd name="T2" fmla="*/ 0 w 77"/>
                <a:gd name="T3" fmla="*/ 0 h 3"/>
                <a:gd name="T4" fmla="*/ 15 w 77"/>
                <a:gd name="T5" fmla="*/ 3 h 3"/>
                <a:gd name="T6" fmla="*/ 15 w 77"/>
                <a:gd name="T7" fmla="*/ 3 h 3"/>
                <a:gd name="T8" fmla="*/ 0 w 77"/>
                <a:gd name="T9" fmla="*/ 0 h 3"/>
                <a:gd name="T10" fmla="*/ 77 w 77"/>
                <a:gd name="T11" fmla="*/ 0 h 3"/>
                <a:gd name="T12" fmla="*/ 62 w 77"/>
                <a:gd name="T13" fmla="*/ 2 h 3"/>
                <a:gd name="T14" fmla="*/ 62 w 77"/>
                <a:gd name="T15" fmla="*/ 2 h 3"/>
                <a:gd name="T16" fmla="*/ 77 w 77"/>
                <a:gd name="T17" fmla="*/ 0 h 3"/>
                <a:gd name="T18" fmla="*/ 77 w 77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10" y="2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0" y="2"/>
                    <a:pt x="5" y="1"/>
                    <a:pt x="0" y="0"/>
                  </a:cubicBezTo>
                  <a:moveTo>
                    <a:pt x="77" y="0"/>
                  </a:moveTo>
                  <a:cubicBezTo>
                    <a:pt x="72" y="1"/>
                    <a:pt x="67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7" y="2"/>
                    <a:pt x="72" y="1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5" name="i$ļîdé"/>
            <p:cNvSpPr/>
            <p:nvPr/>
          </p:nvSpPr>
          <p:spPr bwMode="auto">
            <a:xfrm>
              <a:off x="8656638" y="5037138"/>
              <a:ext cx="74613" cy="3175"/>
            </a:xfrm>
            <a:custGeom>
              <a:avLst/>
              <a:gdLst>
                <a:gd name="T0" fmla="*/ 47 w 47"/>
                <a:gd name="T1" fmla="*/ 0 h 2"/>
                <a:gd name="T2" fmla="*/ 23 w 47"/>
                <a:gd name="T3" fmla="*/ 2 h 2"/>
                <a:gd name="T4" fmla="*/ 0 w 47"/>
                <a:gd name="T5" fmla="*/ 1 h 2"/>
                <a:gd name="T6" fmla="*/ 0 w 47"/>
                <a:gd name="T7" fmla="*/ 1 h 2"/>
                <a:gd name="T8" fmla="*/ 22 w 47"/>
                <a:gd name="T9" fmla="*/ 2 h 2"/>
                <a:gd name="T10" fmla="*/ 47 w 47"/>
                <a:gd name="T11" fmla="*/ 0 h 2"/>
                <a:gd name="T12" fmla="*/ 47 w 4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">
                  <a:moveTo>
                    <a:pt x="47" y="0"/>
                  </a:moveTo>
                  <a:cubicBezTo>
                    <a:pt x="39" y="1"/>
                    <a:pt x="31" y="2"/>
                    <a:pt x="23" y="2"/>
                  </a:cubicBezTo>
                  <a:cubicBezTo>
                    <a:pt x="15" y="2"/>
                    <a:pt x="7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15" y="2"/>
                    <a:pt x="22" y="2"/>
                  </a:cubicBezTo>
                  <a:cubicBezTo>
                    <a:pt x="31" y="2"/>
                    <a:pt x="39" y="1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6" name="ïṡḷïḓê"/>
            <p:cNvSpPr/>
            <p:nvPr/>
          </p:nvSpPr>
          <p:spPr bwMode="auto">
            <a:xfrm>
              <a:off x="8531226" y="4340225"/>
              <a:ext cx="509588" cy="700088"/>
            </a:xfrm>
            <a:custGeom>
              <a:avLst/>
              <a:gdLst>
                <a:gd name="T0" fmla="*/ 0 w 322"/>
                <a:gd name="T1" fmla="*/ 0 h 444"/>
                <a:gd name="T2" fmla="*/ 0 w 322"/>
                <a:gd name="T3" fmla="*/ 417 h 444"/>
                <a:gd name="T4" fmla="*/ 64 w 322"/>
                <a:gd name="T5" fmla="*/ 440 h 444"/>
                <a:gd name="T6" fmla="*/ 79 w 322"/>
                <a:gd name="T7" fmla="*/ 443 h 444"/>
                <a:gd name="T8" fmla="*/ 102 w 322"/>
                <a:gd name="T9" fmla="*/ 444 h 444"/>
                <a:gd name="T10" fmla="*/ 126 w 322"/>
                <a:gd name="T11" fmla="*/ 442 h 444"/>
                <a:gd name="T12" fmla="*/ 141 w 322"/>
                <a:gd name="T13" fmla="*/ 440 h 444"/>
                <a:gd name="T14" fmla="*/ 218 w 322"/>
                <a:gd name="T15" fmla="*/ 408 h 444"/>
                <a:gd name="T16" fmla="*/ 263 w 322"/>
                <a:gd name="T17" fmla="*/ 365 h 444"/>
                <a:gd name="T18" fmla="*/ 263 w 322"/>
                <a:gd name="T19" fmla="*/ 111 h 444"/>
                <a:gd name="T20" fmla="*/ 0 w 322"/>
                <a:gd name="T21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444">
                  <a:moveTo>
                    <a:pt x="0" y="0"/>
                  </a:moveTo>
                  <a:cubicBezTo>
                    <a:pt x="0" y="417"/>
                    <a:pt x="0" y="417"/>
                    <a:pt x="0" y="417"/>
                  </a:cubicBezTo>
                  <a:cubicBezTo>
                    <a:pt x="20" y="428"/>
                    <a:pt x="42" y="436"/>
                    <a:pt x="64" y="440"/>
                  </a:cubicBezTo>
                  <a:cubicBezTo>
                    <a:pt x="69" y="441"/>
                    <a:pt x="74" y="442"/>
                    <a:pt x="79" y="443"/>
                  </a:cubicBezTo>
                  <a:cubicBezTo>
                    <a:pt x="86" y="443"/>
                    <a:pt x="94" y="444"/>
                    <a:pt x="102" y="444"/>
                  </a:cubicBezTo>
                  <a:cubicBezTo>
                    <a:pt x="110" y="444"/>
                    <a:pt x="118" y="443"/>
                    <a:pt x="126" y="442"/>
                  </a:cubicBezTo>
                  <a:cubicBezTo>
                    <a:pt x="131" y="442"/>
                    <a:pt x="136" y="441"/>
                    <a:pt x="141" y="440"/>
                  </a:cubicBezTo>
                  <a:cubicBezTo>
                    <a:pt x="169" y="435"/>
                    <a:pt x="195" y="424"/>
                    <a:pt x="218" y="408"/>
                  </a:cubicBezTo>
                  <a:cubicBezTo>
                    <a:pt x="235" y="396"/>
                    <a:pt x="250" y="382"/>
                    <a:pt x="263" y="365"/>
                  </a:cubicBezTo>
                  <a:cubicBezTo>
                    <a:pt x="322" y="291"/>
                    <a:pt x="322" y="186"/>
                    <a:pt x="263" y="111"/>
                  </a:cubicBezTo>
                  <a:cubicBezTo>
                    <a:pt x="281" y="88"/>
                    <a:pt x="115" y="30"/>
                    <a:pt x="0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işḷíḍè"/>
            <p:cNvSpPr/>
            <p:nvPr/>
          </p:nvSpPr>
          <p:spPr bwMode="auto">
            <a:xfrm>
              <a:off x="3603626" y="1047750"/>
              <a:ext cx="4927600" cy="4719638"/>
            </a:xfrm>
            <a:custGeom>
              <a:avLst/>
              <a:gdLst>
                <a:gd name="T0" fmla="*/ 3104 w 3104"/>
                <a:gd name="T1" fmla="*/ 0 h 2973"/>
                <a:gd name="T2" fmla="*/ 3104 w 3104"/>
                <a:gd name="T3" fmla="*/ 2866 h 2973"/>
                <a:gd name="T4" fmla="*/ 2132 w 3104"/>
                <a:gd name="T5" fmla="*/ 2730 h 2973"/>
                <a:gd name="T6" fmla="*/ 949 w 3104"/>
                <a:gd name="T7" fmla="*/ 2971 h 2973"/>
                <a:gd name="T8" fmla="*/ 940 w 3104"/>
                <a:gd name="T9" fmla="*/ 2973 h 2973"/>
                <a:gd name="T10" fmla="*/ 0 w 3104"/>
                <a:gd name="T11" fmla="*/ 2714 h 2973"/>
                <a:gd name="T12" fmla="*/ 0 w 3104"/>
                <a:gd name="T13" fmla="*/ 223 h 2973"/>
                <a:gd name="T14" fmla="*/ 976 w 3104"/>
                <a:gd name="T15" fmla="*/ 0 h 2973"/>
                <a:gd name="T16" fmla="*/ 2044 w 3104"/>
                <a:gd name="T17" fmla="*/ 223 h 2973"/>
                <a:gd name="T18" fmla="*/ 2085 w 3104"/>
                <a:gd name="T19" fmla="*/ 215 h 2973"/>
                <a:gd name="T20" fmla="*/ 3104 w 3104"/>
                <a:gd name="T21" fmla="*/ 0 h 2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04" h="2973">
                  <a:moveTo>
                    <a:pt x="3104" y="0"/>
                  </a:moveTo>
                  <a:lnTo>
                    <a:pt x="3104" y="2866"/>
                  </a:lnTo>
                  <a:lnTo>
                    <a:pt x="2132" y="2730"/>
                  </a:lnTo>
                  <a:lnTo>
                    <a:pt x="949" y="2971"/>
                  </a:lnTo>
                  <a:lnTo>
                    <a:pt x="940" y="2973"/>
                  </a:lnTo>
                  <a:lnTo>
                    <a:pt x="0" y="2714"/>
                  </a:lnTo>
                  <a:lnTo>
                    <a:pt x="0" y="223"/>
                  </a:lnTo>
                  <a:lnTo>
                    <a:pt x="976" y="0"/>
                  </a:lnTo>
                  <a:lnTo>
                    <a:pt x="2044" y="223"/>
                  </a:lnTo>
                  <a:lnTo>
                    <a:pt x="2085" y="215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íṡliḓé"/>
            <p:cNvSpPr/>
            <p:nvPr/>
          </p:nvSpPr>
          <p:spPr bwMode="auto">
            <a:xfrm>
              <a:off x="3603626" y="1047750"/>
              <a:ext cx="4927600" cy="4719638"/>
            </a:xfrm>
            <a:custGeom>
              <a:avLst/>
              <a:gdLst>
                <a:gd name="T0" fmla="*/ 3104 w 3104"/>
                <a:gd name="T1" fmla="*/ 0 h 2973"/>
                <a:gd name="T2" fmla="*/ 3104 w 3104"/>
                <a:gd name="T3" fmla="*/ 2866 h 2973"/>
                <a:gd name="T4" fmla="*/ 2132 w 3104"/>
                <a:gd name="T5" fmla="*/ 2730 h 2973"/>
                <a:gd name="T6" fmla="*/ 949 w 3104"/>
                <a:gd name="T7" fmla="*/ 2971 h 2973"/>
                <a:gd name="T8" fmla="*/ 940 w 3104"/>
                <a:gd name="T9" fmla="*/ 2973 h 2973"/>
                <a:gd name="T10" fmla="*/ 0 w 3104"/>
                <a:gd name="T11" fmla="*/ 2714 h 2973"/>
                <a:gd name="T12" fmla="*/ 0 w 3104"/>
                <a:gd name="T13" fmla="*/ 223 h 2973"/>
                <a:gd name="T14" fmla="*/ 976 w 3104"/>
                <a:gd name="T15" fmla="*/ 0 h 2973"/>
                <a:gd name="T16" fmla="*/ 2044 w 3104"/>
                <a:gd name="T17" fmla="*/ 223 h 2973"/>
                <a:gd name="T18" fmla="*/ 2085 w 3104"/>
                <a:gd name="T19" fmla="*/ 215 h 2973"/>
                <a:gd name="T20" fmla="*/ 3104 w 3104"/>
                <a:gd name="T21" fmla="*/ 0 h 2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04" h="2973">
                  <a:moveTo>
                    <a:pt x="3104" y="0"/>
                  </a:moveTo>
                  <a:lnTo>
                    <a:pt x="3104" y="2866"/>
                  </a:lnTo>
                  <a:lnTo>
                    <a:pt x="2132" y="2730"/>
                  </a:lnTo>
                  <a:lnTo>
                    <a:pt x="949" y="2971"/>
                  </a:lnTo>
                  <a:lnTo>
                    <a:pt x="940" y="2973"/>
                  </a:lnTo>
                  <a:lnTo>
                    <a:pt x="0" y="2714"/>
                  </a:lnTo>
                  <a:lnTo>
                    <a:pt x="0" y="223"/>
                  </a:lnTo>
                  <a:lnTo>
                    <a:pt x="976" y="0"/>
                  </a:lnTo>
                  <a:lnTo>
                    <a:pt x="2044" y="223"/>
                  </a:lnTo>
                  <a:lnTo>
                    <a:pt x="2085" y="215"/>
                  </a:lnTo>
                  <a:lnTo>
                    <a:pt x="3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ïśľîḋè"/>
            <p:cNvSpPr/>
            <p:nvPr/>
          </p:nvSpPr>
          <p:spPr bwMode="auto">
            <a:xfrm>
              <a:off x="3862388" y="1295400"/>
              <a:ext cx="4410075" cy="4224338"/>
            </a:xfrm>
            <a:custGeom>
              <a:avLst/>
              <a:gdLst>
                <a:gd name="T0" fmla="*/ 2778 w 2778"/>
                <a:gd name="T1" fmla="*/ 0 h 2661"/>
                <a:gd name="T2" fmla="*/ 2778 w 2778"/>
                <a:gd name="T3" fmla="*/ 2564 h 2661"/>
                <a:gd name="T4" fmla="*/ 1908 w 2778"/>
                <a:gd name="T5" fmla="*/ 2444 h 2661"/>
                <a:gd name="T6" fmla="*/ 850 w 2778"/>
                <a:gd name="T7" fmla="*/ 2659 h 2661"/>
                <a:gd name="T8" fmla="*/ 842 w 2778"/>
                <a:gd name="T9" fmla="*/ 2661 h 2661"/>
                <a:gd name="T10" fmla="*/ 0 w 2778"/>
                <a:gd name="T11" fmla="*/ 2429 h 2661"/>
                <a:gd name="T12" fmla="*/ 0 w 2778"/>
                <a:gd name="T13" fmla="*/ 200 h 2661"/>
                <a:gd name="T14" fmla="*/ 874 w 2778"/>
                <a:gd name="T15" fmla="*/ 0 h 2661"/>
                <a:gd name="T16" fmla="*/ 1829 w 2778"/>
                <a:gd name="T17" fmla="*/ 200 h 2661"/>
                <a:gd name="T18" fmla="*/ 1865 w 2778"/>
                <a:gd name="T19" fmla="*/ 192 h 2661"/>
                <a:gd name="T20" fmla="*/ 2778 w 2778"/>
                <a:gd name="T21" fmla="*/ 0 h 2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8" h="2661">
                  <a:moveTo>
                    <a:pt x="2778" y="0"/>
                  </a:moveTo>
                  <a:lnTo>
                    <a:pt x="2778" y="2564"/>
                  </a:lnTo>
                  <a:lnTo>
                    <a:pt x="1908" y="2444"/>
                  </a:lnTo>
                  <a:lnTo>
                    <a:pt x="850" y="2659"/>
                  </a:lnTo>
                  <a:lnTo>
                    <a:pt x="842" y="2661"/>
                  </a:lnTo>
                  <a:lnTo>
                    <a:pt x="0" y="2429"/>
                  </a:lnTo>
                  <a:lnTo>
                    <a:pt x="0" y="200"/>
                  </a:lnTo>
                  <a:lnTo>
                    <a:pt x="874" y="0"/>
                  </a:lnTo>
                  <a:lnTo>
                    <a:pt x="1829" y="200"/>
                  </a:lnTo>
                  <a:lnTo>
                    <a:pt x="1865" y="192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íṧ1iḋé"/>
            <p:cNvSpPr/>
            <p:nvPr/>
          </p:nvSpPr>
          <p:spPr bwMode="auto">
            <a:xfrm>
              <a:off x="3862388" y="1295400"/>
              <a:ext cx="4410075" cy="4224338"/>
            </a:xfrm>
            <a:custGeom>
              <a:avLst/>
              <a:gdLst>
                <a:gd name="T0" fmla="*/ 2778 w 2778"/>
                <a:gd name="T1" fmla="*/ 0 h 2661"/>
                <a:gd name="T2" fmla="*/ 2778 w 2778"/>
                <a:gd name="T3" fmla="*/ 2564 h 2661"/>
                <a:gd name="T4" fmla="*/ 1908 w 2778"/>
                <a:gd name="T5" fmla="*/ 2444 h 2661"/>
                <a:gd name="T6" fmla="*/ 850 w 2778"/>
                <a:gd name="T7" fmla="*/ 2659 h 2661"/>
                <a:gd name="T8" fmla="*/ 842 w 2778"/>
                <a:gd name="T9" fmla="*/ 2661 h 2661"/>
                <a:gd name="T10" fmla="*/ 0 w 2778"/>
                <a:gd name="T11" fmla="*/ 2429 h 2661"/>
                <a:gd name="T12" fmla="*/ 0 w 2778"/>
                <a:gd name="T13" fmla="*/ 200 h 2661"/>
                <a:gd name="T14" fmla="*/ 874 w 2778"/>
                <a:gd name="T15" fmla="*/ 0 h 2661"/>
                <a:gd name="T16" fmla="*/ 1829 w 2778"/>
                <a:gd name="T17" fmla="*/ 200 h 2661"/>
                <a:gd name="T18" fmla="*/ 1865 w 2778"/>
                <a:gd name="T19" fmla="*/ 192 h 2661"/>
                <a:gd name="T20" fmla="*/ 2778 w 2778"/>
                <a:gd name="T21" fmla="*/ 0 h 2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8" h="2661">
                  <a:moveTo>
                    <a:pt x="2778" y="0"/>
                  </a:moveTo>
                  <a:lnTo>
                    <a:pt x="2778" y="2564"/>
                  </a:lnTo>
                  <a:lnTo>
                    <a:pt x="1908" y="2444"/>
                  </a:lnTo>
                  <a:lnTo>
                    <a:pt x="850" y="2659"/>
                  </a:lnTo>
                  <a:lnTo>
                    <a:pt x="842" y="2661"/>
                  </a:lnTo>
                  <a:lnTo>
                    <a:pt x="0" y="2429"/>
                  </a:lnTo>
                  <a:lnTo>
                    <a:pt x="0" y="200"/>
                  </a:lnTo>
                  <a:lnTo>
                    <a:pt x="874" y="0"/>
                  </a:lnTo>
                  <a:lnTo>
                    <a:pt x="1829" y="200"/>
                  </a:lnTo>
                  <a:lnTo>
                    <a:pt x="1865" y="192"/>
                  </a:lnTo>
                  <a:lnTo>
                    <a:pt x="27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ïšļídê"/>
            <p:cNvSpPr/>
            <p:nvPr/>
          </p:nvSpPr>
          <p:spPr bwMode="auto">
            <a:xfrm>
              <a:off x="5149851" y="1047750"/>
              <a:ext cx="1766888" cy="565150"/>
            </a:xfrm>
            <a:custGeom>
              <a:avLst/>
              <a:gdLst>
                <a:gd name="T0" fmla="*/ 2 w 1113"/>
                <a:gd name="T1" fmla="*/ 0 h 356"/>
                <a:gd name="T2" fmla="*/ 2 w 1113"/>
                <a:gd name="T3" fmla="*/ 0 h 356"/>
                <a:gd name="T4" fmla="*/ 0 w 1113"/>
                <a:gd name="T5" fmla="*/ 171 h 356"/>
                <a:gd name="T6" fmla="*/ 63 w 1113"/>
                <a:gd name="T7" fmla="*/ 156 h 356"/>
                <a:gd name="T8" fmla="*/ 1018 w 1113"/>
                <a:gd name="T9" fmla="*/ 356 h 356"/>
                <a:gd name="T10" fmla="*/ 1054 w 1113"/>
                <a:gd name="T11" fmla="*/ 348 h 356"/>
                <a:gd name="T12" fmla="*/ 1113 w 1113"/>
                <a:gd name="T13" fmla="*/ 336 h 356"/>
                <a:gd name="T14" fmla="*/ 1111 w 1113"/>
                <a:gd name="T15" fmla="*/ 215 h 356"/>
                <a:gd name="T16" fmla="*/ 1070 w 1113"/>
                <a:gd name="T17" fmla="*/ 223 h 356"/>
                <a:gd name="T18" fmla="*/ 2 w 1113"/>
                <a:gd name="T19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3" h="356">
                  <a:moveTo>
                    <a:pt x="2" y="0"/>
                  </a:moveTo>
                  <a:lnTo>
                    <a:pt x="2" y="0"/>
                  </a:lnTo>
                  <a:lnTo>
                    <a:pt x="0" y="171"/>
                  </a:lnTo>
                  <a:lnTo>
                    <a:pt x="63" y="156"/>
                  </a:lnTo>
                  <a:lnTo>
                    <a:pt x="1018" y="356"/>
                  </a:lnTo>
                  <a:lnTo>
                    <a:pt x="1054" y="348"/>
                  </a:lnTo>
                  <a:lnTo>
                    <a:pt x="1113" y="336"/>
                  </a:lnTo>
                  <a:lnTo>
                    <a:pt x="1111" y="215"/>
                  </a:lnTo>
                  <a:lnTo>
                    <a:pt x="1070" y="22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D3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îṩļîḓê"/>
            <p:cNvSpPr/>
            <p:nvPr/>
          </p:nvSpPr>
          <p:spPr bwMode="auto">
            <a:xfrm>
              <a:off x="5149851" y="1047750"/>
              <a:ext cx="1766888" cy="565150"/>
            </a:xfrm>
            <a:custGeom>
              <a:avLst/>
              <a:gdLst>
                <a:gd name="T0" fmla="*/ 2 w 1113"/>
                <a:gd name="T1" fmla="*/ 0 h 356"/>
                <a:gd name="T2" fmla="*/ 2 w 1113"/>
                <a:gd name="T3" fmla="*/ 0 h 356"/>
                <a:gd name="T4" fmla="*/ 0 w 1113"/>
                <a:gd name="T5" fmla="*/ 171 h 356"/>
                <a:gd name="T6" fmla="*/ 63 w 1113"/>
                <a:gd name="T7" fmla="*/ 156 h 356"/>
                <a:gd name="T8" fmla="*/ 1018 w 1113"/>
                <a:gd name="T9" fmla="*/ 356 h 356"/>
                <a:gd name="T10" fmla="*/ 1054 w 1113"/>
                <a:gd name="T11" fmla="*/ 348 h 356"/>
                <a:gd name="T12" fmla="*/ 1113 w 1113"/>
                <a:gd name="T13" fmla="*/ 336 h 356"/>
                <a:gd name="T14" fmla="*/ 1111 w 1113"/>
                <a:gd name="T15" fmla="*/ 215 h 356"/>
                <a:gd name="T16" fmla="*/ 1070 w 1113"/>
                <a:gd name="T17" fmla="*/ 223 h 356"/>
                <a:gd name="T18" fmla="*/ 2 w 1113"/>
                <a:gd name="T19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3" h="356">
                  <a:moveTo>
                    <a:pt x="2" y="0"/>
                  </a:moveTo>
                  <a:lnTo>
                    <a:pt x="2" y="0"/>
                  </a:lnTo>
                  <a:lnTo>
                    <a:pt x="0" y="171"/>
                  </a:lnTo>
                  <a:lnTo>
                    <a:pt x="63" y="156"/>
                  </a:lnTo>
                  <a:lnTo>
                    <a:pt x="1018" y="356"/>
                  </a:lnTo>
                  <a:lnTo>
                    <a:pt x="1054" y="348"/>
                  </a:lnTo>
                  <a:lnTo>
                    <a:pt x="1113" y="336"/>
                  </a:lnTo>
                  <a:lnTo>
                    <a:pt x="1111" y="215"/>
                  </a:lnTo>
                  <a:lnTo>
                    <a:pt x="1070" y="223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í$ḷíde"/>
            <p:cNvSpPr/>
            <p:nvPr/>
          </p:nvSpPr>
          <p:spPr bwMode="auto">
            <a:xfrm>
              <a:off x="5141913" y="1295400"/>
              <a:ext cx="1795463" cy="1393825"/>
            </a:xfrm>
            <a:custGeom>
              <a:avLst/>
              <a:gdLst>
                <a:gd name="T0" fmla="*/ 899 w 1135"/>
                <a:gd name="T1" fmla="*/ 820 h 882"/>
                <a:gd name="T2" fmla="*/ 809 w 1135"/>
                <a:gd name="T3" fmla="*/ 879 h 882"/>
                <a:gd name="T4" fmla="*/ 809 w 1135"/>
                <a:gd name="T5" fmla="*/ 881 h 882"/>
                <a:gd name="T6" fmla="*/ 989 w 1135"/>
                <a:gd name="T7" fmla="*/ 882 h 882"/>
                <a:gd name="T8" fmla="*/ 899 w 1135"/>
                <a:gd name="T9" fmla="*/ 820 h 882"/>
                <a:gd name="T10" fmla="*/ 68 w 1135"/>
                <a:gd name="T11" fmla="*/ 0 h 882"/>
                <a:gd name="T12" fmla="*/ 5 w 1135"/>
                <a:gd name="T13" fmla="*/ 15 h 882"/>
                <a:gd name="T14" fmla="*/ 0 w 1135"/>
                <a:gd name="T15" fmla="*/ 655 h 882"/>
                <a:gd name="T16" fmla="*/ 148 w 1135"/>
                <a:gd name="T17" fmla="*/ 655 h 882"/>
                <a:gd name="T18" fmla="*/ 148 w 1135"/>
                <a:gd name="T19" fmla="*/ 395 h 882"/>
                <a:gd name="T20" fmla="*/ 160 w 1135"/>
                <a:gd name="T21" fmla="*/ 395 h 882"/>
                <a:gd name="T22" fmla="*/ 160 w 1135"/>
                <a:gd name="T23" fmla="*/ 655 h 882"/>
                <a:gd name="T24" fmla="*/ 404 w 1135"/>
                <a:gd name="T25" fmla="*/ 655 h 882"/>
                <a:gd name="T26" fmla="*/ 484 w 1135"/>
                <a:gd name="T27" fmla="*/ 619 h 882"/>
                <a:gd name="T28" fmla="*/ 523 w 1135"/>
                <a:gd name="T29" fmla="*/ 619 h 882"/>
                <a:gd name="T30" fmla="*/ 523 w 1135"/>
                <a:gd name="T31" fmla="*/ 880 h 882"/>
                <a:gd name="T32" fmla="*/ 681 w 1135"/>
                <a:gd name="T33" fmla="*/ 881 h 882"/>
                <a:gd name="T34" fmla="*/ 797 w 1135"/>
                <a:gd name="T35" fmla="*/ 724 h 882"/>
                <a:gd name="T36" fmla="*/ 797 w 1135"/>
                <a:gd name="T37" fmla="*/ 395 h 882"/>
                <a:gd name="T38" fmla="*/ 809 w 1135"/>
                <a:gd name="T39" fmla="*/ 395 h 882"/>
                <a:gd name="T40" fmla="*/ 809 w 1135"/>
                <a:gd name="T41" fmla="*/ 718 h 882"/>
                <a:gd name="T42" fmla="*/ 899 w 1135"/>
                <a:gd name="T43" fmla="*/ 699 h 882"/>
                <a:gd name="T44" fmla="*/ 1043 w 1135"/>
                <a:gd name="T45" fmla="*/ 752 h 882"/>
                <a:gd name="T46" fmla="*/ 1042 w 1135"/>
                <a:gd name="T47" fmla="*/ 395 h 882"/>
                <a:gd name="T48" fmla="*/ 1054 w 1135"/>
                <a:gd name="T49" fmla="*/ 395 h 882"/>
                <a:gd name="T50" fmla="*/ 1055 w 1135"/>
                <a:gd name="T51" fmla="*/ 763 h 882"/>
                <a:gd name="T52" fmla="*/ 1117 w 1135"/>
                <a:gd name="T53" fmla="*/ 882 h 882"/>
                <a:gd name="T54" fmla="*/ 1135 w 1135"/>
                <a:gd name="T55" fmla="*/ 882 h 882"/>
                <a:gd name="T56" fmla="*/ 1122 w 1135"/>
                <a:gd name="T57" fmla="*/ 181 h 882"/>
                <a:gd name="T58" fmla="*/ 1063 w 1135"/>
                <a:gd name="T59" fmla="*/ 193 h 882"/>
                <a:gd name="T60" fmla="*/ 1027 w 1135"/>
                <a:gd name="T61" fmla="*/ 201 h 882"/>
                <a:gd name="T62" fmla="*/ 68 w 1135"/>
                <a:gd name="T63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35" h="882">
                  <a:moveTo>
                    <a:pt x="899" y="820"/>
                  </a:moveTo>
                  <a:cubicBezTo>
                    <a:pt x="859" y="820"/>
                    <a:pt x="824" y="844"/>
                    <a:pt x="809" y="879"/>
                  </a:cubicBezTo>
                  <a:cubicBezTo>
                    <a:pt x="809" y="881"/>
                    <a:pt x="809" y="881"/>
                    <a:pt x="809" y="881"/>
                  </a:cubicBezTo>
                  <a:cubicBezTo>
                    <a:pt x="989" y="882"/>
                    <a:pt x="989" y="882"/>
                    <a:pt x="989" y="882"/>
                  </a:cubicBezTo>
                  <a:cubicBezTo>
                    <a:pt x="975" y="846"/>
                    <a:pt x="940" y="820"/>
                    <a:pt x="899" y="820"/>
                  </a:cubicBezTo>
                  <a:moveTo>
                    <a:pt x="68" y="0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148" y="655"/>
                    <a:pt x="148" y="655"/>
                    <a:pt x="148" y="655"/>
                  </a:cubicBezTo>
                  <a:cubicBezTo>
                    <a:pt x="148" y="395"/>
                    <a:pt x="148" y="395"/>
                    <a:pt x="148" y="395"/>
                  </a:cubicBezTo>
                  <a:cubicBezTo>
                    <a:pt x="160" y="395"/>
                    <a:pt x="160" y="395"/>
                    <a:pt x="160" y="395"/>
                  </a:cubicBezTo>
                  <a:cubicBezTo>
                    <a:pt x="160" y="655"/>
                    <a:pt x="160" y="655"/>
                    <a:pt x="160" y="655"/>
                  </a:cubicBezTo>
                  <a:cubicBezTo>
                    <a:pt x="404" y="655"/>
                    <a:pt x="404" y="655"/>
                    <a:pt x="404" y="655"/>
                  </a:cubicBezTo>
                  <a:cubicBezTo>
                    <a:pt x="484" y="619"/>
                    <a:pt x="484" y="619"/>
                    <a:pt x="484" y="619"/>
                  </a:cubicBezTo>
                  <a:cubicBezTo>
                    <a:pt x="523" y="619"/>
                    <a:pt x="523" y="619"/>
                    <a:pt x="523" y="619"/>
                  </a:cubicBezTo>
                  <a:cubicBezTo>
                    <a:pt x="523" y="880"/>
                    <a:pt x="523" y="880"/>
                    <a:pt x="523" y="880"/>
                  </a:cubicBezTo>
                  <a:cubicBezTo>
                    <a:pt x="681" y="881"/>
                    <a:pt x="681" y="881"/>
                    <a:pt x="681" y="881"/>
                  </a:cubicBezTo>
                  <a:cubicBezTo>
                    <a:pt x="694" y="812"/>
                    <a:pt x="738" y="755"/>
                    <a:pt x="797" y="724"/>
                  </a:cubicBezTo>
                  <a:cubicBezTo>
                    <a:pt x="797" y="395"/>
                    <a:pt x="797" y="395"/>
                    <a:pt x="797" y="395"/>
                  </a:cubicBezTo>
                  <a:cubicBezTo>
                    <a:pt x="809" y="395"/>
                    <a:pt x="809" y="395"/>
                    <a:pt x="809" y="395"/>
                  </a:cubicBezTo>
                  <a:cubicBezTo>
                    <a:pt x="809" y="718"/>
                    <a:pt x="809" y="718"/>
                    <a:pt x="809" y="718"/>
                  </a:cubicBezTo>
                  <a:cubicBezTo>
                    <a:pt x="837" y="706"/>
                    <a:pt x="867" y="699"/>
                    <a:pt x="899" y="699"/>
                  </a:cubicBezTo>
                  <a:cubicBezTo>
                    <a:pt x="954" y="699"/>
                    <a:pt x="1004" y="719"/>
                    <a:pt x="1043" y="752"/>
                  </a:cubicBezTo>
                  <a:cubicBezTo>
                    <a:pt x="1042" y="395"/>
                    <a:pt x="1042" y="395"/>
                    <a:pt x="1042" y="395"/>
                  </a:cubicBezTo>
                  <a:cubicBezTo>
                    <a:pt x="1054" y="395"/>
                    <a:pt x="1054" y="395"/>
                    <a:pt x="1054" y="395"/>
                  </a:cubicBezTo>
                  <a:cubicBezTo>
                    <a:pt x="1055" y="763"/>
                    <a:pt x="1055" y="763"/>
                    <a:pt x="1055" y="763"/>
                  </a:cubicBezTo>
                  <a:cubicBezTo>
                    <a:pt x="1086" y="795"/>
                    <a:pt x="1109" y="836"/>
                    <a:pt x="1117" y="882"/>
                  </a:cubicBezTo>
                  <a:cubicBezTo>
                    <a:pt x="1135" y="882"/>
                    <a:pt x="1135" y="882"/>
                    <a:pt x="1135" y="882"/>
                  </a:cubicBezTo>
                  <a:cubicBezTo>
                    <a:pt x="1122" y="181"/>
                    <a:pt x="1122" y="181"/>
                    <a:pt x="1122" y="181"/>
                  </a:cubicBezTo>
                  <a:cubicBezTo>
                    <a:pt x="1063" y="193"/>
                    <a:pt x="1063" y="193"/>
                    <a:pt x="1063" y="193"/>
                  </a:cubicBezTo>
                  <a:cubicBezTo>
                    <a:pt x="1027" y="201"/>
                    <a:pt x="1027" y="201"/>
                    <a:pt x="1027" y="201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îşľïḑê"/>
            <p:cNvSpPr/>
            <p:nvPr/>
          </p:nvSpPr>
          <p:spPr bwMode="auto">
            <a:xfrm>
              <a:off x="5110163" y="5175250"/>
              <a:ext cx="1878013" cy="588963"/>
            </a:xfrm>
            <a:custGeom>
              <a:avLst/>
              <a:gdLst>
                <a:gd name="T0" fmla="*/ 1126 w 1187"/>
                <a:gd name="T1" fmla="*/ 0 h 373"/>
                <a:gd name="T2" fmla="*/ 935 w 1187"/>
                <a:gd name="T3" fmla="*/ 38 h 373"/>
                <a:gd name="T4" fmla="*/ 909 w 1187"/>
                <a:gd name="T5" fmla="*/ 65 h 373"/>
                <a:gd name="T6" fmla="*/ 847 w 1187"/>
                <a:gd name="T7" fmla="*/ 93 h 373"/>
                <a:gd name="T8" fmla="*/ 850 w 1187"/>
                <a:gd name="T9" fmla="*/ 110 h 373"/>
                <a:gd name="T10" fmla="*/ 821 w 1187"/>
                <a:gd name="T11" fmla="*/ 148 h 373"/>
                <a:gd name="T12" fmla="*/ 791 w 1187"/>
                <a:gd name="T13" fmla="*/ 110 h 373"/>
                <a:gd name="T14" fmla="*/ 794 w 1187"/>
                <a:gd name="T15" fmla="*/ 93 h 373"/>
                <a:gd name="T16" fmla="*/ 749 w 1187"/>
                <a:gd name="T17" fmla="*/ 76 h 373"/>
                <a:gd name="T18" fmla="*/ 64 w 1187"/>
                <a:gd name="T19" fmla="*/ 216 h 373"/>
                <a:gd name="T20" fmla="*/ 56 w 1187"/>
                <a:gd name="T21" fmla="*/ 218 h 373"/>
                <a:gd name="T22" fmla="*/ 2 w 1187"/>
                <a:gd name="T23" fmla="*/ 203 h 373"/>
                <a:gd name="T24" fmla="*/ 0 w 1187"/>
                <a:gd name="T25" fmla="*/ 373 h 373"/>
                <a:gd name="T26" fmla="*/ 1187 w 1187"/>
                <a:gd name="T27" fmla="*/ 131 h 373"/>
                <a:gd name="T28" fmla="*/ 1185 w 1187"/>
                <a:gd name="T29" fmla="*/ 8 h 373"/>
                <a:gd name="T30" fmla="*/ 1126 w 1187"/>
                <a:gd name="T31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7" h="373">
                  <a:moveTo>
                    <a:pt x="1126" y="0"/>
                  </a:moveTo>
                  <a:cubicBezTo>
                    <a:pt x="935" y="38"/>
                    <a:pt x="935" y="38"/>
                    <a:pt x="935" y="38"/>
                  </a:cubicBezTo>
                  <a:cubicBezTo>
                    <a:pt x="928" y="48"/>
                    <a:pt x="919" y="57"/>
                    <a:pt x="909" y="65"/>
                  </a:cubicBezTo>
                  <a:cubicBezTo>
                    <a:pt x="890" y="80"/>
                    <a:pt x="869" y="89"/>
                    <a:pt x="847" y="93"/>
                  </a:cubicBezTo>
                  <a:cubicBezTo>
                    <a:pt x="849" y="98"/>
                    <a:pt x="850" y="104"/>
                    <a:pt x="850" y="110"/>
                  </a:cubicBezTo>
                  <a:cubicBezTo>
                    <a:pt x="850" y="131"/>
                    <a:pt x="837" y="148"/>
                    <a:pt x="821" y="148"/>
                  </a:cubicBezTo>
                  <a:cubicBezTo>
                    <a:pt x="804" y="148"/>
                    <a:pt x="791" y="131"/>
                    <a:pt x="791" y="110"/>
                  </a:cubicBezTo>
                  <a:cubicBezTo>
                    <a:pt x="791" y="104"/>
                    <a:pt x="792" y="98"/>
                    <a:pt x="794" y="93"/>
                  </a:cubicBezTo>
                  <a:cubicBezTo>
                    <a:pt x="778" y="90"/>
                    <a:pt x="763" y="84"/>
                    <a:pt x="749" y="76"/>
                  </a:cubicBezTo>
                  <a:cubicBezTo>
                    <a:pt x="64" y="216"/>
                    <a:pt x="64" y="216"/>
                    <a:pt x="64" y="216"/>
                  </a:cubicBezTo>
                  <a:cubicBezTo>
                    <a:pt x="56" y="218"/>
                    <a:pt x="56" y="218"/>
                    <a:pt x="56" y="218"/>
                  </a:cubicBezTo>
                  <a:cubicBezTo>
                    <a:pt x="2" y="203"/>
                    <a:pt x="2" y="203"/>
                    <a:pt x="2" y="203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1187" y="131"/>
                    <a:pt x="1187" y="131"/>
                    <a:pt x="1187" y="131"/>
                  </a:cubicBezTo>
                  <a:cubicBezTo>
                    <a:pt x="1185" y="8"/>
                    <a:pt x="1185" y="8"/>
                    <a:pt x="1185" y="8"/>
                  </a:cubicBezTo>
                  <a:cubicBezTo>
                    <a:pt x="1126" y="0"/>
                    <a:pt x="1126" y="0"/>
                    <a:pt x="1126" y="0"/>
                  </a:cubicBezTo>
                </a:path>
              </a:pathLst>
            </a:custGeom>
            <a:solidFill>
              <a:srgbClr val="3D3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s1iḑe"/>
            <p:cNvSpPr/>
            <p:nvPr/>
          </p:nvSpPr>
          <p:spPr bwMode="auto">
            <a:xfrm>
              <a:off x="5113338" y="2292350"/>
              <a:ext cx="1871663" cy="3227388"/>
            </a:xfrm>
            <a:custGeom>
              <a:avLst/>
              <a:gdLst>
                <a:gd name="T0" fmla="*/ 712 w 1183"/>
                <a:gd name="T1" fmla="*/ 1498 h 2043"/>
                <a:gd name="T2" fmla="*/ 958 w 1183"/>
                <a:gd name="T3" fmla="*/ 1457 h 2043"/>
                <a:gd name="T4" fmla="*/ 947 w 1183"/>
                <a:gd name="T5" fmla="*/ 1542 h 2043"/>
                <a:gd name="T6" fmla="*/ 931 w 1183"/>
                <a:gd name="T7" fmla="*/ 1691 h 2043"/>
                <a:gd name="T8" fmla="*/ 1124 w 1183"/>
                <a:gd name="T9" fmla="*/ 1825 h 2043"/>
                <a:gd name="T10" fmla="*/ 712 w 1183"/>
                <a:gd name="T11" fmla="*/ 1369 h 2043"/>
                <a:gd name="T12" fmla="*/ 712 w 1183"/>
                <a:gd name="T13" fmla="*/ 1369 h 2043"/>
                <a:gd name="T14" fmla="*/ 178 w 1183"/>
                <a:gd name="T15" fmla="*/ 1688 h 2043"/>
                <a:gd name="T16" fmla="*/ 7 w 1183"/>
                <a:gd name="T17" fmla="*/ 1287 h 2043"/>
                <a:gd name="T18" fmla="*/ 62 w 1183"/>
                <a:gd name="T19" fmla="*/ 2041 h 2043"/>
                <a:gd name="T20" fmla="*/ 677 w 1183"/>
                <a:gd name="T21" fmla="*/ 1779 h 2043"/>
                <a:gd name="T22" fmla="*/ 700 w 1183"/>
                <a:gd name="T23" fmla="*/ 1688 h 2043"/>
                <a:gd name="T24" fmla="*/ 700 w 1183"/>
                <a:gd name="T25" fmla="*/ 1505 h 2043"/>
                <a:gd name="T26" fmla="*/ 700 w 1183"/>
                <a:gd name="T27" fmla="*/ 1488 h 2043"/>
                <a:gd name="T28" fmla="*/ 700 w 1183"/>
                <a:gd name="T29" fmla="*/ 1382 h 2043"/>
                <a:gd name="T30" fmla="*/ 700 w 1183"/>
                <a:gd name="T31" fmla="*/ 1352 h 2043"/>
                <a:gd name="T32" fmla="*/ 712 w 1183"/>
                <a:gd name="T33" fmla="*/ 1287 h 2043"/>
                <a:gd name="T34" fmla="*/ 1172 w 1183"/>
                <a:gd name="T35" fmla="*/ 1287 h 2043"/>
                <a:gd name="T36" fmla="*/ 960 w 1183"/>
                <a:gd name="T37" fmla="*/ 1445 h 2043"/>
                <a:gd name="T38" fmla="*/ 1113 w 1183"/>
                <a:gd name="T39" fmla="*/ 994 h 2043"/>
                <a:gd name="T40" fmla="*/ 1172 w 1183"/>
                <a:gd name="T41" fmla="*/ 1275 h 2043"/>
                <a:gd name="T42" fmla="*/ 1113 w 1183"/>
                <a:gd name="T43" fmla="*/ 994 h 2043"/>
                <a:gd name="T44" fmla="*/ 1125 w 1183"/>
                <a:gd name="T45" fmla="*/ 1232 h 2043"/>
                <a:gd name="T46" fmla="*/ 713 w 1183"/>
                <a:gd name="T47" fmla="*/ 808 h 2043"/>
                <a:gd name="T48" fmla="*/ 1113 w 1183"/>
                <a:gd name="T49" fmla="*/ 982 h 2043"/>
                <a:gd name="T50" fmla="*/ 713 w 1183"/>
                <a:gd name="T51" fmla="*/ 808 h 2043"/>
                <a:gd name="T52" fmla="*/ 692 w 1183"/>
                <a:gd name="T53" fmla="*/ 1275 h 2043"/>
                <a:gd name="T54" fmla="*/ 12 w 1183"/>
                <a:gd name="T55" fmla="*/ 701 h 2043"/>
                <a:gd name="T56" fmla="*/ 166 w 1183"/>
                <a:gd name="T57" fmla="*/ 701 h 2043"/>
                <a:gd name="T58" fmla="*/ 910 w 1183"/>
                <a:gd name="T59" fmla="*/ 796 h 2043"/>
                <a:gd name="T60" fmla="*/ 923 w 1183"/>
                <a:gd name="T61" fmla="*/ 796 h 2043"/>
                <a:gd name="T62" fmla="*/ 1125 w 1183"/>
                <a:gd name="T63" fmla="*/ 982 h 2043"/>
                <a:gd name="T64" fmla="*/ 1061 w 1183"/>
                <a:gd name="T65" fmla="*/ 608 h 2043"/>
                <a:gd name="T66" fmla="*/ 1138 w 1183"/>
                <a:gd name="T67" fmla="*/ 289 h 2043"/>
                <a:gd name="T68" fmla="*/ 1073 w 1183"/>
                <a:gd name="T69" fmla="*/ 496 h 2043"/>
                <a:gd name="T70" fmla="*/ 1153 w 1183"/>
                <a:gd name="T71" fmla="*/ 263 h 2043"/>
                <a:gd name="T72" fmla="*/ 827 w 1183"/>
                <a:gd name="T73" fmla="*/ 325 h 2043"/>
                <a:gd name="T74" fmla="*/ 917 w 1183"/>
                <a:gd name="T75" fmla="*/ 384 h 2043"/>
                <a:gd name="T76" fmla="*/ 827 w 1183"/>
                <a:gd name="T77" fmla="*/ 262 h 2043"/>
                <a:gd name="T78" fmla="*/ 815 w 1183"/>
                <a:gd name="T79" fmla="*/ 796 h 2043"/>
                <a:gd name="T80" fmla="*/ 696 w 1183"/>
                <a:gd name="T81" fmla="*/ 289 h 2043"/>
                <a:gd name="T82" fmla="*/ 541 w 1183"/>
                <a:gd name="T83" fmla="*/ 261 h 2043"/>
                <a:gd name="T84" fmla="*/ 700 w 1183"/>
                <a:gd name="T85" fmla="*/ 1265 h 2043"/>
                <a:gd name="T86" fmla="*/ 529 w 1183"/>
                <a:gd name="T87" fmla="*/ 261 h 2043"/>
                <a:gd name="T88" fmla="*/ 12 w 1183"/>
                <a:gd name="T89" fmla="*/ 689 h 2043"/>
                <a:gd name="T90" fmla="*/ 16 w 1183"/>
                <a:gd name="T91" fmla="*/ 259 h 2043"/>
                <a:gd name="T92" fmla="*/ 16 w 1183"/>
                <a:gd name="T93" fmla="*/ 247 h 2043"/>
                <a:gd name="T94" fmla="*/ 529 w 1183"/>
                <a:gd name="T95" fmla="*/ 0 h 2043"/>
                <a:gd name="T96" fmla="*/ 178 w 1183"/>
                <a:gd name="T97" fmla="*/ 36 h 2043"/>
                <a:gd name="T98" fmla="*/ 529 w 1183"/>
                <a:gd name="T99" fmla="*/ 0 h 2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83" h="2043">
                  <a:moveTo>
                    <a:pt x="775" y="1487"/>
                  </a:moveTo>
                  <a:cubicBezTo>
                    <a:pt x="712" y="1488"/>
                    <a:pt x="712" y="1488"/>
                    <a:pt x="712" y="1488"/>
                  </a:cubicBezTo>
                  <a:cubicBezTo>
                    <a:pt x="712" y="1498"/>
                    <a:pt x="712" y="1498"/>
                    <a:pt x="712" y="1498"/>
                  </a:cubicBezTo>
                  <a:cubicBezTo>
                    <a:pt x="775" y="1487"/>
                    <a:pt x="775" y="1487"/>
                    <a:pt x="775" y="1487"/>
                  </a:cubicBezTo>
                  <a:moveTo>
                    <a:pt x="1176" y="1457"/>
                  </a:moveTo>
                  <a:cubicBezTo>
                    <a:pt x="958" y="1457"/>
                    <a:pt x="958" y="1457"/>
                    <a:pt x="958" y="1457"/>
                  </a:cubicBezTo>
                  <a:cubicBezTo>
                    <a:pt x="955" y="1471"/>
                    <a:pt x="950" y="1486"/>
                    <a:pt x="942" y="1499"/>
                  </a:cubicBezTo>
                  <a:cubicBezTo>
                    <a:pt x="939" y="1505"/>
                    <a:pt x="935" y="1511"/>
                    <a:pt x="931" y="1516"/>
                  </a:cubicBezTo>
                  <a:cubicBezTo>
                    <a:pt x="937" y="1524"/>
                    <a:pt x="942" y="1533"/>
                    <a:pt x="947" y="1542"/>
                  </a:cubicBezTo>
                  <a:cubicBezTo>
                    <a:pt x="846" y="1594"/>
                    <a:pt x="846" y="1594"/>
                    <a:pt x="846" y="1594"/>
                  </a:cubicBezTo>
                  <a:cubicBezTo>
                    <a:pt x="953" y="1558"/>
                    <a:pt x="953" y="1558"/>
                    <a:pt x="953" y="1558"/>
                  </a:cubicBezTo>
                  <a:cubicBezTo>
                    <a:pt x="969" y="1604"/>
                    <a:pt x="960" y="1654"/>
                    <a:pt x="931" y="1691"/>
                  </a:cubicBezTo>
                  <a:cubicBezTo>
                    <a:pt x="951" y="1717"/>
                    <a:pt x="961" y="1748"/>
                    <a:pt x="961" y="1779"/>
                  </a:cubicBezTo>
                  <a:cubicBezTo>
                    <a:pt x="961" y="1809"/>
                    <a:pt x="951" y="1839"/>
                    <a:pt x="933" y="1863"/>
                  </a:cubicBezTo>
                  <a:cubicBezTo>
                    <a:pt x="1124" y="1825"/>
                    <a:pt x="1124" y="1825"/>
                    <a:pt x="1124" y="1825"/>
                  </a:cubicBezTo>
                  <a:cubicBezTo>
                    <a:pt x="1183" y="1833"/>
                    <a:pt x="1183" y="1833"/>
                    <a:pt x="1183" y="1833"/>
                  </a:cubicBezTo>
                  <a:cubicBezTo>
                    <a:pt x="1176" y="1457"/>
                    <a:pt x="1176" y="1457"/>
                    <a:pt x="1176" y="1457"/>
                  </a:cubicBezTo>
                  <a:moveTo>
                    <a:pt x="712" y="1369"/>
                  </a:moveTo>
                  <a:cubicBezTo>
                    <a:pt x="712" y="1388"/>
                    <a:pt x="712" y="1388"/>
                    <a:pt x="712" y="1388"/>
                  </a:cubicBezTo>
                  <a:cubicBezTo>
                    <a:pt x="801" y="1434"/>
                    <a:pt x="801" y="1434"/>
                    <a:pt x="801" y="1434"/>
                  </a:cubicBezTo>
                  <a:cubicBezTo>
                    <a:pt x="712" y="1369"/>
                    <a:pt x="712" y="1369"/>
                    <a:pt x="712" y="1369"/>
                  </a:cubicBezTo>
                  <a:moveTo>
                    <a:pt x="700" y="1287"/>
                  </a:moveTo>
                  <a:cubicBezTo>
                    <a:pt x="178" y="1287"/>
                    <a:pt x="178" y="1287"/>
                    <a:pt x="178" y="1287"/>
                  </a:cubicBezTo>
                  <a:cubicBezTo>
                    <a:pt x="178" y="1688"/>
                    <a:pt x="178" y="1688"/>
                    <a:pt x="178" y="1688"/>
                  </a:cubicBezTo>
                  <a:cubicBezTo>
                    <a:pt x="166" y="1688"/>
                    <a:pt x="166" y="1688"/>
                    <a:pt x="166" y="1688"/>
                  </a:cubicBezTo>
                  <a:cubicBezTo>
                    <a:pt x="166" y="1287"/>
                    <a:pt x="166" y="1287"/>
                    <a:pt x="166" y="1287"/>
                  </a:cubicBezTo>
                  <a:cubicBezTo>
                    <a:pt x="7" y="1287"/>
                    <a:pt x="7" y="1287"/>
                    <a:pt x="7" y="1287"/>
                  </a:cubicBezTo>
                  <a:cubicBezTo>
                    <a:pt x="0" y="2028"/>
                    <a:pt x="0" y="2028"/>
                    <a:pt x="0" y="2028"/>
                  </a:cubicBezTo>
                  <a:cubicBezTo>
                    <a:pt x="54" y="2043"/>
                    <a:pt x="54" y="2043"/>
                    <a:pt x="54" y="2043"/>
                  </a:cubicBezTo>
                  <a:cubicBezTo>
                    <a:pt x="62" y="2041"/>
                    <a:pt x="62" y="2041"/>
                    <a:pt x="62" y="2041"/>
                  </a:cubicBezTo>
                  <a:cubicBezTo>
                    <a:pt x="747" y="1901"/>
                    <a:pt x="747" y="1901"/>
                    <a:pt x="747" y="1901"/>
                  </a:cubicBezTo>
                  <a:cubicBezTo>
                    <a:pt x="733" y="1893"/>
                    <a:pt x="719" y="1881"/>
                    <a:pt x="708" y="1867"/>
                  </a:cubicBezTo>
                  <a:cubicBezTo>
                    <a:pt x="688" y="1841"/>
                    <a:pt x="677" y="1810"/>
                    <a:pt x="677" y="1779"/>
                  </a:cubicBezTo>
                  <a:cubicBezTo>
                    <a:pt x="677" y="1748"/>
                    <a:pt x="688" y="1717"/>
                    <a:pt x="708" y="1691"/>
                  </a:cubicBezTo>
                  <a:cubicBezTo>
                    <a:pt x="707" y="1690"/>
                    <a:pt x="706" y="1689"/>
                    <a:pt x="705" y="1688"/>
                  </a:cubicBezTo>
                  <a:cubicBezTo>
                    <a:pt x="700" y="1688"/>
                    <a:pt x="700" y="1688"/>
                    <a:pt x="700" y="1688"/>
                  </a:cubicBezTo>
                  <a:cubicBezTo>
                    <a:pt x="700" y="1680"/>
                    <a:pt x="700" y="1680"/>
                    <a:pt x="700" y="1680"/>
                  </a:cubicBezTo>
                  <a:cubicBezTo>
                    <a:pt x="670" y="1634"/>
                    <a:pt x="670" y="1574"/>
                    <a:pt x="700" y="1527"/>
                  </a:cubicBezTo>
                  <a:cubicBezTo>
                    <a:pt x="700" y="1505"/>
                    <a:pt x="700" y="1505"/>
                    <a:pt x="700" y="1505"/>
                  </a:cubicBezTo>
                  <a:cubicBezTo>
                    <a:pt x="699" y="1503"/>
                    <a:pt x="698" y="1502"/>
                    <a:pt x="697" y="1500"/>
                  </a:cubicBezTo>
                  <a:cubicBezTo>
                    <a:pt x="700" y="1500"/>
                    <a:pt x="700" y="1500"/>
                    <a:pt x="700" y="1500"/>
                  </a:cubicBezTo>
                  <a:cubicBezTo>
                    <a:pt x="700" y="1488"/>
                    <a:pt x="700" y="1488"/>
                    <a:pt x="700" y="1488"/>
                  </a:cubicBezTo>
                  <a:cubicBezTo>
                    <a:pt x="691" y="1488"/>
                    <a:pt x="691" y="1488"/>
                    <a:pt x="691" y="1488"/>
                  </a:cubicBezTo>
                  <a:cubicBezTo>
                    <a:pt x="674" y="1452"/>
                    <a:pt x="673" y="1412"/>
                    <a:pt x="688" y="1376"/>
                  </a:cubicBezTo>
                  <a:cubicBezTo>
                    <a:pt x="700" y="1382"/>
                    <a:pt x="700" y="1382"/>
                    <a:pt x="700" y="1382"/>
                  </a:cubicBezTo>
                  <a:cubicBezTo>
                    <a:pt x="700" y="1360"/>
                    <a:pt x="700" y="1360"/>
                    <a:pt x="700" y="1360"/>
                  </a:cubicBezTo>
                  <a:cubicBezTo>
                    <a:pt x="697" y="1357"/>
                    <a:pt x="697" y="1357"/>
                    <a:pt x="697" y="1357"/>
                  </a:cubicBezTo>
                  <a:cubicBezTo>
                    <a:pt x="698" y="1356"/>
                    <a:pt x="699" y="1354"/>
                    <a:pt x="700" y="1352"/>
                  </a:cubicBezTo>
                  <a:cubicBezTo>
                    <a:pt x="700" y="1287"/>
                    <a:pt x="700" y="1287"/>
                    <a:pt x="700" y="1287"/>
                  </a:cubicBezTo>
                  <a:moveTo>
                    <a:pt x="815" y="1287"/>
                  </a:moveTo>
                  <a:cubicBezTo>
                    <a:pt x="712" y="1287"/>
                    <a:pt x="712" y="1287"/>
                    <a:pt x="712" y="1287"/>
                  </a:cubicBezTo>
                  <a:cubicBezTo>
                    <a:pt x="712" y="1336"/>
                    <a:pt x="712" y="1336"/>
                    <a:pt x="712" y="1336"/>
                  </a:cubicBezTo>
                  <a:cubicBezTo>
                    <a:pt x="738" y="1305"/>
                    <a:pt x="776" y="1288"/>
                    <a:pt x="815" y="1287"/>
                  </a:cubicBezTo>
                  <a:moveTo>
                    <a:pt x="1172" y="1287"/>
                  </a:moveTo>
                  <a:cubicBezTo>
                    <a:pt x="823" y="1287"/>
                    <a:pt x="823" y="1287"/>
                    <a:pt x="823" y="1287"/>
                  </a:cubicBezTo>
                  <a:cubicBezTo>
                    <a:pt x="846" y="1287"/>
                    <a:pt x="869" y="1294"/>
                    <a:pt x="890" y="1306"/>
                  </a:cubicBezTo>
                  <a:cubicBezTo>
                    <a:pt x="941" y="1335"/>
                    <a:pt x="966" y="1390"/>
                    <a:pt x="960" y="1445"/>
                  </a:cubicBezTo>
                  <a:cubicBezTo>
                    <a:pt x="1175" y="1445"/>
                    <a:pt x="1175" y="1445"/>
                    <a:pt x="1175" y="1445"/>
                  </a:cubicBezTo>
                  <a:cubicBezTo>
                    <a:pt x="1172" y="1287"/>
                    <a:pt x="1172" y="1287"/>
                    <a:pt x="1172" y="1287"/>
                  </a:cubicBezTo>
                  <a:moveTo>
                    <a:pt x="1113" y="994"/>
                  </a:moveTo>
                  <a:cubicBezTo>
                    <a:pt x="712" y="994"/>
                    <a:pt x="712" y="994"/>
                    <a:pt x="712" y="994"/>
                  </a:cubicBezTo>
                  <a:cubicBezTo>
                    <a:pt x="712" y="1275"/>
                    <a:pt x="712" y="1275"/>
                    <a:pt x="712" y="1275"/>
                  </a:cubicBezTo>
                  <a:cubicBezTo>
                    <a:pt x="1172" y="1275"/>
                    <a:pt x="1172" y="1275"/>
                    <a:pt x="1172" y="1275"/>
                  </a:cubicBezTo>
                  <a:cubicBezTo>
                    <a:pt x="1172" y="1244"/>
                    <a:pt x="1172" y="1244"/>
                    <a:pt x="1172" y="1244"/>
                  </a:cubicBezTo>
                  <a:cubicBezTo>
                    <a:pt x="1113" y="1244"/>
                    <a:pt x="1113" y="1244"/>
                    <a:pt x="1113" y="1244"/>
                  </a:cubicBezTo>
                  <a:cubicBezTo>
                    <a:pt x="1113" y="994"/>
                    <a:pt x="1113" y="994"/>
                    <a:pt x="1113" y="994"/>
                  </a:cubicBezTo>
                  <a:moveTo>
                    <a:pt x="1167" y="994"/>
                  </a:moveTo>
                  <a:cubicBezTo>
                    <a:pt x="1125" y="994"/>
                    <a:pt x="1125" y="994"/>
                    <a:pt x="1125" y="994"/>
                  </a:cubicBezTo>
                  <a:cubicBezTo>
                    <a:pt x="1125" y="1232"/>
                    <a:pt x="1125" y="1232"/>
                    <a:pt x="1125" y="1232"/>
                  </a:cubicBezTo>
                  <a:cubicBezTo>
                    <a:pt x="1171" y="1232"/>
                    <a:pt x="1171" y="1232"/>
                    <a:pt x="1171" y="1232"/>
                  </a:cubicBezTo>
                  <a:cubicBezTo>
                    <a:pt x="1167" y="994"/>
                    <a:pt x="1167" y="994"/>
                    <a:pt x="1167" y="994"/>
                  </a:cubicBezTo>
                  <a:moveTo>
                    <a:pt x="713" y="808"/>
                  </a:moveTo>
                  <a:cubicBezTo>
                    <a:pt x="712" y="808"/>
                    <a:pt x="712" y="808"/>
                    <a:pt x="712" y="808"/>
                  </a:cubicBezTo>
                  <a:cubicBezTo>
                    <a:pt x="712" y="982"/>
                    <a:pt x="712" y="982"/>
                    <a:pt x="712" y="982"/>
                  </a:cubicBezTo>
                  <a:cubicBezTo>
                    <a:pt x="1113" y="982"/>
                    <a:pt x="1113" y="982"/>
                    <a:pt x="1113" y="982"/>
                  </a:cubicBezTo>
                  <a:cubicBezTo>
                    <a:pt x="1113" y="980"/>
                    <a:pt x="1113" y="980"/>
                    <a:pt x="1113" y="980"/>
                  </a:cubicBezTo>
                  <a:cubicBezTo>
                    <a:pt x="713" y="980"/>
                    <a:pt x="713" y="980"/>
                    <a:pt x="713" y="980"/>
                  </a:cubicBezTo>
                  <a:cubicBezTo>
                    <a:pt x="713" y="808"/>
                    <a:pt x="713" y="808"/>
                    <a:pt x="713" y="808"/>
                  </a:cubicBezTo>
                  <a:moveTo>
                    <a:pt x="178" y="711"/>
                  </a:moveTo>
                  <a:cubicBezTo>
                    <a:pt x="178" y="1275"/>
                    <a:pt x="178" y="1275"/>
                    <a:pt x="178" y="1275"/>
                  </a:cubicBezTo>
                  <a:cubicBezTo>
                    <a:pt x="692" y="1275"/>
                    <a:pt x="692" y="1275"/>
                    <a:pt x="692" y="1275"/>
                  </a:cubicBezTo>
                  <a:cubicBezTo>
                    <a:pt x="178" y="711"/>
                    <a:pt x="178" y="711"/>
                    <a:pt x="178" y="711"/>
                  </a:cubicBezTo>
                  <a:moveTo>
                    <a:pt x="166" y="701"/>
                  </a:moveTo>
                  <a:cubicBezTo>
                    <a:pt x="12" y="701"/>
                    <a:pt x="12" y="701"/>
                    <a:pt x="12" y="701"/>
                  </a:cubicBezTo>
                  <a:cubicBezTo>
                    <a:pt x="7" y="1275"/>
                    <a:pt x="7" y="1275"/>
                    <a:pt x="7" y="1275"/>
                  </a:cubicBezTo>
                  <a:cubicBezTo>
                    <a:pt x="166" y="1275"/>
                    <a:pt x="166" y="1275"/>
                    <a:pt x="166" y="1275"/>
                  </a:cubicBezTo>
                  <a:cubicBezTo>
                    <a:pt x="166" y="701"/>
                    <a:pt x="166" y="701"/>
                    <a:pt x="166" y="701"/>
                  </a:cubicBezTo>
                  <a:moveTo>
                    <a:pt x="827" y="638"/>
                  </a:moveTo>
                  <a:cubicBezTo>
                    <a:pt x="827" y="796"/>
                    <a:pt x="827" y="796"/>
                    <a:pt x="827" y="796"/>
                  </a:cubicBezTo>
                  <a:cubicBezTo>
                    <a:pt x="910" y="796"/>
                    <a:pt x="910" y="796"/>
                    <a:pt x="910" y="796"/>
                  </a:cubicBezTo>
                  <a:cubicBezTo>
                    <a:pt x="897" y="771"/>
                    <a:pt x="864" y="710"/>
                    <a:pt x="827" y="638"/>
                  </a:cubicBezTo>
                  <a:moveTo>
                    <a:pt x="1061" y="523"/>
                  </a:moveTo>
                  <a:cubicBezTo>
                    <a:pt x="1008" y="640"/>
                    <a:pt x="944" y="759"/>
                    <a:pt x="923" y="796"/>
                  </a:cubicBezTo>
                  <a:cubicBezTo>
                    <a:pt x="1099" y="796"/>
                    <a:pt x="1099" y="796"/>
                    <a:pt x="1099" y="796"/>
                  </a:cubicBezTo>
                  <a:cubicBezTo>
                    <a:pt x="1125" y="873"/>
                    <a:pt x="1125" y="873"/>
                    <a:pt x="1125" y="873"/>
                  </a:cubicBezTo>
                  <a:cubicBezTo>
                    <a:pt x="1125" y="982"/>
                    <a:pt x="1125" y="982"/>
                    <a:pt x="1125" y="982"/>
                  </a:cubicBezTo>
                  <a:cubicBezTo>
                    <a:pt x="1167" y="982"/>
                    <a:pt x="1167" y="982"/>
                    <a:pt x="1167" y="982"/>
                  </a:cubicBezTo>
                  <a:cubicBezTo>
                    <a:pt x="1160" y="608"/>
                    <a:pt x="1160" y="608"/>
                    <a:pt x="1160" y="608"/>
                  </a:cubicBezTo>
                  <a:cubicBezTo>
                    <a:pt x="1061" y="608"/>
                    <a:pt x="1061" y="608"/>
                    <a:pt x="1061" y="608"/>
                  </a:cubicBezTo>
                  <a:cubicBezTo>
                    <a:pt x="1061" y="523"/>
                    <a:pt x="1061" y="523"/>
                    <a:pt x="1061" y="523"/>
                  </a:cubicBezTo>
                  <a:moveTo>
                    <a:pt x="1136" y="263"/>
                  </a:moveTo>
                  <a:cubicBezTo>
                    <a:pt x="1137" y="272"/>
                    <a:pt x="1138" y="280"/>
                    <a:pt x="1138" y="289"/>
                  </a:cubicBezTo>
                  <a:cubicBezTo>
                    <a:pt x="1138" y="289"/>
                    <a:pt x="1138" y="289"/>
                    <a:pt x="1138" y="289"/>
                  </a:cubicBezTo>
                  <a:cubicBezTo>
                    <a:pt x="1138" y="289"/>
                    <a:pt x="1138" y="289"/>
                    <a:pt x="1138" y="289"/>
                  </a:cubicBezTo>
                  <a:cubicBezTo>
                    <a:pt x="1138" y="333"/>
                    <a:pt x="1109" y="413"/>
                    <a:pt x="1073" y="496"/>
                  </a:cubicBezTo>
                  <a:cubicBezTo>
                    <a:pt x="1073" y="596"/>
                    <a:pt x="1073" y="596"/>
                    <a:pt x="1073" y="596"/>
                  </a:cubicBezTo>
                  <a:cubicBezTo>
                    <a:pt x="1159" y="596"/>
                    <a:pt x="1159" y="596"/>
                    <a:pt x="1159" y="596"/>
                  </a:cubicBezTo>
                  <a:cubicBezTo>
                    <a:pt x="1153" y="263"/>
                    <a:pt x="1153" y="263"/>
                    <a:pt x="1153" y="263"/>
                  </a:cubicBezTo>
                  <a:cubicBezTo>
                    <a:pt x="1136" y="263"/>
                    <a:pt x="1136" y="263"/>
                    <a:pt x="1136" y="263"/>
                  </a:cubicBezTo>
                  <a:moveTo>
                    <a:pt x="827" y="262"/>
                  </a:moveTo>
                  <a:cubicBezTo>
                    <a:pt x="827" y="325"/>
                    <a:pt x="827" y="325"/>
                    <a:pt x="827" y="325"/>
                  </a:cubicBezTo>
                  <a:cubicBezTo>
                    <a:pt x="842" y="359"/>
                    <a:pt x="877" y="384"/>
                    <a:pt x="917" y="384"/>
                  </a:cubicBezTo>
                  <a:cubicBezTo>
                    <a:pt x="917" y="384"/>
                    <a:pt x="917" y="384"/>
                    <a:pt x="917" y="384"/>
                  </a:cubicBezTo>
                  <a:cubicBezTo>
                    <a:pt x="917" y="384"/>
                    <a:pt x="917" y="384"/>
                    <a:pt x="917" y="384"/>
                  </a:cubicBezTo>
                  <a:cubicBezTo>
                    <a:pt x="971" y="384"/>
                    <a:pt x="1014" y="340"/>
                    <a:pt x="1014" y="286"/>
                  </a:cubicBezTo>
                  <a:cubicBezTo>
                    <a:pt x="1014" y="278"/>
                    <a:pt x="1013" y="270"/>
                    <a:pt x="1011" y="263"/>
                  </a:cubicBezTo>
                  <a:cubicBezTo>
                    <a:pt x="827" y="262"/>
                    <a:pt x="827" y="262"/>
                    <a:pt x="827" y="262"/>
                  </a:cubicBezTo>
                  <a:moveTo>
                    <a:pt x="541" y="261"/>
                  </a:moveTo>
                  <a:cubicBezTo>
                    <a:pt x="541" y="796"/>
                    <a:pt x="541" y="796"/>
                    <a:pt x="541" y="796"/>
                  </a:cubicBezTo>
                  <a:cubicBezTo>
                    <a:pt x="815" y="796"/>
                    <a:pt x="815" y="796"/>
                    <a:pt x="815" y="796"/>
                  </a:cubicBezTo>
                  <a:cubicBezTo>
                    <a:pt x="815" y="613"/>
                    <a:pt x="815" y="613"/>
                    <a:pt x="815" y="613"/>
                  </a:cubicBezTo>
                  <a:cubicBezTo>
                    <a:pt x="757" y="495"/>
                    <a:pt x="696" y="354"/>
                    <a:pt x="696" y="289"/>
                  </a:cubicBezTo>
                  <a:cubicBezTo>
                    <a:pt x="696" y="289"/>
                    <a:pt x="696" y="289"/>
                    <a:pt x="696" y="289"/>
                  </a:cubicBezTo>
                  <a:cubicBezTo>
                    <a:pt x="696" y="289"/>
                    <a:pt x="696" y="289"/>
                    <a:pt x="696" y="289"/>
                  </a:cubicBezTo>
                  <a:cubicBezTo>
                    <a:pt x="696" y="280"/>
                    <a:pt x="696" y="271"/>
                    <a:pt x="697" y="262"/>
                  </a:cubicBezTo>
                  <a:cubicBezTo>
                    <a:pt x="541" y="261"/>
                    <a:pt x="541" y="261"/>
                    <a:pt x="541" y="261"/>
                  </a:cubicBezTo>
                  <a:moveTo>
                    <a:pt x="178" y="260"/>
                  </a:moveTo>
                  <a:cubicBezTo>
                    <a:pt x="178" y="693"/>
                    <a:pt x="178" y="693"/>
                    <a:pt x="178" y="693"/>
                  </a:cubicBezTo>
                  <a:cubicBezTo>
                    <a:pt x="700" y="1265"/>
                    <a:pt x="700" y="1265"/>
                    <a:pt x="700" y="1265"/>
                  </a:cubicBezTo>
                  <a:cubicBezTo>
                    <a:pt x="700" y="808"/>
                    <a:pt x="700" y="808"/>
                    <a:pt x="700" y="808"/>
                  </a:cubicBezTo>
                  <a:cubicBezTo>
                    <a:pt x="529" y="808"/>
                    <a:pt x="529" y="808"/>
                    <a:pt x="529" y="808"/>
                  </a:cubicBezTo>
                  <a:cubicBezTo>
                    <a:pt x="529" y="261"/>
                    <a:pt x="529" y="261"/>
                    <a:pt x="529" y="261"/>
                  </a:cubicBezTo>
                  <a:cubicBezTo>
                    <a:pt x="178" y="260"/>
                    <a:pt x="178" y="260"/>
                    <a:pt x="178" y="260"/>
                  </a:cubicBezTo>
                  <a:moveTo>
                    <a:pt x="16" y="259"/>
                  </a:moveTo>
                  <a:cubicBezTo>
                    <a:pt x="12" y="689"/>
                    <a:pt x="12" y="689"/>
                    <a:pt x="12" y="689"/>
                  </a:cubicBezTo>
                  <a:cubicBezTo>
                    <a:pt x="166" y="689"/>
                    <a:pt x="166" y="689"/>
                    <a:pt x="166" y="689"/>
                  </a:cubicBezTo>
                  <a:cubicBezTo>
                    <a:pt x="166" y="260"/>
                    <a:pt x="166" y="260"/>
                    <a:pt x="166" y="260"/>
                  </a:cubicBezTo>
                  <a:cubicBezTo>
                    <a:pt x="16" y="259"/>
                    <a:pt x="16" y="259"/>
                    <a:pt x="16" y="259"/>
                  </a:cubicBezTo>
                  <a:moveTo>
                    <a:pt x="166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6" y="247"/>
                    <a:pt x="16" y="247"/>
                    <a:pt x="16" y="247"/>
                  </a:cubicBezTo>
                  <a:cubicBezTo>
                    <a:pt x="166" y="248"/>
                    <a:pt x="166" y="248"/>
                    <a:pt x="166" y="248"/>
                  </a:cubicBezTo>
                  <a:cubicBezTo>
                    <a:pt x="166" y="36"/>
                    <a:pt x="166" y="36"/>
                    <a:pt x="166" y="36"/>
                  </a:cubicBezTo>
                  <a:moveTo>
                    <a:pt x="529" y="0"/>
                  </a:moveTo>
                  <a:cubicBezTo>
                    <a:pt x="504" y="0"/>
                    <a:pt x="504" y="0"/>
                    <a:pt x="504" y="0"/>
                  </a:cubicBezTo>
                  <a:cubicBezTo>
                    <a:pt x="424" y="36"/>
                    <a:pt x="424" y="36"/>
                    <a:pt x="424" y="36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178" y="248"/>
                    <a:pt x="178" y="248"/>
                    <a:pt x="178" y="248"/>
                  </a:cubicBezTo>
                  <a:cubicBezTo>
                    <a:pt x="529" y="249"/>
                    <a:pt x="529" y="249"/>
                    <a:pt x="529" y="249"/>
                  </a:cubicBezTo>
                  <a:cubicBezTo>
                    <a:pt x="529" y="0"/>
                    <a:pt x="529" y="0"/>
                    <a:pt x="52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ïSḷiḋè"/>
            <p:cNvSpPr/>
            <p:nvPr/>
          </p:nvSpPr>
          <p:spPr bwMode="auto">
            <a:xfrm>
              <a:off x="6789738" y="1919288"/>
              <a:ext cx="20638" cy="581025"/>
            </a:xfrm>
            <a:custGeom>
              <a:avLst/>
              <a:gdLst>
                <a:gd name="T0" fmla="*/ 12 w 13"/>
                <a:gd name="T1" fmla="*/ 0 h 368"/>
                <a:gd name="T2" fmla="*/ 0 w 13"/>
                <a:gd name="T3" fmla="*/ 0 h 368"/>
                <a:gd name="T4" fmla="*/ 1 w 13"/>
                <a:gd name="T5" fmla="*/ 357 h 368"/>
                <a:gd name="T6" fmla="*/ 13 w 13"/>
                <a:gd name="T7" fmla="*/ 368 h 368"/>
                <a:gd name="T8" fmla="*/ 12 w 13"/>
                <a:gd name="T9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68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57"/>
                    <a:pt x="1" y="357"/>
                    <a:pt x="1" y="357"/>
                  </a:cubicBezTo>
                  <a:cubicBezTo>
                    <a:pt x="5" y="361"/>
                    <a:pt x="9" y="364"/>
                    <a:pt x="13" y="368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ïşlîḑè"/>
            <p:cNvSpPr/>
            <p:nvPr/>
          </p:nvSpPr>
          <p:spPr bwMode="auto">
            <a:xfrm>
              <a:off x="8272463" y="2552700"/>
              <a:ext cx="139700" cy="157163"/>
            </a:xfrm>
            <a:custGeom>
              <a:avLst/>
              <a:gdLst>
                <a:gd name="T0" fmla="*/ 78 w 88"/>
                <a:gd name="T1" fmla="*/ 0 h 99"/>
                <a:gd name="T2" fmla="*/ 11 w 88"/>
                <a:gd name="T3" fmla="*/ 87 h 99"/>
                <a:gd name="T4" fmla="*/ 0 w 88"/>
                <a:gd name="T5" fmla="*/ 87 h 99"/>
                <a:gd name="T6" fmla="*/ 0 w 88"/>
                <a:gd name="T7" fmla="*/ 99 h 99"/>
                <a:gd name="T8" fmla="*/ 17 w 88"/>
                <a:gd name="T9" fmla="*/ 99 h 99"/>
                <a:gd name="T10" fmla="*/ 88 w 88"/>
                <a:gd name="T11" fmla="*/ 7 h 99"/>
                <a:gd name="T12" fmla="*/ 78 w 88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9">
                  <a:moveTo>
                    <a:pt x="78" y="0"/>
                  </a:moveTo>
                  <a:lnTo>
                    <a:pt x="11" y="87"/>
                  </a:lnTo>
                  <a:lnTo>
                    <a:pt x="0" y="87"/>
                  </a:lnTo>
                  <a:lnTo>
                    <a:pt x="0" y="99"/>
                  </a:lnTo>
                  <a:lnTo>
                    <a:pt x="17" y="99"/>
                  </a:lnTo>
                  <a:lnTo>
                    <a:pt x="88" y="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ṡļîḍe"/>
            <p:cNvSpPr/>
            <p:nvPr/>
          </p:nvSpPr>
          <p:spPr bwMode="auto">
            <a:xfrm>
              <a:off x="8272463" y="2552700"/>
              <a:ext cx="139700" cy="157163"/>
            </a:xfrm>
            <a:custGeom>
              <a:avLst/>
              <a:gdLst>
                <a:gd name="T0" fmla="*/ 78 w 88"/>
                <a:gd name="T1" fmla="*/ 0 h 99"/>
                <a:gd name="T2" fmla="*/ 11 w 88"/>
                <a:gd name="T3" fmla="*/ 87 h 99"/>
                <a:gd name="T4" fmla="*/ 0 w 88"/>
                <a:gd name="T5" fmla="*/ 87 h 99"/>
                <a:gd name="T6" fmla="*/ 0 w 88"/>
                <a:gd name="T7" fmla="*/ 99 h 99"/>
                <a:gd name="T8" fmla="*/ 17 w 88"/>
                <a:gd name="T9" fmla="*/ 99 h 99"/>
                <a:gd name="T10" fmla="*/ 88 w 88"/>
                <a:gd name="T11" fmla="*/ 7 h 99"/>
                <a:gd name="T12" fmla="*/ 78 w 88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9">
                  <a:moveTo>
                    <a:pt x="78" y="0"/>
                  </a:moveTo>
                  <a:lnTo>
                    <a:pt x="11" y="87"/>
                  </a:lnTo>
                  <a:lnTo>
                    <a:pt x="0" y="87"/>
                  </a:lnTo>
                  <a:lnTo>
                    <a:pt x="0" y="99"/>
                  </a:lnTo>
                  <a:lnTo>
                    <a:pt x="17" y="99"/>
                  </a:lnTo>
                  <a:lnTo>
                    <a:pt x="88" y="7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îšḷïḑè"/>
            <p:cNvSpPr/>
            <p:nvPr/>
          </p:nvSpPr>
          <p:spPr bwMode="auto">
            <a:xfrm>
              <a:off x="6946901" y="2690813"/>
              <a:ext cx="1325563" cy="561975"/>
            </a:xfrm>
            <a:custGeom>
              <a:avLst/>
              <a:gdLst>
                <a:gd name="T0" fmla="*/ 569 w 835"/>
                <a:gd name="T1" fmla="*/ 0 h 354"/>
                <a:gd name="T2" fmla="*/ 255 w 835"/>
                <a:gd name="T3" fmla="*/ 0 h 354"/>
                <a:gd name="T4" fmla="*/ 255 w 835"/>
                <a:gd name="T5" fmla="*/ 12 h 354"/>
                <a:gd name="T6" fmla="*/ 249 w 835"/>
                <a:gd name="T7" fmla="*/ 12 h 354"/>
                <a:gd name="T8" fmla="*/ 249 w 835"/>
                <a:gd name="T9" fmla="*/ 342 h 354"/>
                <a:gd name="T10" fmla="*/ 0 w 835"/>
                <a:gd name="T11" fmla="*/ 342 h 354"/>
                <a:gd name="T12" fmla="*/ 1 w 835"/>
                <a:gd name="T13" fmla="*/ 354 h 354"/>
                <a:gd name="T14" fmla="*/ 261 w 835"/>
                <a:gd name="T15" fmla="*/ 354 h 354"/>
                <a:gd name="T16" fmla="*/ 261 w 835"/>
                <a:gd name="T17" fmla="*/ 12 h 354"/>
                <a:gd name="T18" fmla="*/ 569 w 835"/>
                <a:gd name="T19" fmla="*/ 12 h 354"/>
                <a:gd name="T20" fmla="*/ 569 w 835"/>
                <a:gd name="T21" fmla="*/ 0 h 354"/>
                <a:gd name="T22" fmla="*/ 835 w 835"/>
                <a:gd name="T23" fmla="*/ 0 h 354"/>
                <a:gd name="T24" fmla="*/ 581 w 835"/>
                <a:gd name="T25" fmla="*/ 0 h 354"/>
                <a:gd name="T26" fmla="*/ 581 w 835"/>
                <a:gd name="T27" fmla="*/ 12 h 354"/>
                <a:gd name="T28" fmla="*/ 835 w 835"/>
                <a:gd name="T29" fmla="*/ 12 h 354"/>
                <a:gd name="T30" fmla="*/ 835 w 835"/>
                <a:gd name="T31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5" h="354">
                  <a:moveTo>
                    <a:pt x="569" y="0"/>
                  </a:moveTo>
                  <a:lnTo>
                    <a:pt x="255" y="0"/>
                  </a:lnTo>
                  <a:lnTo>
                    <a:pt x="255" y="12"/>
                  </a:lnTo>
                  <a:lnTo>
                    <a:pt x="249" y="12"/>
                  </a:lnTo>
                  <a:lnTo>
                    <a:pt x="249" y="342"/>
                  </a:lnTo>
                  <a:lnTo>
                    <a:pt x="0" y="342"/>
                  </a:lnTo>
                  <a:lnTo>
                    <a:pt x="1" y="354"/>
                  </a:lnTo>
                  <a:lnTo>
                    <a:pt x="261" y="354"/>
                  </a:lnTo>
                  <a:lnTo>
                    <a:pt x="261" y="12"/>
                  </a:lnTo>
                  <a:lnTo>
                    <a:pt x="569" y="12"/>
                  </a:lnTo>
                  <a:lnTo>
                    <a:pt x="569" y="0"/>
                  </a:lnTo>
                  <a:close/>
                  <a:moveTo>
                    <a:pt x="835" y="0"/>
                  </a:moveTo>
                  <a:lnTo>
                    <a:pt x="581" y="0"/>
                  </a:lnTo>
                  <a:lnTo>
                    <a:pt x="581" y="12"/>
                  </a:lnTo>
                  <a:lnTo>
                    <a:pt x="835" y="12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íSlïdê"/>
            <p:cNvSpPr/>
            <p:nvPr/>
          </p:nvSpPr>
          <p:spPr bwMode="auto">
            <a:xfrm>
              <a:off x="6946901" y="2690813"/>
              <a:ext cx="1325563" cy="561975"/>
            </a:xfrm>
            <a:custGeom>
              <a:avLst/>
              <a:gdLst>
                <a:gd name="T0" fmla="*/ 569 w 835"/>
                <a:gd name="T1" fmla="*/ 0 h 354"/>
                <a:gd name="T2" fmla="*/ 255 w 835"/>
                <a:gd name="T3" fmla="*/ 0 h 354"/>
                <a:gd name="T4" fmla="*/ 255 w 835"/>
                <a:gd name="T5" fmla="*/ 12 h 354"/>
                <a:gd name="T6" fmla="*/ 249 w 835"/>
                <a:gd name="T7" fmla="*/ 12 h 354"/>
                <a:gd name="T8" fmla="*/ 249 w 835"/>
                <a:gd name="T9" fmla="*/ 342 h 354"/>
                <a:gd name="T10" fmla="*/ 0 w 835"/>
                <a:gd name="T11" fmla="*/ 342 h 354"/>
                <a:gd name="T12" fmla="*/ 1 w 835"/>
                <a:gd name="T13" fmla="*/ 354 h 354"/>
                <a:gd name="T14" fmla="*/ 261 w 835"/>
                <a:gd name="T15" fmla="*/ 354 h 354"/>
                <a:gd name="T16" fmla="*/ 261 w 835"/>
                <a:gd name="T17" fmla="*/ 12 h 354"/>
                <a:gd name="T18" fmla="*/ 569 w 835"/>
                <a:gd name="T19" fmla="*/ 12 h 354"/>
                <a:gd name="T20" fmla="*/ 569 w 835"/>
                <a:gd name="T21" fmla="*/ 0 h 354"/>
                <a:gd name="T22" fmla="*/ 835 w 835"/>
                <a:gd name="T23" fmla="*/ 0 h 354"/>
                <a:gd name="T24" fmla="*/ 581 w 835"/>
                <a:gd name="T25" fmla="*/ 0 h 354"/>
                <a:gd name="T26" fmla="*/ 581 w 835"/>
                <a:gd name="T27" fmla="*/ 12 h 354"/>
                <a:gd name="T28" fmla="*/ 835 w 835"/>
                <a:gd name="T29" fmla="*/ 12 h 354"/>
                <a:gd name="T30" fmla="*/ 835 w 835"/>
                <a:gd name="T31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5" h="354">
                  <a:moveTo>
                    <a:pt x="569" y="0"/>
                  </a:moveTo>
                  <a:lnTo>
                    <a:pt x="255" y="0"/>
                  </a:lnTo>
                  <a:lnTo>
                    <a:pt x="255" y="12"/>
                  </a:lnTo>
                  <a:lnTo>
                    <a:pt x="249" y="12"/>
                  </a:lnTo>
                  <a:lnTo>
                    <a:pt x="249" y="342"/>
                  </a:lnTo>
                  <a:lnTo>
                    <a:pt x="0" y="342"/>
                  </a:lnTo>
                  <a:lnTo>
                    <a:pt x="1" y="354"/>
                  </a:lnTo>
                  <a:lnTo>
                    <a:pt x="261" y="354"/>
                  </a:lnTo>
                  <a:lnTo>
                    <a:pt x="261" y="12"/>
                  </a:lnTo>
                  <a:lnTo>
                    <a:pt x="569" y="12"/>
                  </a:lnTo>
                  <a:lnTo>
                    <a:pt x="569" y="0"/>
                  </a:lnTo>
                  <a:moveTo>
                    <a:pt x="835" y="0"/>
                  </a:moveTo>
                  <a:lnTo>
                    <a:pt x="581" y="0"/>
                  </a:lnTo>
                  <a:lnTo>
                    <a:pt x="581" y="12"/>
                  </a:lnTo>
                  <a:lnTo>
                    <a:pt x="835" y="12"/>
                  </a:lnTo>
                  <a:lnTo>
                    <a:pt x="8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îśḻîḑé"/>
            <p:cNvSpPr/>
            <p:nvPr/>
          </p:nvSpPr>
          <p:spPr bwMode="auto">
            <a:xfrm>
              <a:off x="6791326" y="3076575"/>
              <a:ext cx="157163" cy="176213"/>
            </a:xfrm>
            <a:custGeom>
              <a:avLst/>
              <a:gdLst>
                <a:gd name="T0" fmla="*/ 12 w 99"/>
                <a:gd name="T1" fmla="*/ 0 h 112"/>
                <a:gd name="T2" fmla="*/ 0 w 99"/>
                <a:gd name="T3" fmla="*/ 27 h 112"/>
                <a:gd name="T4" fmla="*/ 0 w 99"/>
                <a:gd name="T5" fmla="*/ 112 h 112"/>
                <a:gd name="T6" fmla="*/ 99 w 99"/>
                <a:gd name="T7" fmla="*/ 112 h 112"/>
                <a:gd name="T8" fmla="*/ 98 w 99"/>
                <a:gd name="T9" fmla="*/ 100 h 112"/>
                <a:gd name="T10" fmla="*/ 12 w 99"/>
                <a:gd name="T11" fmla="*/ 100 h 112"/>
                <a:gd name="T12" fmla="*/ 12 w 99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2">
                  <a:moveTo>
                    <a:pt x="12" y="0"/>
                  </a:moveTo>
                  <a:cubicBezTo>
                    <a:pt x="8" y="9"/>
                    <a:pt x="4" y="18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śḻíḑe"/>
            <p:cNvSpPr/>
            <p:nvPr/>
          </p:nvSpPr>
          <p:spPr bwMode="auto">
            <a:xfrm>
              <a:off x="5395913" y="2273300"/>
              <a:ext cx="573088" cy="412750"/>
            </a:xfrm>
            <a:custGeom>
              <a:avLst/>
              <a:gdLst>
                <a:gd name="T0" fmla="*/ 361 w 361"/>
                <a:gd name="T1" fmla="*/ 0 h 260"/>
                <a:gd name="T2" fmla="*/ 322 w 361"/>
                <a:gd name="T3" fmla="*/ 0 h 260"/>
                <a:gd name="T4" fmla="*/ 243 w 361"/>
                <a:gd name="T5" fmla="*/ 36 h 260"/>
                <a:gd name="T6" fmla="*/ 0 w 361"/>
                <a:gd name="T7" fmla="*/ 36 h 260"/>
                <a:gd name="T8" fmla="*/ 0 w 361"/>
                <a:gd name="T9" fmla="*/ 48 h 260"/>
                <a:gd name="T10" fmla="*/ 245 w 361"/>
                <a:gd name="T11" fmla="*/ 48 h 260"/>
                <a:gd name="T12" fmla="*/ 324 w 361"/>
                <a:gd name="T13" fmla="*/ 12 h 260"/>
                <a:gd name="T14" fmla="*/ 349 w 361"/>
                <a:gd name="T15" fmla="*/ 12 h 260"/>
                <a:gd name="T16" fmla="*/ 349 w 361"/>
                <a:gd name="T17" fmla="*/ 260 h 260"/>
                <a:gd name="T18" fmla="*/ 361 w 361"/>
                <a:gd name="T19" fmla="*/ 260 h 260"/>
                <a:gd name="T20" fmla="*/ 361 w 361"/>
                <a:gd name="T2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60">
                  <a:moveTo>
                    <a:pt x="361" y="0"/>
                  </a:moveTo>
                  <a:lnTo>
                    <a:pt x="322" y="0"/>
                  </a:lnTo>
                  <a:lnTo>
                    <a:pt x="243" y="36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245" y="48"/>
                  </a:lnTo>
                  <a:lnTo>
                    <a:pt x="324" y="12"/>
                  </a:lnTo>
                  <a:lnTo>
                    <a:pt x="349" y="12"/>
                  </a:lnTo>
                  <a:lnTo>
                    <a:pt x="349" y="260"/>
                  </a:lnTo>
                  <a:lnTo>
                    <a:pt x="361" y="26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îsľide"/>
            <p:cNvSpPr/>
            <p:nvPr/>
          </p:nvSpPr>
          <p:spPr bwMode="auto">
            <a:xfrm>
              <a:off x="5395913" y="2273300"/>
              <a:ext cx="573088" cy="412750"/>
            </a:xfrm>
            <a:custGeom>
              <a:avLst/>
              <a:gdLst>
                <a:gd name="T0" fmla="*/ 361 w 361"/>
                <a:gd name="T1" fmla="*/ 0 h 260"/>
                <a:gd name="T2" fmla="*/ 322 w 361"/>
                <a:gd name="T3" fmla="*/ 0 h 260"/>
                <a:gd name="T4" fmla="*/ 243 w 361"/>
                <a:gd name="T5" fmla="*/ 36 h 260"/>
                <a:gd name="T6" fmla="*/ 0 w 361"/>
                <a:gd name="T7" fmla="*/ 36 h 260"/>
                <a:gd name="T8" fmla="*/ 0 w 361"/>
                <a:gd name="T9" fmla="*/ 48 h 260"/>
                <a:gd name="T10" fmla="*/ 245 w 361"/>
                <a:gd name="T11" fmla="*/ 48 h 260"/>
                <a:gd name="T12" fmla="*/ 324 w 361"/>
                <a:gd name="T13" fmla="*/ 12 h 260"/>
                <a:gd name="T14" fmla="*/ 349 w 361"/>
                <a:gd name="T15" fmla="*/ 12 h 260"/>
                <a:gd name="T16" fmla="*/ 349 w 361"/>
                <a:gd name="T17" fmla="*/ 260 h 260"/>
                <a:gd name="T18" fmla="*/ 361 w 361"/>
                <a:gd name="T19" fmla="*/ 260 h 260"/>
                <a:gd name="T20" fmla="*/ 361 w 361"/>
                <a:gd name="T2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60">
                  <a:moveTo>
                    <a:pt x="361" y="0"/>
                  </a:moveTo>
                  <a:lnTo>
                    <a:pt x="322" y="0"/>
                  </a:lnTo>
                  <a:lnTo>
                    <a:pt x="243" y="36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245" y="48"/>
                  </a:lnTo>
                  <a:lnTo>
                    <a:pt x="324" y="12"/>
                  </a:lnTo>
                  <a:lnTo>
                    <a:pt x="349" y="12"/>
                  </a:lnTo>
                  <a:lnTo>
                    <a:pt x="349" y="260"/>
                  </a:lnTo>
                  <a:lnTo>
                    <a:pt x="361" y="260"/>
                  </a:lnTo>
                  <a:lnTo>
                    <a:pt x="3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íŝḷiḑé"/>
            <p:cNvSpPr/>
            <p:nvPr/>
          </p:nvSpPr>
          <p:spPr bwMode="auto">
            <a:xfrm>
              <a:off x="4797426" y="2330450"/>
              <a:ext cx="344488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íşļíḓè"/>
            <p:cNvSpPr/>
            <p:nvPr/>
          </p:nvSpPr>
          <p:spPr bwMode="auto">
            <a:xfrm>
              <a:off x="4797426" y="2330450"/>
              <a:ext cx="344488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işḷíďè"/>
            <p:cNvSpPr/>
            <p:nvPr/>
          </p:nvSpPr>
          <p:spPr bwMode="auto">
            <a:xfrm>
              <a:off x="5141913" y="2330450"/>
              <a:ext cx="234950" cy="19050"/>
            </a:xfrm>
            <a:prstGeom prst="rect">
              <a:avLst/>
            </a:pr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íṡḷïḑe"/>
            <p:cNvSpPr/>
            <p:nvPr/>
          </p:nvSpPr>
          <p:spPr bwMode="auto">
            <a:xfrm>
              <a:off x="5141913" y="2330450"/>
              <a:ext cx="234950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8" name="iṡlîḋè"/>
            <p:cNvSpPr/>
            <p:nvPr/>
          </p:nvSpPr>
          <p:spPr bwMode="auto">
            <a:xfrm>
              <a:off x="4308476" y="2330450"/>
              <a:ext cx="469900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ï$ḻiḍè"/>
            <p:cNvSpPr/>
            <p:nvPr/>
          </p:nvSpPr>
          <p:spPr bwMode="auto">
            <a:xfrm>
              <a:off x="4308476" y="2330450"/>
              <a:ext cx="469900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iṥḷíḋé"/>
            <p:cNvSpPr/>
            <p:nvPr/>
          </p:nvSpPr>
          <p:spPr bwMode="auto">
            <a:xfrm>
              <a:off x="3736976" y="2330450"/>
              <a:ext cx="125413" cy="19050"/>
            </a:xfrm>
            <a:prstGeom prst="rect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iṥļîdé"/>
            <p:cNvSpPr/>
            <p:nvPr/>
          </p:nvSpPr>
          <p:spPr bwMode="auto">
            <a:xfrm>
              <a:off x="3736976" y="2330450"/>
              <a:ext cx="12541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iṡliḑé"/>
            <p:cNvSpPr/>
            <p:nvPr/>
          </p:nvSpPr>
          <p:spPr bwMode="auto">
            <a:xfrm>
              <a:off x="3862388" y="2330450"/>
              <a:ext cx="427038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íṩ1îďe"/>
            <p:cNvSpPr/>
            <p:nvPr/>
          </p:nvSpPr>
          <p:spPr bwMode="auto">
            <a:xfrm>
              <a:off x="3862388" y="2330450"/>
              <a:ext cx="427038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ṣḷiḑé"/>
            <p:cNvSpPr/>
            <p:nvPr/>
          </p:nvSpPr>
          <p:spPr bwMode="auto">
            <a:xfrm>
              <a:off x="5949951" y="2705100"/>
              <a:ext cx="942975" cy="1138238"/>
            </a:xfrm>
            <a:custGeom>
              <a:avLst/>
              <a:gdLst>
                <a:gd name="T0" fmla="*/ 570 w 596"/>
                <a:gd name="T1" fmla="*/ 535 h 721"/>
                <a:gd name="T2" fmla="*/ 394 w 596"/>
                <a:gd name="T3" fmla="*/ 535 h 721"/>
                <a:gd name="T4" fmla="*/ 391 w 596"/>
                <a:gd name="T5" fmla="*/ 542 h 721"/>
                <a:gd name="T6" fmla="*/ 566 w 596"/>
                <a:gd name="T7" fmla="*/ 541 h 721"/>
                <a:gd name="T8" fmla="*/ 590 w 596"/>
                <a:gd name="T9" fmla="*/ 609 h 721"/>
                <a:gd name="T10" fmla="*/ 588 w 596"/>
                <a:gd name="T11" fmla="*/ 719 h 721"/>
                <a:gd name="T12" fmla="*/ 584 w 596"/>
                <a:gd name="T13" fmla="*/ 719 h 721"/>
                <a:gd name="T14" fmla="*/ 584 w 596"/>
                <a:gd name="T15" fmla="*/ 721 h 721"/>
                <a:gd name="T16" fmla="*/ 596 w 596"/>
                <a:gd name="T17" fmla="*/ 721 h 721"/>
                <a:gd name="T18" fmla="*/ 596 w 596"/>
                <a:gd name="T19" fmla="*/ 612 h 721"/>
                <a:gd name="T20" fmla="*/ 570 w 596"/>
                <a:gd name="T21" fmla="*/ 535 h 721"/>
                <a:gd name="T22" fmla="*/ 0 w 596"/>
                <a:gd name="T23" fmla="*/ 0 h 721"/>
                <a:gd name="T24" fmla="*/ 0 w 596"/>
                <a:gd name="T25" fmla="*/ 547 h 721"/>
                <a:gd name="T26" fmla="*/ 171 w 596"/>
                <a:gd name="T27" fmla="*/ 547 h 721"/>
                <a:gd name="T28" fmla="*/ 171 w 596"/>
                <a:gd name="T29" fmla="*/ 541 h 721"/>
                <a:gd name="T30" fmla="*/ 183 w 596"/>
                <a:gd name="T31" fmla="*/ 541 h 721"/>
                <a:gd name="T32" fmla="*/ 183 w 596"/>
                <a:gd name="T33" fmla="*/ 547 h 721"/>
                <a:gd name="T34" fmla="*/ 184 w 596"/>
                <a:gd name="T35" fmla="*/ 547 h 721"/>
                <a:gd name="T36" fmla="*/ 184 w 596"/>
                <a:gd name="T37" fmla="*/ 543 h 721"/>
                <a:gd name="T38" fmla="*/ 385 w 596"/>
                <a:gd name="T39" fmla="*/ 542 h 721"/>
                <a:gd name="T40" fmla="*/ 381 w 596"/>
                <a:gd name="T41" fmla="*/ 535 h 721"/>
                <a:gd name="T42" fmla="*/ 298 w 596"/>
                <a:gd name="T43" fmla="*/ 535 h 721"/>
                <a:gd name="T44" fmla="*/ 298 w 596"/>
                <a:gd name="T45" fmla="*/ 541 h 721"/>
                <a:gd name="T46" fmla="*/ 286 w 596"/>
                <a:gd name="T47" fmla="*/ 541 h 721"/>
                <a:gd name="T48" fmla="*/ 286 w 596"/>
                <a:gd name="T49" fmla="*/ 535 h 721"/>
                <a:gd name="T50" fmla="*/ 12 w 596"/>
                <a:gd name="T51" fmla="*/ 535 h 721"/>
                <a:gd name="T52" fmla="*/ 12 w 596"/>
                <a:gd name="T53" fmla="*/ 0 h 721"/>
                <a:gd name="T54" fmla="*/ 0 w 596"/>
                <a:gd name="T5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6" h="721">
                  <a:moveTo>
                    <a:pt x="570" y="535"/>
                  </a:moveTo>
                  <a:cubicBezTo>
                    <a:pt x="394" y="535"/>
                    <a:pt x="394" y="535"/>
                    <a:pt x="394" y="535"/>
                  </a:cubicBezTo>
                  <a:cubicBezTo>
                    <a:pt x="393" y="538"/>
                    <a:pt x="392" y="540"/>
                    <a:pt x="391" y="542"/>
                  </a:cubicBezTo>
                  <a:cubicBezTo>
                    <a:pt x="566" y="541"/>
                    <a:pt x="566" y="541"/>
                    <a:pt x="566" y="541"/>
                  </a:cubicBezTo>
                  <a:cubicBezTo>
                    <a:pt x="590" y="609"/>
                    <a:pt x="590" y="609"/>
                    <a:pt x="590" y="609"/>
                  </a:cubicBezTo>
                  <a:cubicBezTo>
                    <a:pt x="588" y="719"/>
                    <a:pt x="588" y="719"/>
                    <a:pt x="588" y="719"/>
                  </a:cubicBezTo>
                  <a:cubicBezTo>
                    <a:pt x="584" y="719"/>
                    <a:pt x="584" y="719"/>
                    <a:pt x="584" y="719"/>
                  </a:cubicBezTo>
                  <a:cubicBezTo>
                    <a:pt x="584" y="721"/>
                    <a:pt x="584" y="721"/>
                    <a:pt x="584" y="721"/>
                  </a:cubicBezTo>
                  <a:cubicBezTo>
                    <a:pt x="596" y="721"/>
                    <a:pt x="596" y="721"/>
                    <a:pt x="596" y="721"/>
                  </a:cubicBezTo>
                  <a:cubicBezTo>
                    <a:pt x="596" y="612"/>
                    <a:pt x="596" y="612"/>
                    <a:pt x="596" y="612"/>
                  </a:cubicBezTo>
                  <a:cubicBezTo>
                    <a:pt x="570" y="535"/>
                    <a:pt x="570" y="535"/>
                    <a:pt x="570" y="535"/>
                  </a:cubicBezTo>
                  <a:moveTo>
                    <a:pt x="0" y="0"/>
                  </a:moveTo>
                  <a:cubicBezTo>
                    <a:pt x="0" y="547"/>
                    <a:pt x="0" y="547"/>
                    <a:pt x="0" y="547"/>
                  </a:cubicBezTo>
                  <a:cubicBezTo>
                    <a:pt x="171" y="547"/>
                    <a:pt x="171" y="547"/>
                    <a:pt x="171" y="547"/>
                  </a:cubicBezTo>
                  <a:cubicBezTo>
                    <a:pt x="171" y="541"/>
                    <a:pt x="171" y="541"/>
                    <a:pt x="171" y="541"/>
                  </a:cubicBezTo>
                  <a:cubicBezTo>
                    <a:pt x="183" y="541"/>
                    <a:pt x="183" y="541"/>
                    <a:pt x="183" y="541"/>
                  </a:cubicBezTo>
                  <a:cubicBezTo>
                    <a:pt x="183" y="547"/>
                    <a:pt x="183" y="547"/>
                    <a:pt x="183" y="547"/>
                  </a:cubicBezTo>
                  <a:cubicBezTo>
                    <a:pt x="184" y="547"/>
                    <a:pt x="184" y="547"/>
                    <a:pt x="184" y="547"/>
                  </a:cubicBezTo>
                  <a:cubicBezTo>
                    <a:pt x="184" y="543"/>
                    <a:pt x="184" y="543"/>
                    <a:pt x="184" y="543"/>
                  </a:cubicBezTo>
                  <a:cubicBezTo>
                    <a:pt x="385" y="542"/>
                    <a:pt x="385" y="542"/>
                    <a:pt x="385" y="542"/>
                  </a:cubicBezTo>
                  <a:cubicBezTo>
                    <a:pt x="384" y="540"/>
                    <a:pt x="383" y="538"/>
                    <a:pt x="381" y="535"/>
                  </a:cubicBezTo>
                  <a:cubicBezTo>
                    <a:pt x="298" y="535"/>
                    <a:pt x="298" y="535"/>
                    <a:pt x="298" y="535"/>
                  </a:cubicBezTo>
                  <a:cubicBezTo>
                    <a:pt x="298" y="541"/>
                    <a:pt x="298" y="541"/>
                    <a:pt x="298" y="541"/>
                  </a:cubicBezTo>
                  <a:cubicBezTo>
                    <a:pt x="286" y="541"/>
                    <a:pt x="286" y="541"/>
                    <a:pt x="286" y="541"/>
                  </a:cubicBezTo>
                  <a:cubicBezTo>
                    <a:pt x="286" y="535"/>
                    <a:pt x="286" y="535"/>
                    <a:pt x="286" y="535"/>
                  </a:cubicBezTo>
                  <a:cubicBezTo>
                    <a:pt x="12" y="535"/>
                    <a:pt x="12" y="535"/>
                    <a:pt x="12" y="53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íşļídè"/>
            <p:cNvSpPr/>
            <p:nvPr/>
          </p:nvSpPr>
          <p:spPr bwMode="auto">
            <a:xfrm>
              <a:off x="6965951" y="4238625"/>
              <a:ext cx="609600" cy="68263"/>
            </a:xfrm>
            <a:custGeom>
              <a:avLst/>
              <a:gdLst>
                <a:gd name="T0" fmla="*/ 384 w 384"/>
                <a:gd name="T1" fmla="*/ 0 h 43"/>
                <a:gd name="T2" fmla="*/ 0 w 384"/>
                <a:gd name="T3" fmla="*/ 0 h 43"/>
                <a:gd name="T4" fmla="*/ 1 w 384"/>
                <a:gd name="T5" fmla="*/ 12 h 43"/>
                <a:gd name="T6" fmla="*/ 373 w 384"/>
                <a:gd name="T7" fmla="*/ 12 h 43"/>
                <a:gd name="T8" fmla="*/ 373 w 384"/>
                <a:gd name="T9" fmla="*/ 43 h 43"/>
                <a:gd name="T10" fmla="*/ 384 w 384"/>
                <a:gd name="T11" fmla="*/ 43 h 43"/>
                <a:gd name="T12" fmla="*/ 384 w 384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4" h="43">
                  <a:moveTo>
                    <a:pt x="384" y="0"/>
                  </a:moveTo>
                  <a:lnTo>
                    <a:pt x="0" y="0"/>
                  </a:lnTo>
                  <a:lnTo>
                    <a:pt x="1" y="12"/>
                  </a:lnTo>
                  <a:lnTo>
                    <a:pt x="373" y="12"/>
                  </a:lnTo>
                  <a:lnTo>
                    <a:pt x="373" y="43"/>
                  </a:lnTo>
                  <a:lnTo>
                    <a:pt x="384" y="4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îS1iḓe"/>
            <p:cNvSpPr/>
            <p:nvPr/>
          </p:nvSpPr>
          <p:spPr bwMode="auto">
            <a:xfrm>
              <a:off x="6965951" y="4238625"/>
              <a:ext cx="609600" cy="68263"/>
            </a:xfrm>
            <a:custGeom>
              <a:avLst/>
              <a:gdLst>
                <a:gd name="T0" fmla="*/ 384 w 384"/>
                <a:gd name="T1" fmla="*/ 0 h 43"/>
                <a:gd name="T2" fmla="*/ 0 w 384"/>
                <a:gd name="T3" fmla="*/ 0 h 43"/>
                <a:gd name="T4" fmla="*/ 1 w 384"/>
                <a:gd name="T5" fmla="*/ 12 h 43"/>
                <a:gd name="T6" fmla="*/ 373 w 384"/>
                <a:gd name="T7" fmla="*/ 12 h 43"/>
                <a:gd name="T8" fmla="*/ 373 w 384"/>
                <a:gd name="T9" fmla="*/ 43 h 43"/>
                <a:gd name="T10" fmla="*/ 384 w 384"/>
                <a:gd name="T11" fmla="*/ 43 h 43"/>
                <a:gd name="T12" fmla="*/ 384 w 384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4" h="43">
                  <a:moveTo>
                    <a:pt x="384" y="0"/>
                  </a:moveTo>
                  <a:lnTo>
                    <a:pt x="0" y="0"/>
                  </a:lnTo>
                  <a:lnTo>
                    <a:pt x="1" y="12"/>
                  </a:lnTo>
                  <a:lnTo>
                    <a:pt x="373" y="12"/>
                  </a:lnTo>
                  <a:lnTo>
                    <a:pt x="373" y="43"/>
                  </a:lnTo>
                  <a:lnTo>
                    <a:pt x="384" y="43"/>
                  </a:lnTo>
                  <a:lnTo>
                    <a:pt x="3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îṩlîḍê"/>
            <p:cNvSpPr/>
            <p:nvPr/>
          </p:nvSpPr>
          <p:spPr bwMode="auto">
            <a:xfrm>
              <a:off x="6873876" y="3862388"/>
              <a:ext cx="93663" cy="395288"/>
            </a:xfrm>
            <a:custGeom>
              <a:avLst/>
              <a:gdLst>
                <a:gd name="T0" fmla="*/ 12 w 59"/>
                <a:gd name="T1" fmla="*/ 0 h 249"/>
                <a:gd name="T2" fmla="*/ 0 w 59"/>
                <a:gd name="T3" fmla="*/ 0 h 249"/>
                <a:gd name="T4" fmla="*/ 0 w 59"/>
                <a:gd name="T5" fmla="*/ 249 h 249"/>
                <a:gd name="T6" fmla="*/ 59 w 59"/>
                <a:gd name="T7" fmla="*/ 249 h 249"/>
                <a:gd name="T8" fmla="*/ 58 w 59"/>
                <a:gd name="T9" fmla="*/ 237 h 249"/>
                <a:gd name="T10" fmla="*/ 12 w 59"/>
                <a:gd name="T11" fmla="*/ 237 h 249"/>
                <a:gd name="T12" fmla="*/ 12 w 59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49">
                  <a:moveTo>
                    <a:pt x="12" y="0"/>
                  </a:moveTo>
                  <a:lnTo>
                    <a:pt x="0" y="0"/>
                  </a:lnTo>
                  <a:lnTo>
                    <a:pt x="0" y="249"/>
                  </a:lnTo>
                  <a:lnTo>
                    <a:pt x="59" y="249"/>
                  </a:lnTo>
                  <a:lnTo>
                    <a:pt x="58" y="237"/>
                  </a:lnTo>
                  <a:lnTo>
                    <a:pt x="12" y="2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iṧļíḓê"/>
            <p:cNvSpPr/>
            <p:nvPr/>
          </p:nvSpPr>
          <p:spPr bwMode="auto">
            <a:xfrm>
              <a:off x="6873876" y="3862388"/>
              <a:ext cx="93663" cy="395288"/>
            </a:xfrm>
            <a:custGeom>
              <a:avLst/>
              <a:gdLst>
                <a:gd name="T0" fmla="*/ 12 w 59"/>
                <a:gd name="T1" fmla="*/ 0 h 249"/>
                <a:gd name="T2" fmla="*/ 0 w 59"/>
                <a:gd name="T3" fmla="*/ 0 h 249"/>
                <a:gd name="T4" fmla="*/ 0 w 59"/>
                <a:gd name="T5" fmla="*/ 249 h 249"/>
                <a:gd name="T6" fmla="*/ 59 w 59"/>
                <a:gd name="T7" fmla="*/ 249 h 249"/>
                <a:gd name="T8" fmla="*/ 58 w 59"/>
                <a:gd name="T9" fmla="*/ 237 h 249"/>
                <a:gd name="T10" fmla="*/ 12 w 59"/>
                <a:gd name="T11" fmla="*/ 237 h 249"/>
                <a:gd name="T12" fmla="*/ 12 w 59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49">
                  <a:moveTo>
                    <a:pt x="12" y="0"/>
                  </a:moveTo>
                  <a:lnTo>
                    <a:pt x="0" y="0"/>
                  </a:lnTo>
                  <a:lnTo>
                    <a:pt x="0" y="249"/>
                  </a:lnTo>
                  <a:lnTo>
                    <a:pt x="59" y="249"/>
                  </a:lnTo>
                  <a:lnTo>
                    <a:pt x="58" y="237"/>
                  </a:lnTo>
                  <a:lnTo>
                    <a:pt x="12" y="237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íŝļîďé"/>
            <p:cNvSpPr/>
            <p:nvPr/>
          </p:nvSpPr>
          <p:spPr bwMode="auto">
            <a:xfrm>
              <a:off x="7558088" y="4325938"/>
              <a:ext cx="17463" cy="633413"/>
            </a:xfrm>
            <a:custGeom>
              <a:avLst/>
              <a:gdLst>
                <a:gd name="T0" fmla="*/ 11 w 11"/>
                <a:gd name="T1" fmla="*/ 169 h 399"/>
                <a:gd name="T2" fmla="*/ 0 w 11"/>
                <a:gd name="T3" fmla="*/ 169 h 399"/>
                <a:gd name="T4" fmla="*/ 0 w 11"/>
                <a:gd name="T5" fmla="*/ 399 h 399"/>
                <a:gd name="T6" fmla="*/ 11 w 11"/>
                <a:gd name="T7" fmla="*/ 399 h 399"/>
                <a:gd name="T8" fmla="*/ 11 w 11"/>
                <a:gd name="T9" fmla="*/ 169 h 399"/>
                <a:gd name="T10" fmla="*/ 11 w 11"/>
                <a:gd name="T11" fmla="*/ 0 h 399"/>
                <a:gd name="T12" fmla="*/ 0 w 11"/>
                <a:gd name="T13" fmla="*/ 0 h 399"/>
                <a:gd name="T14" fmla="*/ 0 w 11"/>
                <a:gd name="T15" fmla="*/ 157 h 399"/>
                <a:gd name="T16" fmla="*/ 11 w 11"/>
                <a:gd name="T17" fmla="*/ 157 h 399"/>
                <a:gd name="T18" fmla="*/ 11 w 11"/>
                <a:gd name="T19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99">
                  <a:moveTo>
                    <a:pt x="11" y="169"/>
                  </a:moveTo>
                  <a:lnTo>
                    <a:pt x="0" y="169"/>
                  </a:lnTo>
                  <a:lnTo>
                    <a:pt x="0" y="399"/>
                  </a:lnTo>
                  <a:lnTo>
                    <a:pt x="11" y="399"/>
                  </a:lnTo>
                  <a:lnTo>
                    <a:pt x="11" y="169"/>
                  </a:lnTo>
                  <a:close/>
                  <a:moveTo>
                    <a:pt x="11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11" y="15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iSḻïḋe"/>
            <p:cNvSpPr/>
            <p:nvPr/>
          </p:nvSpPr>
          <p:spPr bwMode="auto">
            <a:xfrm>
              <a:off x="7558088" y="4325938"/>
              <a:ext cx="17463" cy="633413"/>
            </a:xfrm>
            <a:custGeom>
              <a:avLst/>
              <a:gdLst>
                <a:gd name="T0" fmla="*/ 11 w 11"/>
                <a:gd name="T1" fmla="*/ 169 h 399"/>
                <a:gd name="T2" fmla="*/ 0 w 11"/>
                <a:gd name="T3" fmla="*/ 169 h 399"/>
                <a:gd name="T4" fmla="*/ 0 w 11"/>
                <a:gd name="T5" fmla="*/ 399 h 399"/>
                <a:gd name="T6" fmla="*/ 11 w 11"/>
                <a:gd name="T7" fmla="*/ 399 h 399"/>
                <a:gd name="T8" fmla="*/ 11 w 11"/>
                <a:gd name="T9" fmla="*/ 169 h 399"/>
                <a:gd name="T10" fmla="*/ 11 w 11"/>
                <a:gd name="T11" fmla="*/ 0 h 399"/>
                <a:gd name="T12" fmla="*/ 0 w 11"/>
                <a:gd name="T13" fmla="*/ 0 h 399"/>
                <a:gd name="T14" fmla="*/ 0 w 11"/>
                <a:gd name="T15" fmla="*/ 157 h 399"/>
                <a:gd name="T16" fmla="*/ 11 w 11"/>
                <a:gd name="T17" fmla="*/ 157 h 399"/>
                <a:gd name="T18" fmla="*/ 11 w 11"/>
                <a:gd name="T19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99">
                  <a:moveTo>
                    <a:pt x="11" y="169"/>
                  </a:moveTo>
                  <a:lnTo>
                    <a:pt x="0" y="169"/>
                  </a:lnTo>
                  <a:lnTo>
                    <a:pt x="0" y="399"/>
                  </a:lnTo>
                  <a:lnTo>
                    <a:pt x="11" y="399"/>
                  </a:lnTo>
                  <a:lnTo>
                    <a:pt x="11" y="169"/>
                  </a:lnTo>
                  <a:moveTo>
                    <a:pt x="11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11" y="157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iṧlïḍé"/>
            <p:cNvSpPr/>
            <p:nvPr/>
          </p:nvSpPr>
          <p:spPr bwMode="auto">
            <a:xfrm>
              <a:off x="6221413" y="3559175"/>
              <a:ext cx="19050" cy="1400175"/>
            </a:xfrm>
            <a:custGeom>
              <a:avLst/>
              <a:gdLst>
                <a:gd name="T0" fmla="*/ 0 w 12"/>
                <a:gd name="T1" fmla="*/ 878 h 886"/>
                <a:gd name="T2" fmla="*/ 0 w 12"/>
                <a:gd name="T3" fmla="*/ 886 h 886"/>
                <a:gd name="T4" fmla="*/ 5 w 12"/>
                <a:gd name="T5" fmla="*/ 886 h 886"/>
                <a:gd name="T6" fmla="*/ 0 w 12"/>
                <a:gd name="T7" fmla="*/ 878 h 886"/>
                <a:gd name="T8" fmla="*/ 0 w 12"/>
                <a:gd name="T9" fmla="*/ 703 h 886"/>
                <a:gd name="T10" fmla="*/ 0 w 12"/>
                <a:gd name="T11" fmla="*/ 725 h 886"/>
                <a:gd name="T12" fmla="*/ 8 w 12"/>
                <a:gd name="T13" fmla="*/ 714 h 886"/>
                <a:gd name="T14" fmla="*/ 8 w 12"/>
                <a:gd name="T15" fmla="*/ 714 h 886"/>
                <a:gd name="T16" fmla="*/ 0 w 12"/>
                <a:gd name="T17" fmla="*/ 703 h 886"/>
                <a:gd name="T18" fmla="*/ 12 w 12"/>
                <a:gd name="T19" fmla="*/ 686 h 886"/>
                <a:gd name="T20" fmla="*/ 0 w 12"/>
                <a:gd name="T21" fmla="*/ 686 h 886"/>
                <a:gd name="T22" fmla="*/ 0 w 12"/>
                <a:gd name="T23" fmla="*/ 698 h 886"/>
                <a:gd name="T24" fmla="*/ 12 w 12"/>
                <a:gd name="T25" fmla="*/ 696 h 886"/>
                <a:gd name="T26" fmla="*/ 12 w 12"/>
                <a:gd name="T27" fmla="*/ 686 h 886"/>
                <a:gd name="T28" fmla="*/ 0 w 12"/>
                <a:gd name="T29" fmla="*/ 558 h 886"/>
                <a:gd name="T30" fmla="*/ 0 w 12"/>
                <a:gd name="T31" fmla="*/ 580 h 886"/>
                <a:gd name="T32" fmla="*/ 12 w 12"/>
                <a:gd name="T33" fmla="*/ 586 h 886"/>
                <a:gd name="T34" fmla="*/ 12 w 12"/>
                <a:gd name="T35" fmla="*/ 567 h 886"/>
                <a:gd name="T36" fmla="*/ 0 w 12"/>
                <a:gd name="T37" fmla="*/ 558 h 886"/>
                <a:gd name="T38" fmla="*/ 12 w 12"/>
                <a:gd name="T39" fmla="*/ 485 h 886"/>
                <a:gd name="T40" fmla="*/ 0 w 12"/>
                <a:gd name="T41" fmla="*/ 485 h 886"/>
                <a:gd name="T42" fmla="*/ 0 w 12"/>
                <a:gd name="T43" fmla="*/ 550 h 886"/>
                <a:gd name="T44" fmla="*/ 12 w 12"/>
                <a:gd name="T45" fmla="*/ 534 h 886"/>
                <a:gd name="T46" fmla="*/ 12 w 12"/>
                <a:gd name="T47" fmla="*/ 485 h 886"/>
                <a:gd name="T48" fmla="*/ 12 w 12"/>
                <a:gd name="T49" fmla="*/ 0 h 886"/>
                <a:gd name="T50" fmla="*/ 0 w 12"/>
                <a:gd name="T51" fmla="*/ 0 h 886"/>
                <a:gd name="T52" fmla="*/ 0 w 12"/>
                <a:gd name="T53" fmla="*/ 6 h 886"/>
                <a:gd name="T54" fmla="*/ 0 w 12"/>
                <a:gd name="T55" fmla="*/ 463 h 886"/>
                <a:gd name="T56" fmla="*/ 8 w 12"/>
                <a:gd name="T57" fmla="*/ 473 h 886"/>
                <a:gd name="T58" fmla="*/ 12 w 12"/>
                <a:gd name="T59" fmla="*/ 473 h 886"/>
                <a:gd name="T60" fmla="*/ 12 w 12"/>
                <a:gd name="T61" fmla="*/ 192 h 886"/>
                <a:gd name="T62" fmla="*/ 6 w 12"/>
                <a:gd name="T63" fmla="*/ 192 h 886"/>
                <a:gd name="T64" fmla="*/ 6 w 12"/>
                <a:gd name="T65" fmla="*/ 180 h 886"/>
                <a:gd name="T66" fmla="*/ 12 w 12"/>
                <a:gd name="T67" fmla="*/ 180 h 886"/>
                <a:gd name="T68" fmla="*/ 12 w 12"/>
                <a:gd name="T69" fmla="*/ 6 h 886"/>
                <a:gd name="T70" fmla="*/ 12 w 12"/>
                <a:gd name="T71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" h="886">
                  <a:moveTo>
                    <a:pt x="0" y="878"/>
                  </a:moveTo>
                  <a:cubicBezTo>
                    <a:pt x="0" y="886"/>
                    <a:pt x="0" y="886"/>
                    <a:pt x="0" y="886"/>
                  </a:cubicBezTo>
                  <a:cubicBezTo>
                    <a:pt x="5" y="886"/>
                    <a:pt x="5" y="886"/>
                    <a:pt x="5" y="886"/>
                  </a:cubicBezTo>
                  <a:cubicBezTo>
                    <a:pt x="3" y="884"/>
                    <a:pt x="2" y="881"/>
                    <a:pt x="0" y="878"/>
                  </a:cubicBezTo>
                  <a:moveTo>
                    <a:pt x="0" y="703"/>
                  </a:moveTo>
                  <a:cubicBezTo>
                    <a:pt x="0" y="725"/>
                    <a:pt x="0" y="725"/>
                    <a:pt x="0" y="725"/>
                  </a:cubicBezTo>
                  <a:cubicBezTo>
                    <a:pt x="2" y="722"/>
                    <a:pt x="5" y="718"/>
                    <a:pt x="8" y="714"/>
                  </a:cubicBezTo>
                  <a:cubicBezTo>
                    <a:pt x="8" y="714"/>
                    <a:pt x="8" y="714"/>
                    <a:pt x="8" y="714"/>
                  </a:cubicBezTo>
                  <a:cubicBezTo>
                    <a:pt x="5" y="711"/>
                    <a:pt x="2" y="707"/>
                    <a:pt x="0" y="703"/>
                  </a:cubicBezTo>
                  <a:moveTo>
                    <a:pt x="12" y="686"/>
                  </a:moveTo>
                  <a:cubicBezTo>
                    <a:pt x="0" y="686"/>
                    <a:pt x="0" y="686"/>
                    <a:pt x="0" y="686"/>
                  </a:cubicBezTo>
                  <a:cubicBezTo>
                    <a:pt x="0" y="698"/>
                    <a:pt x="0" y="698"/>
                    <a:pt x="0" y="698"/>
                  </a:cubicBezTo>
                  <a:cubicBezTo>
                    <a:pt x="12" y="696"/>
                    <a:pt x="12" y="696"/>
                    <a:pt x="12" y="696"/>
                  </a:cubicBezTo>
                  <a:cubicBezTo>
                    <a:pt x="12" y="686"/>
                    <a:pt x="12" y="686"/>
                    <a:pt x="12" y="686"/>
                  </a:cubicBezTo>
                  <a:moveTo>
                    <a:pt x="0" y="558"/>
                  </a:moveTo>
                  <a:cubicBezTo>
                    <a:pt x="0" y="580"/>
                    <a:pt x="0" y="580"/>
                    <a:pt x="0" y="580"/>
                  </a:cubicBezTo>
                  <a:cubicBezTo>
                    <a:pt x="12" y="586"/>
                    <a:pt x="12" y="586"/>
                    <a:pt x="12" y="586"/>
                  </a:cubicBezTo>
                  <a:cubicBezTo>
                    <a:pt x="12" y="567"/>
                    <a:pt x="12" y="567"/>
                    <a:pt x="12" y="567"/>
                  </a:cubicBezTo>
                  <a:cubicBezTo>
                    <a:pt x="0" y="558"/>
                    <a:pt x="0" y="558"/>
                    <a:pt x="0" y="558"/>
                  </a:cubicBezTo>
                  <a:moveTo>
                    <a:pt x="12" y="485"/>
                  </a:moveTo>
                  <a:cubicBezTo>
                    <a:pt x="0" y="485"/>
                    <a:pt x="0" y="485"/>
                    <a:pt x="0" y="485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3" y="544"/>
                    <a:pt x="7" y="539"/>
                    <a:pt x="12" y="534"/>
                  </a:cubicBezTo>
                  <a:cubicBezTo>
                    <a:pt x="12" y="485"/>
                    <a:pt x="12" y="485"/>
                    <a:pt x="12" y="485"/>
                  </a:cubicBezTo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8" y="473"/>
                    <a:pt x="8" y="473"/>
                    <a:pt x="8" y="473"/>
                  </a:cubicBezTo>
                  <a:cubicBezTo>
                    <a:pt x="12" y="473"/>
                    <a:pt x="12" y="473"/>
                    <a:pt x="12" y="473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6" y="192"/>
                    <a:pt x="6" y="192"/>
                    <a:pt x="6" y="192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îṡḷiďè"/>
            <p:cNvSpPr/>
            <p:nvPr/>
          </p:nvSpPr>
          <p:spPr bwMode="auto">
            <a:xfrm>
              <a:off x="8272463" y="4575175"/>
              <a:ext cx="131763" cy="19050"/>
            </a:xfrm>
            <a:prstGeom prst="rect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ïṧlïďê"/>
            <p:cNvSpPr/>
            <p:nvPr/>
          </p:nvSpPr>
          <p:spPr bwMode="auto">
            <a:xfrm>
              <a:off x="8272463" y="4575175"/>
              <a:ext cx="13176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işlîdè"/>
            <p:cNvSpPr/>
            <p:nvPr/>
          </p:nvSpPr>
          <p:spPr bwMode="auto">
            <a:xfrm>
              <a:off x="6972301" y="4575175"/>
              <a:ext cx="1300163" cy="19050"/>
            </a:xfrm>
            <a:custGeom>
              <a:avLst/>
              <a:gdLst>
                <a:gd name="T0" fmla="*/ 553 w 819"/>
                <a:gd name="T1" fmla="*/ 0 h 12"/>
                <a:gd name="T2" fmla="*/ 380 w 819"/>
                <a:gd name="T3" fmla="*/ 0 h 12"/>
                <a:gd name="T4" fmla="*/ 369 w 819"/>
                <a:gd name="T5" fmla="*/ 0 h 12"/>
                <a:gd name="T6" fmla="*/ 0 w 819"/>
                <a:gd name="T7" fmla="*/ 0 h 12"/>
                <a:gd name="T8" fmla="*/ 1 w 819"/>
                <a:gd name="T9" fmla="*/ 12 h 12"/>
                <a:gd name="T10" fmla="*/ 369 w 819"/>
                <a:gd name="T11" fmla="*/ 12 h 12"/>
                <a:gd name="T12" fmla="*/ 380 w 819"/>
                <a:gd name="T13" fmla="*/ 12 h 12"/>
                <a:gd name="T14" fmla="*/ 553 w 819"/>
                <a:gd name="T15" fmla="*/ 12 h 12"/>
                <a:gd name="T16" fmla="*/ 553 w 819"/>
                <a:gd name="T17" fmla="*/ 0 h 12"/>
                <a:gd name="T18" fmla="*/ 819 w 819"/>
                <a:gd name="T19" fmla="*/ 0 h 12"/>
                <a:gd name="T20" fmla="*/ 565 w 819"/>
                <a:gd name="T21" fmla="*/ 0 h 12"/>
                <a:gd name="T22" fmla="*/ 565 w 819"/>
                <a:gd name="T23" fmla="*/ 12 h 12"/>
                <a:gd name="T24" fmla="*/ 819 w 819"/>
                <a:gd name="T25" fmla="*/ 12 h 12"/>
                <a:gd name="T26" fmla="*/ 819 w 819"/>
                <a:gd name="T2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9" h="12">
                  <a:moveTo>
                    <a:pt x="553" y="0"/>
                  </a:moveTo>
                  <a:lnTo>
                    <a:pt x="380" y="0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369" y="12"/>
                  </a:lnTo>
                  <a:lnTo>
                    <a:pt x="380" y="12"/>
                  </a:lnTo>
                  <a:lnTo>
                    <a:pt x="553" y="12"/>
                  </a:lnTo>
                  <a:lnTo>
                    <a:pt x="553" y="0"/>
                  </a:lnTo>
                  <a:close/>
                  <a:moveTo>
                    <a:pt x="819" y="0"/>
                  </a:moveTo>
                  <a:lnTo>
                    <a:pt x="565" y="0"/>
                  </a:lnTo>
                  <a:lnTo>
                    <a:pt x="565" y="12"/>
                  </a:lnTo>
                  <a:lnTo>
                    <a:pt x="819" y="12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îS1ídé"/>
            <p:cNvSpPr/>
            <p:nvPr/>
          </p:nvSpPr>
          <p:spPr bwMode="auto">
            <a:xfrm>
              <a:off x="6972301" y="4575175"/>
              <a:ext cx="1300163" cy="19050"/>
            </a:xfrm>
            <a:custGeom>
              <a:avLst/>
              <a:gdLst>
                <a:gd name="T0" fmla="*/ 553 w 819"/>
                <a:gd name="T1" fmla="*/ 0 h 12"/>
                <a:gd name="T2" fmla="*/ 380 w 819"/>
                <a:gd name="T3" fmla="*/ 0 h 12"/>
                <a:gd name="T4" fmla="*/ 369 w 819"/>
                <a:gd name="T5" fmla="*/ 0 h 12"/>
                <a:gd name="T6" fmla="*/ 0 w 819"/>
                <a:gd name="T7" fmla="*/ 0 h 12"/>
                <a:gd name="T8" fmla="*/ 1 w 819"/>
                <a:gd name="T9" fmla="*/ 12 h 12"/>
                <a:gd name="T10" fmla="*/ 369 w 819"/>
                <a:gd name="T11" fmla="*/ 12 h 12"/>
                <a:gd name="T12" fmla="*/ 380 w 819"/>
                <a:gd name="T13" fmla="*/ 12 h 12"/>
                <a:gd name="T14" fmla="*/ 553 w 819"/>
                <a:gd name="T15" fmla="*/ 12 h 12"/>
                <a:gd name="T16" fmla="*/ 553 w 819"/>
                <a:gd name="T17" fmla="*/ 0 h 12"/>
                <a:gd name="T18" fmla="*/ 819 w 819"/>
                <a:gd name="T19" fmla="*/ 0 h 12"/>
                <a:gd name="T20" fmla="*/ 565 w 819"/>
                <a:gd name="T21" fmla="*/ 0 h 12"/>
                <a:gd name="T22" fmla="*/ 565 w 819"/>
                <a:gd name="T23" fmla="*/ 12 h 12"/>
                <a:gd name="T24" fmla="*/ 819 w 819"/>
                <a:gd name="T25" fmla="*/ 12 h 12"/>
                <a:gd name="T26" fmla="*/ 819 w 819"/>
                <a:gd name="T2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9" h="12">
                  <a:moveTo>
                    <a:pt x="553" y="0"/>
                  </a:moveTo>
                  <a:lnTo>
                    <a:pt x="380" y="0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369" y="12"/>
                  </a:lnTo>
                  <a:lnTo>
                    <a:pt x="380" y="12"/>
                  </a:lnTo>
                  <a:lnTo>
                    <a:pt x="553" y="12"/>
                  </a:lnTo>
                  <a:lnTo>
                    <a:pt x="553" y="0"/>
                  </a:lnTo>
                  <a:moveTo>
                    <a:pt x="819" y="0"/>
                  </a:moveTo>
                  <a:lnTo>
                    <a:pt x="565" y="0"/>
                  </a:lnTo>
                  <a:lnTo>
                    <a:pt x="565" y="12"/>
                  </a:lnTo>
                  <a:lnTo>
                    <a:pt x="819" y="12"/>
                  </a:lnTo>
                  <a:lnTo>
                    <a:pt x="8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iŝliḍé"/>
            <p:cNvSpPr/>
            <p:nvPr/>
          </p:nvSpPr>
          <p:spPr bwMode="auto">
            <a:xfrm>
              <a:off x="6629401" y="4575175"/>
              <a:ext cx="344488" cy="19050"/>
            </a:xfrm>
            <a:custGeom>
              <a:avLst/>
              <a:gdLst>
                <a:gd name="T0" fmla="*/ 217 w 218"/>
                <a:gd name="T1" fmla="*/ 0 h 12"/>
                <a:gd name="T2" fmla="*/ 2 w 218"/>
                <a:gd name="T3" fmla="*/ 0 h 12"/>
                <a:gd name="T4" fmla="*/ 0 w 218"/>
                <a:gd name="T5" fmla="*/ 12 h 12"/>
                <a:gd name="T6" fmla="*/ 218 w 218"/>
                <a:gd name="T7" fmla="*/ 12 h 12"/>
                <a:gd name="T8" fmla="*/ 217 w 21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2">
                  <a:moveTo>
                    <a:pt x="21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4"/>
                    <a:pt x="1" y="8"/>
                    <a:pt x="0" y="12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7" y="0"/>
                    <a:pt x="217" y="0"/>
                    <a:pt x="217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îślïḓè"/>
            <p:cNvSpPr/>
            <p:nvPr/>
          </p:nvSpPr>
          <p:spPr bwMode="auto">
            <a:xfrm>
              <a:off x="7850188" y="1919288"/>
              <a:ext cx="19050" cy="3040063"/>
            </a:xfrm>
            <a:custGeom>
              <a:avLst/>
              <a:gdLst>
                <a:gd name="T0" fmla="*/ 12 w 12"/>
                <a:gd name="T1" fmla="*/ 1516 h 1915"/>
                <a:gd name="T2" fmla="*/ 0 w 12"/>
                <a:gd name="T3" fmla="*/ 1516 h 1915"/>
                <a:gd name="T4" fmla="*/ 0 w 12"/>
                <a:gd name="T5" fmla="*/ 1673 h 1915"/>
                <a:gd name="T6" fmla="*/ 0 w 12"/>
                <a:gd name="T7" fmla="*/ 1685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685 h 1915"/>
                <a:gd name="T14" fmla="*/ 12 w 12"/>
                <a:gd name="T15" fmla="*/ 1673 h 1915"/>
                <a:gd name="T16" fmla="*/ 12 w 12"/>
                <a:gd name="T17" fmla="*/ 1516 h 1915"/>
                <a:gd name="T18" fmla="*/ 12 w 12"/>
                <a:gd name="T19" fmla="*/ 1224 h 1915"/>
                <a:gd name="T20" fmla="*/ 0 w 12"/>
                <a:gd name="T21" fmla="*/ 1224 h 1915"/>
                <a:gd name="T22" fmla="*/ 0 w 12"/>
                <a:gd name="T23" fmla="*/ 1504 h 1915"/>
                <a:gd name="T24" fmla="*/ 12 w 12"/>
                <a:gd name="T25" fmla="*/ 1504 h 1915"/>
                <a:gd name="T26" fmla="*/ 12 w 12"/>
                <a:gd name="T27" fmla="*/ 1224 h 1915"/>
                <a:gd name="T28" fmla="*/ 12 w 12"/>
                <a:gd name="T29" fmla="*/ 0 h 1915"/>
                <a:gd name="T30" fmla="*/ 0 w 12"/>
                <a:gd name="T31" fmla="*/ 0 h 1915"/>
                <a:gd name="T32" fmla="*/ 0 w 12"/>
                <a:gd name="T33" fmla="*/ 486 h 1915"/>
                <a:gd name="T34" fmla="*/ 0 w 12"/>
                <a:gd name="T35" fmla="*/ 498 h 1915"/>
                <a:gd name="T36" fmla="*/ 0 w 12"/>
                <a:gd name="T37" fmla="*/ 1212 h 1915"/>
                <a:gd name="T38" fmla="*/ 12 w 12"/>
                <a:gd name="T39" fmla="*/ 1212 h 1915"/>
                <a:gd name="T40" fmla="*/ 12 w 12"/>
                <a:gd name="T41" fmla="*/ 498 h 1915"/>
                <a:gd name="T42" fmla="*/ 12 w 12"/>
                <a:gd name="T43" fmla="*/ 486 h 1915"/>
                <a:gd name="T44" fmla="*/ 12 w 12"/>
                <a:gd name="T45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1915">
                  <a:moveTo>
                    <a:pt x="12" y="1516"/>
                  </a:moveTo>
                  <a:lnTo>
                    <a:pt x="0" y="1516"/>
                  </a:lnTo>
                  <a:lnTo>
                    <a:pt x="0" y="1673"/>
                  </a:lnTo>
                  <a:lnTo>
                    <a:pt x="0" y="1685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685"/>
                  </a:lnTo>
                  <a:lnTo>
                    <a:pt x="12" y="1673"/>
                  </a:lnTo>
                  <a:lnTo>
                    <a:pt x="12" y="1516"/>
                  </a:lnTo>
                  <a:close/>
                  <a:moveTo>
                    <a:pt x="12" y="1224"/>
                  </a:moveTo>
                  <a:lnTo>
                    <a:pt x="0" y="1224"/>
                  </a:lnTo>
                  <a:lnTo>
                    <a:pt x="0" y="1504"/>
                  </a:lnTo>
                  <a:lnTo>
                    <a:pt x="12" y="1504"/>
                  </a:lnTo>
                  <a:lnTo>
                    <a:pt x="12" y="1224"/>
                  </a:lnTo>
                  <a:close/>
                  <a:moveTo>
                    <a:pt x="12" y="0"/>
                  </a:moveTo>
                  <a:lnTo>
                    <a:pt x="0" y="0"/>
                  </a:lnTo>
                  <a:lnTo>
                    <a:pt x="0" y="486"/>
                  </a:lnTo>
                  <a:lnTo>
                    <a:pt x="0" y="498"/>
                  </a:lnTo>
                  <a:lnTo>
                    <a:pt x="0" y="1212"/>
                  </a:lnTo>
                  <a:lnTo>
                    <a:pt x="12" y="1212"/>
                  </a:lnTo>
                  <a:lnTo>
                    <a:pt x="12" y="498"/>
                  </a:lnTo>
                  <a:lnTo>
                    <a:pt x="12" y="48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iśḷiḓe"/>
            <p:cNvSpPr/>
            <p:nvPr/>
          </p:nvSpPr>
          <p:spPr bwMode="auto">
            <a:xfrm>
              <a:off x="7850188" y="1919288"/>
              <a:ext cx="19050" cy="3040063"/>
            </a:xfrm>
            <a:custGeom>
              <a:avLst/>
              <a:gdLst>
                <a:gd name="T0" fmla="*/ 12 w 12"/>
                <a:gd name="T1" fmla="*/ 1516 h 1915"/>
                <a:gd name="T2" fmla="*/ 0 w 12"/>
                <a:gd name="T3" fmla="*/ 1516 h 1915"/>
                <a:gd name="T4" fmla="*/ 0 w 12"/>
                <a:gd name="T5" fmla="*/ 1673 h 1915"/>
                <a:gd name="T6" fmla="*/ 0 w 12"/>
                <a:gd name="T7" fmla="*/ 1685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685 h 1915"/>
                <a:gd name="T14" fmla="*/ 12 w 12"/>
                <a:gd name="T15" fmla="*/ 1673 h 1915"/>
                <a:gd name="T16" fmla="*/ 12 w 12"/>
                <a:gd name="T17" fmla="*/ 1516 h 1915"/>
                <a:gd name="T18" fmla="*/ 12 w 12"/>
                <a:gd name="T19" fmla="*/ 1224 h 1915"/>
                <a:gd name="T20" fmla="*/ 0 w 12"/>
                <a:gd name="T21" fmla="*/ 1224 h 1915"/>
                <a:gd name="T22" fmla="*/ 0 w 12"/>
                <a:gd name="T23" fmla="*/ 1504 h 1915"/>
                <a:gd name="T24" fmla="*/ 12 w 12"/>
                <a:gd name="T25" fmla="*/ 1504 h 1915"/>
                <a:gd name="T26" fmla="*/ 12 w 12"/>
                <a:gd name="T27" fmla="*/ 1224 h 1915"/>
                <a:gd name="T28" fmla="*/ 12 w 12"/>
                <a:gd name="T29" fmla="*/ 0 h 1915"/>
                <a:gd name="T30" fmla="*/ 0 w 12"/>
                <a:gd name="T31" fmla="*/ 0 h 1915"/>
                <a:gd name="T32" fmla="*/ 0 w 12"/>
                <a:gd name="T33" fmla="*/ 486 h 1915"/>
                <a:gd name="T34" fmla="*/ 0 w 12"/>
                <a:gd name="T35" fmla="*/ 498 h 1915"/>
                <a:gd name="T36" fmla="*/ 0 w 12"/>
                <a:gd name="T37" fmla="*/ 1212 h 1915"/>
                <a:gd name="T38" fmla="*/ 12 w 12"/>
                <a:gd name="T39" fmla="*/ 1212 h 1915"/>
                <a:gd name="T40" fmla="*/ 12 w 12"/>
                <a:gd name="T41" fmla="*/ 498 h 1915"/>
                <a:gd name="T42" fmla="*/ 12 w 12"/>
                <a:gd name="T43" fmla="*/ 486 h 1915"/>
                <a:gd name="T44" fmla="*/ 12 w 12"/>
                <a:gd name="T45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1915">
                  <a:moveTo>
                    <a:pt x="12" y="1516"/>
                  </a:moveTo>
                  <a:lnTo>
                    <a:pt x="0" y="1516"/>
                  </a:lnTo>
                  <a:lnTo>
                    <a:pt x="0" y="1673"/>
                  </a:lnTo>
                  <a:lnTo>
                    <a:pt x="0" y="1685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685"/>
                  </a:lnTo>
                  <a:lnTo>
                    <a:pt x="12" y="1673"/>
                  </a:lnTo>
                  <a:lnTo>
                    <a:pt x="12" y="1516"/>
                  </a:lnTo>
                  <a:moveTo>
                    <a:pt x="12" y="1224"/>
                  </a:moveTo>
                  <a:lnTo>
                    <a:pt x="0" y="1224"/>
                  </a:lnTo>
                  <a:lnTo>
                    <a:pt x="0" y="1504"/>
                  </a:lnTo>
                  <a:lnTo>
                    <a:pt x="12" y="1504"/>
                  </a:lnTo>
                  <a:lnTo>
                    <a:pt x="12" y="1224"/>
                  </a:lnTo>
                  <a:moveTo>
                    <a:pt x="12" y="0"/>
                  </a:moveTo>
                  <a:lnTo>
                    <a:pt x="0" y="0"/>
                  </a:lnTo>
                  <a:lnTo>
                    <a:pt x="0" y="486"/>
                  </a:lnTo>
                  <a:lnTo>
                    <a:pt x="0" y="498"/>
                  </a:lnTo>
                  <a:lnTo>
                    <a:pt x="0" y="1212"/>
                  </a:lnTo>
                  <a:lnTo>
                    <a:pt x="12" y="1212"/>
                  </a:lnTo>
                  <a:lnTo>
                    <a:pt x="12" y="498"/>
                  </a:lnTo>
                  <a:lnTo>
                    <a:pt x="12" y="48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í$1iďè"/>
            <p:cNvSpPr/>
            <p:nvPr/>
          </p:nvSpPr>
          <p:spPr bwMode="auto">
            <a:xfrm>
              <a:off x="8272463" y="4306888"/>
              <a:ext cx="131763" cy="19050"/>
            </a:xfrm>
            <a:prstGeom prst="rect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ïṣḷïḋè"/>
            <p:cNvSpPr/>
            <p:nvPr/>
          </p:nvSpPr>
          <p:spPr bwMode="auto">
            <a:xfrm>
              <a:off x="8272463" y="4306888"/>
              <a:ext cx="13176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íSľiďe"/>
            <p:cNvSpPr/>
            <p:nvPr/>
          </p:nvSpPr>
          <p:spPr bwMode="auto">
            <a:xfrm>
              <a:off x="6967538" y="4306888"/>
              <a:ext cx="1304925" cy="19050"/>
            </a:xfrm>
            <a:custGeom>
              <a:avLst/>
              <a:gdLst>
                <a:gd name="T0" fmla="*/ 822 w 822"/>
                <a:gd name="T1" fmla="*/ 0 h 12"/>
                <a:gd name="T2" fmla="*/ 568 w 822"/>
                <a:gd name="T3" fmla="*/ 0 h 12"/>
                <a:gd name="T4" fmla="*/ 556 w 822"/>
                <a:gd name="T5" fmla="*/ 0 h 12"/>
                <a:gd name="T6" fmla="*/ 383 w 822"/>
                <a:gd name="T7" fmla="*/ 0 h 12"/>
                <a:gd name="T8" fmla="*/ 372 w 822"/>
                <a:gd name="T9" fmla="*/ 0 h 12"/>
                <a:gd name="T10" fmla="*/ 0 w 822"/>
                <a:gd name="T11" fmla="*/ 0 h 12"/>
                <a:gd name="T12" fmla="*/ 0 w 822"/>
                <a:gd name="T13" fmla="*/ 12 h 12"/>
                <a:gd name="T14" fmla="*/ 372 w 822"/>
                <a:gd name="T15" fmla="*/ 12 h 12"/>
                <a:gd name="T16" fmla="*/ 383 w 822"/>
                <a:gd name="T17" fmla="*/ 12 h 12"/>
                <a:gd name="T18" fmla="*/ 556 w 822"/>
                <a:gd name="T19" fmla="*/ 12 h 12"/>
                <a:gd name="T20" fmla="*/ 568 w 822"/>
                <a:gd name="T21" fmla="*/ 12 h 12"/>
                <a:gd name="T22" fmla="*/ 822 w 822"/>
                <a:gd name="T23" fmla="*/ 12 h 12"/>
                <a:gd name="T24" fmla="*/ 822 w 822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2" h="12">
                  <a:moveTo>
                    <a:pt x="822" y="0"/>
                  </a:moveTo>
                  <a:lnTo>
                    <a:pt x="568" y="0"/>
                  </a:lnTo>
                  <a:lnTo>
                    <a:pt x="556" y="0"/>
                  </a:lnTo>
                  <a:lnTo>
                    <a:pt x="383" y="0"/>
                  </a:lnTo>
                  <a:lnTo>
                    <a:pt x="37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372" y="12"/>
                  </a:lnTo>
                  <a:lnTo>
                    <a:pt x="383" y="12"/>
                  </a:lnTo>
                  <a:lnTo>
                    <a:pt x="556" y="12"/>
                  </a:lnTo>
                  <a:lnTo>
                    <a:pt x="568" y="12"/>
                  </a:lnTo>
                  <a:lnTo>
                    <a:pt x="822" y="12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íŝľîḋé"/>
            <p:cNvSpPr/>
            <p:nvPr/>
          </p:nvSpPr>
          <p:spPr bwMode="auto">
            <a:xfrm>
              <a:off x="6967538" y="4306888"/>
              <a:ext cx="1304925" cy="19050"/>
            </a:xfrm>
            <a:custGeom>
              <a:avLst/>
              <a:gdLst>
                <a:gd name="T0" fmla="*/ 822 w 822"/>
                <a:gd name="T1" fmla="*/ 0 h 12"/>
                <a:gd name="T2" fmla="*/ 568 w 822"/>
                <a:gd name="T3" fmla="*/ 0 h 12"/>
                <a:gd name="T4" fmla="*/ 556 w 822"/>
                <a:gd name="T5" fmla="*/ 0 h 12"/>
                <a:gd name="T6" fmla="*/ 383 w 822"/>
                <a:gd name="T7" fmla="*/ 0 h 12"/>
                <a:gd name="T8" fmla="*/ 372 w 822"/>
                <a:gd name="T9" fmla="*/ 0 h 12"/>
                <a:gd name="T10" fmla="*/ 0 w 822"/>
                <a:gd name="T11" fmla="*/ 0 h 12"/>
                <a:gd name="T12" fmla="*/ 0 w 822"/>
                <a:gd name="T13" fmla="*/ 12 h 12"/>
                <a:gd name="T14" fmla="*/ 372 w 822"/>
                <a:gd name="T15" fmla="*/ 12 h 12"/>
                <a:gd name="T16" fmla="*/ 383 w 822"/>
                <a:gd name="T17" fmla="*/ 12 h 12"/>
                <a:gd name="T18" fmla="*/ 556 w 822"/>
                <a:gd name="T19" fmla="*/ 12 h 12"/>
                <a:gd name="T20" fmla="*/ 568 w 822"/>
                <a:gd name="T21" fmla="*/ 12 h 12"/>
                <a:gd name="T22" fmla="*/ 822 w 822"/>
                <a:gd name="T23" fmla="*/ 12 h 12"/>
                <a:gd name="T24" fmla="*/ 822 w 822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2" h="12">
                  <a:moveTo>
                    <a:pt x="822" y="0"/>
                  </a:moveTo>
                  <a:lnTo>
                    <a:pt x="568" y="0"/>
                  </a:lnTo>
                  <a:lnTo>
                    <a:pt x="556" y="0"/>
                  </a:lnTo>
                  <a:lnTo>
                    <a:pt x="383" y="0"/>
                  </a:lnTo>
                  <a:lnTo>
                    <a:pt x="37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372" y="12"/>
                  </a:lnTo>
                  <a:lnTo>
                    <a:pt x="383" y="12"/>
                  </a:lnTo>
                  <a:lnTo>
                    <a:pt x="556" y="12"/>
                  </a:lnTo>
                  <a:lnTo>
                    <a:pt x="568" y="12"/>
                  </a:lnTo>
                  <a:lnTo>
                    <a:pt x="822" y="12"/>
                  </a:lnTo>
                  <a:lnTo>
                    <a:pt x="8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íSlïḋê"/>
            <p:cNvSpPr/>
            <p:nvPr/>
          </p:nvSpPr>
          <p:spPr bwMode="auto">
            <a:xfrm>
              <a:off x="5395913" y="4306888"/>
              <a:ext cx="1571625" cy="19050"/>
            </a:xfrm>
            <a:custGeom>
              <a:avLst/>
              <a:gdLst>
                <a:gd name="T0" fmla="*/ 994 w 994"/>
                <a:gd name="T1" fmla="*/ 0 h 12"/>
                <a:gd name="T2" fmla="*/ 534 w 994"/>
                <a:gd name="T3" fmla="*/ 0 h 12"/>
                <a:gd name="T4" fmla="*/ 530 w 994"/>
                <a:gd name="T5" fmla="*/ 0 h 12"/>
                <a:gd name="T6" fmla="*/ 532 w 994"/>
                <a:gd name="T7" fmla="*/ 2 h 12"/>
                <a:gd name="T8" fmla="*/ 523 w 994"/>
                <a:gd name="T9" fmla="*/ 10 h 12"/>
                <a:gd name="T10" fmla="*/ 514 w 994"/>
                <a:gd name="T11" fmla="*/ 0 h 12"/>
                <a:gd name="T12" fmla="*/ 0 w 994"/>
                <a:gd name="T13" fmla="*/ 0 h 12"/>
                <a:gd name="T14" fmla="*/ 0 w 994"/>
                <a:gd name="T15" fmla="*/ 12 h 12"/>
                <a:gd name="T16" fmla="*/ 522 w 994"/>
                <a:gd name="T17" fmla="*/ 12 h 12"/>
                <a:gd name="T18" fmla="*/ 534 w 994"/>
                <a:gd name="T19" fmla="*/ 12 h 12"/>
                <a:gd name="T20" fmla="*/ 637 w 994"/>
                <a:gd name="T21" fmla="*/ 12 h 12"/>
                <a:gd name="T22" fmla="*/ 641 w 994"/>
                <a:gd name="T23" fmla="*/ 12 h 12"/>
                <a:gd name="T24" fmla="*/ 645 w 994"/>
                <a:gd name="T25" fmla="*/ 12 h 12"/>
                <a:gd name="T26" fmla="*/ 994 w 994"/>
                <a:gd name="T27" fmla="*/ 12 h 12"/>
                <a:gd name="T28" fmla="*/ 994 w 994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4" h="12">
                  <a:moveTo>
                    <a:pt x="994" y="0"/>
                  </a:moveTo>
                  <a:cubicBezTo>
                    <a:pt x="534" y="0"/>
                    <a:pt x="534" y="0"/>
                    <a:pt x="534" y="0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532" y="2"/>
                    <a:pt x="532" y="2"/>
                    <a:pt x="532" y="2"/>
                  </a:cubicBezTo>
                  <a:cubicBezTo>
                    <a:pt x="523" y="10"/>
                    <a:pt x="523" y="10"/>
                    <a:pt x="523" y="10"/>
                  </a:cubicBezTo>
                  <a:cubicBezTo>
                    <a:pt x="514" y="0"/>
                    <a:pt x="514" y="0"/>
                    <a:pt x="5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22" y="12"/>
                    <a:pt x="522" y="12"/>
                    <a:pt x="522" y="12"/>
                  </a:cubicBezTo>
                  <a:cubicBezTo>
                    <a:pt x="534" y="12"/>
                    <a:pt x="534" y="12"/>
                    <a:pt x="534" y="12"/>
                  </a:cubicBezTo>
                  <a:cubicBezTo>
                    <a:pt x="637" y="12"/>
                    <a:pt x="637" y="12"/>
                    <a:pt x="637" y="12"/>
                  </a:cubicBezTo>
                  <a:cubicBezTo>
                    <a:pt x="639" y="12"/>
                    <a:pt x="640" y="12"/>
                    <a:pt x="641" y="12"/>
                  </a:cubicBezTo>
                  <a:cubicBezTo>
                    <a:pt x="643" y="12"/>
                    <a:pt x="644" y="12"/>
                    <a:pt x="645" y="12"/>
                  </a:cubicBezTo>
                  <a:cubicBezTo>
                    <a:pt x="994" y="12"/>
                    <a:pt x="994" y="12"/>
                    <a:pt x="994" y="12"/>
                  </a:cubicBezTo>
                  <a:cubicBezTo>
                    <a:pt x="994" y="0"/>
                    <a:pt x="994" y="0"/>
                    <a:pt x="994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îṣlïďê"/>
            <p:cNvSpPr/>
            <p:nvPr/>
          </p:nvSpPr>
          <p:spPr bwMode="auto">
            <a:xfrm>
              <a:off x="4797426" y="4306888"/>
              <a:ext cx="327025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îşḷïḋé"/>
            <p:cNvSpPr/>
            <p:nvPr/>
          </p:nvSpPr>
          <p:spPr bwMode="auto">
            <a:xfrm>
              <a:off x="4797426" y="4306888"/>
              <a:ext cx="327025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ïŝ1ïḍé"/>
            <p:cNvSpPr/>
            <p:nvPr/>
          </p:nvSpPr>
          <p:spPr bwMode="auto">
            <a:xfrm>
              <a:off x="5124451" y="4306888"/>
              <a:ext cx="252413" cy="19050"/>
            </a:xfrm>
            <a:prstGeom prst="rect">
              <a:avLst/>
            </a:pr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ïsľíḓe"/>
            <p:cNvSpPr/>
            <p:nvPr/>
          </p:nvSpPr>
          <p:spPr bwMode="auto">
            <a:xfrm>
              <a:off x="5124451" y="4306888"/>
              <a:ext cx="25241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ïš1íḓê"/>
            <p:cNvSpPr/>
            <p:nvPr/>
          </p:nvSpPr>
          <p:spPr bwMode="auto">
            <a:xfrm>
              <a:off x="4308476" y="4306888"/>
              <a:ext cx="469900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işľïḋé"/>
            <p:cNvSpPr/>
            <p:nvPr/>
          </p:nvSpPr>
          <p:spPr bwMode="auto">
            <a:xfrm>
              <a:off x="4308476" y="4306888"/>
              <a:ext cx="469900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iṥ1îḍê"/>
            <p:cNvSpPr/>
            <p:nvPr/>
          </p:nvSpPr>
          <p:spPr bwMode="auto">
            <a:xfrm>
              <a:off x="3787776" y="4306888"/>
              <a:ext cx="74613" cy="19050"/>
            </a:xfrm>
            <a:custGeom>
              <a:avLst/>
              <a:gdLst>
                <a:gd name="T0" fmla="*/ 48 w 48"/>
                <a:gd name="T1" fmla="*/ 0 h 12"/>
                <a:gd name="T2" fmla="*/ 6 w 48"/>
                <a:gd name="T3" fmla="*/ 0 h 12"/>
                <a:gd name="T4" fmla="*/ 0 w 48"/>
                <a:gd name="T5" fmla="*/ 12 h 12"/>
                <a:gd name="T6" fmla="*/ 48 w 48"/>
                <a:gd name="T7" fmla="*/ 12 h 12"/>
                <a:gd name="T8" fmla="*/ 48 w 4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">
                  <a:moveTo>
                    <a:pt x="4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8"/>
                    <a:pt x="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íṩľîḓè"/>
            <p:cNvSpPr/>
            <p:nvPr/>
          </p:nvSpPr>
          <p:spPr bwMode="auto">
            <a:xfrm>
              <a:off x="3862388" y="4306888"/>
              <a:ext cx="427038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îṥļíďe"/>
            <p:cNvSpPr/>
            <p:nvPr/>
          </p:nvSpPr>
          <p:spPr bwMode="auto">
            <a:xfrm>
              <a:off x="3862388" y="4306888"/>
              <a:ext cx="427038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í$ḷíḋe"/>
            <p:cNvSpPr/>
            <p:nvPr/>
          </p:nvSpPr>
          <p:spPr bwMode="auto">
            <a:xfrm>
              <a:off x="4289426" y="1919288"/>
              <a:ext cx="19050" cy="3040063"/>
            </a:xfrm>
            <a:custGeom>
              <a:avLst/>
              <a:gdLst>
                <a:gd name="T0" fmla="*/ 12 w 12"/>
                <a:gd name="T1" fmla="*/ 933 h 1915"/>
                <a:gd name="T2" fmla="*/ 0 w 12"/>
                <a:gd name="T3" fmla="*/ 933 h 1915"/>
                <a:gd name="T4" fmla="*/ 0 w 12"/>
                <a:gd name="T5" fmla="*/ 1504 h 1915"/>
                <a:gd name="T6" fmla="*/ 0 w 12"/>
                <a:gd name="T7" fmla="*/ 1516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516 h 1915"/>
                <a:gd name="T14" fmla="*/ 12 w 12"/>
                <a:gd name="T15" fmla="*/ 1504 h 1915"/>
                <a:gd name="T16" fmla="*/ 12 w 12"/>
                <a:gd name="T17" fmla="*/ 933 h 1915"/>
                <a:gd name="T18" fmla="*/ 0 w 12"/>
                <a:gd name="T19" fmla="*/ 491 h 1915"/>
                <a:gd name="T20" fmla="*/ 0 w 12"/>
                <a:gd name="T21" fmla="*/ 921 h 1915"/>
                <a:gd name="T22" fmla="*/ 12 w 12"/>
                <a:gd name="T23" fmla="*/ 921 h 1915"/>
                <a:gd name="T24" fmla="*/ 12 w 12"/>
                <a:gd name="T25" fmla="*/ 491 h 1915"/>
                <a:gd name="T26" fmla="*/ 0 w 12"/>
                <a:gd name="T27" fmla="*/ 491 h 1915"/>
                <a:gd name="T28" fmla="*/ 12 w 12"/>
                <a:gd name="T29" fmla="*/ 0 h 1915"/>
                <a:gd name="T30" fmla="*/ 0 w 12"/>
                <a:gd name="T31" fmla="*/ 0 h 1915"/>
                <a:gd name="T32" fmla="*/ 0 w 12"/>
                <a:gd name="T33" fmla="*/ 259 h 1915"/>
                <a:gd name="T34" fmla="*/ 0 w 12"/>
                <a:gd name="T35" fmla="*/ 271 h 1915"/>
                <a:gd name="T36" fmla="*/ 0 w 12"/>
                <a:gd name="T37" fmla="*/ 479 h 1915"/>
                <a:gd name="T38" fmla="*/ 12 w 12"/>
                <a:gd name="T39" fmla="*/ 479 h 1915"/>
                <a:gd name="T40" fmla="*/ 12 w 12"/>
                <a:gd name="T41" fmla="*/ 271 h 1915"/>
                <a:gd name="T42" fmla="*/ 12 w 12"/>
                <a:gd name="T43" fmla="*/ 259 h 1915"/>
                <a:gd name="T44" fmla="*/ 12 w 12"/>
                <a:gd name="T45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1915">
                  <a:moveTo>
                    <a:pt x="12" y="933"/>
                  </a:moveTo>
                  <a:lnTo>
                    <a:pt x="0" y="933"/>
                  </a:lnTo>
                  <a:lnTo>
                    <a:pt x="0" y="1504"/>
                  </a:lnTo>
                  <a:lnTo>
                    <a:pt x="0" y="1516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516"/>
                  </a:lnTo>
                  <a:lnTo>
                    <a:pt x="12" y="1504"/>
                  </a:lnTo>
                  <a:lnTo>
                    <a:pt x="12" y="933"/>
                  </a:lnTo>
                  <a:close/>
                  <a:moveTo>
                    <a:pt x="0" y="491"/>
                  </a:moveTo>
                  <a:lnTo>
                    <a:pt x="0" y="921"/>
                  </a:lnTo>
                  <a:lnTo>
                    <a:pt x="12" y="921"/>
                  </a:lnTo>
                  <a:lnTo>
                    <a:pt x="12" y="491"/>
                  </a:lnTo>
                  <a:lnTo>
                    <a:pt x="0" y="491"/>
                  </a:lnTo>
                  <a:close/>
                  <a:moveTo>
                    <a:pt x="12" y="0"/>
                  </a:moveTo>
                  <a:lnTo>
                    <a:pt x="0" y="0"/>
                  </a:lnTo>
                  <a:lnTo>
                    <a:pt x="0" y="259"/>
                  </a:lnTo>
                  <a:lnTo>
                    <a:pt x="0" y="271"/>
                  </a:lnTo>
                  <a:lnTo>
                    <a:pt x="0" y="479"/>
                  </a:lnTo>
                  <a:lnTo>
                    <a:pt x="12" y="479"/>
                  </a:lnTo>
                  <a:lnTo>
                    <a:pt x="12" y="271"/>
                  </a:lnTo>
                  <a:lnTo>
                    <a:pt x="12" y="25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îślïḓe"/>
            <p:cNvSpPr/>
            <p:nvPr/>
          </p:nvSpPr>
          <p:spPr bwMode="auto">
            <a:xfrm>
              <a:off x="4289426" y="1919288"/>
              <a:ext cx="19050" cy="3040063"/>
            </a:xfrm>
            <a:custGeom>
              <a:avLst/>
              <a:gdLst>
                <a:gd name="T0" fmla="*/ 12 w 12"/>
                <a:gd name="T1" fmla="*/ 933 h 1915"/>
                <a:gd name="T2" fmla="*/ 0 w 12"/>
                <a:gd name="T3" fmla="*/ 933 h 1915"/>
                <a:gd name="T4" fmla="*/ 0 w 12"/>
                <a:gd name="T5" fmla="*/ 1504 h 1915"/>
                <a:gd name="T6" fmla="*/ 0 w 12"/>
                <a:gd name="T7" fmla="*/ 1516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516 h 1915"/>
                <a:gd name="T14" fmla="*/ 12 w 12"/>
                <a:gd name="T15" fmla="*/ 1504 h 1915"/>
                <a:gd name="T16" fmla="*/ 12 w 12"/>
                <a:gd name="T17" fmla="*/ 933 h 1915"/>
                <a:gd name="T18" fmla="*/ 0 w 12"/>
                <a:gd name="T19" fmla="*/ 491 h 1915"/>
                <a:gd name="T20" fmla="*/ 0 w 12"/>
                <a:gd name="T21" fmla="*/ 921 h 1915"/>
                <a:gd name="T22" fmla="*/ 12 w 12"/>
                <a:gd name="T23" fmla="*/ 921 h 1915"/>
                <a:gd name="T24" fmla="*/ 12 w 12"/>
                <a:gd name="T25" fmla="*/ 491 h 1915"/>
                <a:gd name="T26" fmla="*/ 0 w 12"/>
                <a:gd name="T27" fmla="*/ 491 h 1915"/>
                <a:gd name="T28" fmla="*/ 12 w 12"/>
                <a:gd name="T29" fmla="*/ 0 h 1915"/>
                <a:gd name="T30" fmla="*/ 0 w 12"/>
                <a:gd name="T31" fmla="*/ 0 h 1915"/>
                <a:gd name="T32" fmla="*/ 0 w 12"/>
                <a:gd name="T33" fmla="*/ 259 h 1915"/>
                <a:gd name="T34" fmla="*/ 0 w 12"/>
                <a:gd name="T35" fmla="*/ 271 h 1915"/>
                <a:gd name="T36" fmla="*/ 0 w 12"/>
                <a:gd name="T37" fmla="*/ 479 h 1915"/>
                <a:gd name="T38" fmla="*/ 12 w 12"/>
                <a:gd name="T39" fmla="*/ 479 h 1915"/>
                <a:gd name="T40" fmla="*/ 12 w 12"/>
                <a:gd name="T41" fmla="*/ 271 h 1915"/>
                <a:gd name="T42" fmla="*/ 12 w 12"/>
                <a:gd name="T43" fmla="*/ 259 h 1915"/>
                <a:gd name="T44" fmla="*/ 12 w 12"/>
                <a:gd name="T45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1915">
                  <a:moveTo>
                    <a:pt x="12" y="933"/>
                  </a:moveTo>
                  <a:lnTo>
                    <a:pt x="0" y="933"/>
                  </a:lnTo>
                  <a:lnTo>
                    <a:pt x="0" y="1504"/>
                  </a:lnTo>
                  <a:lnTo>
                    <a:pt x="0" y="1516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516"/>
                  </a:lnTo>
                  <a:lnTo>
                    <a:pt x="12" y="1504"/>
                  </a:lnTo>
                  <a:lnTo>
                    <a:pt x="12" y="933"/>
                  </a:lnTo>
                  <a:moveTo>
                    <a:pt x="0" y="491"/>
                  </a:moveTo>
                  <a:lnTo>
                    <a:pt x="0" y="921"/>
                  </a:lnTo>
                  <a:lnTo>
                    <a:pt x="12" y="921"/>
                  </a:lnTo>
                  <a:lnTo>
                    <a:pt x="12" y="491"/>
                  </a:lnTo>
                  <a:lnTo>
                    <a:pt x="0" y="491"/>
                  </a:lnTo>
                  <a:moveTo>
                    <a:pt x="12" y="0"/>
                  </a:moveTo>
                  <a:lnTo>
                    <a:pt x="0" y="0"/>
                  </a:lnTo>
                  <a:lnTo>
                    <a:pt x="0" y="259"/>
                  </a:lnTo>
                  <a:lnTo>
                    <a:pt x="0" y="271"/>
                  </a:lnTo>
                  <a:lnTo>
                    <a:pt x="0" y="479"/>
                  </a:lnTo>
                  <a:lnTo>
                    <a:pt x="12" y="479"/>
                  </a:lnTo>
                  <a:lnTo>
                    <a:pt x="12" y="271"/>
                  </a:lnTo>
                  <a:lnTo>
                    <a:pt x="12" y="259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íşļîḓê"/>
            <p:cNvSpPr/>
            <p:nvPr/>
          </p:nvSpPr>
          <p:spPr bwMode="auto">
            <a:xfrm>
              <a:off x="5376863" y="1919288"/>
              <a:ext cx="19050" cy="3040063"/>
            </a:xfrm>
            <a:custGeom>
              <a:avLst/>
              <a:gdLst>
                <a:gd name="T0" fmla="*/ 3 w 12"/>
                <a:gd name="T1" fmla="*/ 933 h 1915"/>
                <a:gd name="T2" fmla="*/ 0 w 12"/>
                <a:gd name="T3" fmla="*/ 933 h 1915"/>
                <a:gd name="T4" fmla="*/ 0 w 12"/>
                <a:gd name="T5" fmla="*/ 1504 h 1915"/>
                <a:gd name="T6" fmla="*/ 0 w 12"/>
                <a:gd name="T7" fmla="*/ 1516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516 h 1915"/>
                <a:gd name="T14" fmla="*/ 12 w 12"/>
                <a:gd name="T15" fmla="*/ 1504 h 1915"/>
                <a:gd name="T16" fmla="*/ 12 w 12"/>
                <a:gd name="T17" fmla="*/ 943 h 1915"/>
                <a:gd name="T18" fmla="*/ 3 w 12"/>
                <a:gd name="T19" fmla="*/ 933 h 1915"/>
                <a:gd name="T20" fmla="*/ 0 w 12"/>
                <a:gd name="T21" fmla="*/ 494 h 1915"/>
                <a:gd name="T22" fmla="*/ 0 w 12"/>
                <a:gd name="T23" fmla="*/ 921 h 1915"/>
                <a:gd name="T24" fmla="*/ 8 w 12"/>
                <a:gd name="T25" fmla="*/ 921 h 1915"/>
                <a:gd name="T26" fmla="*/ 12 w 12"/>
                <a:gd name="T27" fmla="*/ 925 h 1915"/>
                <a:gd name="T28" fmla="*/ 12 w 12"/>
                <a:gd name="T29" fmla="*/ 494 h 1915"/>
                <a:gd name="T30" fmla="*/ 0 w 12"/>
                <a:gd name="T31" fmla="*/ 494 h 1915"/>
                <a:gd name="T32" fmla="*/ 12 w 12"/>
                <a:gd name="T33" fmla="*/ 0 h 1915"/>
                <a:gd name="T34" fmla="*/ 0 w 12"/>
                <a:gd name="T35" fmla="*/ 0 h 1915"/>
                <a:gd name="T36" fmla="*/ 0 w 12"/>
                <a:gd name="T37" fmla="*/ 259 h 1915"/>
                <a:gd name="T38" fmla="*/ 0 w 12"/>
                <a:gd name="T39" fmla="*/ 271 h 1915"/>
                <a:gd name="T40" fmla="*/ 0 w 12"/>
                <a:gd name="T41" fmla="*/ 482 h 1915"/>
                <a:gd name="T42" fmla="*/ 12 w 12"/>
                <a:gd name="T43" fmla="*/ 482 h 1915"/>
                <a:gd name="T44" fmla="*/ 12 w 12"/>
                <a:gd name="T45" fmla="*/ 271 h 1915"/>
                <a:gd name="T46" fmla="*/ 12 w 12"/>
                <a:gd name="T47" fmla="*/ 259 h 1915"/>
                <a:gd name="T48" fmla="*/ 12 w 12"/>
                <a:gd name="T49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915">
                  <a:moveTo>
                    <a:pt x="3" y="933"/>
                  </a:moveTo>
                  <a:lnTo>
                    <a:pt x="0" y="933"/>
                  </a:lnTo>
                  <a:lnTo>
                    <a:pt x="0" y="1504"/>
                  </a:lnTo>
                  <a:lnTo>
                    <a:pt x="0" y="1516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516"/>
                  </a:lnTo>
                  <a:lnTo>
                    <a:pt x="12" y="1504"/>
                  </a:lnTo>
                  <a:lnTo>
                    <a:pt x="12" y="943"/>
                  </a:lnTo>
                  <a:lnTo>
                    <a:pt x="3" y="933"/>
                  </a:lnTo>
                  <a:close/>
                  <a:moveTo>
                    <a:pt x="0" y="494"/>
                  </a:moveTo>
                  <a:lnTo>
                    <a:pt x="0" y="921"/>
                  </a:lnTo>
                  <a:lnTo>
                    <a:pt x="8" y="921"/>
                  </a:lnTo>
                  <a:lnTo>
                    <a:pt x="12" y="925"/>
                  </a:lnTo>
                  <a:lnTo>
                    <a:pt x="12" y="494"/>
                  </a:lnTo>
                  <a:lnTo>
                    <a:pt x="0" y="494"/>
                  </a:lnTo>
                  <a:close/>
                  <a:moveTo>
                    <a:pt x="12" y="0"/>
                  </a:moveTo>
                  <a:lnTo>
                    <a:pt x="0" y="0"/>
                  </a:lnTo>
                  <a:lnTo>
                    <a:pt x="0" y="259"/>
                  </a:lnTo>
                  <a:lnTo>
                    <a:pt x="0" y="271"/>
                  </a:lnTo>
                  <a:lnTo>
                    <a:pt x="0" y="482"/>
                  </a:lnTo>
                  <a:lnTo>
                    <a:pt x="12" y="482"/>
                  </a:lnTo>
                  <a:lnTo>
                    <a:pt x="12" y="271"/>
                  </a:lnTo>
                  <a:lnTo>
                    <a:pt x="12" y="25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îṡḷídè"/>
            <p:cNvSpPr/>
            <p:nvPr/>
          </p:nvSpPr>
          <p:spPr bwMode="auto">
            <a:xfrm>
              <a:off x="5376863" y="1919288"/>
              <a:ext cx="19050" cy="3040063"/>
            </a:xfrm>
            <a:custGeom>
              <a:avLst/>
              <a:gdLst>
                <a:gd name="T0" fmla="*/ 3 w 12"/>
                <a:gd name="T1" fmla="*/ 933 h 1915"/>
                <a:gd name="T2" fmla="*/ 0 w 12"/>
                <a:gd name="T3" fmla="*/ 933 h 1915"/>
                <a:gd name="T4" fmla="*/ 0 w 12"/>
                <a:gd name="T5" fmla="*/ 1504 h 1915"/>
                <a:gd name="T6" fmla="*/ 0 w 12"/>
                <a:gd name="T7" fmla="*/ 1516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516 h 1915"/>
                <a:gd name="T14" fmla="*/ 12 w 12"/>
                <a:gd name="T15" fmla="*/ 1504 h 1915"/>
                <a:gd name="T16" fmla="*/ 12 w 12"/>
                <a:gd name="T17" fmla="*/ 943 h 1915"/>
                <a:gd name="T18" fmla="*/ 3 w 12"/>
                <a:gd name="T19" fmla="*/ 933 h 1915"/>
                <a:gd name="T20" fmla="*/ 0 w 12"/>
                <a:gd name="T21" fmla="*/ 494 h 1915"/>
                <a:gd name="T22" fmla="*/ 0 w 12"/>
                <a:gd name="T23" fmla="*/ 921 h 1915"/>
                <a:gd name="T24" fmla="*/ 8 w 12"/>
                <a:gd name="T25" fmla="*/ 921 h 1915"/>
                <a:gd name="T26" fmla="*/ 12 w 12"/>
                <a:gd name="T27" fmla="*/ 925 h 1915"/>
                <a:gd name="T28" fmla="*/ 12 w 12"/>
                <a:gd name="T29" fmla="*/ 494 h 1915"/>
                <a:gd name="T30" fmla="*/ 0 w 12"/>
                <a:gd name="T31" fmla="*/ 494 h 1915"/>
                <a:gd name="T32" fmla="*/ 12 w 12"/>
                <a:gd name="T33" fmla="*/ 0 h 1915"/>
                <a:gd name="T34" fmla="*/ 0 w 12"/>
                <a:gd name="T35" fmla="*/ 0 h 1915"/>
                <a:gd name="T36" fmla="*/ 0 w 12"/>
                <a:gd name="T37" fmla="*/ 259 h 1915"/>
                <a:gd name="T38" fmla="*/ 0 w 12"/>
                <a:gd name="T39" fmla="*/ 271 h 1915"/>
                <a:gd name="T40" fmla="*/ 0 w 12"/>
                <a:gd name="T41" fmla="*/ 482 h 1915"/>
                <a:gd name="T42" fmla="*/ 12 w 12"/>
                <a:gd name="T43" fmla="*/ 482 h 1915"/>
                <a:gd name="T44" fmla="*/ 12 w 12"/>
                <a:gd name="T45" fmla="*/ 271 h 1915"/>
                <a:gd name="T46" fmla="*/ 12 w 12"/>
                <a:gd name="T47" fmla="*/ 259 h 1915"/>
                <a:gd name="T48" fmla="*/ 12 w 12"/>
                <a:gd name="T49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915">
                  <a:moveTo>
                    <a:pt x="3" y="933"/>
                  </a:moveTo>
                  <a:lnTo>
                    <a:pt x="0" y="933"/>
                  </a:lnTo>
                  <a:lnTo>
                    <a:pt x="0" y="1504"/>
                  </a:lnTo>
                  <a:lnTo>
                    <a:pt x="0" y="1516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516"/>
                  </a:lnTo>
                  <a:lnTo>
                    <a:pt x="12" y="1504"/>
                  </a:lnTo>
                  <a:lnTo>
                    <a:pt x="12" y="943"/>
                  </a:lnTo>
                  <a:lnTo>
                    <a:pt x="3" y="933"/>
                  </a:lnTo>
                  <a:moveTo>
                    <a:pt x="0" y="494"/>
                  </a:moveTo>
                  <a:lnTo>
                    <a:pt x="0" y="921"/>
                  </a:lnTo>
                  <a:lnTo>
                    <a:pt x="8" y="921"/>
                  </a:lnTo>
                  <a:lnTo>
                    <a:pt x="12" y="925"/>
                  </a:lnTo>
                  <a:lnTo>
                    <a:pt x="12" y="494"/>
                  </a:lnTo>
                  <a:lnTo>
                    <a:pt x="0" y="494"/>
                  </a:lnTo>
                  <a:moveTo>
                    <a:pt x="12" y="0"/>
                  </a:moveTo>
                  <a:lnTo>
                    <a:pt x="0" y="0"/>
                  </a:lnTo>
                  <a:lnTo>
                    <a:pt x="0" y="259"/>
                  </a:lnTo>
                  <a:lnTo>
                    <a:pt x="0" y="271"/>
                  </a:lnTo>
                  <a:lnTo>
                    <a:pt x="0" y="482"/>
                  </a:lnTo>
                  <a:lnTo>
                    <a:pt x="12" y="482"/>
                  </a:lnTo>
                  <a:lnTo>
                    <a:pt x="12" y="271"/>
                  </a:lnTo>
                  <a:lnTo>
                    <a:pt x="12" y="259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îslîḓe"/>
            <p:cNvSpPr/>
            <p:nvPr/>
          </p:nvSpPr>
          <p:spPr bwMode="auto">
            <a:xfrm>
              <a:off x="3736976" y="2678113"/>
              <a:ext cx="125413" cy="19050"/>
            </a:xfrm>
            <a:prstGeom prst="rect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iŝ1iḑê"/>
            <p:cNvSpPr/>
            <p:nvPr/>
          </p:nvSpPr>
          <p:spPr bwMode="auto">
            <a:xfrm>
              <a:off x="3736976" y="2678113"/>
              <a:ext cx="12541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ïšľïďe"/>
            <p:cNvSpPr/>
            <p:nvPr/>
          </p:nvSpPr>
          <p:spPr bwMode="auto">
            <a:xfrm>
              <a:off x="3862388" y="2678113"/>
              <a:ext cx="1276350" cy="23813"/>
            </a:xfrm>
            <a:custGeom>
              <a:avLst/>
              <a:gdLst>
                <a:gd name="T0" fmla="*/ 589 w 804"/>
                <a:gd name="T1" fmla="*/ 3 h 15"/>
                <a:gd name="T2" fmla="*/ 589 w 804"/>
                <a:gd name="T3" fmla="*/ 15 h 15"/>
                <a:gd name="T4" fmla="*/ 804 w 804"/>
                <a:gd name="T5" fmla="*/ 15 h 15"/>
                <a:gd name="T6" fmla="*/ 804 w 804"/>
                <a:gd name="T7" fmla="*/ 3 h 15"/>
                <a:gd name="T8" fmla="*/ 589 w 804"/>
                <a:gd name="T9" fmla="*/ 3 h 15"/>
                <a:gd name="T10" fmla="*/ 0 w 804"/>
                <a:gd name="T11" fmla="*/ 0 h 15"/>
                <a:gd name="T12" fmla="*/ 0 w 804"/>
                <a:gd name="T13" fmla="*/ 12 h 15"/>
                <a:gd name="T14" fmla="*/ 269 w 804"/>
                <a:gd name="T15" fmla="*/ 13 h 15"/>
                <a:gd name="T16" fmla="*/ 281 w 804"/>
                <a:gd name="T17" fmla="*/ 13 h 15"/>
                <a:gd name="T18" fmla="*/ 577 w 804"/>
                <a:gd name="T19" fmla="*/ 14 h 15"/>
                <a:gd name="T20" fmla="*/ 577 w 804"/>
                <a:gd name="T21" fmla="*/ 2 h 15"/>
                <a:gd name="T22" fmla="*/ 281 w 804"/>
                <a:gd name="T23" fmla="*/ 1 h 15"/>
                <a:gd name="T24" fmla="*/ 269 w 804"/>
                <a:gd name="T25" fmla="*/ 1 h 15"/>
                <a:gd name="T26" fmla="*/ 0 w 804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4" h="15">
                  <a:moveTo>
                    <a:pt x="589" y="3"/>
                  </a:moveTo>
                  <a:lnTo>
                    <a:pt x="589" y="15"/>
                  </a:lnTo>
                  <a:lnTo>
                    <a:pt x="804" y="15"/>
                  </a:lnTo>
                  <a:lnTo>
                    <a:pt x="804" y="3"/>
                  </a:lnTo>
                  <a:lnTo>
                    <a:pt x="589" y="3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269" y="13"/>
                  </a:lnTo>
                  <a:lnTo>
                    <a:pt x="281" y="13"/>
                  </a:lnTo>
                  <a:lnTo>
                    <a:pt x="577" y="14"/>
                  </a:lnTo>
                  <a:lnTo>
                    <a:pt x="577" y="2"/>
                  </a:lnTo>
                  <a:lnTo>
                    <a:pt x="281" y="1"/>
                  </a:lnTo>
                  <a:lnTo>
                    <a:pt x="26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îṥḷiḋê"/>
            <p:cNvSpPr/>
            <p:nvPr/>
          </p:nvSpPr>
          <p:spPr bwMode="auto">
            <a:xfrm>
              <a:off x="3862388" y="2678113"/>
              <a:ext cx="1276350" cy="23813"/>
            </a:xfrm>
            <a:custGeom>
              <a:avLst/>
              <a:gdLst>
                <a:gd name="T0" fmla="*/ 589 w 804"/>
                <a:gd name="T1" fmla="*/ 3 h 15"/>
                <a:gd name="T2" fmla="*/ 589 w 804"/>
                <a:gd name="T3" fmla="*/ 15 h 15"/>
                <a:gd name="T4" fmla="*/ 804 w 804"/>
                <a:gd name="T5" fmla="*/ 15 h 15"/>
                <a:gd name="T6" fmla="*/ 804 w 804"/>
                <a:gd name="T7" fmla="*/ 3 h 15"/>
                <a:gd name="T8" fmla="*/ 589 w 804"/>
                <a:gd name="T9" fmla="*/ 3 h 15"/>
                <a:gd name="T10" fmla="*/ 0 w 804"/>
                <a:gd name="T11" fmla="*/ 0 h 15"/>
                <a:gd name="T12" fmla="*/ 0 w 804"/>
                <a:gd name="T13" fmla="*/ 12 h 15"/>
                <a:gd name="T14" fmla="*/ 269 w 804"/>
                <a:gd name="T15" fmla="*/ 13 h 15"/>
                <a:gd name="T16" fmla="*/ 281 w 804"/>
                <a:gd name="T17" fmla="*/ 13 h 15"/>
                <a:gd name="T18" fmla="*/ 577 w 804"/>
                <a:gd name="T19" fmla="*/ 14 h 15"/>
                <a:gd name="T20" fmla="*/ 577 w 804"/>
                <a:gd name="T21" fmla="*/ 2 h 15"/>
                <a:gd name="T22" fmla="*/ 281 w 804"/>
                <a:gd name="T23" fmla="*/ 1 h 15"/>
                <a:gd name="T24" fmla="*/ 269 w 804"/>
                <a:gd name="T25" fmla="*/ 1 h 15"/>
                <a:gd name="T26" fmla="*/ 0 w 804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4" h="15">
                  <a:moveTo>
                    <a:pt x="589" y="3"/>
                  </a:moveTo>
                  <a:lnTo>
                    <a:pt x="589" y="15"/>
                  </a:lnTo>
                  <a:lnTo>
                    <a:pt x="804" y="15"/>
                  </a:lnTo>
                  <a:lnTo>
                    <a:pt x="804" y="3"/>
                  </a:lnTo>
                  <a:lnTo>
                    <a:pt x="589" y="3"/>
                  </a:lnTo>
                  <a:moveTo>
                    <a:pt x="0" y="0"/>
                  </a:moveTo>
                  <a:lnTo>
                    <a:pt x="0" y="12"/>
                  </a:lnTo>
                  <a:lnTo>
                    <a:pt x="269" y="13"/>
                  </a:lnTo>
                  <a:lnTo>
                    <a:pt x="281" y="13"/>
                  </a:lnTo>
                  <a:lnTo>
                    <a:pt x="577" y="14"/>
                  </a:lnTo>
                  <a:lnTo>
                    <a:pt x="577" y="2"/>
                  </a:lnTo>
                  <a:lnTo>
                    <a:pt x="281" y="1"/>
                  </a:lnTo>
                  <a:lnTo>
                    <a:pt x="269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ïsḻîḓé"/>
            <p:cNvSpPr/>
            <p:nvPr/>
          </p:nvSpPr>
          <p:spPr bwMode="auto">
            <a:xfrm>
              <a:off x="5138738" y="2682875"/>
              <a:ext cx="1798638" cy="25400"/>
            </a:xfrm>
            <a:custGeom>
              <a:avLst/>
              <a:gdLst>
                <a:gd name="T0" fmla="*/ 1119 w 1137"/>
                <a:gd name="T1" fmla="*/ 4 h 16"/>
                <a:gd name="T2" fmla="*/ 1120 w 1137"/>
                <a:gd name="T3" fmla="*/ 16 h 16"/>
                <a:gd name="T4" fmla="*/ 1137 w 1137"/>
                <a:gd name="T5" fmla="*/ 16 h 16"/>
                <a:gd name="T6" fmla="*/ 1137 w 1137"/>
                <a:gd name="T7" fmla="*/ 4 h 16"/>
                <a:gd name="T8" fmla="*/ 1119 w 1137"/>
                <a:gd name="T9" fmla="*/ 4 h 16"/>
                <a:gd name="T10" fmla="*/ 811 w 1137"/>
                <a:gd name="T11" fmla="*/ 3 h 16"/>
                <a:gd name="T12" fmla="*/ 811 w 1137"/>
                <a:gd name="T13" fmla="*/ 15 h 16"/>
                <a:gd name="T14" fmla="*/ 995 w 1137"/>
                <a:gd name="T15" fmla="*/ 16 h 16"/>
                <a:gd name="T16" fmla="*/ 991 w 1137"/>
                <a:gd name="T17" fmla="*/ 4 h 16"/>
                <a:gd name="T18" fmla="*/ 811 w 1137"/>
                <a:gd name="T19" fmla="*/ 3 h 16"/>
                <a:gd name="T20" fmla="*/ 0 w 1137"/>
                <a:gd name="T21" fmla="*/ 0 h 16"/>
                <a:gd name="T22" fmla="*/ 0 w 1137"/>
                <a:gd name="T23" fmla="*/ 12 h 16"/>
                <a:gd name="T24" fmla="*/ 150 w 1137"/>
                <a:gd name="T25" fmla="*/ 13 h 16"/>
                <a:gd name="T26" fmla="*/ 162 w 1137"/>
                <a:gd name="T27" fmla="*/ 13 h 16"/>
                <a:gd name="T28" fmla="*/ 513 w 1137"/>
                <a:gd name="T29" fmla="*/ 14 h 16"/>
                <a:gd name="T30" fmla="*/ 525 w 1137"/>
                <a:gd name="T31" fmla="*/ 14 h 16"/>
                <a:gd name="T32" fmla="*/ 681 w 1137"/>
                <a:gd name="T33" fmla="*/ 15 h 16"/>
                <a:gd name="T34" fmla="*/ 683 w 1137"/>
                <a:gd name="T35" fmla="*/ 3 h 16"/>
                <a:gd name="T36" fmla="*/ 525 w 1137"/>
                <a:gd name="T37" fmla="*/ 2 h 16"/>
                <a:gd name="T38" fmla="*/ 513 w 1137"/>
                <a:gd name="T39" fmla="*/ 2 h 16"/>
                <a:gd name="T40" fmla="*/ 162 w 1137"/>
                <a:gd name="T41" fmla="*/ 1 h 16"/>
                <a:gd name="T42" fmla="*/ 150 w 1137"/>
                <a:gd name="T43" fmla="*/ 1 h 16"/>
                <a:gd name="T44" fmla="*/ 0 w 1137"/>
                <a:gd name="T4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37" h="16">
                  <a:moveTo>
                    <a:pt x="1119" y="4"/>
                  </a:moveTo>
                  <a:cubicBezTo>
                    <a:pt x="1119" y="8"/>
                    <a:pt x="1120" y="12"/>
                    <a:pt x="1120" y="16"/>
                  </a:cubicBezTo>
                  <a:cubicBezTo>
                    <a:pt x="1137" y="16"/>
                    <a:pt x="1137" y="16"/>
                    <a:pt x="1137" y="16"/>
                  </a:cubicBezTo>
                  <a:cubicBezTo>
                    <a:pt x="1137" y="4"/>
                    <a:pt x="1137" y="4"/>
                    <a:pt x="1137" y="4"/>
                  </a:cubicBezTo>
                  <a:cubicBezTo>
                    <a:pt x="1119" y="4"/>
                    <a:pt x="1119" y="4"/>
                    <a:pt x="1119" y="4"/>
                  </a:cubicBezTo>
                  <a:moveTo>
                    <a:pt x="811" y="3"/>
                  </a:moveTo>
                  <a:cubicBezTo>
                    <a:pt x="811" y="15"/>
                    <a:pt x="811" y="15"/>
                    <a:pt x="811" y="15"/>
                  </a:cubicBezTo>
                  <a:cubicBezTo>
                    <a:pt x="995" y="16"/>
                    <a:pt x="995" y="16"/>
                    <a:pt x="995" y="16"/>
                  </a:cubicBezTo>
                  <a:cubicBezTo>
                    <a:pt x="994" y="12"/>
                    <a:pt x="993" y="8"/>
                    <a:pt x="991" y="4"/>
                  </a:cubicBezTo>
                  <a:cubicBezTo>
                    <a:pt x="811" y="3"/>
                    <a:pt x="811" y="3"/>
                    <a:pt x="811" y="3"/>
                  </a:cubicBezTo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50" y="13"/>
                    <a:pt x="150" y="13"/>
                    <a:pt x="150" y="13"/>
                  </a:cubicBezTo>
                  <a:cubicBezTo>
                    <a:pt x="162" y="13"/>
                    <a:pt x="162" y="13"/>
                    <a:pt x="162" y="13"/>
                  </a:cubicBezTo>
                  <a:cubicBezTo>
                    <a:pt x="513" y="14"/>
                    <a:pt x="513" y="14"/>
                    <a:pt x="513" y="14"/>
                  </a:cubicBezTo>
                  <a:cubicBezTo>
                    <a:pt x="525" y="14"/>
                    <a:pt x="525" y="14"/>
                    <a:pt x="525" y="14"/>
                  </a:cubicBezTo>
                  <a:cubicBezTo>
                    <a:pt x="681" y="15"/>
                    <a:pt x="681" y="15"/>
                    <a:pt x="681" y="15"/>
                  </a:cubicBezTo>
                  <a:cubicBezTo>
                    <a:pt x="682" y="11"/>
                    <a:pt x="683" y="7"/>
                    <a:pt x="683" y="3"/>
                  </a:cubicBezTo>
                  <a:cubicBezTo>
                    <a:pt x="525" y="2"/>
                    <a:pt x="525" y="2"/>
                    <a:pt x="525" y="2"/>
                  </a:cubicBezTo>
                  <a:cubicBezTo>
                    <a:pt x="513" y="2"/>
                    <a:pt x="513" y="2"/>
                    <a:pt x="513" y="2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şlíḓe"/>
            <p:cNvSpPr/>
            <p:nvPr/>
          </p:nvSpPr>
          <p:spPr bwMode="auto">
            <a:xfrm>
              <a:off x="6937376" y="2689225"/>
              <a:ext cx="414338" cy="20638"/>
            </a:xfrm>
            <a:custGeom>
              <a:avLst/>
              <a:gdLst>
                <a:gd name="T0" fmla="*/ 0 w 261"/>
                <a:gd name="T1" fmla="*/ 0 h 13"/>
                <a:gd name="T2" fmla="*/ 0 w 261"/>
                <a:gd name="T3" fmla="*/ 12 h 13"/>
                <a:gd name="T4" fmla="*/ 255 w 261"/>
                <a:gd name="T5" fmla="*/ 13 h 13"/>
                <a:gd name="T6" fmla="*/ 261 w 261"/>
                <a:gd name="T7" fmla="*/ 13 h 13"/>
                <a:gd name="T8" fmla="*/ 261 w 261"/>
                <a:gd name="T9" fmla="*/ 1 h 13"/>
                <a:gd name="T10" fmla="*/ 0 w 261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" h="13">
                  <a:moveTo>
                    <a:pt x="0" y="0"/>
                  </a:moveTo>
                  <a:lnTo>
                    <a:pt x="0" y="12"/>
                  </a:lnTo>
                  <a:lnTo>
                    <a:pt x="255" y="13"/>
                  </a:lnTo>
                  <a:lnTo>
                    <a:pt x="261" y="13"/>
                  </a:lnTo>
                  <a:lnTo>
                    <a:pt x="26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ïsļiḓê"/>
            <p:cNvSpPr/>
            <p:nvPr/>
          </p:nvSpPr>
          <p:spPr bwMode="auto">
            <a:xfrm>
              <a:off x="6937376" y="2689225"/>
              <a:ext cx="414338" cy="20638"/>
            </a:xfrm>
            <a:custGeom>
              <a:avLst/>
              <a:gdLst>
                <a:gd name="T0" fmla="*/ 0 w 261"/>
                <a:gd name="T1" fmla="*/ 0 h 13"/>
                <a:gd name="T2" fmla="*/ 0 w 261"/>
                <a:gd name="T3" fmla="*/ 12 h 13"/>
                <a:gd name="T4" fmla="*/ 255 w 261"/>
                <a:gd name="T5" fmla="*/ 13 h 13"/>
                <a:gd name="T6" fmla="*/ 261 w 261"/>
                <a:gd name="T7" fmla="*/ 13 h 13"/>
                <a:gd name="T8" fmla="*/ 261 w 261"/>
                <a:gd name="T9" fmla="*/ 1 h 13"/>
                <a:gd name="T10" fmla="*/ 0 w 261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" h="13">
                  <a:moveTo>
                    <a:pt x="0" y="0"/>
                  </a:moveTo>
                  <a:lnTo>
                    <a:pt x="0" y="12"/>
                  </a:lnTo>
                  <a:lnTo>
                    <a:pt x="255" y="13"/>
                  </a:lnTo>
                  <a:lnTo>
                    <a:pt x="261" y="13"/>
                  </a:lnTo>
                  <a:lnTo>
                    <a:pt x="26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i$ľîḓê"/>
            <p:cNvSpPr/>
            <p:nvPr/>
          </p:nvSpPr>
          <p:spPr bwMode="auto">
            <a:xfrm>
              <a:off x="4778376" y="1925638"/>
              <a:ext cx="19050" cy="3033713"/>
            </a:xfrm>
            <a:custGeom>
              <a:avLst/>
              <a:gdLst>
                <a:gd name="T0" fmla="*/ 12 w 12"/>
                <a:gd name="T1" fmla="*/ 929 h 1911"/>
                <a:gd name="T2" fmla="*/ 0 w 12"/>
                <a:gd name="T3" fmla="*/ 929 h 1911"/>
                <a:gd name="T4" fmla="*/ 0 w 12"/>
                <a:gd name="T5" fmla="*/ 1500 h 1911"/>
                <a:gd name="T6" fmla="*/ 0 w 12"/>
                <a:gd name="T7" fmla="*/ 1512 h 1911"/>
                <a:gd name="T8" fmla="*/ 0 w 12"/>
                <a:gd name="T9" fmla="*/ 1911 h 1911"/>
                <a:gd name="T10" fmla="*/ 12 w 12"/>
                <a:gd name="T11" fmla="*/ 1911 h 1911"/>
                <a:gd name="T12" fmla="*/ 12 w 12"/>
                <a:gd name="T13" fmla="*/ 1512 h 1911"/>
                <a:gd name="T14" fmla="*/ 12 w 12"/>
                <a:gd name="T15" fmla="*/ 1500 h 1911"/>
                <a:gd name="T16" fmla="*/ 12 w 12"/>
                <a:gd name="T17" fmla="*/ 929 h 1911"/>
                <a:gd name="T18" fmla="*/ 12 w 12"/>
                <a:gd name="T19" fmla="*/ 0 h 1911"/>
                <a:gd name="T20" fmla="*/ 0 w 12"/>
                <a:gd name="T21" fmla="*/ 0 h 1911"/>
                <a:gd name="T22" fmla="*/ 0 w 12"/>
                <a:gd name="T23" fmla="*/ 255 h 1911"/>
                <a:gd name="T24" fmla="*/ 0 w 12"/>
                <a:gd name="T25" fmla="*/ 267 h 1911"/>
                <a:gd name="T26" fmla="*/ 0 w 12"/>
                <a:gd name="T27" fmla="*/ 476 h 1911"/>
                <a:gd name="T28" fmla="*/ 0 w 12"/>
                <a:gd name="T29" fmla="*/ 488 h 1911"/>
                <a:gd name="T30" fmla="*/ 0 w 12"/>
                <a:gd name="T31" fmla="*/ 917 h 1911"/>
                <a:gd name="T32" fmla="*/ 12 w 12"/>
                <a:gd name="T33" fmla="*/ 917 h 1911"/>
                <a:gd name="T34" fmla="*/ 12 w 12"/>
                <a:gd name="T35" fmla="*/ 489 h 1911"/>
                <a:gd name="T36" fmla="*/ 12 w 12"/>
                <a:gd name="T37" fmla="*/ 477 h 1911"/>
                <a:gd name="T38" fmla="*/ 12 w 12"/>
                <a:gd name="T39" fmla="*/ 267 h 1911"/>
                <a:gd name="T40" fmla="*/ 12 w 12"/>
                <a:gd name="T41" fmla="*/ 255 h 1911"/>
                <a:gd name="T42" fmla="*/ 12 w 12"/>
                <a:gd name="T43" fmla="*/ 0 h 1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1911">
                  <a:moveTo>
                    <a:pt x="12" y="929"/>
                  </a:moveTo>
                  <a:lnTo>
                    <a:pt x="0" y="929"/>
                  </a:lnTo>
                  <a:lnTo>
                    <a:pt x="0" y="1500"/>
                  </a:lnTo>
                  <a:lnTo>
                    <a:pt x="0" y="1512"/>
                  </a:lnTo>
                  <a:lnTo>
                    <a:pt x="0" y="1911"/>
                  </a:lnTo>
                  <a:lnTo>
                    <a:pt x="12" y="1911"/>
                  </a:lnTo>
                  <a:lnTo>
                    <a:pt x="12" y="1512"/>
                  </a:lnTo>
                  <a:lnTo>
                    <a:pt x="12" y="1500"/>
                  </a:lnTo>
                  <a:lnTo>
                    <a:pt x="12" y="929"/>
                  </a:lnTo>
                  <a:close/>
                  <a:moveTo>
                    <a:pt x="12" y="0"/>
                  </a:moveTo>
                  <a:lnTo>
                    <a:pt x="0" y="0"/>
                  </a:lnTo>
                  <a:lnTo>
                    <a:pt x="0" y="255"/>
                  </a:lnTo>
                  <a:lnTo>
                    <a:pt x="0" y="267"/>
                  </a:lnTo>
                  <a:lnTo>
                    <a:pt x="0" y="476"/>
                  </a:lnTo>
                  <a:lnTo>
                    <a:pt x="0" y="488"/>
                  </a:lnTo>
                  <a:lnTo>
                    <a:pt x="0" y="917"/>
                  </a:lnTo>
                  <a:lnTo>
                    <a:pt x="12" y="917"/>
                  </a:lnTo>
                  <a:lnTo>
                    <a:pt x="12" y="489"/>
                  </a:lnTo>
                  <a:lnTo>
                    <a:pt x="12" y="477"/>
                  </a:lnTo>
                  <a:lnTo>
                    <a:pt x="12" y="267"/>
                  </a:lnTo>
                  <a:lnTo>
                    <a:pt x="12" y="25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îŝľîḓè"/>
            <p:cNvSpPr/>
            <p:nvPr/>
          </p:nvSpPr>
          <p:spPr bwMode="auto">
            <a:xfrm>
              <a:off x="4778376" y="1925638"/>
              <a:ext cx="19050" cy="3033713"/>
            </a:xfrm>
            <a:custGeom>
              <a:avLst/>
              <a:gdLst>
                <a:gd name="T0" fmla="*/ 12 w 12"/>
                <a:gd name="T1" fmla="*/ 929 h 1911"/>
                <a:gd name="T2" fmla="*/ 0 w 12"/>
                <a:gd name="T3" fmla="*/ 929 h 1911"/>
                <a:gd name="T4" fmla="*/ 0 w 12"/>
                <a:gd name="T5" fmla="*/ 1500 h 1911"/>
                <a:gd name="T6" fmla="*/ 0 w 12"/>
                <a:gd name="T7" fmla="*/ 1512 h 1911"/>
                <a:gd name="T8" fmla="*/ 0 w 12"/>
                <a:gd name="T9" fmla="*/ 1911 h 1911"/>
                <a:gd name="T10" fmla="*/ 12 w 12"/>
                <a:gd name="T11" fmla="*/ 1911 h 1911"/>
                <a:gd name="T12" fmla="*/ 12 w 12"/>
                <a:gd name="T13" fmla="*/ 1512 h 1911"/>
                <a:gd name="T14" fmla="*/ 12 w 12"/>
                <a:gd name="T15" fmla="*/ 1500 h 1911"/>
                <a:gd name="T16" fmla="*/ 12 w 12"/>
                <a:gd name="T17" fmla="*/ 929 h 1911"/>
                <a:gd name="T18" fmla="*/ 12 w 12"/>
                <a:gd name="T19" fmla="*/ 0 h 1911"/>
                <a:gd name="T20" fmla="*/ 0 w 12"/>
                <a:gd name="T21" fmla="*/ 0 h 1911"/>
                <a:gd name="T22" fmla="*/ 0 w 12"/>
                <a:gd name="T23" fmla="*/ 255 h 1911"/>
                <a:gd name="T24" fmla="*/ 0 w 12"/>
                <a:gd name="T25" fmla="*/ 267 h 1911"/>
                <a:gd name="T26" fmla="*/ 0 w 12"/>
                <a:gd name="T27" fmla="*/ 476 h 1911"/>
                <a:gd name="T28" fmla="*/ 0 w 12"/>
                <a:gd name="T29" fmla="*/ 488 h 1911"/>
                <a:gd name="T30" fmla="*/ 0 w 12"/>
                <a:gd name="T31" fmla="*/ 917 h 1911"/>
                <a:gd name="T32" fmla="*/ 12 w 12"/>
                <a:gd name="T33" fmla="*/ 917 h 1911"/>
                <a:gd name="T34" fmla="*/ 12 w 12"/>
                <a:gd name="T35" fmla="*/ 489 h 1911"/>
                <a:gd name="T36" fmla="*/ 12 w 12"/>
                <a:gd name="T37" fmla="*/ 477 h 1911"/>
                <a:gd name="T38" fmla="*/ 12 w 12"/>
                <a:gd name="T39" fmla="*/ 267 h 1911"/>
                <a:gd name="T40" fmla="*/ 12 w 12"/>
                <a:gd name="T41" fmla="*/ 255 h 1911"/>
                <a:gd name="T42" fmla="*/ 12 w 12"/>
                <a:gd name="T43" fmla="*/ 0 h 1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1911">
                  <a:moveTo>
                    <a:pt x="12" y="929"/>
                  </a:moveTo>
                  <a:lnTo>
                    <a:pt x="0" y="929"/>
                  </a:lnTo>
                  <a:lnTo>
                    <a:pt x="0" y="1500"/>
                  </a:lnTo>
                  <a:lnTo>
                    <a:pt x="0" y="1512"/>
                  </a:lnTo>
                  <a:lnTo>
                    <a:pt x="0" y="1911"/>
                  </a:lnTo>
                  <a:lnTo>
                    <a:pt x="12" y="1911"/>
                  </a:lnTo>
                  <a:lnTo>
                    <a:pt x="12" y="1512"/>
                  </a:lnTo>
                  <a:lnTo>
                    <a:pt x="12" y="1500"/>
                  </a:lnTo>
                  <a:lnTo>
                    <a:pt x="12" y="929"/>
                  </a:lnTo>
                  <a:moveTo>
                    <a:pt x="12" y="0"/>
                  </a:moveTo>
                  <a:lnTo>
                    <a:pt x="0" y="0"/>
                  </a:lnTo>
                  <a:lnTo>
                    <a:pt x="0" y="255"/>
                  </a:lnTo>
                  <a:lnTo>
                    <a:pt x="0" y="267"/>
                  </a:lnTo>
                  <a:lnTo>
                    <a:pt x="0" y="476"/>
                  </a:lnTo>
                  <a:lnTo>
                    <a:pt x="0" y="488"/>
                  </a:lnTo>
                  <a:lnTo>
                    <a:pt x="0" y="917"/>
                  </a:lnTo>
                  <a:lnTo>
                    <a:pt x="12" y="917"/>
                  </a:lnTo>
                  <a:lnTo>
                    <a:pt x="12" y="489"/>
                  </a:lnTo>
                  <a:lnTo>
                    <a:pt x="12" y="477"/>
                  </a:lnTo>
                  <a:lnTo>
                    <a:pt x="12" y="267"/>
                  </a:lnTo>
                  <a:lnTo>
                    <a:pt x="12" y="255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îśḷíḑé"/>
            <p:cNvSpPr/>
            <p:nvPr/>
          </p:nvSpPr>
          <p:spPr bwMode="auto">
            <a:xfrm>
              <a:off x="3730626" y="3381375"/>
              <a:ext cx="131763" cy="19050"/>
            </a:xfrm>
            <a:custGeom>
              <a:avLst/>
              <a:gdLst>
                <a:gd name="T0" fmla="*/ 83 w 83"/>
                <a:gd name="T1" fmla="*/ 0 h 12"/>
                <a:gd name="T2" fmla="*/ 0 w 83"/>
                <a:gd name="T3" fmla="*/ 0 h 12"/>
                <a:gd name="T4" fmla="*/ 0 w 83"/>
                <a:gd name="T5" fmla="*/ 12 h 12"/>
                <a:gd name="T6" fmla="*/ 0 w 83"/>
                <a:gd name="T7" fmla="*/ 12 h 12"/>
                <a:gd name="T8" fmla="*/ 83 w 83"/>
                <a:gd name="T9" fmla="*/ 12 h 12"/>
                <a:gd name="T10" fmla="*/ 83 w 8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2">
                  <a:moveTo>
                    <a:pt x="8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83" y="1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íṥḻîḓé"/>
            <p:cNvSpPr/>
            <p:nvPr/>
          </p:nvSpPr>
          <p:spPr bwMode="auto">
            <a:xfrm>
              <a:off x="3730626" y="3381375"/>
              <a:ext cx="131763" cy="19050"/>
            </a:xfrm>
            <a:custGeom>
              <a:avLst/>
              <a:gdLst>
                <a:gd name="T0" fmla="*/ 83 w 83"/>
                <a:gd name="T1" fmla="*/ 0 h 12"/>
                <a:gd name="T2" fmla="*/ 0 w 83"/>
                <a:gd name="T3" fmla="*/ 0 h 12"/>
                <a:gd name="T4" fmla="*/ 0 w 83"/>
                <a:gd name="T5" fmla="*/ 12 h 12"/>
                <a:gd name="T6" fmla="*/ 0 w 83"/>
                <a:gd name="T7" fmla="*/ 12 h 12"/>
                <a:gd name="T8" fmla="*/ 83 w 83"/>
                <a:gd name="T9" fmla="*/ 12 h 12"/>
                <a:gd name="T10" fmla="*/ 83 w 8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2">
                  <a:moveTo>
                    <a:pt x="8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83" y="12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ïṡ1ídé"/>
            <p:cNvSpPr/>
            <p:nvPr/>
          </p:nvSpPr>
          <p:spPr bwMode="auto">
            <a:xfrm>
              <a:off x="3862388" y="3381375"/>
              <a:ext cx="1270000" cy="19050"/>
            </a:xfrm>
            <a:custGeom>
              <a:avLst/>
              <a:gdLst>
                <a:gd name="T0" fmla="*/ 800 w 800"/>
                <a:gd name="T1" fmla="*/ 0 h 12"/>
                <a:gd name="T2" fmla="*/ 589 w 800"/>
                <a:gd name="T3" fmla="*/ 0 h 12"/>
                <a:gd name="T4" fmla="*/ 577 w 800"/>
                <a:gd name="T5" fmla="*/ 0 h 12"/>
                <a:gd name="T6" fmla="*/ 281 w 800"/>
                <a:gd name="T7" fmla="*/ 0 h 12"/>
                <a:gd name="T8" fmla="*/ 269 w 800"/>
                <a:gd name="T9" fmla="*/ 0 h 12"/>
                <a:gd name="T10" fmla="*/ 0 w 800"/>
                <a:gd name="T11" fmla="*/ 0 h 12"/>
                <a:gd name="T12" fmla="*/ 0 w 800"/>
                <a:gd name="T13" fmla="*/ 12 h 12"/>
                <a:gd name="T14" fmla="*/ 269 w 800"/>
                <a:gd name="T15" fmla="*/ 12 h 12"/>
                <a:gd name="T16" fmla="*/ 281 w 800"/>
                <a:gd name="T17" fmla="*/ 12 h 12"/>
                <a:gd name="T18" fmla="*/ 577 w 800"/>
                <a:gd name="T19" fmla="*/ 12 h 12"/>
                <a:gd name="T20" fmla="*/ 589 w 800"/>
                <a:gd name="T21" fmla="*/ 12 h 12"/>
                <a:gd name="T22" fmla="*/ 800 w 800"/>
                <a:gd name="T23" fmla="*/ 12 h 12"/>
                <a:gd name="T24" fmla="*/ 800 w 800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12">
                  <a:moveTo>
                    <a:pt x="800" y="0"/>
                  </a:moveTo>
                  <a:lnTo>
                    <a:pt x="589" y="0"/>
                  </a:lnTo>
                  <a:lnTo>
                    <a:pt x="577" y="0"/>
                  </a:lnTo>
                  <a:lnTo>
                    <a:pt x="281" y="0"/>
                  </a:lnTo>
                  <a:lnTo>
                    <a:pt x="269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69" y="12"/>
                  </a:lnTo>
                  <a:lnTo>
                    <a:pt x="281" y="12"/>
                  </a:lnTo>
                  <a:lnTo>
                    <a:pt x="577" y="12"/>
                  </a:lnTo>
                  <a:lnTo>
                    <a:pt x="589" y="12"/>
                  </a:lnTo>
                  <a:lnTo>
                    <a:pt x="800" y="12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îŝḷïde"/>
            <p:cNvSpPr/>
            <p:nvPr/>
          </p:nvSpPr>
          <p:spPr bwMode="auto">
            <a:xfrm>
              <a:off x="3862388" y="3381375"/>
              <a:ext cx="1270000" cy="19050"/>
            </a:xfrm>
            <a:custGeom>
              <a:avLst/>
              <a:gdLst>
                <a:gd name="T0" fmla="*/ 800 w 800"/>
                <a:gd name="T1" fmla="*/ 0 h 12"/>
                <a:gd name="T2" fmla="*/ 589 w 800"/>
                <a:gd name="T3" fmla="*/ 0 h 12"/>
                <a:gd name="T4" fmla="*/ 577 w 800"/>
                <a:gd name="T5" fmla="*/ 0 h 12"/>
                <a:gd name="T6" fmla="*/ 281 w 800"/>
                <a:gd name="T7" fmla="*/ 0 h 12"/>
                <a:gd name="T8" fmla="*/ 269 w 800"/>
                <a:gd name="T9" fmla="*/ 0 h 12"/>
                <a:gd name="T10" fmla="*/ 0 w 800"/>
                <a:gd name="T11" fmla="*/ 0 h 12"/>
                <a:gd name="T12" fmla="*/ 0 w 800"/>
                <a:gd name="T13" fmla="*/ 12 h 12"/>
                <a:gd name="T14" fmla="*/ 269 w 800"/>
                <a:gd name="T15" fmla="*/ 12 h 12"/>
                <a:gd name="T16" fmla="*/ 281 w 800"/>
                <a:gd name="T17" fmla="*/ 12 h 12"/>
                <a:gd name="T18" fmla="*/ 577 w 800"/>
                <a:gd name="T19" fmla="*/ 12 h 12"/>
                <a:gd name="T20" fmla="*/ 589 w 800"/>
                <a:gd name="T21" fmla="*/ 12 h 12"/>
                <a:gd name="T22" fmla="*/ 800 w 800"/>
                <a:gd name="T23" fmla="*/ 12 h 12"/>
                <a:gd name="T24" fmla="*/ 800 w 800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12">
                  <a:moveTo>
                    <a:pt x="800" y="0"/>
                  </a:moveTo>
                  <a:lnTo>
                    <a:pt x="589" y="0"/>
                  </a:lnTo>
                  <a:lnTo>
                    <a:pt x="577" y="0"/>
                  </a:lnTo>
                  <a:lnTo>
                    <a:pt x="281" y="0"/>
                  </a:lnTo>
                  <a:lnTo>
                    <a:pt x="269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69" y="12"/>
                  </a:lnTo>
                  <a:lnTo>
                    <a:pt x="281" y="12"/>
                  </a:lnTo>
                  <a:lnTo>
                    <a:pt x="577" y="12"/>
                  </a:lnTo>
                  <a:lnTo>
                    <a:pt x="589" y="12"/>
                  </a:lnTo>
                  <a:lnTo>
                    <a:pt x="800" y="12"/>
                  </a:lnTo>
                  <a:lnTo>
                    <a:pt x="8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íṡľide"/>
            <p:cNvSpPr/>
            <p:nvPr/>
          </p:nvSpPr>
          <p:spPr bwMode="auto">
            <a:xfrm>
              <a:off x="5132388" y="3381375"/>
              <a:ext cx="1104900" cy="941388"/>
            </a:xfrm>
            <a:custGeom>
              <a:avLst/>
              <a:gdLst>
                <a:gd name="T0" fmla="*/ 162 w 696"/>
                <a:gd name="T1" fmla="*/ 0 h 593"/>
                <a:gd name="T2" fmla="*/ 154 w 696"/>
                <a:gd name="T3" fmla="*/ 0 h 593"/>
                <a:gd name="T4" fmla="*/ 0 w 696"/>
                <a:gd name="T5" fmla="*/ 0 h 593"/>
                <a:gd name="T6" fmla="*/ 0 w 696"/>
                <a:gd name="T7" fmla="*/ 12 h 593"/>
                <a:gd name="T8" fmla="*/ 154 w 696"/>
                <a:gd name="T9" fmla="*/ 12 h 593"/>
                <a:gd name="T10" fmla="*/ 157 w 696"/>
                <a:gd name="T11" fmla="*/ 12 h 593"/>
                <a:gd name="T12" fmla="*/ 166 w 696"/>
                <a:gd name="T13" fmla="*/ 22 h 593"/>
                <a:gd name="T14" fmla="*/ 678 w 696"/>
                <a:gd name="T15" fmla="*/ 583 h 593"/>
                <a:gd name="T16" fmla="*/ 687 w 696"/>
                <a:gd name="T17" fmla="*/ 593 h 593"/>
                <a:gd name="T18" fmla="*/ 696 w 696"/>
                <a:gd name="T19" fmla="*/ 585 h 593"/>
                <a:gd name="T20" fmla="*/ 694 w 696"/>
                <a:gd name="T21" fmla="*/ 583 h 593"/>
                <a:gd name="T22" fmla="*/ 686 w 696"/>
                <a:gd name="T23" fmla="*/ 573 h 593"/>
                <a:gd name="T24" fmla="*/ 166 w 696"/>
                <a:gd name="T25" fmla="*/ 4 h 593"/>
                <a:gd name="T26" fmla="*/ 162 w 696"/>
                <a:gd name="T27" fmla="*/ 0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6" h="593">
                  <a:moveTo>
                    <a:pt x="162" y="0"/>
                  </a:moveTo>
                  <a:lnTo>
                    <a:pt x="154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54" y="12"/>
                  </a:lnTo>
                  <a:lnTo>
                    <a:pt x="157" y="12"/>
                  </a:lnTo>
                  <a:lnTo>
                    <a:pt x="166" y="22"/>
                  </a:lnTo>
                  <a:lnTo>
                    <a:pt x="678" y="583"/>
                  </a:lnTo>
                  <a:lnTo>
                    <a:pt x="687" y="593"/>
                  </a:lnTo>
                  <a:lnTo>
                    <a:pt x="696" y="585"/>
                  </a:lnTo>
                  <a:lnTo>
                    <a:pt x="694" y="583"/>
                  </a:lnTo>
                  <a:lnTo>
                    <a:pt x="686" y="573"/>
                  </a:lnTo>
                  <a:lnTo>
                    <a:pt x="166" y="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işlîḓè"/>
            <p:cNvSpPr/>
            <p:nvPr/>
          </p:nvSpPr>
          <p:spPr bwMode="auto">
            <a:xfrm>
              <a:off x="5132388" y="3381375"/>
              <a:ext cx="1104900" cy="941388"/>
            </a:xfrm>
            <a:custGeom>
              <a:avLst/>
              <a:gdLst>
                <a:gd name="T0" fmla="*/ 162 w 696"/>
                <a:gd name="T1" fmla="*/ 0 h 593"/>
                <a:gd name="T2" fmla="*/ 154 w 696"/>
                <a:gd name="T3" fmla="*/ 0 h 593"/>
                <a:gd name="T4" fmla="*/ 0 w 696"/>
                <a:gd name="T5" fmla="*/ 0 h 593"/>
                <a:gd name="T6" fmla="*/ 0 w 696"/>
                <a:gd name="T7" fmla="*/ 12 h 593"/>
                <a:gd name="T8" fmla="*/ 154 w 696"/>
                <a:gd name="T9" fmla="*/ 12 h 593"/>
                <a:gd name="T10" fmla="*/ 157 w 696"/>
                <a:gd name="T11" fmla="*/ 12 h 593"/>
                <a:gd name="T12" fmla="*/ 166 w 696"/>
                <a:gd name="T13" fmla="*/ 22 h 593"/>
                <a:gd name="T14" fmla="*/ 678 w 696"/>
                <a:gd name="T15" fmla="*/ 583 h 593"/>
                <a:gd name="T16" fmla="*/ 687 w 696"/>
                <a:gd name="T17" fmla="*/ 593 h 593"/>
                <a:gd name="T18" fmla="*/ 696 w 696"/>
                <a:gd name="T19" fmla="*/ 585 h 593"/>
                <a:gd name="T20" fmla="*/ 694 w 696"/>
                <a:gd name="T21" fmla="*/ 583 h 593"/>
                <a:gd name="T22" fmla="*/ 686 w 696"/>
                <a:gd name="T23" fmla="*/ 573 h 593"/>
                <a:gd name="T24" fmla="*/ 166 w 696"/>
                <a:gd name="T25" fmla="*/ 4 h 593"/>
                <a:gd name="T26" fmla="*/ 162 w 696"/>
                <a:gd name="T27" fmla="*/ 0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6" h="593">
                  <a:moveTo>
                    <a:pt x="162" y="0"/>
                  </a:moveTo>
                  <a:lnTo>
                    <a:pt x="154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54" y="12"/>
                  </a:lnTo>
                  <a:lnTo>
                    <a:pt x="157" y="12"/>
                  </a:lnTo>
                  <a:lnTo>
                    <a:pt x="166" y="22"/>
                  </a:lnTo>
                  <a:lnTo>
                    <a:pt x="678" y="583"/>
                  </a:lnTo>
                  <a:lnTo>
                    <a:pt x="687" y="593"/>
                  </a:lnTo>
                  <a:lnTo>
                    <a:pt x="696" y="585"/>
                  </a:lnTo>
                  <a:lnTo>
                    <a:pt x="694" y="583"/>
                  </a:lnTo>
                  <a:lnTo>
                    <a:pt x="686" y="573"/>
                  </a:lnTo>
                  <a:lnTo>
                    <a:pt x="166" y="4"/>
                  </a:lnTo>
                  <a:lnTo>
                    <a:pt x="1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íṡļïḓe"/>
            <p:cNvSpPr/>
            <p:nvPr/>
          </p:nvSpPr>
          <p:spPr bwMode="auto">
            <a:xfrm>
              <a:off x="6402388" y="1919288"/>
              <a:ext cx="19050" cy="1639888"/>
            </a:xfrm>
            <a:custGeom>
              <a:avLst/>
              <a:gdLst>
                <a:gd name="T0" fmla="*/ 0 w 12"/>
                <a:gd name="T1" fmla="*/ 849 h 1038"/>
                <a:gd name="T2" fmla="*/ 0 w 12"/>
                <a:gd name="T3" fmla="*/ 1032 h 1038"/>
                <a:gd name="T4" fmla="*/ 0 w 12"/>
                <a:gd name="T5" fmla="*/ 1038 h 1038"/>
                <a:gd name="T6" fmla="*/ 12 w 12"/>
                <a:gd name="T7" fmla="*/ 1038 h 1038"/>
                <a:gd name="T8" fmla="*/ 12 w 12"/>
                <a:gd name="T9" fmla="*/ 1032 h 1038"/>
                <a:gd name="T10" fmla="*/ 12 w 12"/>
                <a:gd name="T11" fmla="*/ 874 h 1038"/>
                <a:gd name="T12" fmla="*/ 0 w 12"/>
                <a:gd name="T13" fmla="*/ 849 h 1038"/>
                <a:gd name="T14" fmla="*/ 12 w 12"/>
                <a:gd name="T15" fmla="*/ 484 h 1038"/>
                <a:gd name="T16" fmla="*/ 5 w 12"/>
                <a:gd name="T17" fmla="*/ 522 h 1038"/>
                <a:gd name="T18" fmla="*/ 12 w 12"/>
                <a:gd name="T19" fmla="*/ 561 h 1038"/>
                <a:gd name="T20" fmla="*/ 12 w 12"/>
                <a:gd name="T21" fmla="*/ 498 h 1038"/>
                <a:gd name="T22" fmla="*/ 12 w 12"/>
                <a:gd name="T23" fmla="*/ 486 h 1038"/>
                <a:gd name="T24" fmla="*/ 12 w 12"/>
                <a:gd name="T25" fmla="*/ 484 h 1038"/>
                <a:gd name="T26" fmla="*/ 12 w 12"/>
                <a:gd name="T27" fmla="*/ 0 h 1038"/>
                <a:gd name="T28" fmla="*/ 0 w 12"/>
                <a:gd name="T29" fmla="*/ 0 h 1038"/>
                <a:gd name="T30" fmla="*/ 0 w 12"/>
                <a:gd name="T31" fmla="*/ 329 h 1038"/>
                <a:gd name="T32" fmla="*/ 12 w 12"/>
                <a:gd name="T33" fmla="*/ 323 h 1038"/>
                <a:gd name="T34" fmla="*/ 12 w 12"/>
                <a:gd name="T35" fmla="*/ 0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1038">
                  <a:moveTo>
                    <a:pt x="0" y="849"/>
                  </a:moveTo>
                  <a:cubicBezTo>
                    <a:pt x="0" y="1032"/>
                    <a:pt x="0" y="1032"/>
                    <a:pt x="0" y="1032"/>
                  </a:cubicBezTo>
                  <a:cubicBezTo>
                    <a:pt x="0" y="1038"/>
                    <a:pt x="0" y="1038"/>
                    <a:pt x="0" y="1038"/>
                  </a:cubicBezTo>
                  <a:cubicBezTo>
                    <a:pt x="12" y="1038"/>
                    <a:pt x="12" y="1038"/>
                    <a:pt x="12" y="1038"/>
                  </a:cubicBezTo>
                  <a:cubicBezTo>
                    <a:pt x="12" y="1032"/>
                    <a:pt x="12" y="1032"/>
                    <a:pt x="12" y="1032"/>
                  </a:cubicBezTo>
                  <a:cubicBezTo>
                    <a:pt x="12" y="874"/>
                    <a:pt x="12" y="874"/>
                    <a:pt x="12" y="874"/>
                  </a:cubicBezTo>
                  <a:cubicBezTo>
                    <a:pt x="9" y="866"/>
                    <a:pt x="5" y="858"/>
                    <a:pt x="0" y="849"/>
                  </a:cubicBezTo>
                  <a:moveTo>
                    <a:pt x="12" y="484"/>
                  </a:moveTo>
                  <a:cubicBezTo>
                    <a:pt x="7" y="496"/>
                    <a:pt x="5" y="509"/>
                    <a:pt x="5" y="522"/>
                  </a:cubicBezTo>
                  <a:cubicBezTo>
                    <a:pt x="5" y="536"/>
                    <a:pt x="7" y="549"/>
                    <a:pt x="12" y="561"/>
                  </a:cubicBezTo>
                  <a:cubicBezTo>
                    <a:pt x="12" y="498"/>
                    <a:pt x="12" y="498"/>
                    <a:pt x="12" y="498"/>
                  </a:cubicBezTo>
                  <a:cubicBezTo>
                    <a:pt x="12" y="486"/>
                    <a:pt x="12" y="486"/>
                    <a:pt x="12" y="486"/>
                  </a:cubicBezTo>
                  <a:cubicBezTo>
                    <a:pt x="12" y="484"/>
                    <a:pt x="12" y="484"/>
                    <a:pt x="12" y="484"/>
                  </a:cubicBezTo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4" y="327"/>
                    <a:pt x="8" y="325"/>
                    <a:pt x="12" y="32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ïṣļîḓè"/>
            <p:cNvSpPr/>
            <p:nvPr/>
          </p:nvSpPr>
          <p:spPr bwMode="auto">
            <a:xfrm>
              <a:off x="8272463" y="3843338"/>
              <a:ext cx="131763" cy="19050"/>
            </a:xfrm>
            <a:prstGeom prst="rect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îśļïďê"/>
            <p:cNvSpPr/>
            <p:nvPr/>
          </p:nvSpPr>
          <p:spPr bwMode="auto">
            <a:xfrm>
              <a:off x="8272463" y="3843338"/>
              <a:ext cx="13176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ṧlîdè"/>
            <p:cNvSpPr/>
            <p:nvPr/>
          </p:nvSpPr>
          <p:spPr bwMode="auto">
            <a:xfrm>
              <a:off x="6959601" y="3843338"/>
              <a:ext cx="1312863" cy="19050"/>
            </a:xfrm>
            <a:custGeom>
              <a:avLst/>
              <a:gdLst>
                <a:gd name="T0" fmla="*/ 827 w 827"/>
                <a:gd name="T1" fmla="*/ 0 h 12"/>
                <a:gd name="T2" fmla="*/ 573 w 827"/>
                <a:gd name="T3" fmla="*/ 0 h 12"/>
                <a:gd name="T4" fmla="*/ 561 w 827"/>
                <a:gd name="T5" fmla="*/ 0 h 12"/>
                <a:gd name="T6" fmla="*/ 0 w 827"/>
                <a:gd name="T7" fmla="*/ 0 h 12"/>
                <a:gd name="T8" fmla="*/ 0 w 827"/>
                <a:gd name="T9" fmla="*/ 12 h 12"/>
                <a:gd name="T10" fmla="*/ 561 w 827"/>
                <a:gd name="T11" fmla="*/ 12 h 12"/>
                <a:gd name="T12" fmla="*/ 573 w 827"/>
                <a:gd name="T13" fmla="*/ 12 h 12"/>
                <a:gd name="T14" fmla="*/ 827 w 827"/>
                <a:gd name="T15" fmla="*/ 12 h 12"/>
                <a:gd name="T16" fmla="*/ 827 w 827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7" h="12">
                  <a:moveTo>
                    <a:pt x="827" y="0"/>
                  </a:moveTo>
                  <a:lnTo>
                    <a:pt x="573" y="0"/>
                  </a:lnTo>
                  <a:lnTo>
                    <a:pt x="56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561" y="12"/>
                  </a:lnTo>
                  <a:lnTo>
                    <a:pt x="573" y="12"/>
                  </a:lnTo>
                  <a:lnTo>
                    <a:pt x="827" y="12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íśľïḍé"/>
            <p:cNvSpPr/>
            <p:nvPr/>
          </p:nvSpPr>
          <p:spPr bwMode="auto">
            <a:xfrm>
              <a:off x="6959601" y="3843338"/>
              <a:ext cx="1312863" cy="19050"/>
            </a:xfrm>
            <a:custGeom>
              <a:avLst/>
              <a:gdLst>
                <a:gd name="T0" fmla="*/ 827 w 827"/>
                <a:gd name="T1" fmla="*/ 0 h 12"/>
                <a:gd name="T2" fmla="*/ 573 w 827"/>
                <a:gd name="T3" fmla="*/ 0 h 12"/>
                <a:gd name="T4" fmla="*/ 561 w 827"/>
                <a:gd name="T5" fmla="*/ 0 h 12"/>
                <a:gd name="T6" fmla="*/ 0 w 827"/>
                <a:gd name="T7" fmla="*/ 0 h 12"/>
                <a:gd name="T8" fmla="*/ 0 w 827"/>
                <a:gd name="T9" fmla="*/ 12 h 12"/>
                <a:gd name="T10" fmla="*/ 561 w 827"/>
                <a:gd name="T11" fmla="*/ 12 h 12"/>
                <a:gd name="T12" fmla="*/ 573 w 827"/>
                <a:gd name="T13" fmla="*/ 12 h 12"/>
                <a:gd name="T14" fmla="*/ 827 w 827"/>
                <a:gd name="T15" fmla="*/ 12 h 12"/>
                <a:gd name="T16" fmla="*/ 827 w 827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7" h="12">
                  <a:moveTo>
                    <a:pt x="827" y="0"/>
                  </a:moveTo>
                  <a:lnTo>
                    <a:pt x="573" y="0"/>
                  </a:lnTo>
                  <a:lnTo>
                    <a:pt x="56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561" y="12"/>
                  </a:lnTo>
                  <a:lnTo>
                    <a:pt x="573" y="12"/>
                  </a:lnTo>
                  <a:lnTo>
                    <a:pt x="827" y="12"/>
                  </a:lnTo>
                  <a:lnTo>
                    <a:pt x="8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íSļîďê"/>
            <p:cNvSpPr/>
            <p:nvPr/>
          </p:nvSpPr>
          <p:spPr bwMode="auto">
            <a:xfrm>
              <a:off x="6230938" y="3843338"/>
              <a:ext cx="728663" cy="19050"/>
            </a:xfrm>
            <a:custGeom>
              <a:avLst/>
              <a:gdLst>
                <a:gd name="T0" fmla="*/ 459 w 459"/>
                <a:gd name="T1" fmla="*/ 0 h 12"/>
                <a:gd name="T2" fmla="*/ 417 w 459"/>
                <a:gd name="T3" fmla="*/ 0 h 12"/>
                <a:gd name="T4" fmla="*/ 405 w 459"/>
                <a:gd name="T5" fmla="*/ 0 h 12"/>
                <a:gd name="T6" fmla="*/ 6 w 459"/>
                <a:gd name="T7" fmla="*/ 0 h 12"/>
                <a:gd name="T8" fmla="*/ 0 w 459"/>
                <a:gd name="T9" fmla="*/ 0 h 12"/>
                <a:gd name="T10" fmla="*/ 0 w 459"/>
                <a:gd name="T11" fmla="*/ 12 h 12"/>
                <a:gd name="T12" fmla="*/ 6 w 459"/>
                <a:gd name="T13" fmla="*/ 12 h 12"/>
                <a:gd name="T14" fmla="*/ 405 w 459"/>
                <a:gd name="T15" fmla="*/ 12 h 12"/>
                <a:gd name="T16" fmla="*/ 417 w 459"/>
                <a:gd name="T17" fmla="*/ 12 h 12"/>
                <a:gd name="T18" fmla="*/ 459 w 459"/>
                <a:gd name="T19" fmla="*/ 12 h 12"/>
                <a:gd name="T20" fmla="*/ 459 w 459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9" h="12">
                  <a:moveTo>
                    <a:pt x="459" y="0"/>
                  </a:moveTo>
                  <a:lnTo>
                    <a:pt x="417" y="0"/>
                  </a:lnTo>
                  <a:lnTo>
                    <a:pt x="405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405" y="12"/>
                  </a:lnTo>
                  <a:lnTo>
                    <a:pt x="417" y="12"/>
                  </a:lnTo>
                  <a:lnTo>
                    <a:pt x="459" y="12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iŝḻîḓè"/>
            <p:cNvSpPr/>
            <p:nvPr/>
          </p:nvSpPr>
          <p:spPr bwMode="auto">
            <a:xfrm>
              <a:off x="6230938" y="3843338"/>
              <a:ext cx="728663" cy="19050"/>
            </a:xfrm>
            <a:custGeom>
              <a:avLst/>
              <a:gdLst>
                <a:gd name="T0" fmla="*/ 459 w 459"/>
                <a:gd name="T1" fmla="*/ 0 h 12"/>
                <a:gd name="T2" fmla="*/ 417 w 459"/>
                <a:gd name="T3" fmla="*/ 0 h 12"/>
                <a:gd name="T4" fmla="*/ 405 w 459"/>
                <a:gd name="T5" fmla="*/ 0 h 12"/>
                <a:gd name="T6" fmla="*/ 6 w 459"/>
                <a:gd name="T7" fmla="*/ 0 h 12"/>
                <a:gd name="T8" fmla="*/ 0 w 459"/>
                <a:gd name="T9" fmla="*/ 0 h 12"/>
                <a:gd name="T10" fmla="*/ 0 w 459"/>
                <a:gd name="T11" fmla="*/ 12 h 12"/>
                <a:gd name="T12" fmla="*/ 6 w 459"/>
                <a:gd name="T13" fmla="*/ 12 h 12"/>
                <a:gd name="T14" fmla="*/ 405 w 459"/>
                <a:gd name="T15" fmla="*/ 12 h 12"/>
                <a:gd name="T16" fmla="*/ 417 w 459"/>
                <a:gd name="T17" fmla="*/ 12 h 12"/>
                <a:gd name="T18" fmla="*/ 459 w 459"/>
                <a:gd name="T19" fmla="*/ 12 h 12"/>
                <a:gd name="T20" fmla="*/ 459 w 459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9" h="12">
                  <a:moveTo>
                    <a:pt x="459" y="0"/>
                  </a:moveTo>
                  <a:lnTo>
                    <a:pt x="417" y="0"/>
                  </a:lnTo>
                  <a:lnTo>
                    <a:pt x="405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405" y="12"/>
                  </a:lnTo>
                  <a:lnTo>
                    <a:pt x="417" y="12"/>
                  </a:lnTo>
                  <a:lnTo>
                    <a:pt x="459" y="12"/>
                  </a:lnTo>
                  <a:lnTo>
                    <a:pt x="4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îṣļïḍê"/>
            <p:cNvSpPr/>
            <p:nvPr/>
          </p:nvSpPr>
          <p:spPr bwMode="auto">
            <a:xfrm>
              <a:off x="6242051" y="3559175"/>
              <a:ext cx="641350" cy="280988"/>
            </a:xfrm>
            <a:custGeom>
              <a:avLst/>
              <a:gdLst>
                <a:gd name="T0" fmla="*/ 402 w 404"/>
                <a:gd name="T1" fmla="*/ 177 h 177"/>
                <a:gd name="T2" fmla="*/ 0 w 404"/>
                <a:gd name="T3" fmla="*/ 177 h 177"/>
                <a:gd name="T4" fmla="*/ 0 w 404"/>
                <a:gd name="T5" fmla="*/ 2 h 177"/>
                <a:gd name="T6" fmla="*/ 380 w 404"/>
                <a:gd name="T7" fmla="*/ 0 h 177"/>
                <a:gd name="T8" fmla="*/ 404 w 404"/>
                <a:gd name="T9" fmla="*/ 68 h 177"/>
                <a:gd name="T10" fmla="*/ 402 w 404"/>
                <a:gd name="T11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177">
                  <a:moveTo>
                    <a:pt x="402" y="177"/>
                  </a:moveTo>
                  <a:lnTo>
                    <a:pt x="0" y="177"/>
                  </a:lnTo>
                  <a:lnTo>
                    <a:pt x="0" y="2"/>
                  </a:lnTo>
                  <a:lnTo>
                    <a:pt x="380" y="0"/>
                  </a:lnTo>
                  <a:lnTo>
                    <a:pt x="404" y="68"/>
                  </a:lnTo>
                  <a:lnTo>
                    <a:pt x="402" y="177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íś1íďe"/>
            <p:cNvSpPr/>
            <p:nvPr/>
          </p:nvSpPr>
          <p:spPr bwMode="auto">
            <a:xfrm>
              <a:off x="6242051" y="3559175"/>
              <a:ext cx="641350" cy="280988"/>
            </a:xfrm>
            <a:custGeom>
              <a:avLst/>
              <a:gdLst>
                <a:gd name="T0" fmla="*/ 402 w 404"/>
                <a:gd name="T1" fmla="*/ 177 h 177"/>
                <a:gd name="T2" fmla="*/ 0 w 404"/>
                <a:gd name="T3" fmla="*/ 177 h 177"/>
                <a:gd name="T4" fmla="*/ 0 w 404"/>
                <a:gd name="T5" fmla="*/ 2 h 177"/>
                <a:gd name="T6" fmla="*/ 380 w 404"/>
                <a:gd name="T7" fmla="*/ 0 h 177"/>
                <a:gd name="T8" fmla="*/ 404 w 404"/>
                <a:gd name="T9" fmla="*/ 68 h 177"/>
                <a:gd name="T10" fmla="*/ 402 w 404"/>
                <a:gd name="T11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177">
                  <a:moveTo>
                    <a:pt x="402" y="177"/>
                  </a:moveTo>
                  <a:lnTo>
                    <a:pt x="0" y="177"/>
                  </a:lnTo>
                  <a:lnTo>
                    <a:pt x="0" y="2"/>
                  </a:lnTo>
                  <a:lnTo>
                    <a:pt x="380" y="0"/>
                  </a:lnTo>
                  <a:lnTo>
                    <a:pt x="404" y="68"/>
                  </a:lnTo>
                  <a:lnTo>
                    <a:pt x="402" y="1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iṥliḑè"/>
            <p:cNvSpPr/>
            <p:nvPr/>
          </p:nvSpPr>
          <p:spPr bwMode="auto">
            <a:xfrm>
              <a:off x="6215063" y="2400300"/>
              <a:ext cx="698500" cy="1168400"/>
            </a:xfrm>
            <a:custGeom>
              <a:avLst/>
              <a:gdLst>
                <a:gd name="T0" fmla="*/ 221 w 442"/>
                <a:gd name="T1" fmla="*/ 0 h 740"/>
                <a:gd name="T2" fmla="*/ 0 w 442"/>
                <a:gd name="T3" fmla="*/ 221 h 740"/>
                <a:gd name="T4" fmla="*/ 221 w 442"/>
                <a:gd name="T5" fmla="*/ 740 h 740"/>
                <a:gd name="T6" fmla="*/ 442 w 442"/>
                <a:gd name="T7" fmla="*/ 221 h 740"/>
                <a:gd name="T8" fmla="*/ 221 w 442"/>
                <a:gd name="T9" fmla="*/ 0 h 740"/>
                <a:gd name="T10" fmla="*/ 221 w 442"/>
                <a:gd name="T11" fmla="*/ 316 h 740"/>
                <a:gd name="T12" fmla="*/ 124 w 442"/>
                <a:gd name="T13" fmla="*/ 218 h 740"/>
                <a:gd name="T14" fmla="*/ 221 w 442"/>
                <a:gd name="T15" fmla="*/ 121 h 740"/>
                <a:gd name="T16" fmla="*/ 318 w 442"/>
                <a:gd name="T17" fmla="*/ 218 h 740"/>
                <a:gd name="T18" fmla="*/ 221 w 442"/>
                <a:gd name="T19" fmla="*/ 316 h 740"/>
                <a:gd name="T20" fmla="*/ 221 w 442"/>
                <a:gd name="T21" fmla="*/ 316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2" h="740"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cubicBezTo>
                    <a:pt x="0" y="343"/>
                    <a:pt x="221" y="740"/>
                    <a:pt x="221" y="740"/>
                  </a:cubicBezTo>
                  <a:cubicBezTo>
                    <a:pt x="221" y="740"/>
                    <a:pt x="442" y="344"/>
                    <a:pt x="442" y="221"/>
                  </a:cubicBezTo>
                  <a:cubicBezTo>
                    <a:pt x="442" y="99"/>
                    <a:pt x="343" y="0"/>
                    <a:pt x="221" y="0"/>
                  </a:cubicBezTo>
                  <a:moveTo>
                    <a:pt x="221" y="316"/>
                  </a:moveTo>
                  <a:cubicBezTo>
                    <a:pt x="167" y="316"/>
                    <a:pt x="124" y="272"/>
                    <a:pt x="124" y="218"/>
                  </a:cubicBezTo>
                  <a:cubicBezTo>
                    <a:pt x="124" y="165"/>
                    <a:pt x="167" y="121"/>
                    <a:pt x="221" y="121"/>
                  </a:cubicBezTo>
                  <a:cubicBezTo>
                    <a:pt x="275" y="121"/>
                    <a:pt x="318" y="165"/>
                    <a:pt x="318" y="218"/>
                  </a:cubicBezTo>
                  <a:cubicBezTo>
                    <a:pt x="318" y="272"/>
                    <a:pt x="275" y="316"/>
                    <a:pt x="221" y="316"/>
                  </a:cubicBezTo>
                  <a:cubicBezTo>
                    <a:pt x="221" y="316"/>
                    <a:pt x="221" y="316"/>
                    <a:pt x="221" y="316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îS1ïḍé"/>
            <p:cNvSpPr/>
            <p:nvPr/>
          </p:nvSpPr>
          <p:spPr bwMode="auto">
            <a:xfrm>
              <a:off x="6215063" y="2400300"/>
              <a:ext cx="698500" cy="1168400"/>
            </a:xfrm>
            <a:custGeom>
              <a:avLst/>
              <a:gdLst>
                <a:gd name="T0" fmla="*/ 124 w 442"/>
                <a:gd name="T1" fmla="*/ 218 h 740"/>
                <a:gd name="T2" fmla="*/ 124 w 442"/>
                <a:gd name="T3" fmla="*/ 218 h 740"/>
                <a:gd name="T4" fmla="*/ 221 w 442"/>
                <a:gd name="T5" fmla="*/ 121 h 740"/>
                <a:gd name="T6" fmla="*/ 318 w 442"/>
                <a:gd name="T7" fmla="*/ 218 h 740"/>
                <a:gd name="T8" fmla="*/ 318 w 442"/>
                <a:gd name="T9" fmla="*/ 218 h 740"/>
                <a:gd name="T10" fmla="*/ 318 w 442"/>
                <a:gd name="T11" fmla="*/ 218 h 740"/>
                <a:gd name="T12" fmla="*/ 221 w 442"/>
                <a:gd name="T13" fmla="*/ 316 h 740"/>
                <a:gd name="T14" fmla="*/ 221 w 442"/>
                <a:gd name="T15" fmla="*/ 316 h 740"/>
                <a:gd name="T16" fmla="*/ 221 w 442"/>
                <a:gd name="T17" fmla="*/ 316 h 740"/>
                <a:gd name="T18" fmla="*/ 124 w 442"/>
                <a:gd name="T19" fmla="*/ 218 h 740"/>
                <a:gd name="T20" fmla="*/ 124 w 442"/>
                <a:gd name="T21" fmla="*/ 218 h 740"/>
                <a:gd name="T22" fmla="*/ 221 w 442"/>
                <a:gd name="T23" fmla="*/ 0 h 740"/>
                <a:gd name="T24" fmla="*/ 131 w 442"/>
                <a:gd name="T25" fmla="*/ 19 h 740"/>
                <a:gd name="T26" fmla="*/ 119 w 442"/>
                <a:gd name="T27" fmla="*/ 25 h 740"/>
                <a:gd name="T28" fmla="*/ 3 w 442"/>
                <a:gd name="T29" fmla="*/ 182 h 740"/>
                <a:gd name="T30" fmla="*/ 1 w 442"/>
                <a:gd name="T31" fmla="*/ 194 h 740"/>
                <a:gd name="T32" fmla="*/ 0 w 442"/>
                <a:gd name="T33" fmla="*/ 221 h 740"/>
                <a:gd name="T34" fmla="*/ 221 w 442"/>
                <a:gd name="T35" fmla="*/ 740 h 740"/>
                <a:gd name="T36" fmla="*/ 442 w 442"/>
                <a:gd name="T37" fmla="*/ 221 h 740"/>
                <a:gd name="T38" fmla="*/ 377 w 442"/>
                <a:gd name="T39" fmla="*/ 64 h 740"/>
                <a:gd name="T40" fmla="*/ 365 w 442"/>
                <a:gd name="T41" fmla="*/ 53 h 740"/>
                <a:gd name="T42" fmla="*/ 221 w 442"/>
                <a:gd name="T43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740">
                  <a:moveTo>
                    <a:pt x="124" y="218"/>
                  </a:moveTo>
                  <a:cubicBezTo>
                    <a:pt x="124" y="218"/>
                    <a:pt x="124" y="218"/>
                    <a:pt x="124" y="218"/>
                  </a:cubicBezTo>
                  <a:cubicBezTo>
                    <a:pt x="124" y="165"/>
                    <a:pt x="167" y="121"/>
                    <a:pt x="221" y="121"/>
                  </a:cubicBezTo>
                  <a:cubicBezTo>
                    <a:pt x="275" y="121"/>
                    <a:pt x="318" y="165"/>
                    <a:pt x="318" y="218"/>
                  </a:cubicBezTo>
                  <a:cubicBezTo>
                    <a:pt x="318" y="218"/>
                    <a:pt x="318" y="218"/>
                    <a:pt x="318" y="218"/>
                  </a:cubicBezTo>
                  <a:cubicBezTo>
                    <a:pt x="318" y="218"/>
                    <a:pt x="318" y="218"/>
                    <a:pt x="318" y="218"/>
                  </a:cubicBezTo>
                  <a:cubicBezTo>
                    <a:pt x="318" y="272"/>
                    <a:pt x="275" y="316"/>
                    <a:pt x="221" y="316"/>
                  </a:cubicBezTo>
                  <a:cubicBezTo>
                    <a:pt x="221" y="316"/>
                    <a:pt x="221" y="316"/>
                    <a:pt x="221" y="316"/>
                  </a:cubicBezTo>
                  <a:cubicBezTo>
                    <a:pt x="221" y="316"/>
                    <a:pt x="221" y="316"/>
                    <a:pt x="221" y="316"/>
                  </a:cubicBezTo>
                  <a:cubicBezTo>
                    <a:pt x="167" y="316"/>
                    <a:pt x="124" y="272"/>
                    <a:pt x="124" y="218"/>
                  </a:cubicBezTo>
                  <a:cubicBezTo>
                    <a:pt x="124" y="218"/>
                    <a:pt x="124" y="218"/>
                    <a:pt x="124" y="218"/>
                  </a:cubicBezTo>
                  <a:moveTo>
                    <a:pt x="221" y="0"/>
                  </a:moveTo>
                  <a:cubicBezTo>
                    <a:pt x="189" y="0"/>
                    <a:pt x="159" y="7"/>
                    <a:pt x="131" y="19"/>
                  </a:cubicBezTo>
                  <a:cubicBezTo>
                    <a:pt x="127" y="21"/>
                    <a:pt x="123" y="23"/>
                    <a:pt x="119" y="25"/>
                  </a:cubicBezTo>
                  <a:cubicBezTo>
                    <a:pt x="60" y="56"/>
                    <a:pt x="16" y="113"/>
                    <a:pt x="3" y="182"/>
                  </a:cubicBezTo>
                  <a:cubicBezTo>
                    <a:pt x="3" y="186"/>
                    <a:pt x="2" y="190"/>
                    <a:pt x="1" y="194"/>
                  </a:cubicBezTo>
                  <a:cubicBezTo>
                    <a:pt x="0" y="203"/>
                    <a:pt x="0" y="212"/>
                    <a:pt x="0" y="221"/>
                  </a:cubicBezTo>
                  <a:cubicBezTo>
                    <a:pt x="0" y="343"/>
                    <a:pt x="221" y="740"/>
                    <a:pt x="221" y="740"/>
                  </a:cubicBezTo>
                  <a:cubicBezTo>
                    <a:pt x="221" y="740"/>
                    <a:pt x="442" y="344"/>
                    <a:pt x="442" y="221"/>
                  </a:cubicBezTo>
                  <a:cubicBezTo>
                    <a:pt x="442" y="160"/>
                    <a:pt x="417" y="104"/>
                    <a:pt x="377" y="64"/>
                  </a:cubicBezTo>
                  <a:cubicBezTo>
                    <a:pt x="373" y="60"/>
                    <a:pt x="369" y="57"/>
                    <a:pt x="365" y="53"/>
                  </a:cubicBezTo>
                  <a:cubicBezTo>
                    <a:pt x="326" y="20"/>
                    <a:pt x="276" y="0"/>
                    <a:pt x="221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ïşlïḑe"/>
            <p:cNvSpPr/>
            <p:nvPr/>
          </p:nvSpPr>
          <p:spPr bwMode="auto">
            <a:xfrm>
              <a:off x="6215063" y="2451100"/>
              <a:ext cx="698500" cy="1168400"/>
            </a:xfrm>
            <a:custGeom>
              <a:avLst/>
              <a:gdLst>
                <a:gd name="T0" fmla="*/ 221 w 442"/>
                <a:gd name="T1" fmla="*/ 0 h 740"/>
                <a:gd name="T2" fmla="*/ 0 w 442"/>
                <a:gd name="T3" fmla="*/ 221 h 740"/>
                <a:gd name="T4" fmla="*/ 221 w 442"/>
                <a:gd name="T5" fmla="*/ 740 h 740"/>
                <a:gd name="T6" fmla="*/ 442 w 442"/>
                <a:gd name="T7" fmla="*/ 221 h 740"/>
                <a:gd name="T8" fmla="*/ 221 w 442"/>
                <a:gd name="T9" fmla="*/ 0 h 740"/>
                <a:gd name="T10" fmla="*/ 221 w 442"/>
                <a:gd name="T11" fmla="*/ 316 h 740"/>
                <a:gd name="T12" fmla="*/ 124 w 442"/>
                <a:gd name="T13" fmla="*/ 218 h 740"/>
                <a:gd name="T14" fmla="*/ 221 w 442"/>
                <a:gd name="T15" fmla="*/ 121 h 740"/>
                <a:gd name="T16" fmla="*/ 318 w 442"/>
                <a:gd name="T17" fmla="*/ 218 h 740"/>
                <a:gd name="T18" fmla="*/ 221 w 442"/>
                <a:gd name="T19" fmla="*/ 316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2" h="740"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cubicBezTo>
                    <a:pt x="0" y="343"/>
                    <a:pt x="221" y="740"/>
                    <a:pt x="221" y="740"/>
                  </a:cubicBezTo>
                  <a:cubicBezTo>
                    <a:pt x="221" y="740"/>
                    <a:pt x="442" y="344"/>
                    <a:pt x="442" y="221"/>
                  </a:cubicBezTo>
                  <a:cubicBezTo>
                    <a:pt x="442" y="99"/>
                    <a:pt x="343" y="0"/>
                    <a:pt x="221" y="0"/>
                  </a:cubicBezTo>
                  <a:close/>
                  <a:moveTo>
                    <a:pt x="221" y="316"/>
                  </a:moveTo>
                  <a:cubicBezTo>
                    <a:pt x="167" y="316"/>
                    <a:pt x="124" y="272"/>
                    <a:pt x="124" y="218"/>
                  </a:cubicBezTo>
                  <a:cubicBezTo>
                    <a:pt x="124" y="165"/>
                    <a:pt x="167" y="121"/>
                    <a:pt x="221" y="121"/>
                  </a:cubicBezTo>
                  <a:cubicBezTo>
                    <a:pt x="275" y="121"/>
                    <a:pt x="318" y="165"/>
                    <a:pt x="318" y="218"/>
                  </a:cubicBezTo>
                  <a:cubicBezTo>
                    <a:pt x="318" y="272"/>
                    <a:pt x="275" y="316"/>
                    <a:pt x="221" y="316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ïsḻïdè"/>
            <p:cNvSpPr/>
            <p:nvPr/>
          </p:nvSpPr>
          <p:spPr bwMode="auto">
            <a:xfrm>
              <a:off x="6197601" y="5554663"/>
              <a:ext cx="427038" cy="255588"/>
            </a:xfrm>
            <a:custGeom>
              <a:avLst/>
              <a:gdLst>
                <a:gd name="T0" fmla="*/ 113 w 270"/>
                <a:gd name="T1" fmla="*/ 30 h 162"/>
                <a:gd name="T2" fmla="*/ 258 w 270"/>
                <a:gd name="T3" fmla="*/ 28 h 162"/>
                <a:gd name="T4" fmla="*/ 157 w 270"/>
                <a:gd name="T5" fmla="*/ 131 h 162"/>
                <a:gd name="T6" fmla="*/ 12 w 270"/>
                <a:gd name="T7" fmla="*/ 134 h 162"/>
                <a:gd name="T8" fmla="*/ 113 w 270"/>
                <a:gd name="T9" fmla="*/ 3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62">
                  <a:moveTo>
                    <a:pt x="113" y="30"/>
                  </a:moveTo>
                  <a:cubicBezTo>
                    <a:pt x="181" y="1"/>
                    <a:pt x="246" y="0"/>
                    <a:pt x="258" y="28"/>
                  </a:cubicBezTo>
                  <a:cubicBezTo>
                    <a:pt x="270" y="56"/>
                    <a:pt x="225" y="102"/>
                    <a:pt x="157" y="131"/>
                  </a:cubicBezTo>
                  <a:cubicBezTo>
                    <a:pt x="89" y="161"/>
                    <a:pt x="24" y="162"/>
                    <a:pt x="12" y="134"/>
                  </a:cubicBezTo>
                  <a:cubicBezTo>
                    <a:pt x="0" y="106"/>
                    <a:pt x="45" y="59"/>
                    <a:pt x="113" y="30"/>
                  </a:cubicBezTo>
                  <a:close/>
                </a:path>
              </a:pathLst>
            </a:custGeom>
            <a:solidFill>
              <a:srgbClr val="6C63FF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ïśḻîḍe"/>
            <p:cNvSpPr/>
            <p:nvPr/>
          </p:nvSpPr>
          <p:spPr bwMode="auto">
            <a:xfrm>
              <a:off x="6361113" y="5586413"/>
              <a:ext cx="93663" cy="1222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îS1îḍè"/>
            <p:cNvSpPr/>
            <p:nvPr/>
          </p:nvSpPr>
          <p:spPr bwMode="auto">
            <a:xfrm>
              <a:off x="6361113" y="5511800"/>
              <a:ext cx="93663" cy="1222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íS1îďê"/>
            <p:cNvSpPr/>
            <p:nvPr/>
          </p:nvSpPr>
          <p:spPr bwMode="auto">
            <a:xfrm>
              <a:off x="6361113" y="5437188"/>
              <a:ext cx="93663" cy="1222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íṧlïdè"/>
            <p:cNvSpPr/>
            <p:nvPr/>
          </p:nvSpPr>
          <p:spPr bwMode="auto">
            <a:xfrm>
              <a:off x="6361113" y="5360988"/>
              <a:ext cx="93663" cy="123825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íṣḷïḋê"/>
            <p:cNvSpPr/>
            <p:nvPr/>
          </p:nvSpPr>
          <p:spPr bwMode="auto">
            <a:xfrm>
              <a:off x="6361113" y="5287963"/>
              <a:ext cx="93663" cy="12065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iṩľïḍè"/>
            <p:cNvSpPr/>
            <p:nvPr/>
          </p:nvSpPr>
          <p:spPr bwMode="auto">
            <a:xfrm>
              <a:off x="6361113" y="5213350"/>
              <a:ext cx="93663" cy="1222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îşļïdè"/>
            <p:cNvSpPr/>
            <p:nvPr/>
          </p:nvSpPr>
          <p:spPr bwMode="auto">
            <a:xfrm>
              <a:off x="6361113" y="5137150"/>
              <a:ext cx="93663" cy="123825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îṡļïḋè"/>
            <p:cNvSpPr/>
            <p:nvPr/>
          </p:nvSpPr>
          <p:spPr bwMode="auto">
            <a:xfrm>
              <a:off x="6169026" y="4294188"/>
              <a:ext cx="496888" cy="1060450"/>
            </a:xfrm>
            <a:custGeom>
              <a:avLst/>
              <a:gdLst>
                <a:gd name="T0" fmla="*/ 41 w 314"/>
                <a:gd name="T1" fmla="*/ 249 h 672"/>
                <a:gd name="T2" fmla="*/ 30 w 314"/>
                <a:gd name="T3" fmla="*/ 233 h 672"/>
                <a:gd name="T4" fmla="*/ 108 w 314"/>
                <a:gd name="T5" fmla="*/ 220 h 672"/>
                <a:gd name="T6" fmla="*/ 24 w 314"/>
                <a:gd name="T7" fmla="*/ 221 h 672"/>
                <a:gd name="T8" fmla="*/ 21 w 314"/>
                <a:gd name="T9" fmla="*/ 109 h 672"/>
                <a:gd name="T10" fmla="*/ 134 w 314"/>
                <a:gd name="T11" fmla="*/ 167 h 672"/>
                <a:gd name="T12" fmla="*/ 30 w 314"/>
                <a:gd name="T13" fmla="*/ 90 h 672"/>
                <a:gd name="T14" fmla="*/ 223 w 314"/>
                <a:gd name="T15" fmla="*/ 39 h 672"/>
                <a:gd name="T16" fmla="*/ 275 w 314"/>
                <a:gd name="T17" fmla="*/ 232 h 672"/>
                <a:gd name="T18" fmla="*/ 264 w 314"/>
                <a:gd name="T19" fmla="*/ 249 h 672"/>
                <a:gd name="T20" fmla="*/ 280 w 314"/>
                <a:gd name="T21" fmla="*/ 275 h 672"/>
                <a:gd name="T22" fmla="*/ 179 w 314"/>
                <a:gd name="T23" fmla="*/ 327 h 672"/>
                <a:gd name="T24" fmla="*/ 286 w 314"/>
                <a:gd name="T25" fmla="*/ 291 h 672"/>
                <a:gd name="T26" fmla="*/ 264 w 314"/>
                <a:gd name="T27" fmla="*/ 424 h 672"/>
                <a:gd name="T28" fmla="*/ 240 w 314"/>
                <a:gd name="T29" fmla="*/ 623 h 672"/>
                <a:gd name="T30" fmla="*/ 41 w 314"/>
                <a:gd name="T31" fmla="*/ 600 h 672"/>
                <a:gd name="T32" fmla="*/ 41 w 314"/>
                <a:gd name="T33" fmla="*/ 424 h 672"/>
                <a:gd name="T34" fmla="*/ 41 w 314"/>
                <a:gd name="T35" fmla="*/ 249 h 672"/>
                <a:gd name="T36" fmla="*/ 41 w 314"/>
                <a:gd name="T37" fmla="*/ 249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4" h="672">
                  <a:moveTo>
                    <a:pt x="41" y="249"/>
                  </a:moveTo>
                  <a:cubicBezTo>
                    <a:pt x="37" y="244"/>
                    <a:pt x="33" y="239"/>
                    <a:pt x="30" y="233"/>
                  </a:cubicBezTo>
                  <a:cubicBezTo>
                    <a:pt x="108" y="220"/>
                    <a:pt x="108" y="220"/>
                    <a:pt x="108" y="220"/>
                  </a:cubicBezTo>
                  <a:cubicBezTo>
                    <a:pt x="24" y="221"/>
                    <a:pt x="24" y="221"/>
                    <a:pt x="24" y="221"/>
                  </a:cubicBezTo>
                  <a:cubicBezTo>
                    <a:pt x="7" y="185"/>
                    <a:pt x="6" y="145"/>
                    <a:pt x="21" y="109"/>
                  </a:cubicBezTo>
                  <a:cubicBezTo>
                    <a:pt x="134" y="167"/>
                    <a:pt x="134" y="167"/>
                    <a:pt x="134" y="167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69" y="23"/>
                    <a:pt x="155" y="0"/>
                    <a:pt x="223" y="39"/>
                  </a:cubicBezTo>
                  <a:cubicBezTo>
                    <a:pt x="291" y="78"/>
                    <a:pt x="314" y="165"/>
                    <a:pt x="275" y="232"/>
                  </a:cubicBezTo>
                  <a:cubicBezTo>
                    <a:pt x="272" y="238"/>
                    <a:pt x="268" y="244"/>
                    <a:pt x="264" y="249"/>
                  </a:cubicBezTo>
                  <a:cubicBezTo>
                    <a:pt x="270" y="257"/>
                    <a:pt x="275" y="266"/>
                    <a:pt x="280" y="275"/>
                  </a:cubicBezTo>
                  <a:cubicBezTo>
                    <a:pt x="179" y="327"/>
                    <a:pt x="179" y="327"/>
                    <a:pt x="179" y="327"/>
                  </a:cubicBezTo>
                  <a:cubicBezTo>
                    <a:pt x="286" y="291"/>
                    <a:pt x="286" y="291"/>
                    <a:pt x="286" y="291"/>
                  </a:cubicBezTo>
                  <a:cubicBezTo>
                    <a:pt x="302" y="337"/>
                    <a:pt x="293" y="387"/>
                    <a:pt x="264" y="424"/>
                  </a:cubicBezTo>
                  <a:cubicBezTo>
                    <a:pt x="312" y="486"/>
                    <a:pt x="301" y="575"/>
                    <a:pt x="240" y="623"/>
                  </a:cubicBezTo>
                  <a:cubicBezTo>
                    <a:pt x="178" y="672"/>
                    <a:pt x="89" y="661"/>
                    <a:pt x="41" y="600"/>
                  </a:cubicBezTo>
                  <a:cubicBezTo>
                    <a:pt x="0" y="548"/>
                    <a:pt x="0" y="476"/>
                    <a:pt x="41" y="424"/>
                  </a:cubicBezTo>
                  <a:cubicBezTo>
                    <a:pt x="0" y="373"/>
                    <a:pt x="0" y="301"/>
                    <a:pt x="41" y="249"/>
                  </a:cubicBezTo>
                  <a:cubicBezTo>
                    <a:pt x="41" y="249"/>
                    <a:pt x="41" y="249"/>
                    <a:pt x="41" y="249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iṩliḍè"/>
            <p:cNvSpPr/>
            <p:nvPr/>
          </p:nvSpPr>
          <p:spPr bwMode="auto">
            <a:xfrm>
              <a:off x="6184901" y="4964113"/>
              <a:ext cx="449263" cy="138113"/>
            </a:xfrm>
            <a:custGeom>
              <a:avLst/>
              <a:gdLst>
                <a:gd name="T0" fmla="*/ 31 w 284"/>
                <a:gd name="T1" fmla="*/ 0 h 88"/>
                <a:gd name="T2" fmla="*/ 0 w 284"/>
                <a:gd name="T3" fmla="*/ 88 h 88"/>
                <a:gd name="T4" fmla="*/ 31 w 284"/>
                <a:gd name="T5" fmla="*/ 0 h 88"/>
                <a:gd name="T6" fmla="*/ 31 w 284"/>
                <a:gd name="T7" fmla="*/ 0 h 88"/>
                <a:gd name="T8" fmla="*/ 254 w 284"/>
                <a:gd name="T9" fmla="*/ 0 h 88"/>
                <a:gd name="T10" fmla="*/ 254 w 284"/>
                <a:gd name="T11" fmla="*/ 0 h 88"/>
                <a:gd name="T12" fmla="*/ 284 w 284"/>
                <a:gd name="T13" fmla="*/ 88 h 88"/>
                <a:gd name="T14" fmla="*/ 254 w 284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4" h="88">
                  <a:moveTo>
                    <a:pt x="31" y="0"/>
                  </a:moveTo>
                  <a:cubicBezTo>
                    <a:pt x="11" y="26"/>
                    <a:pt x="0" y="57"/>
                    <a:pt x="0" y="88"/>
                  </a:cubicBezTo>
                  <a:cubicBezTo>
                    <a:pt x="0" y="57"/>
                    <a:pt x="11" y="26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moveTo>
                    <a:pt x="254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74" y="26"/>
                    <a:pt x="284" y="57"/>
                    <a:pt x="284" y="88"/>
                  </a:cubicBezTo>
                  <a:cubicBezTo>
                    <a:pt x="284" y="57"/>
                    <a:pt x="274" y="26"/>
                    <a:pt x="254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işlíḋê"/>
            <p:cNvSpPr/>
            <p:nvPr/>
          </p:nvSpPr>
          <p:spPr bwMode="auto">
            <a:xfrm>
              <a:off x="6184901" y="4822825"/>
              <a:ext cx="449263" cy="504825"/>
            </a:xfrm>
            <a:custGeom>
              <a:avLst/>
              <a:gdLst>
                <a:gd name="T0" fmla="*/ 278 w 284"/>
                <a:gd name="T1" fmla="*/ 0 h 319"/>
                <a:gd name="T2" fmla="*/ 31 w 284"/>
                <a:gd name="T3" fmla="*/ 89 h 319"/>
                <a:gd name="T4" fmla="*/ 31 w 284"/>
                <a:gd name="T5" fmla="*/ 89 h 319"/>
                <a:gd name="T6" fmla="*/ 31 w 284"/>
                <a:gd name="T7" fmla="*/ 89 h 319"/>
                <a:gd name="T8" fmla="*/ 0 w 284"/>
                <a:gd name="T9" fmla="*/ 177 h 319"/>
                <a:gd name="T10" fmla="*/ 31 w 284"/>
                <a:gd name="T11" fmla="*/ 264 h 319"/>
                <a:gd name="T12" fmla="*/ 142 w 284"/>
                <a:gd name="T13" fmla="*/ 319 h 319"/>
                <a:gd name="T14" fmla="*/ 230 w 284"/>
                <a:gd name="T15" fmla="*/ 288 h 319"/>
                <a:gd name="T16" fmla="*/ 284 w 284"/>
                <a:gd name="T17" fmla="*/ 177 h 319"/>
                <a:gd name="T18" fmla="*/ 254 w 284"/>
                <a:gd name="T19" fmla="*/ 89 h 319"/>
                <a:gd name="T20" fmla="*/ 254 w 284"/>
                <a:gd name="T21" fmla="*/ 89 h 319"/>
                <a:gd name="T22" fmla="*/ 254 w 284"/>
                <a:gd name="T23" fmla="*/ 89 h 319"/>
                <a:gd name="T24" fmla="*/ 284 w 284"/>
                <a:gd name="T25" fmla="*/ 2 h 319"/>
                <a:gd name="T26" fmla="*/ 278 w 284"/>
                <a:gd name="T2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319">
                  <a:moveTo>
                    <a:pt x="278" y="0"/>
                  </a:moveTo>
                  <a:cubicBezTo>
                    <a:pt x="238" y="0"/>
                    <a:pt x="13" y="67"/>
                    <a:pt x="31" y="89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11" y="115"/>
                    <a:pt x="0" y="146"/>
                    <a:pt x="0" y="177"/>
                  </a:cubicBezTo>
                  <a:cubicBezTo>
                    <a:pt x="0" y="208"/>
                    <a:pt x="11" y="239"/>
                    <a:pt x="31" y="264"/>
                  </a:cubicBezTo>
                  <a:cubicBezTo>
                    <a:pt x="59" y="300"/>
                    <a:pt x="100" y="319"/>
                    <a:pt x="142" y="319"/>
                  </a:cubicBezTo>
                  <a:cubicBezTo>
                    <a:pt x="173" y="319"/>
                    <a:pt x="204" y="309"/>
                    <a:pt x="230" y="288"/>
                  </a:cubicBezTo>
                  <a:cubicBezTo>
                    <a:pt x="265" y="260"/>
                    <a:pt x="284" y="219"/>
                    <a:pt x="284" y="177"/>
                  </a:cubicBezTo>
                  <a:cubicBezTo>
                    <a:pt x="284" y="146"/>
                    <a:pt x="274" y="115"/>
                    <a:pt x="254" y="89"/>
                  </a:cubicBezTo>
                  <a:cubicBezTo>
                    <a:pt x="254" y="89"/>
                    <a:pt x="254" y="89"/>
                    <a:pt x="254" y="89"/>
                  </a:cubicBezTo>
                  <a:cubicBezTo>
                    <a:pt x="254" y="89"/>
                    <a:pt x="254" y="89"/>
                    <a:pt x="254" y="89"/>
                  </a:cubicBezTo>
                  <a:cubicBezTo>
                    <a:pt x="273" y="64"/>
                    <a:pt x="284" y="33"/>
                    <a:pt x="284" y="2"/>
                  </a:cubicBezTo>
                  <a:cubicBezTo>
                    <a:pt x="284" y="0"/>
                    <a:pt x="282" y="0"/>
                    <a:pt x="278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íṧḷiḍê"/>
            <p:cNvSpPr/>
            <p:nvPr/>
          </p:nvSpPr>
          <p:spPr bwMode="auto">
            <a:xfrm>
              <a:off x="3211513" y="5170488"/>
              <a:ext cx="533400" cy="531813"/>
            </a:xfrm>
            <a:custGeom>
              <a:avLst/>
              <a:gdLst>
                <a:gd name="T0" fmla="*/ 32 w 337"/>
                <a:gd name="T1" fmla="*/ 31 h 337"/>
                <a:gd name="T2" fmla="*/ 225 w 337"/>
                <a:gd name="T3" fmla="*/ 112 h 337"/>
                <a:gd name="T4" fmla="*/ 306 w 337"/>
                <a:gd name="T5" fmla="*/ 306 h 337"/>
                <a:gd name="T6" fmla="*/ 112 w 337"/>
                <a:gd name="T7" fmla="*/ 225 h 337"/>
                <a:gd name="T8" fmla="*/ 32 w 337"/>
                <a:gd name="T9" fmla="*/ 31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337">
                  <a:moveTo>
                    <a:pt x="32" y="31"/>
                  </a:moveTo>
                  <a:cubicBezTo>
                    <a:pt x="63" y="0"/>
                    <a:pt x="150" y="36"/>
                    <a:pt x="225" y="112"/>
                  </a:cubicBezTo>
                  <a:cubicBezTo>
                    <a:pt x="301" y="188"/>
                    <a:pt x="337" y="275"/>
                    <a:pt x="306" y="306"/>
                  </a:cubicBezTo>
                  <a:cubicBezTo>
                    <a:pt x="275" y="337"/>
                    <a:pt x="188" y="301"/>
                    <a:pt x="112" y="225"/>
                  </a:cubicBezTo>
                  <a:cubicBezTo>
                    <a:pt x="36" y="149"/>
                    <a:pt x="0" y="62"/>
                    <a:pt x="32" y="31"/>
                  </a:cubicBezTo>
                  <a:close/>
                </a:path>
              </a:pathLst>
            </a:custGeom>
            <a:solidFill>
              <a:srgbClr val="6C63FF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ïṣļîďê"/>
            <p:cNvSpPr/>
            <p:nvPr/>
          </p:nvSpPr>
          <p:spPr bwMode="auto">
            <a:xfrm>
              <a:off x="3432176" y="5280025"/>
              <a:ext cx="134938" cy="1762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iśḷïḋé"/>
            <p:cNvSpPr/>
            <p:nvPr/>
          </p:nvSpPr>
          <p:spPr bwMode="auto">
            <a:xfrm>
              <a:off x="3432176" y="5170488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ïṥlíḓê"/>
            <p:cNvSpPr/>
            <p:nvPr/>
          </p:nvSpPr>
          <p:spPr bwMode="auto">
            <a:xfrm>
              <a:off x="3432176" y="5060950"/>
              <a:ext cx="134938" cy="17938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îṧḻiḑè"/>
            <p:cNvSpPr/>
            <p:nvPr/>
          </p:nvSpPr>
          <p:spPr bwMode="auto">
            <a:xfrm>
              <a:off x="3432176" y="4954588"/>
              <a:ext cx="134938" cy="1762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isḷïḑè"/>
            <p:cNvSpPr/>
            <p:nvPr/>
          </p:nvSpPr>
          <p:spPr bwMode="auto">
            <a:xfrm>
              <a:off x="3432176" y="4845050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îṡḻîďé"/>
            <p:cNvSpPr/>
            <p:nvPr/>
          </p:nvSpPr>
          <p:spPr bwMode="auto">
            <a:xfrm>
              <a:off x="3432176" y="4735513"/>
              <a:ext cx="134938" cy="17938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ïśļide"/>
            <p:cNvSpPr/>
            <p:nvPr/>
          </p:nvSpPr>
          <p:spPr bwMode="auto">
            <a:xfrm>
              <a:off x="3432176" y="4629150"/>
              <a:ext cx="134938" cy="1762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îśḷíḑé"/>
            <p:cNvSpPr/>
            <p:nvPr/>
          </p:nvSpPr>
          <p:spPr bwMode="auto">
            <a:xfrm>
              <a:off x="3127376" y="3403600"/>
              <a:ext cx="719138" cy="1539875"/>
            </a:xfrm>
            <a:custGeom>
              <a:avLst/>
              <a:gdLst>
                <a:gd name="T0" fmla="*/ 396 w 455"/>
                <a:gd name="T1" fmla="*/ 362 h 975"/>
                <a:gd name="T2" fmla="*/ 412 w 455"/>
                <a:gd name="T3" fmla="*/ 338 h 975"/>
                <a:gd name="T4" fmla="*/ 299 w 455"/>
                <a:gd name="T5" fmla="*/ 320 h 975"/>
                <a:gd name="T6" fmla="*/ 421 w 455"/>
                <a:gd name="T7" fmla="*/ 321 h 975"/>
                <a:gd name="T8" fmla="*/ 425 w 455"/>
                <a:gd name="T9" fmla="*/ 158 h 975"/>
                <a:gd name="T10" fmla="*/ 262 w 455"/>
                <a:gd name="T11" fmla="*/ 243 h 975"/>
                <a:gd name="T12" fmla="*/ 413 w 455"/>
                <a:gd name="T13" fmla="*/ 132 h 975"/>
                <a:gd name="T14" fmla="*/ 132 w 455"/>
                <a:gd name="T15" fmla="*/ 57 h 975"/>
                <a:gd name="T16" fmla="*/ 56 w 455"/>
                <a:gd name="T17" fmla="*/ 337 h 975"/>
                <a:gd name="T18" fmla="*/ 73 w 455"/>
                <a:gd name="T19" fmla="*/ 362 h 975"/>
                <a:gd name="T20" fmla="*/ 50 w 455"/>
                <a:gd name="T21" fmla="*/ 399 h 975"/>
                <a:gd name="T22" fmla="*/ 196 w 455"/>
                <a:gd name="T23" fmla="*/ 475 h 975"/>
                <a:gd name="T24" fmla="*/ 40 w 455"/>
                <a:gd name="T25" fmla="*/ 423 h 975"/>
                <a:gd name="T26" fmla="*/ 73 w 455"/>
                <a:gd name="T27" fmla="*/ 616 h 975"/>
                <a:gd name="T28" fmla="*/ 108 w 455"/>
                <a:gd name="T29" fmla="*/ 905 h 975"/>
                <a:gd name="T30" fmla="*/ 396 w 455"/>
                <a:gd name="T31" fmla="*/ 870 h 975"/>
                <a:gd name="T32" fmla="*/ 396 w 455"/>
                <a:gd name="T33" fmla="*/ 616 h 975"/>
                <a:gd name="T34" fmla="*/ 396 w 455"/>
                <a:gd name="T35" fmla="*/ 362 h 975"/>
                <a:gd name="T36" fmla="*/ 396 w 455"/>
                <a:gd name="T37" fmla="*/ 362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5" h="975">
                  <a:moveTo>
                    <a:pt x="396" y="362"/>
                  </a:moveTo>
                  <a:cubicBezTo>
                    <a:pt x="402" y="354"/>
                    <a:pt x="407" y="347"/>
                    <a:pt x="412" y="338"/>
                  </a:cubicBezTo>
                  <a:cubicBezTo>
                    <a:pt x="299" y="320"/>
                    <a:pt x="299" y="320"/>
                    <a:pt x="299" y="320"/>
                  </a:cubicBezTo>
                  <a:cubicBezTo>
                    <a:pt x="421" y="321"/>
                    <a:pt x="421" y="321"/>
                    <a:pt x="421" y="321"/>
                  </a:cubicBezTo>
                  <a:cubicBezTo>
                    <a:pt x="445" y="269"/>
                    <a:pt x="446" y="210"/>
                    <a:pt x="425" y="158"/>
                  </a:cubicBezTo>
                  <a:cubicBezTo>
                    <a:pt x="262" y="243"/>
                    <a:pt x="262" y="243"/>
                    <a:pt x="262" y="243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356" y="33"/>
                    <a:pt x="230" y="0"/>
                    <a:pt x="132" y="57"/>
                  </a:cubicBezTo>
                  <a:cubicBezTo>
                    <a:pt x="33" y="113"/>
                    <a:pt x="0" y="239"/>
                    <a:pt x="56" y="337"/>
                  </a:cubicBezTo>
                  <a:cubicBezTo>
                    <a:pt x="61" y="346"/>
                    <a:pt x="67" y="354"/>
                    <a:pt x="73" y="362"/>
                  </a:cubicBezTo>
                  <a:cubicBezTo>
                    <a:pt x="64" y="373"/>
                    <a:pt x="56" y="386"/>
                    <a:pt x="50" y="399"/>
                  </a:cubicBezTo>
                  <a:cubicBezTo>
                    <a:pt x="196" y="475"/>
                    <a:pt x="196" y="475"/>
                    <a:pt x="196" y="475"/>
                  </a:cubicBezTo>
                  <a:cubicBezTo>
                    <a:pt x="40" y="423"/>
                    <a:pt x="40" y="423"/>
                    <a:pt x="40" y="423"/>
                  </a:cubicBezTo>
                  <a:cubicBezTo>
                    <a:pt x="18" y="489"/>
                    <a:pt x="30" y="561"/>
                    <a:pt x="73" y="616"/>
                  </a:cubicBezTo>
                  <a:cubicBezTo>
                    <a:pt x="3" y="705"/>
                    <a:pt x="18" y="835"/>
                    <a:pt x="108" y="905"/>
                  </a:cubicBezTo>
                  <a:cubicBezTo>
                    <a:pt x="197" y="975"/>
                    <a:pt x="326" y="960"/>
                    <a:pt x="396" y="870"/>
                  </a:cubicBezTo>
                  <a:cubicBezTo>
                    <a:pt x="455" y="796"/>
                    <a:pt x="455" y="691"/>
                    <a:pt x="396" y="616"/>
                  </a:cubicBezTo>
                  <a:cubicBezTo>
                    <a:pt x="455" y="541"/>
                    <a:pt x="455" y="436"/>
                    <a:pt x="396" y="362"/>
                  </a:cubicBezTo>
                  <a:cubicBezTo>
                    <a:pt x="396" y="362"/>
                    <a:pt x="396" y="362"/>
                    <a:pt x="396" y="362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ís1ïḑé"/>
            <p:cNvSpPr/>
            <p:nvPr/>
          </p:nvSpPr>
          <p:spPr bwMode="auto">
            <a:xfrm>
              <a:off x="3132138" y="4173538"/>
              <a:ext cx="471488" cy="722313"/>
            </a:xfrm>
            <a:custGeom>
              <a:avLst/>
              <a:gdLst>
                <a:gd name="T0" fmla="*/ 298 w 298"/>
                <a:gd name="T1" fmla="*/ 450 h 457"/>
                <a:gd name="T2" fmla="*/ 271 w 298"/>
                <a:gd name="T3" fmla="*/ 457 h 457"/>
                <a:gd name="T4" fmla="*/ 271 w 298"/>
                <a:gd name="T5" fmla="*/ 457 h 457"/>
                <a:gd name="T6" fmla="*/ 298 w 298"/>
                <a:gd name="T7" fmla="*/ 450 h 457"/>
                <a:gd name="T8" fmla="*/ 298 w 298"/>
                <a:gd name="T9" fmla="*/ 450 h 457"/>
                <a:gd name="T10" fmla="*/ 26 w 298"/>
                <a:gd name="T11" fmla="*/ 0 h 457"/>
                <a:gd name="T12" fmla="*/ 26 w 298"/>
                <a:gd name="T13" fmla="*/ 1 h 457"/>
                <a:gd name="T14" fmla="*/ 70 w 298"/>
                <a:gd name="T15" fmla="*/ 128 h 457"/>
                <a:gd name="T16" fmla="*/ 104 w 298"/>
                <a:gd name="T17" fmla="*/ 417 h 457"/>
                <a:gd name="T18" fmla="*/ 194 w 298"/>
                <a:gd name="T19" fmla="*/ 457 h 457"/>
                <a:gd name="T20" fmla="*/ 194 w 298"/>
                <a:gd name="T21" fmla="*/ 457 h 457"/>
                <a:gd name="T22" fmla="*/ 105 w 298"/>
                <a:gd name="T23" fmla="*/ 417 h 457"/>
                <a:gd name="T24" fmla="*/ 70 w 298"/>
                <a:gd name="T25" fmla="*/ 128 h 457"/>
                <a:gd name="T26" fmla="*/ 26 w 298"/>
                <a:gd name="T27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457">
                  <a:moveTo>
                    <a:pt x="298" y="450"/>
                  </a:moveTo>
                  <a:cubicBezTo>
                    <a:pt x="289" y="453"/>
                    <a:pt x="280" y="455"/>
                    <a:pt x="271" y="457"/>
                  </a:cubicBezTo>
                  <a:cubicBezTo>
                    <a:pt x="271" y="457"/>
                    <a:pt x="271" y="457"/>
                    <a:pt x="271" y="457"/>
                  </a:cubicBezTo>
                  <a:cubicBezTo>
                    <a:pt x="280" y="455"/>
                    <a:pt x="289" y="453"/>
                    <a:pt x="298" y="450"/>
                  </a:cubicBezTo>
                  <a:cubicBezTo>
                    <a:pt x="298" y="450"/>
                    <a:pt x="298" y="450"/>
                    <a:pt x="298" y="450"/>
                  </a:cubicBezTo>
                  <a:moveTo>
                    <a:pt x="26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47"/>
                    <a:pt x="41" y="92"/>
                    <a:pt x="70" y="128"/>
                  </a:cubicBezTo>
                  <a:cubicBezTo>
                    <a:pt x="0" y="217"/>
                    <a:pt x="15" y="347"/>
                    <a:pt x="104" y="417"/>
                  </a:cubicBezTo>
                  <a:cubicBezTo>
                    <a:pt x="131" y="438"/>
                    <a:pt x="162" y="451"/>
                    <a:pt x="194" y="457"/>
                  </a:cubicBezTo>
                  <a:cubicBezTo>
                    <a:pt x="194" y="457"/>
                    <a:pt x="194" y="457"/>
                    <a:pt x="194" y="457"/>
                  </a:cubicBezTo>
                  <a:cubicBezTo>
                    <a:pt x="162" y="451"/>
                    <a:pt x="132" y="438"/>
                    <a:pt x="105" y="417"/>
                  </a:cubicBezTo>
                  <a:cubicBezTo>
                    <a:pt x="15" y="347"/>
                    <a:pt x="0" y="217"/>
                    <a:pt x="70" y="128"/>
                  </a:cubicBezTo>
                  <a:cubicBezTo>
                    <a:pt x="41" y="91"/>
                    <a:pt x="26" y="46"/>
                    <a:pt x="2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ïş1iḑê"/>
            <p:cNvSpPr/>
            <p:nvPr/>
          </p:nvSpPr>
          <p:spPr bwMode="auto">
            <a:xfrm>
              <a:off x="3603626" y="4845050"/>
              <a:ext cx="79375" cy="39688"/>
            </a:xfrm>
            <a:custGeom>
              <a:avLst/>
              <a:gdLst>
                <a:gd name="T0" fmla="*/ 50 w 50"/>
                <a:gd name="T1" fmla="*/ 0 h 25"/>
                <a:gd name="T2" fmla="*/ 0 w 50"/>
                <a:gd name="T3" fmla="*/ 25 h 25"/>
                <a:gd name="T4" fmla="*/ 0 w 50"/>
                <a:gd name="T5" fmla="*/ 25 h 25"/>
                <a:gd name="T6" fmla="*/ 50 w 50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5">
                  <a:moveTo>
                    <a:pt x="50" y="0"/>
                  </a:moveTo>
                  <a:cubicBezTo>
                    <a:pt x="35" y="10"/>
                    <a:pt x="18" y="1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8" y="19"/>
                    <a:pt x="35" y="10"/>
                    <a:pt x="50" y="0"/>
                  </a:cubicBezTo>
                </a:path>
              </a:pathLst>
            </a:custGeom>
            <a:solidFill>
              <a:srgbClr val="3D3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iṡḷíḍê"/>
            <p:cNvSpPr/>
            <p:nvPr/>
          </p:nvSpPr>
          <p:spPr bwMode="auto">
            <a:xfrm>
              <a:off x="3438526" y="4895850"/>
              <a:ext cx="122238" cy="4763"/>
            </a:xfrm>
            <a:custGeom>
              <a:avLst/>
              <a:gdLst>
                <a:gd name="T0" fmla="*/ 0 w 77"/>
                <a:gd name="T1" fmla="*/ 0 h 3"/>
                <a:gd name="T2" fmla="*/ 0 w 77"/>
                <a:gd name="T3" fmla="*/ 0 h 3"/>
                <a:gd name="T4" fmla="*/ 15 w 77"/>
                <a:gd name="T5" fmla="*/ 3 h 3"/>
                <a:gd name="T6" fmla="*/ 15 w 77"/>
                <a:gd name="T7" fmla="*/ 3 h 3"/>
                <a:gd name="T8" fmla="*/ 0 w 77"/>
                <a:gd name="T9" fmla="*/ 0 h 3"/>
                <a:gd name="T10" fmla="*/ 77 w 77"/>
                <a:gd name="T11" fmla="*/ 0 h 3"/>
                <a:gd name="T12" fmla="*/ 62 w 77"/>
                <a:gd name="T13" fmla="*/ 2 h 3"/>
                <a:gd name="T14" fmla="*/ 62 w 77"/>
                <a:gd name="T15" fmla="*/ 2 h 3"/>
                <a:gd name="T16" fmla="*/ 77 w 77"/>
                <a:gd name="T17" fmla="*/ 0 h 3"/>
                <a:gd name="T18" fmla="*/ 77 w 77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10" y="2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0" y="2"/>
                    <a:pt x="5" y="1"/>
                    <a:pt x="0" y="0"/>
                  </a:cubicBezTo>
                  <a:moveTo>
                    <a:pt x="77" y="0"/>
                  </a:moveTo>
                  <a:cubicBezTo>
                    <a:pt x="72" y="1"/>
                    <a:pt x="67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7" y="2"/>
                    <a:pt x="72" y="1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ïśļîḍé"/>
            <p:cNvSpPr/>
            <p:nvPr/>
          </p:nvSpPr>
          <p:spPr bwMode="auto">
            <a:xfrm>
              <a:off x="3462338" y="4899025"/>
              <a:ext cx="74613" cy="3175"/>
            </a:xfrm>
            <a:custGeom>
              <a:avLst/>
              <a:gdLst>
                <a:gd name="T0" fmla="*/ 47 w 47"/>
                <a:gd name="T1" fmla="*/ 0 h 2"/>
                <a:gd name="T2" fmla="*/ 23 w 47"/>
                <a:gd name="T3" fmla="*/ 2 h 2"/>
                <a:gd name="T4" fmla="*/ 0 w 47"/>
                <a:gd name="T5" fmla="*/ 1 h 2"/>
                <a:gd name="T6" fmla="*/ 0 w 47"/>
                <a:gd name="T7" fmla="*/ 1 h 2"/>
                <a:gd name="T8" fmla="*/ 22 w 47"/>
                <a:gd name="T9" fmla="*/ 2 h 2"/>
                <a:gd name="T10" fmla="*/ 47 w 47"/>
                <a:gd name="T11" fmla="*/ 0 h 2"/>
                <a:gd name="T12" fmla="*/ 47 w 4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">
                  <a:moveTo>
                    <a:pt x="47" y="0"/>
                  </a:moveTo>
                  <a:cubicBezTo>
                    <a:pt x="39" y="1"/>
                    <a:pt x="31" y="2"/>
                    <a:pt x="23" y="2"/>
                  </a:cubicBezTo>
                  <a:cubicBezTo>
                    <a:pt x="15" y="2"/>
                    <a:pt x="7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15" y="2"/>
                    <a:pt x="22" y="2"/>
                  </a:cubicBezTo>
                  <a:cubicBezTo>
                    <a:pt x="31" y="2"/>
                    <a:pt x="39" y="1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íṩḷïḋè"/>
            <p:cNvSpPr/>
            <p:nvPr/>
          </p:nvSpPr>
          <p:spPr bwMode="auto">
            <a:xfrm>
              <a:off x="3132138" y="4170363"/>
              <a:ext cx="714375" cy="731838"/>
            </a:xfrm>
            <a:custGeom>
              <a:avLst/>
              <a:gdLst>
                <a:gd name="T0" fmla="*/ 35 w 452"/>
                <a:gd name="T1" fmla="*/ 0 h 463"/>
                <a:gd name="T2" fmla="*/ 26 w 452"/>
                <a:gd name="T3" fmla="*/ 2 h 463"/>
                <a:gd name="T4" fmla="*/ 70 w 452"/>
                <a:gd name="T5" fmla="*/ 130 h 463"/>
                <a:gd name="T6" fmla="*/ 105 w 452"/>
                <a:gd name="T7" fmla="*/ 419 h 463"/>
                <a:gd name="T8" fmla="*/ 194 w 452"/>
                <a:gd name="T9" fmla="*/ 459 h 463"/>
                <a:gd name="T10" fmla="*/ 209 w 452"/>
                <a:gd name="T11" fmla="*/ 462 h 463"/>
                <a:gd name="T12" fmla="*/ 232 w 452"/>
                <a:gd name="T13" fmla="*/ 463 h 463"/>
                <a:gd name="T14" fmla="*/ 256 w 452"/>
                <a:gd name="T15" fmla="*/ 461 h 463"/>
                <a:gd name="T16" fmla="*/ 271 w 452"/>
                <a:gd name="T17" fmla="*/ 459 h 463"/>
                <a:gd name="T18" fmla="*/ 298 w 452"/>
                <a:gd name="T19" fmla="*/ 452 h 463"/>
                <a:gd name="T20" fmla="*/ 348 w 452"/>
                <a:gd name="T21" fmla="*/ 427 h 463"/>
                <a:gd name="T22" fmla="*/ 393 w 452"/>
                <a:gd name="T23" fmla="*/ 384 h 463"/>
                <a:gd name="T24" fmla="*/ 393 w 452"/>
                <a:gd name="T25" fmla="*/ 130 h 463"/>
                <a:gd name="T26" fmla="*/ 35 w 452"/>
                <a:gd name="T2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2" h="463">
                  <a:moveTo>
                    <a:pt x="35" y="0"/>
                  </a:moveTo>
                  <a:cubicBezTo>
                    <a:pt x="30" y="0"/>
                    <a:pt x="27" y="1"/>
                    <a:pt x="26" y="2"/>
                  </a:cubicBezTo>
                  <a:cubicBezTo>
                    <a:pt x="26" y="48"/>
                    <a:pt x="41" y="93"/>
                    <a:pt x="70" y="130"/>
                  </a:cubicBezTo>
                  <a:cubicBezTo>
                    <a:pt x="0" y="219"/>
                    <a:pt x="15" y="349"/>
                    <a:pt x="105" y="419"/>
                  </a:cubicBezTo>
                  <a:cubicBezTo>
                    <a:pt x="132" y="440"/>
                    <a:pt x="162" y="453"/>
                    <a:pt x="194" y="459"/>
                  </a:cubicBezTo>
                  <a:cubicBezTo>
                    <a:pt x="199" y="460"/>
                    <a:pt x="204" y="461"/>
                    <a:pt x="209" y="462"/>
                  </a:cubicBezTo>
                  <a:cubicBezTo>
                    <a:pt x="216" y="462"/>
                    <a:pt x="224" y="463"/>
                    <a:pt x="232" y="463"/>
                  </a:cubicBezTo>
                  <a:cubicBezTo>
                    <a:pt x="240" y="463"/>
                    <a:pt x="248" y="462"/>
                    <a:pt x="256" y="461"/>
                  </a:cubicBezTo>
                  <a:cubicBezTo>
                    <a:pt x="261" y="461"/>
                    <a:pt x="266" y="460"/>
                    <a:pt x="271" y="459"/>
                  </a:cubicBezTo>
                  <a:cubicBezTo>
                    <a:pt x="280" y="457"/>
                    <a:pt x="289" y="455"/>
                    <a:pt x="298" y="452"/>
                  </a:cubicBezTo>
                  <a:cubicBezTo>
                    <a:pt x="316" y="446"/>
                    <a:pt x="333" y="437"/>
                    <a:pt x="348" y="427"/>
                  </a:cubicBezTo>
                  <a:cubicBezTo>
                    <a:pt x="365" y="415"/>
                    <a:pt x="380" y="401"/>
                    <a:pt x="393" y="384"/>
                  </a:cubicBezTo>
                  <a:cubicBezTo>
                    <a:pt x="452" y="310"/>
                    <a:pt x="452" y="205"/>
                    <a:pt x="393" y="130"/>
                  </a:cubicBezTo>
                  <a:cubicBezTo>
                    <a:pt x="418" y="98"/>
                    <a:pt x="94" y="0"/>
                    <a:pt x="35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30493" y="567180"/>
            <a:ext cx="2621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锚点链接效果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280" y="1390650"/>
            <a:ext cx="112668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2400">
                <a:solidFill>
                  <a:schemeClr val="tx1"/>
                </a:solidFill>
                <a:latin typeface="+mn-ea"/>
                <a:sym typeface="+mn-ea"/>
              </a:rPr>
              <a:t>命名锚点链接的应用  </a:t>
            </a:r>
            <a:r>
              <a:rPr sz="2400">
                <a:solidFill>
                  <a:srgbClr val="FF0000"/>
                </a:solidFill>
                <a:latin typeface="+mn-ea"/>
                <a:sym typeface="+mn-ea"/>
              </a:rPr>
              <a:t>定义</a:t>
            </a:r>
            <a:r>
              <a:rPr sz="2400">
                <a:solidFill>
                  <a:schemeClr val="tx1"/>
                </a:solidFill>
                <a:latin typeface="+mn-ea"/>
                <a:sym typeface="+mn-ea"/>
              </a:rPr>
              <a:t>：</a:t>
            </a:r>
            <a:endParaRPr sz="240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solidFill>
                  <a:schemeClr val="tx1"/>
                </a:solidFill>
                <a:latin typeface="+mn-ea"/>
                <a:sym typeface="+mn-ea"/>
              </a:rPr>
              <a:t>        是网页制作中超级链接的一种，又叫命名锚记。命名锚记像一个迅速定位器一样是一种页面内的超级链接，运用相当普遍。</a:t>
            </a:r>
            <a:endParaRPr sz="240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solidFill>
                  <a:schemeClr val="tx1"/>
                </a:solidFill>
                <a:effectLst/>
                <a:latin typeface="+mn-ea"/>
                <a:sym typeface="+mn-ea"/>
              </a:rPr>
              <a:t>命名锚点的</a:t>
            </a:r>
            <a:r>
              <a:rPr sz="2400">
                <a:solidFill>
                  <a:srgbClr val="FF0000"/>
                </a:solidFill>
                <a:effectLst/>
                <a:latin typeface="+mn-ea"/>
                <a:sym typeface="+mn-ea"/>
              </a:rPr>
              <a:t>作用</a:t>
            </a:r>
            <a:r>
              <a:rPr sz="2400">
                <a:solidFill>
                  <a:schemeClr val="tx1"/>
                </a:solidFill>
                <a:effectLst/>
                <a:latin typeface="+mn-ea"/>
                <a:sym typeface="+mn-ea"/>
              </a:rPr>
              <a:t>：在同一页面内的不同位置进行跳转。</a:t>
            </a:r>
            <a:r>
              <a:rPr lang="zh-CN" sz="2400">
                <a:solidFill>
                  <a:schemeClr val="tx1"/>
                </a:solidFill>
                <a:effectLst/>
                <a:latin typeface="+mn-ea"/>
                <a:sym typeface="+mn-ea"/>
              </a:rPr>
              <a:t>（百度百科）</a:t>
            </a:r>
            <a:endParaRPr sz="2400">
              <a:solidFill>
                <a:schemeClr val="tx1"/>
              </a:solidFill>
              <a:effectLst/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solidFill>
                  <a:schemeClr val="tx1"/>
                </a:solidFill>
                <a:latin typeface="+mn-ea"/>
                <a:sym typeface="+mn-ea"/>
              </a:rPr>
              <a:t>制作锚标记：</a:t>
            </a:r>
            <a:endParaRPr sz="240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solidFill>
                  <a:schemeClr val="tx1"/>
                </a:solidFill>
                <a:latin typeface="+mn-ea"/>
                <a:sym typeface="+mn-ea"/>
              </a:rPr>
              <a:t>       1)给元素定义命名锚记名</a:t>
            </a:r>
            <a:endParaRPr sz="240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solidFill>
                  <a:schemeClr val="tx1"/>
                </a:solidFill>
                <a:latin typeface="+mn-ea"/>
                <a:sym typeface="+mn-ea"/>
              </a:rPr>
              <a:t>               语法：&lt;标记 id="命名锚记名"&gt; &lt;/标记&gt;</a:t>
            </a:r>
            <a:endParaRPr sz="240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solidFill>
                  <a:schemeClr val="tx1"/>
                </a:solidFill>
                <a:latin typeface="+mn-ea"/>
                <a:sym typeface="+mn-ea"/>
              </a:rPr>
              <a:t>       2)命名锚记连接   语法：&lt;a href="#命名锚记名称"&gt;&lt;/a&gt;</a:t>
            </a:r>
            <a:endParaRPr lang="zh-CN" altLang="en-US" sz="24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322695" y="1762760"/>
            <a:ext cx="52920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Position</a:t>
            </a:r>
            <a:r>
              <a:rPr lang="zh-CN" altLang="en-US" sz="3200" dirty="0"/>
              <a:t>定位相关属性值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锚点链接</a:t>
            </a:r>
            <a:endParaRPr lang="zh-CN" alt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透明属性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滚动</a:t>
            </a:r>
            <a:endParaRPr lang="zh-CN" altLang="en-US" sz="3200" dirty="0"/>
          </a:p>
        </p:txBody>
      </p:sp>
      <p:grpSp>
        <p:nvGrpSpPr>
          <p:cNvPr id="4" name="组合 3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814312" y="1305152"/>
            <a:ext cx="5262563" cy="4266562"/>
            <a:chOff x="3127376" y="1047750"/>
            <a:chExt cx="5913438" cy="4794251"/>
          </a:xfrm>
        </p:grpSpPr>
        <p:sp>
          <p:nvSpPr>
            <p:cNvPr id="84" name="íšliḑe"/>
            <p:cNvSpPr/>
            <p:nvPr/>
          </p:nvSpPr>
          <p:spPr bwMode="auto">
            <a:xfrm>
              <a:off x="8404226" y="5310188"/>
              <a:ext cx="533400" cy="531813"/>
            </a:xfrm>
            <a:custGeom>
              <a:avLst/>
              <a:gdLst>
                <a:gd name="T0" fmla="*/ 32 w 337"/>
                <a:gd name="T1" fmla="*/ 31 h 337"/>
                <a:gd name="T2" fmla="*/ 225 w 337"/>
                <a:gd name="T3" fmla="*/ 112 h 337"/>
                <a:gd name="T4" fmla="*/ 306 w 337"/>
                <a:gd name="T5" fmla="*/ 306 h 337"/>
                <a:gd name="T6" fmla="*/ 112 w 337"/>
                <a:gd name="T7" fmla="*/ 225 h 337"/>
                <a:gd name="T8" fmla="*/ 32 w 337"/>
                <a:gd name="T9" fmla="*/ 31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337">
                  <a:moveTo>
                    <a:pt x="32" y="31"/>
                  </a:moveTo>
                  <a:cubicBezTo>
                    <a:pt x="63" y="0"/>
                    <a:pt x="150" y="36"/>
                    <a:pt x="225" y="112"/>
                  </a:cubicBezTo>
                  <a:cubicBezTo>
                    <a:pt x="301" y="188"/>
                    <a:pt x="337" y="275"/>
                    <a:pt x="306" y="306"/>
                  </a:cubicBezTo>
                  <a:cubicBezTo>
                    <a:pt x="275" y="337"/>
                    <a:pt x="188" y="301"/>
                    <a:pt x="112" y="225"/>
                  </a:cubicBezTo>
                  <a:cubicBezTo>
                    <a:pt x="36" y="149"/>
                    <a:pt x="0" y="62"/>
                    <a:pt x="32" y="31"/>
                  </a:cubicBezTo>
                  <a:close/>
                </a:path>
              </a:pathLst>
            </a:custGeom>
            <a:solidFill>
              <a:srgbClr val="6C63FF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ïslîḋè"/>
            <p:cNvSpPr/>
            <p:nvPr/>
          </p:nvSpPr>
          <p:spPr bwMode="auto">
            <a:xfrm>
              <a:off x="8626476" y="5418138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íṡ1íďè"/>
            <p:cNvSpPr/>
            <p:nvPr/>
          </p:nvSpPr>
          <p:spPr bwMode="auto">
            <a:xfrm>
              <a:off x="8626476" y="5310188"/>
              <a:ext cx="134938" cy="1762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i$1iḍè"/>
            <p:cNvSpPr/>
            <p:nvPr/>
          </p:nvSpPr>
          <p:spPr bwMode="auto">
            <a:xfrm>
              <a:off x="8626476" y="5200650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íṣḷïḋé"/>
            <p:cNvSpPr/>
            <p:nvPr/>
          </p:nvSpPr>
          <p:spPr bwMode="auto">
            <a:xfrm>
              <a:off x="8626476" y="5092700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iṡliďè"/>
            <p:cNvSpPr/>
            <p:nvPr/>
          </p:nvSpPr>
          <p:spPr bwMode="auto">
            <a:xfrm>
              <a:off x="8626476" y="4984750"/>
              <a:ext cx="134938" cy="1762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isḷîḑe"/>
            <p:cNvSpPr/>
            <p:nvPr/>
          </p:nvSpPr>
          <p:spPr bwMode="auto">
            <a:xfrm>
              <a:off x="8626476" y="4875213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íṡ1íďè"/>
            <p:cNvSpPr/>
            <p:nvPr/>
          </p:nvSpPr>
          <p:spPr bwMode="auto">
            <a:xfrm>
              <a:off x="8626476" y="4767263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íṧlïde"/>
            <p:cNvSpPr/>
            <p:nvPr/>
          </p:nvSpPr>
          <p:spPr bwMode="auto">
            <a:xfrm>
              <a:off x="8321676" y="3541713"/>
              <a:ext cx="719138" cy="1539875"/>
            </a:xfrm>
            <a:custGeom>
              <a:avLst/>
              <a:gdLst>
                <a:gd name="T0" fmla="*/ 396 w 455"/>
                <a:gd name="T1" fmla="*/ 362 h 975"/>
                <a:gd name="T2" fmla="*/ 412 w 455"/>
                <a:gd name="T3" fmla="*/ 338 h 975"/>
                <a:gd name="T4" fmla="*/ 299 w 455"/>
                <a:gd name="T5" fmla="*/ 320 h 975"/>
                <a:gd name="T6" fmla="*/ 421 w 455"/>
                <a:gd name="T7" fmla="*/ 321 h 975"/>
                <a:gd name="T8" fmla="*/ 425 w 455"/>
                <a:gd name="T9" fmla="*/ 158 h 975"/>
                <a:gd name="T10" fmla="*/ 262 w 455"/>
                <a:gd name="T11" fmla="*/ 243 h 975"/>
                <a:gd name="T12" fmla="*/ 413 w 455"/>
                <a:gd name="T13" fmla="*/ 132 h 975"/>
                <a:gd name="T14" fmla="*/ 132 w 455"/>
                <a:gd name="T15" fmla="*/ 57 h 975"/>
                <a:gd name="T16" fmla="*/ 56 w 455"/>
                <a:gd name="T17" fmla="*/ 337 h 975"/>
                <a:gd name="T18" fmla="*/ 73 w 455"/>
                <a:gd name="T19" fmla="*/ 362 h 975"/>
                <a:gd name="T20" fmla="*/ 50 w 455"/>
                <a:gd name="T21" fmla="*/ 399 h 975"/>
                <a:gd name="T22" fmla="*/ 196 w 455"/>
                <a:gd name="T23" fmla="*/ 475 h 975"/>
                <a:gd name="T24" fmla="*/ 40 w 455"/>
                <a:gd name="T25" fmla="*/ 423 h 975"/>
                <a:gd name="T26" fmla="*/ 73 w 455"/>
                <a:gd name="T27" fmla="*/ 616 h 975"/>
                <a:gd name="T28" fmla="*/ 108 w 455"/>
                <a:gd name="T29" fmla="*/ 905 h 975"/>
                <a:gd name="T30" fmla="*/ 396 w 455"/>
                <a:gd name="T31" fmla="*/ 870 h 975"/>
                <a:gd name="T32" fmla="*/ 396 w 455"/>
                <a:gd name="T33" fmla="*/ 616 h 975"/>
                <a:gd name="T34" fmla="*/ 396 w 455"/>
                <a:gd name="T35" fmla="*/ 362 h 975"/>
                <a:gd name="T36" fmla="*/ 396 w 455"/>
                <a:gd name="T37" fmla="*/ 362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5" h="975">
                  <a:moveTo>
                    <a:pt x="396" y="362"/>
                  </a:moveTo>
                  <a:cubicBezTo>
                    <a:pt x="402" y="354"/>
                    <a:pt x="407" y="347"/>
                    <a:pt x="412" y="338"/>
                  </a:cubicBezTo>
                  <a:cubicBezTo>
                    <a:pt x="299" y="320"/>
                    <a:pt x="299" y="320"/>
                    <a:pt x="299" y="320"/>
                  </a:cubicBezTo>
                  <a:cubicBezTo>
                    <a:pt x="421" y="321"/>
                    <a:pt x="421" y="321"/>
                    <a:pt x="421" y="321"/>
                  </a:cubicBezTo>
                  <a:cubicBezTo>
                    <a:pt x="445" y="269"/>
                    <a:pt x="446" y="210"/>
                    <a:pt x="425" y="158"/>
                  </a:cubicBezTo>
                  <a:cubicBezTo>
                    <a:pt x="262" y="243"/>
                    <a:pt x="262" y="243"/>
                    <a:pt x="262" y="243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356" y="33"/>
                    <a:pt x="230" y="0"/>
                    <a:pt x="132" y="57"/>
                  </a:cubicBezTo>
                  <a:cubicBezTo>
                    <a:pt x="33" y="113"/>
                    <a:pt x="0" y="239"/>
                    <a:pt x="56" y="337"/>
                  </a:cubicBezTo>
                  <a:cubicBezTo>
                    <a:pt x="61" y="346"/>
                    <a:pt x="67" y="354"/>
                    <a:pt x="73" y="362"/>
                  </a:cubicBezTo>
                  <a:cubicBezTo>
                    <a:pt x="64" y="373"/>
                    <a:pt x="56" y="386"/>
                    <a:pt x="50" y="399"/>
                  </a:cubicBezTo>
                  <a:cubicBezTo>
                    <a:pt x="196" y="475"/>
                    <a:pt x="196" y="475"/>
                    <a:pt x="196" y="475"/>
                  </a:cubicBezTo>
                  <a:cubicBezTo>
                    <a:pt x="40" y="423"/>
                    <a:pt x="40" y="423"/>
                    <a:pt x="40" y="423"/>
                  </a:cubicBezTo>
                  <a:cubicBezTo>
                    <a:pt x="18" y="489"/>
                    <a:pt x="30" y="561"/>
                    <a:pt x="73" y="616"/>
                  </a:cubicBezTo>
                  <a:cubicBezTo>
                    <a:pt x="3" y="705"/>
                    <a:pt x="18" y="835"/>
                    <a:pt x="108" y="905"/>
                  </a:cubicBezTo>
                  <a:cubicBezTo>
                    <a:pt x="197" y="975"/>
                    <a:pt x="326" y="960"/>
                    <a:pt x="396" y="870"/>
                  </a:cubicBezTo>
                  <a:cubicBezTo>
                    <a:pt x="455" y="796"/>
                    <a:pt x="455" y="691"/>
                    <a:pt x="396" y="616"/>
                  </a:cubicBezTo>
                  <a:cubicBezTo>
                    <a:pt x="455" y="541"/>
                    <a:pt x="455" y="436"/>
                    <a:pt x="396" y="362"/>
                  </a:cubicBezTo>
                  <a:cubicBezTo>
                    <a:pt x="396" y="362"/>
                    <a:pt x="396" y="362"/>
                    <a:pt x="396" y="362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íṡļïḓê"/>
            <p:cNvSpPr/>
            <p:nvPr/>
          </p:nvSpPr>
          <p:spPr bwMode="auto">
            <a:xfrm>
              <a:off x="8531226" y="4984750"/>
              <a:ext cx="344488" cy="50800"/>
            </a:xfrm>
            <a:custGeom>
              <a:avLst/>
              <a:gdLst>
                <a:gd name="T0" fmla="*/ 0 w 218"/>
                <a:gd name="T1" fmla="*/ 9 h 32"/>
                <a:gd name="T2" fmla="*/ 0 w 218"/>
                <a:gd name="T3" fmla="*/ 9 h 32"/>
                <a:gd name="T4" fmla="*/ 64 w 218"/>
                <a:gd name="T5" fmla="*/ 32 h 32"/>
                <a:gd name="T6" fmla="*/ 64 w 218"/>
                <a:gd name="T7" fmla="*/ 32 h 32"/>
                <a:gd name="T8" fmla="*/ 0 w 218"/>
                <a:gd name="T9" fmla="*/ 9 h 32"/>
                <a:gd name="T10" fmla="*/ 218 w 218"/>
                <a:gd name="T11" fmla="*/ 0 h 32"/>
                <a:gd name="T12" fmla="*/ 141 w 218"/>
                <a:gd name="T13" fmla="*/ 32 h 32"/>
                <a:gd name="T14" fmla="*/ 141 w 218"/>
                <a:gd name="T15" fmla="*/ 32 h 32"/>
                <a:gd name="T16" fmla="*/ 218 w 218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32"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20" y="20"/>
                    <a:pt x="42" y="28"/>
                    <a:pt x="64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2" y="28"/>
                    <a:pt x="20" y="20"/>
                    <a:pt x="0" y="9"/>
                  </a:cubicBezTo>
                  <a:moveTo>
                    <a:pt x="218" y="0"/>
                  </a:moveTo>
                  <a:cubicBezTo>
                    <a:pt x="195" y="16"/>
                    <a:pt x="169" y="27"/>
                    <a:pt x="141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69" y="27"/>
                    <a:pt x="195" y="16"/>
                    <a:pt x="21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ísḻîḍê"/>
            <p:cNvSpPr/>
            <p:nvPr/>
          </p:nvSpPr>
          <p:spPr bwMode="auto">
            <a:xfrm>
              <a:off x="8632826" y="5035550"/>
              <a:ext cx="122238" cy="3175"/>
            </a:xfrm>
            <a:custGeom>
              <a:avLst/>
              <a:gdLst>
                <a:gd name="T0" fmla="*/ 0 w 77"/>
                <a:gd name="T1" fmla="*/ 0 h 3"/>
                <a:gd name="T2" fmla="*/ 0 w 77"/>
                <a:gd name="T3" fmla="*/ 0 h 3"/>
                <a:gd name="T4" fmla="*/ 15 w 77"/>
                <a:gd name="T5" fmla="*/ 3 h 3"/>
                <a:gd name="T6" fmla="*/ 15 w 77"/>
                <a:gd name="T7" fmla="*/ 3 h 3"/>
                <a:gd name="T8" fmla="*/ 0 w 77"/>
                <a:gd name="T9" fmla="*/ 0 h 3"/>
                <a:gd name="T10" fmla="*/ 77 w 77"/>
                <a:gd name="T11" fmla="*/ 0 h 3"/>
                <a:gd name="T12" fmla="*/ 62 w 77"/>
                <a:gd name="T13" fmla="*/ 2 h 3"/>
                <a:gd name="T14" fmla="*/ 62 w 77"/>
                <a:gd name="T15" fmla="*/ 2 h 3"/>
                <a:gd name="T16" fmla="*/ 77 w 77"/>
                <a:gd name="T17" fmla="*/ 0 h 3"/>
                <a:gd name="T18" fmla="*/ 77 w 77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10" y="2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0" y="2"/>
                    <a:pt x="5" y="1"/>
                    <a:pt x="0" y="0"/>
                  </a:cubicBezTo>
                  <a:moveTo>
                    <a:pt x="77" y="0"/>
                  </a:moveTo>
                  <a:cubicBezTo>
                    <a:pt x="72" y="1"/>
                    <a:pt x="67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7" y="2"/>
                    <a:pt x="72" y="1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5" name="i$ļîdé"/>
            <p:cNvSpPr/>
            <p:nvPr/>
          </p:nvSpPr>
          <p:spPr bwMode="auto">
            <a:xfrm>
              <a:off x="8656638" y="5037138"/>
              <a:ext cx="74613" cy="3175"/>
            </a:xfrm>
            <a:custGeom>
              <a:avLst/>
              <a:gdLst>
                <a:gd name="T0" fmla="*/ 47 w 47"/>
                <a:gd name="T1" fmla="*/ 0 h 2"/>
                <a:gd name="T2" fmla="*/ 23 w 47"/>
                <a:gd name="T3" fmla="*/ 2 h 2"/>
                <a:gd name="T4" fmla="*/ 0 w 47"/>
                <a:gd name="T5" fmla="*/ 1 h 2"/>
                <a:gd name="T6" fmla="*/ 0 w 47"/>
                <a:gd name="T7" fmla="*/ 1 h 2"/>
                <a:gd name="T8" fmla="*/ 22 w 47"/>
                <a:gd name="T9" fmla="*/ 2 h 2"/>
                <a:gd name="T10" fmla="*/ 47 w 47"/>
                <a:gd name="T11" fmla="*/ 0 h 2"/>
                <a:gd name="T12" fmla="*/ 47 w 4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">
                  <a:moveTo>
                    <a:pt x="47" y="0"/>
                  </a:moveTo>
                  <a:cubicBezTo>
                    <a:pt x="39" y="1"/>
                    <a:pt x="31" y="2"/>
                    <a:pt x="23" y="2"/>
                  </a:cubicBezTo>
                  <a:cubicBezTo>
                    <a:pt x="15" y="2"/>
                    <a:pt x="7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15" y="2"/>
                    <a:pt x="22" y="2"/>
                  </a:cubicBezTo>
                  <a:cubicBezTo>
                    <a:pt x="31" y="2"/>
                    <a:pt x="39" y="1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6" name="ïṡḷïḓê"/>
            <p:cNvSpPr/>
            <p:nvPr/>
          </p:nvSpPr>
          <p:spPr bwMode="auto">
            <a:xfrm>
              <a:off x="8531226" y="4340225"/>
              <a:ext cx="509588" cy="700088"/>
            </a:xfrm>
            <a:custGeom>
              <a:avLst/>
              <a:gdLst>
                <a:gd name="T0" fmla="*/ 0 w 322"/>
                <a:gd name="T1" fmla="*/ 0 h 444"/>
                <a:gd name="T2" fmla="*/ 0 w 322"/>
                <a:gd name="T3" fmla="*/ 417 h 444"/>
                <a:gd name="T4" fmla="*/ 64 w 322"/>
                <a:gd name="T5" fmla="*/ 440 h 444"/>
                <a:gd name="T6" fmla="*/ 79 w 322"/>
                <a:gd name="T7" fmla="*/ 443 h 444"/>
                <a:gd name="T8" fmla="*/ 102 w 322"/>
                <a:gd name="T9" fmla="*/ 444 h 444"/>
                <a:gd name="T10" fmla="*/ 126 w 322"/>
                <a:gd name="T11" fmla="*/ 442 h 444"/>
                <a:gd name="T12" fmla="*/ 141 w 322"/>
                <a:gd name="T13" fmla="*/ 440 h 444"/>
                <a:gd name="T14" fmla="*/ 218 w 322"/>
                <a:gd name="T15" fmla="*/ 408 h 444"/>
                <a:gd name="T16" fmla="*/ 263 w 322"/>
                <a:gd name="T17" fmla="*/ 365 h 444"/>
                <a:gd name="T18" fmla="*/ 263 w 322"/>
                <a:gd name="T19" fmla="*/ 111 h 444"/>
                <a:gd name="T20" fmla="*/ 0 w 322"/>
                <a:gd name="T21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444">
                  <a:moveTo>
                    <a:pt x="0" y="0"/>
                  </a:moveTo>
                  <a:cubicBezTo>
                    <a:pt x="0" y="417"/>
                    <a:pt x="0" y="417"/>
                    <a:pt x="0" y="417"/>
                  </a:cubicBezTo>
                  <a:cubicBezTo>
                    <a:pt x="20" y="428"/>
                    <a:pt x="42" y="436"/>
                    <a:pt x="64" y="440"/>
                  </a:cubicBezTo>
                  <a:cubicBezTo>
                    <a:pt x="69" y="441"/>
                    <a:pt x="74" y="442"/>
                    <a:pt x="79" y="443"/>
                  </a:cubicBezTo>
                  <a:cubicBezTo>
                    <a:pt x="86" y="443"/>
                    <a:pt x="94" y="444"/>
                    <a:pt x="102" y="444"/>
                  </a:cubicBezTo>
                  <a:cubicBezTo>
                    <a:pt x="110" y="444"/>
                    <a:pt x="118" y="443"/>
                    <a:pt x="126" y="442"/>
                  </a:cubicBezTo>
                  <a:cubicBezTo>
                    <a:pt x="131" y="442"/>
                    <a:pt x="136" y="441"/>
                    <a:pt x="141" y="440"/>
                  </a:cubicBezTo>
                  <a:cubicBezTo>
                    <a:pt x="169" y="435"/>
                    <a:pt x="195" y="424"/>
                    <a:pt x="218" y="408"/>
                  </a:cubicBezTo>
                  <a:cubicBezTo>
                    <a:pt x="235" y="396"/>
                    <a:pt x="250" y="382"/>
                    <a:pt x="263" y="365"/>
                  </a:cubicBezTo>
                  <a:cubicBezTo>
                    <a:pt x="322" y="291"/>
                    <a:pt x="322" y="186"/>
                    <a:pt x="263" y="111"/>
                  </a:cubicBezTo>
                  <a:cubicBezTo>
                    <a:pt x="281" y="88"/>
                    <a:pt x="115" y="30"/>
                    <a:pt x="0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işḷíḍè"/>
            <p:cNvSpPr/>
            <p:nvPr/>
          </p:nvSpPr>
          <p:spPr bwMode="auto">
            <a:xfrm>
              <a:off x="3603626" y="1047750"/>
              <a:ext cx="4927600" cy="4719638"/>
            </a:xfrm>
            <a:custGeom>
              <a:avLst/>
              <a:gdLst>
                <a:gd name="T0" fmla="*/ 3104 w 3104"/>
                <a:gd name="T1" fmla="*/ 0 h 2973"/>
                <a:gd name="T2" fmla="*/ 3104 w 3104"/>
                <a:gd name="T3" fmla="*/ 2866 h 2973"/>
                <a:gd name="T4" fmla="*/ 2132 w 3104"/>
                <a:gd name="T5" fmla="*/ 2730 h 2973"/>
                <a:gd name="T6" fmla="*/ 949 w 3104"/>
                <a:gd name="T7" fmla="*/ 2971 h 2973"/>
                <a:gd name="T8" fmla="*/ 940 w 3104"/>
                <a:gd name="T9" fmla="*/ 2973 h 2973"/>
                <a:gd name="T10" fmla="*/ 0 w 3104"/>
                <a:gd name="T11" fmla="*/ 2714 h 2973"/>
                <a:gd name="T12" fmla="*/ 0 w 3104"/>
                <a:gd name="T13" fmla="*/ 223 h 2973"/>
                <a:gd name="T14" fmla="*/ 976 w 3104"/>
                <a:gd name="T15" fmla="*/ 0 h 2973"/>
                <a:gd name="T16" fmla="*/ 2044 w 3104"/>
                <a:gd name="T17" fmla="*/ 223 h 2973"/>
                <a:gd name="T18" fmla="*/ 2085 w 3104"/>
                <a:gd name="T19" fmla="*/ 215 h 2973"/>
                <a:gd name="T20" fmla="*/ 3104 w 3104"/>
                <a:gd name="T21" fmla="*/ 0 h 2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04" h="2973">
                  <a:moveTo>
                    <a:pt x="3104" y="0"/>
                  </a:moveTo>
                  <a:lnTo>
                    <a:pt x="3104" y="2866"/>
                  </a:lnTo>
                  <a:lnTo>
                    <a:pt x="2132" y="2730"/>
                  </a:lnTo>
                  <a:lnTo>
                    <a:pt x="949" y="2971"/>
                  </a:lnTo>
                  <a:lnTo>
                    <a:pt x="940" y="2973"/>
                  </a:lnTo>
                  <a:lnTo>
                    <a:pt x="0" y="2714"/>
                  </a:lnTo>
                  <a:lnTo>
                    <a:pt x="0" y="223"/>
                  </a:lnTo>
                  <a:lnTo>
                    <a:pt x="976" y="0"/>
                  </a:lnTo>
                  <a:lnTo>
                    <a:pt x="2044" y="223"/>
                  </a:lnTo>
                  <a:lnTo>
                    <a:pt x="2085" y="215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íṡliḓé"/>
            <p:cNvSpPr/>
            <p:nvPr/>
          </p:nvSpPr>
          <p:spPr bwMode="auto">
            <a:xfrm>
              <a:off x="3603626" y="1047750"/>
              <a:ext cx="4927600" cy="4719638"/>
            </a:xfrm>
            <a:custGeom>
              <a:avLst/>
              <a:gdLst>
                <a:gd name="T0" fmla="*/ 3104 w 3104"/>
                <a:gd name="T1" fmla="*/ 0 h 2973"/>
                <a:gd name="T2" fmla="*/ 3104 w 3104"/>
                <a:gd name="T3" fmla="*/ 2866 h 2973"/>
                <a:gd name="T4" fmla="*/ 2132 w 3104"/>
                <a:gd name="T5" fmla="*/ 2730 h 2973"/>
                <a:gd name="T6" fmla="*/ 949 w 3104"/>
                <a:gd name="T7" fmla="*/ 2971 h 2973"/>
                <a:gd name="T8" fmla="*/ 940 w 3104"/>
                <a:gd name="T9" fmla="*/ 2973 h 2973"/>
                <a:gd name="T10" fmla="*/ 0 w 3104"/>
                <a:gd name="T11" fmla="*/ 2714 h 2973"/>
                <a:gd name="T12" fmla="*/ 0 w 3104"/>
                <a:gd name="T13" fmla="*/ 223 h 2973"/>
                <a:gd name="T14" fmla="*/ 976 w 3104"/>
                <a:gd name="T15" fmla="*/ 0 h 2973"/>
                <a:gd name="T16" fmla="*/ 2044 w 3104"/>
                <a:gd name="T17" fmla="*/ 223 h 2973"/>
                <a:gd name="T18" fmla="*/ 2085 w 3104"/>
                <a:gd name="T19" fmla="*/ 215 h 2973"/>
                <a:gd name="T20" fmla="*/ 3104 w 3104"/>
                <a:gd name="T21" fmla="*/ 0 h 2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04" h="2973">
                  <a:moveTo>
                    <a:pt x="3104" y="0"/>
                  </a:moveTo>
                  <a:lnTo>
                    <a:pt x="3104" y="2866"/>
                  </a:lnTo>
                  <a:lnTo>
                    <a:pt x="2132" y="2730"/>
                  </a:lnTo>
                  <a:lnTo>
                    <a:pt x="949" y="2971"/>
                  </a:lnTo>
                  <a:lnTo>
                    <a:pt x="940" y="2973"/>
                  </a:lnTo>
                  <a:lnTo>
                    <a:pt x="0" y="2714"/>
                  </a:lnTo>
                  <a:lnTo>
                    <a:pt x="0" y="223"/>
                  </a:lnTo>
                  <a:lnTo>
                    <a:pt x="976" y="0"/>
                  </a:lnTo>
                  <a:lnTo>
                    <a:pt x="2044" y="223"/>
                  </a:lnTo>
                  <a:lnTo>
                    <a:pt x="2085" y="215"/>
                  </a:lnTo>
                  <a:lnTo>
                    <a:pt x="3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ïśľîḋè"/>
            <p:cNvSpPr/>
            <p:nvPr/>
          </p:nvSpPr>
          <p:spPr bwMode="auto">
            <a:xfrm>
              <a:off x="3862388" y="1295400"/>
              <a:ext cx="4410075" cy="4224338"/>
            </a:xfrm>
            <a:custGeom>
              <a:avLst/>
              <a:gdLst>
                <a:gd name="T0" fmla="*/ 2778 w 2778"/>
                <a:gd name="T1" fmla="*/ 0 h 2661"/>
                <a:gd name="T2" fmla="*/ 2778 w 2778"/>
                <a:gd name="T3" fmla="*/ 2564 h 2661"/>
                <a:gd name="T4" fmla="*/ 1908 w 2778"/>
                <a:gd name="T5" fmla="*/ 2444 h 2661"/>
                <a:gd name="T6" fmla="*/ 850 w 2778"/>
                <a:gd name="T7" fmla="*/ 2659 h 2661"/>
                <a:gd name="T8" fmla="*/ 842 w 2778"/>
                <a:gd name="T9" fmla="*/ 2661 h 2661"/>
                <a:gd name="T10" fmla="*/ 0 w 2778"/>
                <a:gd name="T11" fmla="*/ 2429 h 2661"/>
                <a:gd name="T12" fmla="*/ 0 w 2778"/>
                <a:gd name="T13" fmla="*/ 200 h 2661"/>
                <a:gd name="T14" fmla="*/ 874 w 2778"/>
                <a:gd name="T15" fmla="*/ 0 h 2661"/>
                <a:gd name="T16" fmla="*/ 1829 w 2778"/>
                <a:gd name="T17" fmla="*/ 200 h 2661"/>
                <a:gd name="T18" fmla="*/ 1865 w 2778"/>
                <a:gd name="T19" fmla="*/ 192 h 2661"/>
                <a:gd name="T20" fmla="*/ 2778 w 2778"/>
                <a:gd name="T21" fmla="*/ 0 h 2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8" h="2661">
                  <a:moveTo>
                    <a:pt x="2778" y="0"/>
                  </a:moveTo>
                  <a:lnTo>
                    <a:pt x="2778" y="2564"/>
                  </a:lnTo>
                  <a:lnTo>
                    <a:pt x="1908" y="2444"/>
                  </a:lnTo>
                  <a:lnTo>
                    <a:pt x="850" y="2659"/>
                  </a:lnTo>
                  <a:lnTo>
                    <a:pt x="842" y="2661"/>
                  </a:lnTo>
                  <a:lnTo>
                    <a:pt x="0" y="2429"/>
                  </a:lnTo>
                  <a:lnTo>
                    <a:pt x="0" y="200"/>
                  </a:lnTo>
                  <a:lnTo>
                    <a:pt x="874" y="0"/>
                  </a:lnTo>
                  <a:lnTo>
                    <a:pt x="1829" y="200"/>
                  </a:lnTo>
                  <a:lnTo>
                    <a:pt x="1865" y="192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íṧ1iḋé"/>
            <p:cNvSpPr/>
            <p:nvPr/>
          </p:nvSpPr>
          <p:spPr bwMode="auto">
            <a:xfrm>
              <a:off x="3862388" y="1295400"/>
              <a:ext cx="4410075" cy="4224338"/>
            </a:xfrm>
            <a:custGeom>
              <a:avLst/>
              <a:gdLst>
                <a:gd name="T0" fmla="*/ 2778 w 2778"/>
                <a:gd name="T1" fmla="*/ 0 h 2661"/>
                <a:gd name="T2" fmla="*/ 2778 w 2778"/>
                <a:gd name="T3" fmla="*/ 2564 h 2661"/>
                <a:gd name="T4" fmla="*/ 1908 w 2778"/>
                <a:gd name="T5" fmla="*/ 2444 h 2661"/>
                <a:gd name="T6" fmla="*/ 850 w 2778"/>
                <a:gd name="T7" fmla="*/ 2659 h 2661"/>
                <a:gd name="T8" fmla="*/ 842 w 2778"/>
                <a:gd name="T9" fmla="*/ 2661 h 2661"/>
                <a:gd name="T10" fmla="*/ 0 w 2778"/>
                <a:gd name="T11" fmla="*/ 2429 h 2661"/>
                <a:gd name="T12" fmla="*/ 0 w 2778"/>
                <a:gd name="T13" fmla="*/ 200 h 2661"/>
                <a:gd name="T14" fmla="*/ 874 w 2778"/>
                <a:gd name="T15" fmla="*/ 0 h 2661"/>
                <a:gd name="T16" fmla="*/ 1829 w 2778"/>
                <a:gd name="T17" fmla="*/ 200 h 2661"/>
                <a:gd name="T18" fmla="*/ 1865 w 2778"/>
                <a:gd name="T19" fmla="*/ 192 h 2661"/>
                <a:gd name="T20" fmla="*/ 2778 w 2778"/>
                <a:gd name="T21" fmla="*/ 0 h 2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8" h="2661">
                  <a:moveTo>
                    <a:pt x="2778" y="0"/>
                  </a:moveTo>
                  <a:lnTo>
                    <a:pt x="2778" y="2564"/>
                  </a:lnTo>
                  <a:lnTo>
                    <a:pt x="1908" y="2444"/>
                  </a:lnTo>
                  <a:lnTo>
                    <a:pt x="850" y="2659"/>
                  </a:lnTo>
                  <a:lnTo>
                    <a:pt x="842" y="2661"/>
                  </a:lnTo>
                  <a:lnTo>
                    <a:pt x="0" y="2429"/>
                  </a:lnTo>
                  <a:lnTo>
                    <a:pt x="0" y="200"/>
                  </a:lnTo>
                  <a:lnTo>
                    <a:pt x="874" y="0"/>
                  </a:lnTo>
                  <a:lnTo>
                    <a:pt x="1829" y="200"/>
                  </a:lnTo>
                  <a:lnTo>
                    <a:pt x="1865" y="192"/>
                  </a:lnTo>
                  <a:lnTo>
                    <a:pt x="27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ïšļídê"/>
            <p:cNvSpPr/>
            <p:nvPr/>
          </p:nvSpPr>
          <p:spPr bwMode="auto">
            <a:xfrm>
              <a:off x="5149851" y="1047750"/>
              <a:ext cx="1766888" cy="565150"/>
            </a:xfrm>
            <a:custGeom>
              <a:avLst/>
              <a:gdLst>
                <a:gd name="T0" fmla="*/ 2 w 1113"/>
                <a:gd name="T1" fmla="*/ 0 h 356"/>
                <a:gd name="T2" fmla="*/ 2 w 1113"/>
                <a:gd name="T3" fmla="*/ 0 h 356"/>
                <a:gd name="T4" fmla="*/ 0 w 1113"/>
                <a:gd name="T5" fmla="*/ 171 h 356"/>
                <a:gd name="T6" fmla="*/ 63 w 1113"/>
                <a:gd name="T7" fmla="*/ 156 h 356"/>
                <a:gd name="T8" fmla="*/ 1018 w 1113"/>
                <a:gd name="T9" fmla="*/ 356 h 356"/>
                <a:gd name="T10" fmla="*/ 1054 w 1113"/>
                <a:gd name="T11" fmla="*/ 348 h 356"/>
                <a:gd name="T12" fmla="*/ 1113 w 1113"/>
                <a:gd name="T13" fmla="*/ 336 h 356"/>
                <a:gd name="T14" fmla="*/ 1111 w 1113"/>
                <a:gd name="T15" fmla="*/ 215 h 356"/>
                <a:gd name="T16" fmla="*/ 1070 w 1113"/>
                <a:gd name="T17" fmla="*/ 223 h 356"/>
                <a:gd name="T18" fmla="*/ 2 w 1113"/>
                <a:gd name="T19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3" h="356">
                  <a:moveTo>
                    <a:pt x="2" y="0"/>
                  </a:moveTo>
                  <a:lnTo>
                    <a:pt x="2" y="0"/>
                  </a:lnTo>
                  <a:lnTo>
                    <a:pt x="0" y="171"/>
                  </a:lnTo>
                  <a:lnTo>
                    <a:pt x="63" y="156"/>
                  </a:lnTo>
                  <a:lnTo>
                    <a:pt x="1018" y="356"/>
                  </a:lnTo>
                  <a:lnTo>
                    <a:pt x="1054" y="348"/>
                  </a:lnTo>
                  <a:lnTo>
                    <a:pt x="1113" y="336"/>
                  </a:lnTo>
                  <a:lnTo>
                    <a:pt x="1111" y="215"/>
                  </a:lnTo>
                  <a:lnTo>
                    <a:pt x="1070" y="22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D3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îṩļîḓê"/>
            <p:cNvSpPr/>
            <p:nvPr/>
          </p:nvSpPr>
          <p:spPr bwMode="auto">
            <a:xfrm>
              <a:off x="5149851" y="1047750"/>
              <a:ext cx="1766888" cy="565150"/>
            </a:xfrm>
            <a:custGeom>
              <a:avLst/>
              <a:gdLst>
                <a:gd name="T0" fmla="*/ 2 w 1113"/>
                <a:gd name="T1" fmla="*/ 0 h 356"/>
                <a:gd name="T2" fmla="*/ 2 w 1113"/>
                <a:gd name="T3" fmla="*/ 0 h 356"/>
                <a:gd name="T4" fmla="*/ 0 w 1113"/>
                <a:gd name="T5" fmla="*/ 171 h 356"/>
                <a:gd name="T6" fmla="*/ 63 w 1113"/>
                <a:gd name="T7" fmla="*/ 156 h 356"/>
                <a:gd name="T8" fmla="*/ 1018 w 1113"/>
                <a:gd name="T9" fmla="*/ 356 h 356"/>
                <a:gd name="T10" fmla="*/ 1054 w 1113"/>
                <a:gd name="T11" fmla="*/ 348 h 356"/>
                <a:gd name="T12" fmla="*/ 1113 w 1113"/>
                <a:gd name="T13" fmla="*/ 336 h 356"/>
                <a:gd name="T14" fmla="*/ 1111 w 1113"/>
                <a:gd name="T15" fmla="*/ 215 h 356"/>
                <a:gd name="T16" fmla="*/ 1070 w 1113"/>
                <a:gd name="T17" fmla="*/ 223 h 356"/>
                <a:gd name="T18" fmla="*/ 2 w 1113"/>
                <a:gd name="T19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3" h="356">
                  <a:moveTo>
                    <a:pt x="2" y="0"/>
                  </a:moveTo>
                  <a:lnTo>
                    <a:pt x="2" y="0"/>
                  </a:lnTo>
                  <a:lnTo>
                    <a:pt x="0" y="171"/>
                  </a:lnTo>
                  <a:lnTo>
                    <a:pt x="63" y="156"/>
                  </a:lnTo>
                  <a:lnTo>
                    <a:pt x="1018" y="356"/>
                  </a:lnTo>
                  <a:lnTo>
                    <a:pt x="1054" y="348"/>
                  </a:lnTo>
                  <a:lnTo>
                    <a:pt x="1113" y="336"/>
                  </a:lnTo>
                  <a:lnTo>
                    <a:pt x="1111" y="215"/>
                  </a:lnTo>
                  <a:lnTo>
                    <a:pt x="1070" y="223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í$ḷíde"/>
            <p:cNvSpPr/>
            <p:nvPr/>
          </p:nvSpPr>
          <p:spPr bwMode="auto">
            <a:xfrm>
              <a:off x="5141913" y="1295400"/>
              <a:ext cx="1795463" cy="1393825"/>
            </a:xfrm>
            <a:custGeom>
              <a:avLst/>
              <a:gdLst>
                <a:gd name="T0" fmla="*/ 899 w 1135"/>
                <a:gd name="T1" fmla="*/ 820 h 882"/>
                <a:gd name="T2" fmla="*/ 809 w 1135"/>
                <a:gd name="T3" fmla="*/ 879 h 882"/>
                <a:gd name="T4" fmla="*/ 809 w 1135"/>
                <a:gd name="T5" fmla="*/ 881 h 882"/>
                <a:gd name="T6" fmla="*/ 989 w 1135"/>
                <a:gd name="T7" fmla="*/ 882 h 882"/>
                <a:gd name="T8" fmla="*/ 899 w 1135"/>
                <a:gd name="T9" fmla="*/ 820 h 882"/>
                <a:gd name="T10" fmla="*/ 68 w 1135"/>
                <a:gd name="T11" fmla="*/ 0 h 882"/>
                <a:gd name="T12" fmla="*/ 5 w 1135"/>
                <a:gd name="T13" fmla="*/ 15 h 882"/>
                <a:gd name="T14" fmla="*/ 0 w 1135"/>
                <a:gd name="T15" fmla="*/ 655 h 882"/>
                <a:gd name="T16" fmla="*/ 148 w 1135"/>
                <a:gd name="T17" fmla="*/ 655 h 882"/>
                <a:gd name="T18" fmla="*/ 148 w 1135"/>
                <a:gd name="T19" fmla="*/ 395 h 882"/>
                <a:gd name="T20" fmla="*/ 160 w 1135"/>
                <a:gd name="T21" fmla="*/ 395 h 882"/>
                <a:gd name="T22" fmla="*/ 160 w 1135"/>
                <a:gd name="T23" fmla="*/ 655 h 882"/>
                <a:gd name="T24" fmla="*/ 404 w 1135"/>
                <a:gd name="T25" fmla="*/ 655 h 882"/>
                <a:gd name="T26" fmla="*/ 484 w 1135"/>
                <a:gd name="T27" fmla="*/ 619 h 882"/>
                <a:gd name="T28" fmla="*/ 523 w 1135"/>
                <a:gd name="T29" fmla="*/ 619 h 882"/>
                <a:gd name="T30" fmla="*/ 523 w 1135"/>
                <a:gd name="T31" fmla="*/ 880 h 882"/>
                <a:gd name="T32" fmla="*/ 681 w 1135"/>
                <a:gd name="T33" fmla="*/ 881 h 882"/>
                <a:gd name="T34" fmla="*/ 797 w 1135"/>
                <a:gd name="T35" fmla="*/ 724 h 882"/>
                <a:gd name="T36" fmla="*/ 797 w 1135"/>
                <a:gd name="T37" fmla="*/ 395 h 882"/>
                <a:gd name="T38" fmla="*/ 809 w 1135"/>
                <a:gd name="T39" fmla="*/ 395 h 882"/>
                <a:gd name="T40" fmla="*/ 809 w 1135"/>
                <a:gd name="T41" fmla="*/ 718 h 882"/>
                <a:gd name="T42" fmla="*/ 899 w 1135"/>
                <a:gd name="T43" fmla="*/ 699 h 882"/>
                <a:gd name="T44" fmla="*/ 1043 w 1135"/>
                <a:gd name="T45" fmla="*/ 752 h 882"/>
                <a:gd name="T46" fmla="*/ 1042 w 1135"/>
                <a:gd name="T47" fmla="*/ 395 h 882"/>
                <a:gd name="T48" fmla="*/ 1054 w 1135"/>
                <a:gd name="T49" fmla="*/ 395 h 882"/>
                <a:gd name="T50" fmla="*/ 1055 w 1135"/>
                <a:gd name="T51" fmla="*/ 763 h 882"/>
                <a:gd name="T52" fmla="*/ 1117 w 1135"/>
                <a:gd name="T53" fmla="*/ 882 h 882"/>
                <a:gd name="T54" fmla="*/ 1135 w 1135"/>
                <a:gd name="T55" fmla="*/ 882 h 882"/>
                <a:gd name="T56" fmla="*/ 1122 w 1135"/>
                <a:gd name="T57" fmla="*/ 181 h 882"/>
                <a:gd name="T58" fmla="*/ 1063 w 1135"/>
                <a:gd name="T59" fmla="*/ 193 h 882"/>
                <a:gd name="T60" fmla="*/ 1027 w 1135"/>
                <a:gd name="T61" fmla="*/ 201 h 882"/>
                <a:gd name="T62" fmla="*/ 68 w 1135"/>
                <a:gd name="T63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35" h="882">
                  <a:moveTo>
                    <a:pt x="899" y="820"/>
                  </a:moveTo>
                  <a:cubicBezTo>
                    <a:pt x="859" y="820"/>
                    <a:pt x="824" y="844"/>
                    <a:pt x="809" y="879"/>
                  </a:cubicBezTo>
                  <a:cubicBezTo>
                    <a:pt x="809" y="881"/>
                    <a:pt x="809" y="881"/>
                    <a:pt x="809" y="881"/>
                  </a:cubicBezTo>
                  <a:cubicBezTo>
                    <a:pt x="989" y="882"/>
                    <a:pt x="989" y="882"/>
                    <a:pt x="989" y="882"/>
                  </a:cubicBezTo>
                  <a:cubicBezTo>
                    <a:pt x="975" y="846"/>
                    <a:pt x="940" y="820"/>
                    <a:pt x="899" y="820"/>
                  </a:cubicBezTo>
                  <a:moveTo>
                    <a:pt x="68" y="0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148" y="655"/>
                    <a:pt x="148" y="655"/>
                    <a:pt x="148" y="655"/>
                  </a:cubicBezTo>
                  <a:cubicBezTo>
                    <a:pt x="148" y="395"/>
                    <a:pt x="148" y="395"/>
                    <a:pt x="148" y="395"/>
                  </a:cubicBezTo>
                  <a:cubicBezTo>
                    <a:pt x="160" y="395"/>
                    <a:pt x="160" y="395"/>
                    <a:pt x="160" y="395"/>
                  </a:cubicBezTo>
                  <a:cubicBezTo>
                    <a:pt x="160" y="655"/>
                    <a:pt x="160" y="655"/>
                    <a:pt x="160" y="655"/>
                  </a:cubicBezTo>
                  <a:cubicBezTo>
                    <a:pt x="404" y="655"/>
                    <a:pt x="404" y="655"/>
                    <a:pt x="404" y="655"/>
                  </a:cubicBezTo>
                  <a:cubicBezTo>
                    <a:pt x="484" y="619"/>
                    <a:pt x="484" y="619"/>
                    <a:pt x="484" y="619"/>
                  </a:cubicBezTo>
                  <a:cubicBezTo>
                    <a:pt x="523" y="619"/>
                    <a:pt x="523" y="619"/>
                    <a:pt x="523" y="619"/>
                  </a:cubicBezTo>
                  <a:cubicBezTo>
                    <a:pt x="523" y="880"/>
                    <a:pt x="523" y="880"/>
                    <a:pt x="523" y="880"/>
                  </a:cubicBezTo>
                  <a:cubicBezTo>
                    <a:pt x="681" y="881"/>
                    <a:pt x="681" y="881"/>
                    <a:pt x="681" y="881"/>
                  </a:cubicBezTo>
                  <a:cubicBezTo>
                    <a:pt x="694" y="812"/>
                    <a:pt x="738" y="755"/>
                    <a:pt x="797" y="724"/>
                  </a:cubicBezTo>
                  <a:cubicBezTo>
                    <a:pt x="797" y="395"/>
                    <a:pt x="797" y="395"/>
                    <a:pt x="797" y="395"/>
                  </a:cubicBezTo>
                  <a:cubicBezTo>
                    <a:pt x="809" y="395"/>
                    <a:pt x="809" y="395"/>
                    <a:pt x="809" y="395"/>
                  </a:cubicBezTo>
                  <a:cubicBezTo>
                    <a:pt x="809" y="718"/>
                    <a:pt x="809" y="718"/>
                    <a:pt x="809" y="718"/>
                  </a:cubicBezTo>
                  <a:cubicBezTo>
                    <a:pt x="837" y="706"/>
                    <a:pt x="867" y="699"/>
                    <a:pt x="899" y="699"/>
                  </a:cubicBezTo>
                  <a:cubicBezTo>
                    <a:pt x="954" y="699"/>
                    <a:pt x="1004" y="719"/>
                    <a:pt x="1043" y="752"/>
                  </a:cubicBezTo>
                  <a:cubicBezTo>
                    <a:pt x="1042" y="395"/>
                    <a:pt x="1042" y="395"/>
                    <a:pt x="1042" y="395"/>
                  </a:cubicBezTo>
                  <a:cubicBezTo>
                    <a:pt x="1054" y="395"/>
                    <a:pt x="1054" y="395"/>
                    <a:pt x="1054" y="395"/>
                  </a:cubicBezTo>
                  <a:cubicBezTo>
                    <a:pt x="1055" y="763"/>
                    <a:pt x="1055" y="763"/>
                    <a:pt x="1055" y="763"/>
                  </a:cubicBezTo>
                  <a:cubicBezTo>
                    <a:pt x="1086" y="795"/>
                    <a:pt x="1109" y="836"/>
                    <a:pt x="1117" y="882"/>
                  </a:cubicBezTo>
                  <a:cubicBezTo>
                    <a:pt x="1135" y="882"/>
                    <a:pt x="1135" y="882"/>
                    <a:pt x="1135" y="882"/>
                  </a:cubicBezTo>
                  <a:cubicBezTo>
                    <a:pt x="1122" y="181"/>
                    <a:pt x="1122" y="181"/>
                    <a:pt x="1122" y="181"/>
                  </a:cubicBezTo>
                  <a:cubicBezTo>
                    <a:pt x="1063" y="193"/>
                    <a:pt x="1063" y="193"/>
                    <a:pt x="1063" y="193"/>
                  </a:cubicBezTo>
                  <a:cubicBezTo>
                    <a:pt x="1027" y="201"/>
                    <a:pt x="1027" y="201"/>
                    <a:pt x="1027" y="201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îşľïḑê"/>
            <p:cNvSpPr/>
            <p:nvPr/>
          </p:nvSpPr>
          <p:spPr bwMode="auto">
            <a:xfrm>
              <a:off x="5110163" y="5175250"/>
              <a:ext cx="1878013" cy="588963"/>
            </a:xfrm>
            <a:custGeom>
              <a:avLst/>
              <a:gdLst>
                <a:gd name="T0" fmla="*/ 1126 w 1187"/>
                <a:gd name="T1" fmla="*/ 0 h 373"/>
                <a:gd name="T2" fmla="*/ 935 w 1187"/>
                <a:gd name="T3" fmla="*/ 38 h 373"/>
                <a:gd name="T4" fmla="*/ 909 w 1187"/>
                <a:gd name="T5" fmla="*/ 65 h 373"/>
                <a:gd name="T6" fmla="*/ 847 w 1187"/>
                <a:gd name="T7" fmla="*/ 93 h 373"/>
                <a:gd name="T8" fmla="*/ 850 w 1187"/>
                <a:gd name="T9" fmla="*/ 110 h 373"/>
                <a:gd name="T10" fmla="*/ 821 w 1187"/>
                <a:gd name="T11" fmla="*/ 148 h 373"/>
                <a:gd name="T12" fmla="*/ 791 w 1187"/>
                <a:gd name="T13" fmla="*/ 110 h 373"/>
                <a:gd name="T14" fmla="*/ 794 w 1187"/>
                <a:gd name="T15" fmla="*/ 93 h 373"/>
                <a:gd name="T16" fmla="*/ 749 w 1187"/>
                <a:gd name="T17" fmla="*/ 76 h 373"/>
                <a:gd name="T18" fmla="*/ 64 w 1187"/>
                <a:gd name="T19" fmla="*/ 216 h 373"/>
                <a:gd name="T20" fmla="*/ 56 w 1187"/>
                <a:gd name="T21" fmla="*/ 218 h 373"/>
                <a:gd name="T22" fmla="*/ 2 w 1187"/>
                <a:gd name="T23" fmla="*/ 203 h 373"/>
                <a:gd name="T24" fmla="*/ 0 w 1187"/>
                <a:gd name="T25" fmla="*/ 373 h 373"/>
                <a:gd name="T26" fmla="*/ 1187 w 1187"/>
                <a:gd name="T27" fmla="*/ 131 h 373"/>
                <a:gd name="T28" fmla="*/ 1185 w 1187"/>
                <a:gd name="T29" fmla="*/ 8 h 373"/>
                <a:gd name="T30" fmla="*/ 1126 w 1187"/>
                <a:gd name="T31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7" h="373">
                  <a:moveTo>
                    <a:pt x="1126" y="0"/>
                  </a:moveTo>
                  <a:cubicBezTo>
                    <a:pt x="935" y="38"/>
                    <a:pt x="935" y="38"/>
                    <a:pt x="935" y="38"/>
                  </a:cubicBezTo>
                  <a:cubicBezTo>
                    <a:pt x="928" y="48"/>
                    <a:pt x="919" y="57"/>
                    <a:pt x="909" y="65"/>
                  </a:cubicBezTo>
                  <a:cubicBezTo>
                    <a:pt x="890" y="80"/>
                    <a:pt x="869" y="89"/>
                    <a:pt x="847" y="93"/>
                  </a:cubicBezTo>
                  <a:cubicBezTo>
                    <a:pt x="849" y="98"/>
                    <a:pt x="850" y="104"/>
                    <a:pt x="850" y="110"/>
                  </a:cubicBezTo>
                  <a:cubicBezTo>
                    <a:pt x="850" y="131"/>
                    <a:pt x="837" y="148"/>
                    <a:pt x="821" y="148"/>
                  </a:cubicBezTo>
                  <a:cubicBezTo>
                    <a:pt x="804" y="148"/>
                    <a:pt x="791" y="131"/>
                    <a:pt x="791" y="110"/>
                  </a:cubicBezTo>
                  <a:cubicBezTo>
                    <a:pt x="791" y="104"/>
                    <a:pt x="792" y="98"/>
                    <a:pt x="794" y="93"/>
                  </a:cubicBezTo>
                  <a:cubicBezTo>
                    <a:pt x="778" y="90"/>
                    <a:pt x="763" y="84"/>
                    <a:pt x="749" y="76"/>
                  </a:cubicBezTo>
                  <a:cubicBezTo>
                    <a:pt x="64" y="216"/>
                    <a:pt x="64" y="216"/>
                    <a:pt x="64" y="216"/>
                  </a:cubicBezTo>
                  <a:cubicBezTo>
                    <a:pt x="56" y="218"/>
                    <a:pt x="56" y="218"/>
                    <a:pt x="56" y="218"/>
                  </a:cubicBezTo>
                  <a:cubicBezTo>
                    <a:pt x="2" y="203"/>
                    <a:pt x="2" y="203"/>
                    <a:pt x="2" y="203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1187" y="131"/>
                    <a:pt x="1187" y="131"/>
                    <a:pt x="1187" y="131"/>
                  </a:cubicBezTo>
                  <a:cubicBezTo>
                    <a:pt x="1185" y="8"/>
                    <a:pt x="1185" y="8"/>
                    <a:pt x="1185" y="8"/>
                  </a:cubicBezTo>
                  <a:cubicBezTo>
                    <a:pt x="1126" y="0"/>
                    <a:pt x="1126" y="0"/>
                    <a:pt x="1126" y="0"/>
                  </a:cubicBezTo>
                </a:path>
              </a:pathLst>
            </a:custGeom>
            <a:solidFill>
              <a:srgbClr val="3D3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s1iḑe"/>
            <p:cNvSpPr/>
            <p:nvPr/>
          </p:nvSpPr>
          <p:spPr bwMode="auto">
            <a:xfrm>
              <a:off x="5113338" y="2292350"/>
              <a:ext cx="1871663" cy="3227388"/>
            </a:xfrm>
            <a:custGeom>
              <a:avLst/>
              <a:gdLst>
                <a:gd name="T0" fmla="*/ 712 w 1183"/>
                <a:gd name="T1" fmla="*/ 1498 h 2043"/>
                <a:gd name="T2" fmla="*/ 958 w 1183"/>
                <a:gd name="T3" fmla="*/ 1457 h 2043"/>
                <a:gd name="T4" fmla="*/ 947 w 1183"/>
                <a:gd name="T5" fmla="*/ 1542 h 2043"/>
                <a:gd name="T6" fmla="*/ 931 w 1183"/>
                <a:gd name="T7" fmla="*/ 1691 h 2043"/>
                <a:gd name="T8" fmla="*/ 1124 w 1183"/>
                <a:gd name="T9" fmla="*/ 1825 h 2043"/>
                <a:gd name="T10" fmla="*/ 712 w 1183"/>
                <a:gd name="T11" fmla="*/ 1369 h 2043"/>
                <a:gd name="T12" fmla="*/ 712 w 1183"/>
                <a:gd name="T13" fmla="*/ 1369 h 2043"/>
                <a:gd name="T14" fmla="*/ 178 w 1183"/>
                <a:gd name="T15" fmla="*/ 1688 h 2043"/>
                <a:gd name="T16" fmla="*/ 7 w 1183"/>
                <a:gd name="T17" fmla="*/ 1287 h 2043"/>
                <a:gd name="T18" fmla="*/ 62 w 1183"/>
                <a:gd name="T19" fmla="*/ 2041 h 2043"/>
                <a:gd name="T20" fmla="*/ 677 w 1183"/>
                <a:gd name="T21" fmla="*/ 1779 h 2043"/>
                <a:gd name="T22" fmla="*/ 700 w 1183"/>
                <a:gd name="T23" fmla="*/ 1688 h 2043"/>
                <a:gd name="T24" fmla="*/ 700 w 1183"/>
                <a:gd name="T25" fmla="*/ 1505 h 2043"/>
                <a:gd name="T26" fmla="*/ 700 w 1183"/>
                <a:gd name="T27" fmla="*/ 1488 h 2043"/>
                <a:gd name="T28" fmla="*/ 700 w 1183"/>
                <a:gd name="T29" fmla="*/ 1382 h 2043"/>
                <a:gd name="T30" fmla="*/ 700 w 1183"/>
                <a:gd name="T31" fmla="*/ 1352 h 2043"/>
                <a:gd name="T32" fmla="*/ 712 w 1183"/>
                <a:gd name="T33" fmla="*/ 1287 h 2043"/>
                <a:gd name="T34" fmla="*/ 1172 w 1183"/>
                <a:gd name="T35" fmla="*/ 1287 h 2043"/>
                <a:gd name="T36" fmla="*/ 960 w 1183"/>
                <a:gd name="T37" fmla="*/ 1445 h 2043"/>
                <a:gd name="T38" fmla="*/ 1113 w 1183"/>
                <a:gd name="T39" fmla="*/ 994 h 2043"/>
                <a:gd name="T40" fmla="*/ 1172 w 1183"/>
                <a:gd name="T41" fmla="*/ 1275 h 2043"/>
                <a:gd name="T42" fmla="*/ 1113 w 1183"/>
                <a:gd name="T43" fmla="*/ 994 h 2043"/>
                <a:gd name="T44" fmla="*/ 1125 w 1183"/>
                <a:gd name="T45" fmla="*/ 1232 h 2043"/>
                <a:gd name="T46" fmla="*/ 713 w 1183"/>
                <a:gd name="T47" fmla="*/ 808 h 2043"/>
                <a:gd name="T48" fmla="*/ 1113 w 1183"/>
                <a:gd name="T49" fmla="*/ 982 h 2043"/>
                <a:gd name="T50" fmla="*/ 713 w 1183"/>
                <a:gd name="T51" fmla="*/ 808 h 2043"/>
                <a:gd name="T52" fmla="*/ 692 w 1183"/>
                <a:gd name="T53" fmla="*/ 1275 h 2043"/>
                <a:gd name="T54" fmla="*/ 12 w 1183"/>
                <a:gd name="T55" fmla="*/ 701 h 2043"/>
                <a:gd name="T56" fmla="*/ 166 w 1183"/>
                <a:gd name="T57" fmla="*/ 701 h 2043"/>
                <a:gd name="T58" fmla="*/ 910 w 1183"/>
                <a:gd name="T59" fmla="*/ 796 h 2043"/>
                <a:gd name="T60" fmla="*/ 923 w 1183"/>
                <a:gd name="T61" fmla="*/ 796 h 2043"/>
                <a:gd name="T62" fmla="*/ 1125 w 1183"/>
                <a:gd name="T63" fmla="*/ 982 h 2043"/>
                <a:gd name="T64" fmla="*/ 1061 w 1183"/>
                <a:gd name="T65" fmla="*/ 608 h 2043"/>
                <a:gd name="T66" fmla="*/ 1138 w 1183"/>
                <a:gd name="T67" fmla="*/ 289 h 2043"/>
                <a:gd name="T68" fmla="*/ 1073 w 1183"/>
                <a:gd name="T69" fmla="*/ 496 h 2043"/>
                <a:gd name="T70" fmla="*/ 1153 w 1183"/>
                <a:gd name="T71" fmla="*/ 263 h 2043"/>
                <a:gd name="T72" fmla="*/ 827 w 1183"/>
                <a:gd name="T73" fmla="*/ 325 h 2043"/>
                <a:gd name="T74" fmla="*/ 917 w 1183"/>
                <a:gd name="T75" fmla="*/ 384 h 2043"/>
                <a:gd name="T76" fmla="*/ 827 w 1183"/>
                <a:gd name="T77" fmla="*/ 262 h 2043"/>
                <a:gd name="T78" fmla="*/ 815 w 1183"/>
                <a:gd name="T79" fmla="*/ 796 h 2043"/>
                <a:gd name="T80" fmla="*/ 696 w 1183"/>
                <a:gd name="T81" fmla="*/ 289 h 2043"/>
                <a:gd name="T82" fmla="*/ 541 w 1183"/>
                <a:gd name="T83" fmla="*/ 261 h 2043"/>
                <a:gd name="T84" fmla="*/ 700 w 1183"/>
                <a:gd name="T85" fmla="*/ 1265 h 2043"/>
                <a:gd name="T86" fmla="*/ 529 w 1183"/>
                <a:gd name="T87" fmla="*/ 261 h 2043"/>
                <a:gd name="T88" fmla="*/ 12 w 1183"/>
                <a:gd name="T89" fmla="*/ 689 h 2043"/>
                <a:gd name="T90" fmla="*/ 16 w 1183"/>
                <a:gd name="T91" fmla="*/ 259 h 2043"/>
                <a:gd name="T92" fmla="*/ 16 w 1183"/>
                <a:gd name="T93" fmla="*/ 247 h 2043"/>
                <a:gd name="T94" fmla="*/ 529 w 1183"/>
                <a:gd name="T95" fmla="*/ 0 h 2043"/>
                <a:gd name="T96" fmla="*/ 178 w 1183"/>
                <a:gd name="T97" fmla="*/ 36 h 2043"/>
                <a:gd name="T98" fmla="*/ 529 w 1183"/>
                <a:gd name="T99" fmla="*/ 0 h 2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83" h="2043">
                  <a:moveTo>
                    <a:pt x="775" y="1487"/>
                  </a:moveTo>
                  <a:cubicBezTo>
                    <a:pt x="712" y="1488"/>
                    <a:pt x="712" y="1488"/>
                    <a:pt x="712" y="1488"/>
                  </a:cubicBezTo>
                  <a:cubicBezTo>
                    <a:pt x="712" y="1498"/>
                    <a:pt x="712" y="1498"/>
                    <a:pt x="712" y="1498"/>
                  </a:cubicBezTo>
                  <a:cubicBezTo>
                    <a:pt x="775" y="1487"/>
                    <a:pt x="775" y="1487"/>
                    <a:pt x="775" y="1487"/>
                  </a:cubicBezTo>
                  <a:moveTo>
                    <a:pt x="1176" y="1457"/>
                  </a:moveTo>
                  <a:cubicBezTo>
                    <a:pt x="958" y="1457"/>
                    <a:pt x="958" y="1457"/>
                    <a:pt x="958" y="1457"/>
                  </a:cubicBezTo>
                  <a:cubicBezTo>
                    <a:pt x="955" y="1471"/>
                    <a:pt x="950" y="1486"/>
                    <a:pt x="942" y="1499"/>
                  </a:cubicBezTo>
                  <a:cubicBezTo>
                    <a:pt x="939" y="1505"/>
                    <a:pt x="935" y="1511"/>
                    <a:pt x="931" y="1516"/>
                  </a:cubicBezTo>
                  <a:cubicBezTo>
                    <a:pt x="937" y="1524"/>
                    <a:pt x="942" y="1533"/>
                    <a:pt x="947" y="1542"/>
                  </a:cubicBezTo>
                  <a:cubicBezTo>
                    <a:pt x="846" y="1594"/>
                    <a:pt x="846" y="1594"/>
                    <a:pt x="846" y="1594"/>
                  </a:cubicBezTo>
                  <a:cubicBezTo>
                    <a:pt x="953" y="1558"/>
                    <a:pt x="953" y="1558"/>
                    <a:pt x="953" y="1558"/>
                  </a:cubicBezTo>
                  <a:cubicBezTo>
                    <a:pt x="969" y="1604"/>
                    <a:pt x="960" y="1654"/>
                    <a:pt x="931" y="1691"/>
                  </a:cubicBezTo>
                  <a:cubicBezTo>
                    <a:pt x="951" y="1717"/>
                    <a:pt x="961" y="1748"/>
                    <a:pt x="961" y="1779"/>
                  </a:cubicBezTo>
                  <a:cubicBezTo>
                    <a:pt x="961" y="1809"/>
                    <a:pt x="951" y="1839"/>
                    <a:pt x="933" y="1863"/>
                  </a:cubicBezTo>
                  <a:cubicBezTo>
                    <a:pt x="1124" y="1825"/>
                    <a:pt x="1124" y="1825"/>
                    <a:pt x="1124" y="1825"/>
                  </a:cubicBezTo>
                  <a:cubicBezTo>
                    <a:pt x="1183" y="1833"/>
                    <a:pt x="1183" y="1833"/>
                    <a:pt x="1183" y="1833"/>
                  </a:cubicBezTo>
                  <a:cubicBezTo>
                    <a:pt x="1176" y="1457"/>
                    <a:pt x="1176" y="1457"/>
                    <a:pt x="1176" y="1457"/>
                  </a:cubicBezTo>
                  <a:moveTo>
                    <a:pt x="712" y="1369"/>
                  </a:moveTo>
                  <a:cubicBezTo>
                    <a:pt x="712" y="1388"/>
                    <a:pt x="712" y="1388"/>
                    <a:pt x="712" y="1388"/>
                  </a:cubicBezTo>
                  <a:cubicBezTo>
                    <a:pt x="801" y="1434"/>
                    <a:pt x="801" y="1434"/>
                    <a:pt x="801" y="1434"/>
                  </a:cubicBezTo>
                  <a:cubicBezTo>
                    <a:pt x="712" y="1369"/>
                    <a:pt x="712" y="1369"/>
                    <a:pt x="712" y="1369"/>
                  </a:cubicBezTo>
                  <a:moveTo>
                    <a:pt x="700" y="1287"/>
                  </a:moveTo>
                  <a:cubicBezTo>
                    <a:pt x="178" y="1287"/>
                    <a:pt x="178" y="1287"/>
                    <a:pt x="178" y="1287"/>
                  </a:cubicBezTo>
                  <a:cubicBezTo>
                    <a:pt x="178" y="1688"/>
                    <a:pt x="178" y="1688"/>
                    <a:pt x="178" y="1688"/>
                  </a:cubicBezTo>
                  <a:cubicBezTo>
                    <a:pt x="166" y="1688"/>
                    <a:pt x="166" y="1688"/>
                    <a:pt x="166" y="1688"/>
                  </a:cubicBezTo>
                  <a:cubicBezTo>
                    <a:pt x="166" y="1287"/>
                    <a:pt x="166" y="1287"/>
                    <a:pt x="166" y="1287"/>
                  </a:cubicBezTo>
                  <a:cubicBezTo>
                    <a:pt x="7" y="1287"/>
                    <a:pt x="7" y="1287"/>
                    <a:pt x="7" y="1287"/>
                  </a:cubicBezTo>
                  <a:cubicBezTo>
                    <a:pt x="0" y="2028"/>
                    <a:pt x="0" y="2028"/>
                    <a:pt x="0" y="2028"/>
                  </a:cubicBezTo>
                  <a:cubicBezTo>
                    <a:pt x="54" y="2043"/>
                    <a:pt x="54" y="2043"/>
                    <a:pt x="54" y="2043"/>
                  </a:cubicBezTo>
                  <a:cubicBezTo>
                    <a:pt x="62" y="2041"/>
                    <a:pt x="62" y="2041"/>
                    <a:pt x="62" y="2041"/>
                  </a:cubicBezTo>
                  <a:cubicBezTo>
                    <a:pt x="747" y="1901"/>
                    <a:pt x="747" y="1901"/>
                    <a:pt x="747" y="1901"/>
                  </a:cubicBezTo>
                  <a:cubicBezTo>
                    <a:pt x="733" y="1893"/>
                    <a:pt x="719" y="1881"/>
                    <a:pt x="708" y="1867"/>
                  </a:cubicBezTo>
                  <a:cubicBezTo>
                    <a:pt x="688" y="1841"/>
                    <a:pt x="677" y="1810"/>
                    <a:pt x="677" y="1779"/>
                  </a:cubicBezTo>
                  <a:cubicBezTo>
                    <a:pt x="677" y="1748"/>
                    <a:pt x="688" y="1717"/>
                    <a:pt x="708" y="1691"/>
                  </a:cubicBezTo>
                  <a:cubicBezTo>
                    <a:pt x="707" y="1690"/>
                    <a:pt x="706" y="1689"/>
                    <a:pt x="705" y="1688"/>
                  </a:cubicBezTo>
                  <a:cubicBezTo>
                    <a:pt x="700" y="1688"/>
                    <a:pt x="700" y="1688"/>
                    <a:pt x="700" y="1688"/>
                  </a:cubicBezTo>
                  <a:cubicBezTo>
                    <a:pt x="700" y="1680"/>
                    <a:pt x="700" y="1680"/>
                    <a:pt x="700" y="1680"/>
                  </a:cubicBezTo>
                  <a:cubicBezTo>
                    <a:pt x="670" y="1634"/>
                    <a:pt x="670" y="1574"/>
                    <a:pt x="700" y="1527"/>
                  </a:cubicBezTo>
                  <a:cubicBezTo>
                    <a:pt x="700" y="1505"/>
                    <a:pt x="700" y="1505"/>
                    <a:pt x="700" y="1505"/>
                  </a:cubicBezTo>
                  <a:cubicBezTo>
                    <a:pt x="699" y="1503"/>
                    <a:pt x="698" y="1502"/>
                    <a:pt x="697" y="1500"/>
                  </a:cubicBezTo>
                  <a:cubicBezTo>
                    <a:pt x="700" y="1500"/>
                    <a:pt x="700" y="1500"/>
                    <a:pt x="700" y="1500"/>
                  </a:cubicBezTo>
                  <a:cubicBezTo>
                    <a:pt x="700" y="1488"/>
                    <a:pt x="700" y="1488"/>
                    <a:pt x="700" y="1488"/>
                  </a:cubicBezTo>
                  <a:cubicBezTo>
                    <a:pt x="691" y="1488"/>
                    <a:pt x="691" y="1488"/>
                    <a:pt x="691" y="1488"/>
                  </a:cubicBezTo>
                  <a:cubicBezTo>
                    <a:pt x="674" y="1452"/>
                    <a:pt x="673" y="1412"/>
                    <a:pt x="688" y="1376"/>
                  </a:cubicBezTo>
                  <a:cubicBezTo>
                    <a:pt x="700" y="1382"/>
                    <a:pt x="700" y="1382"/>
                    <a:pt x="700" y="1382"/>
                  </a:cubicBezTo>
                  <a:cubicBezTo>
                    <a:pt x="700" y="1360"/>
                    <a:pt x="700" y="1360"/>
                    <a:pt x="700" y="1360"/>
                  </a:cubicBezTo>
                  <a:cubicBezTo>
                    <a:pt x="697" y="1357"/>
                    <a:pt x="697" y="1357"/>
                    <a:pt x="697" y="1357"/>
                  </a:cubicBezTo>
                  <a:cubicBezTo>
                    <a:pt x="698" y="1356"/>
                    <a:pt x="699" y="1354"/>
                    <a:pt x="700" y="1352"/>
                  </a:cubicBezTo>
                  <a:cubicBezTo>
                    <a:pt x="700" y="1287"/>
                    <a:pt x="700" y="1287"/>
                    <a:pt x="700" y="1287"/>
                  </a:cubicBezTo>
                  <a:moveTo>
                    <a:pt x="815" y="1287"/>
                  </a:moveTo>
                  <a:cubicBezTo>
                    <a:pt x="712" y="1287"/>
                    <a:pt x="712" y="1287"/>
                    <a:pt x="712" y="1287"/>
                  </a:cubicBezTo>
                  <a:cubicBezTo>
                    <a:pt x="712" y="1336"/>
                    <a:pt x="712" y="1336"/>
                    <a:pt x="712" y="1336"/>
                  </a:cubicBezTo>
                  <a:cubicBezTo>
                    <a:pt x="738" y="1305"/>
                    <a:pt x="776" y="1288"/>
                    <a:pt x="815" y="1287"/>
                  </a:cubicBezTo>
                  <a:moveTo>
                    <a:pt x="1172" y="1287"/>
                  </a:moveTo>
                  <a:cubicBezTo>
                    <a:pt x="823" y="1287"/>
                    <a:pt x="823" y="1287"/>
                    <a:pt x="823" y="1287"/>
                  </a:cubicBezTo>
                  <a:cubicBezTo>
                    <a:pt x="846" y="1287"/>
                    <a:pt x="869" y="1294"/>
                    <a:pt x="890" y="1306"/>
                  </a:cubicBezTo>
                  <a:cubicBezTo>
                    <a:pt x="941" y="1335"/>
                    <a:pt x="966" y="1390"/>
                    <a:pt x="960" y="1445"/>
                  </a:cubicBezTo>
                  <a:cubicBezTo>
                    <a:pt x="1175" y="1445"/>
                    <a:pt x="1175" y="1445"/>
                    <a:pt x="1175" y="1445"/>
                  </a:cubicBezTo>
                  <a:cubicBezTo>
                    <a:pt x="1172" y="1287"/>
                    <a:pt x="1172" y="1287"/>
                    <a:pt x="1172" y="1287"/>
                  </a:cubicBezTo>
                  <a:moveTo>
                    <a:pt x="1113" y="994"/>
                  </a:moveTo>
                  <a:cubicBezTo>
                    <a:pt x="712" y="994"/>
                    <a:pt x="712" y="994"/>
                    <a:pt x="712" y="994"/>
                  </a:cubicBezTo>
                  <a:cubicBezTo>
                    <a:pt x="712" y="1275"/>
                    <a:pt x="712" y="1275"/>
                    <a:pt x="712" y="1275"/>
                  </a:cubicBezTo>
                  <a:cubicBezTo>
                    <a:pt x="1172" y="1275"/>
                    <a:pt x="1172" y="1275"/>
                    <a:pt x="1172" y="1275"/>
                  </a:cubicBezTo>
                  <a:cubicBezTo>
                    <a:pt x="1172" y="1244"/>
                    <a:pt x="1172" y="1244"/>
                    <a:pt x="1172" y="1244"/>
                  </a:cubicBezTo>
                  <a:cubicBezTo>
                    <a:pt x="1113" y="1244"/>
                    <a:pt x="1113" y="1244"/>
                    <a:pt x="1113" y="1244"/>
                  </a:cubicBezTo>
                  <a:cubicBezTo>
                    <a:pt x="1113" y="994"/>
                    <a:pt x="1113" y="994"/>
                    <a:pt x="1113" y="994"/>
                  </a:cubicBezTo>
                  <a:moveTo>
                    <a:pt x="1167" y="994"/>
                  </a:moveTo>
                  <a:cubicBezTo>
                    <a:pt x="1125" y="994"/>
                    <a:pt x="1125" y="994"/>
                    <a:pt x="1125" y="994"/>
                  </a:cubicBezTo>
                  <a:cubicBezTo>
                    <a:pt x="1125" y="1232"/>
                    <a:pt x="1125" y="1232"/>
                    <a:pt x="1125" y="1232"/>
                  </a:cubicBezTo>
                  <a:cubicBezTo>
                    <a:pt x="1171" y="1232"/>
                    <a:pt x="1171" y="1232"/>
                    <a:pt x="1171" y="1232"/>
                  </a:cubicBezTo>
                  <a:cubicBezTo>
                    <a:pt x="1167" y="994"/>
                    <a:pt x="1167" y="994"/>
                    <a:pt x="1167" y="994"/>
                  </a:cubicBezTo>
                  <a:moveTo>
                    <a:pt x="713" y="808"/>
                  </a:moveTo>
                  <a:cubicBezTo>
                    <a:pt x="712" y="808"/>
                    <a:pt x="712" y="808"/>
                    <a:pt x="712" y="808"/>
                  </a:cubicBezTo>
                  <a:cubicBezTo>
                    <a:pt x="712" y="982"/>
                    <a:pt x="712" y="982"/>
                    <a:pt x="712" y="982"/>
                  </a:cubicBezTo>
                  <a:cubicBezTo>
                    <a:pt x="1113" y="982"/>
                    <a:pt x="1113" y="982"/>
                    <a:pt x="1113" y="982"/>
                  </a:cubicBezTo>
                  <a:cubicBezTo>
                    <a:pt x="1113" y="980"/>
                    <a:pt x="1113" y="980"/>
                    <a:pt x="1113" y="980"/>
                  </a:cubicBezTo>
                  <a:cubicBezTo>
                    <a:pt x="713" y="980"/>
                    <a:pt x="713" y="980"/>
                    <a:pt x="713" y="980"/>
                  </a:cubicBezTo>
                  <a:cubicBezTo>
                    <a:pt x="713" y="808"/>
                    <a:pt x="713" y="808"/>
                    <a:pt x="713" y="808"/>
                  </a:cubicBezTo>
                  <a:moveTo>
                    <a:pt x="178" y="711"/>
                  </a:moveTo>
                  <a:cubicBezTo>
                    <a:pt x="178" y="1275"/>
                    <a:pt x="178" y="1275"/>
                    <a:pt x="178" y="1275"/>
                  </a:cubicBezTo>
                  <a:cubicBezTo>
                    <a:pt x="692" y="1275"/>
                    <a:pt x="692" y="1275"/>
                    <a:pt x="692" y="1275"/>
                  </a:cubicBezTo>
                  <a:cubicBezTo>
                    <a:pt x="178" y="711"/>
                    <a:pt x="178" y="711"/>
                    <a:pt x="178" y="711"/>
                  </a:cubicBezTo>
                  <a:moveTo>
                    <a:pt x="166" y="701"/>
                  </a:moveTo>
                  <a:cubicBezTo>
                    <a:pt x="12" y="701"/>
                    <a:pt x="12" y="701"/>
                    <a:pt x="12" y="701"/>
                  </a:cubicBezTo>
                  <a:cubicBezTo>
                    <a:pt x="7" y="1275"/>
                    <a:pt x="7" y="1275"/>
                    <a:pt x="7" y="1275"/>
                  </a:cubicBezTo>
                  <a:cubicBezTo>
                    <a:pt x="166" y="1275"/>
                    <a:pt x="166" y="1275"/>
                    <a:pt x="166" y="1275"/>
                  </a:cubicBezTo>
                  <a:cubicBezTo>
                    <a:pt x="166" y="701"/>
                    <a:pt x="166" y="701"/>
                    <a:pt x="166" y="701"/>
                  </a:cubicBezTo>
                  <a:moveTo>
                    <a:pt x="827" y="638"/>
                  </a:moveTo>
                  <a:cubicBezTo>
                    <a:pt x="827" y="796"/>
                    <a:pt x="827" y="796"/>
                    <a:pt x="827" y="796"/>
                  </a:cubicBezTo>
                  <a:cubicBezTo>
                    <a:pt x="910" y="796"/>
                    <a:pt x="910" y="796"/>
                    <a:pt x="910" y="796"/>
                  </a:cubicBezTo>
                  <a:cubicBezTo>
                    <a:pt x="897" y="771"/>
                    <a:pt x="864" y="710"/>
                    <a:pt x="827" y="638"/>
                  </a:cubicBezTo>
                  <a:moveTo>
                    <a:pt x="1061" y="523"/>
                  </a:moveTo>
                  <a:cubicBezTo>
                    <a:pt x="1008" y="640"/>
                    <a:pt x="944" y="759"/>
                    <a:pt x="923" y="796"/>
                  </a:cubicBezTo>
                  <a:cubicBezTo>
                    <a:pt x="1099" y="796"/>
                    <a:pt x="1099" y="796"/>
                    <a:pt x="1099" y="796"/>
                  </a:cubicBezTo>
                  <a:cubicBezTo>
                    <a:pt x="1125" y="873"/>
                    <a:pt x="1125" y="873"/>
                    <a:pt x="1125" y="873"/>
                  </a:cubicBezTo>
                  <a:cubicBezTo>
                    <a:pt x="1125" y="982"/>
                    <a:pt x="1125" y="982"/>
                    <a:pt x="1125" y="982"/>
                  </a:cubicBezTo>
                  <a:cubicBezTo>
                    <a:pt x="1167" y="982"/>
                    <a:pt x="1167" y="982"/>
                    <a:pt x="1167" y="982"/>
                  </a:cubicBezTo>
                  <a:cubicBezTo>
                    <a:pt x="1160" y="608"/>
                    <a:pt x="1160" y="608"/>
                    <a:pt x="1160" y="608"/>
                  </a:cubicBezTo>
                  <a:cubicBezTo>
                    <a:pt x="1061" y="608"/>
                    <a:pt x="1061" y="608"/>
                    <a:pt x="1061" y="608"/>
                  </a:cubicBezTo>
                  <a:cubicBezTo>
                    <a:pt x="1061" y="523"/>
                    <a:pt x="1061" y="523"/>
                    <a:pt x="1061" y="523"/>
                  </a:cubicBezTo>
                  <a:moveTo>
                    <a:pt x="1136" y="263"/>
                  </a:moveTo>
                  <a:cubicBezTo>
                    <a:pt x="1137" y="272"/>
                    <a:pt x="1138" y="280"/>
                    <a:pt x="1138" y="289"/>
                  </a:cubicBezTo>
                  <a:cubicBezTo>
                    <a:pt x="1138" y="289"/>
                    <a:pt x="1138" y="289"/>
                    <a:pt x="1138" y="289"/>
                  </a:cubicBezTo>
                  <a:cubicBezTo>
                    <a:pt x="1138" y="289"/>
                    <a:pt x="1138" y="289"/>
                    <a:pt x="1138" y="289"/>
                  </a:cubicBezTo>
                  <a:cubicBezTo>
                    <a:pt x="1138" y="333"/>
                    <a:pt x="1109" y="413"/>
                    <a:pt x="1073" y="496"/>
                  </a:cubicBezTo>
                  <a:cubicBezTo>
                    <a:pt x="1073" y="596"/>
                    <a:pt x="1073" y="596"/>
                    <a:pt x="1073" y="596"/>
                  </a:cubicBezTo>
                  <a:cubicBezTo>
                    <a:pt x="1159" y="596"/>
                    <a:pt x="1159" y="596"/>
                    <a:pt x="1159" y="596"/>
                  </a:cubicBezTo>
                  <a:cubicBezTo>
                    <a:pt x="1153" y="263"/>
                    <a:pt x="1153" y="263"/>
                    <a:pt x="1153" y="263"/>
                  </a:cubicBezTo>
                  <a:cubicBezTo>
                    <a:pt x="1136" y="263"/>
                    <a:pt x="1136" y="263"/>
                    <a:pt x="1136" y="263"/>
                  </a:cubicBezTo>
                  <a:moveTo>
                    <a:pt x="827" y="262"/>
                  </a:moveTo>
                  <a:cubicBezTo>
                    <a:pt x="827" y="325"/>
                    <a:pt x="827" y="325"/>
                    <a:pt x="827" y="325"/>
                  </a:cubicBezTo>
                  <a:cubicBezTo>
                    <a:pt x="842" y="359"/>
                    <a:pt x="877" y="384"/>
                    <a:pt x="917" y="384"/>
                  </a:cubicBezTo>
                  <a:cubicBezTo>
                    <a:pt x="917" y="384"/>
                    <a:pt x="917" y="384"/>
                    <a:pt x="917" y="384"/>
                  </a:cubicBezTo>
                  <a:cubicBezTo>
                    <a:pt x="917" y="384"/>
                    <a:pt x="917" y="384"/>
                    <a:pt x="917" y="384"/>
                  </a:cubicBezTo>
                  <a:cubicBezTo>
                    <a:pt x="971" y="384"/>
                    <a:pt x="1014" y="340"/>
                    <a:pt x="1014" y="286"/>
                  </a:cubicBezTo>
                  <a:cubicBezTo>
                    <a:pt x="1014" y="278"/>
                    <a:pt x="1013" y="270"/>
                    <a:pt x="1011" y="263"/>
                  </a:cubicBezTo>
                  <a:cubicBezTo>
                    <a:pt x="827" y="262"/>
                    <a:pt x="827" y="262"/>
                    <a:pt x="827" y="262"/>
                  </a:cubicBezTo>
                  <a:moveTo>
                    <a:pt x="541" y="261"/>
                  </a:moveTo>
                  <a:cubicBezTo>
                    <a:pt x="541" y="796"/>
                    <a:pt x="541" y="796"/>
                    <a:pt x="541" y="796"/>
                  </a:cubicBezTo>
                  <a:cubicBezTo>
                    <a:pt x="815" y="796"/>
                    <a:pt x="815" y="796"/>
                    <a:pt x="815" y="796"/>
                  </a:cubicBezTo>
                  <a:cubicBezTo>
                    <a:pt x="815" y="613"/>
                    <a:pt x="815" y="613"/>
                    <a:pt x="815" y="613"/>
                  </a:cubicBezTo>
                  <a:cubicBezTo>
                    <a:pt x="757" y="495"/>
                    <a:pt x="696" y="354"/>
                    <a:pt x="696" y="289"/>
                  </a:cubicBezTo>
                  <a:cubicBezTo>
                    <a:pt x="696" y="289"/>
                    <a:pt x="696" y="289"/>
                    <a:pt x="696" y="289"/>
                  </a:cubicBezTo>
                  <a:cubicBezTo>
                    <a:pt x="696" y="289"/>
                    <a:pt x="696" y="289"/>
                    <a:pt x="696" y="289"/>
                  </a:cubicBezTo>
                  <a:cubicBezTo>
                    <a:pt x="696" y="280"/>
                    <a:pt x="696" y="271"/>
                    <a:pt x="697" y="262"/>
                  </a:cubicBezTo>
                  <a:cubicBezTo>
                    <a:pt x="541" y="261"/>
                    <a:pt x="541" y="261"/>
                    <a:pt x="541" y="261"/>
                  </a:cubicBezTo>
                  <a:moveTo>
                    <a:pt x="178" y="260"/>
                  </a:moveTo>
                  <a:cubicBezTo>
                    <a:pt x="178" y="693"/>
                    <a:pt x="178" y="693"/>
                    <a:pt x="178" y="693"/>
                  </a:cubicBezTo>
                  <a:cubicBezTo>
                    <a:pt x="700" y="1265"/>
                    <a:pt x="700" y="1265"/>
                    <a:pt x="700" y="1265"/>
                  </a:cubicBezTo>
                  <a:cubicBezTo>
                    <a:pt x="700" y="808"/>
                    <a:pt x="700" y="808"/>
                    <a:pt x="700" y="808"/>
                  </a:cubicBezTo>
                  <a:cubicBezTo>
                    <a:pt x="529" y="808"/>
                    <a:pt x="529" y="808"/>
                    <a:pt x="529" y="808"/>
                  </a:cubicBezTo>
                  <a:cubicBezTo>
                    <a:pt x="529" y="261"/>
                    <a:pt x="529" y="261"/>
                    <a:pt x="529" y="261"/>
                  </a:cubicBezTo>
                  <a:cubicBezTo>
                    <a:pt x="178" y="260"/>
                    <a:pt x="178" y="260"/>
                    <a:pt x="178" y="260"/>
                  </a:cubicBezTo>
                  <a:moveTo>
                    <a:pt x="16" y="259"/>
                  </a:moveTo>
                  <a:cubicBezTo>
                    <a:pt x="12" y="689"/>
                    <a:pt x="12" y="689"/>
                    <a:pt x="12" y="689"/>
                  </a:cubicBezTo>
                  <a:cubicBezTo>
                    <a:pt x="166" y="689"/>
                    <a:pt x="166" y="689"/>
                    <a:pt x="166" y="689"/>
                  </a:cubicBezTo>
                  <a:cubicBezTo>
                    <a:pt x="166" y="260"/>
                    <a:pt x="166" y="260"/>
                    <a:pt x="166" y="260"/>
                  </a:cubicBezTo>
                  <a:cubicBezTo>
                    <a:pt x="16" y="259"/>
                    <a:pt x="16" y="259"/>
                    <a:pt x="16" y="259"/>
                  </a:cubicBezTo>
                  <a:moveTo>
                    <a:pt x="166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6" y="247"/>
                    <a:pt x="16" y="247"/>
                    <a:pt x="16" y="247"/>
                  </a:cubicBezTo>
                  <a:cubicBezTo>
                    <a:pt x="166" y="248"/>
                    <a:pt x="166" y="248"/>
                    <a:pt x="166" y="248"/>
                  </a:cubicBezTo>
                  <a:cubicBezTo>
                    <a:pt x="166" y="36"/>
                    <a:pt x="166" y="36"/>
                    <a:pt x="166" y="36"/>
                  </a:cubicBezTo>
                  <a:moveTo>
                    <a:pt x="529" y="0"/>
                  </a:moveTo>
                  <a:cubicBezTo>
                    <a:pt x="504" y="0"/>
                    <a:pt x="504" y="0"/>
                    <a:pt x="504" y="0"/>
                  </a:cubicBezTo>
                  <a:cubicBezTo>
                    <a:pt x="424" y="36"/>
                    <a:pt x="424" y="36"/>
                    <a:pt x="424" y="36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178" y="248"/>
                    <a:pt x="178" y="248"/>
                    <a:pt x="178" y="248"/>
                  </a:cubicBezTo>
                  <a:cubicBezTo>
                    <a:pt x="529" y="249"/>
                    <a:pt x="529" y="249"/>
                    <a:pt x="529" y="249"/>
                  </a:cubicBezTo>
                  <a:cubicBezTo>
                    <a:pt x="529" y="0"/>
                    <a:pt x="529" y="0"/>
                    <a:pt x="52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ïSḷiḋè"/>
            <p:cNvSpPr/>
            <p:nvPr/>
          </p:nvSpPr>
          <p:spPr bwMode="auto">
            <a:xfrm>
              <a:off x="6789738" y="1919288"/>
              <a:ext cx="20638" cy="581025"/>
            </a:xfrm>
            <a:custGeom>
              <a:avLst/>
              <a:gdLst>
                <a:gd name="T0" fmla="*/ 12 w 13"/>
                <a:gd name="T1" fmla="*/ 0 h 368"/>
                <a:gd name="T2" fmla="*/ 0 w 13"/>
                <a:gd name="T3" fmla="*/ 0 h 368"/>
                <a:gd name="T4" fmla="*/ 1 w 13"/>
                <a:gd name="T5" fmla="*/ 357 h 368"/>
                <a:gd name="T6" fmla="*/ 13 w 13"/>
                <a:gd name="T7" fmla="*/ 368 h 368"/>
                <a:gd name="T8" fmla="*/ 12 w 13"/>
                <a:gd name="T9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68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57"/>
                    <a:pt x="1" y="357"/>
                    <a:pt x="1" y="357"/>
                  </a:cubicBezTo>
                  <a:cubicBezTo>
                    <a:pt x="5" y="361"/>
                    <a:pt x="9" y="364"/>
                    <a:pt x="13" y="368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ïşlîḑè"/>
            <p:cNvSpPr/>
            <p:nvPr/>
          </p:nvSpPr>
          <p:spPr bwMode="auto">
            <a:xfrm>
              <a:off x="8272463" y="2552700"/>
              <a:ext cx="139700" cy="157163"/>
            </a:xfrm>
            <a:custGeom>
              <a:avLst/>
              <a:gdLst>
                <a:gd name="T0" fmla="*/ 78 w 88"/>
                <a:gd name="T1" fmla="*/ 0 h 99"/>
                <a:gd name="T2" fmla="*/ 11 w 88"/>
                <a:gd name="T3" fmla="*/ 87 h 99"/>
                <a:gd name="T4" fmla="*/ 0 w 88"/>
                <a:gd name="T5" fmla="*/ 87 h 99"/>
                <a:gd name="T6" fmla="*/ 0 w 88"/>
                <a:gd name="T7" fmla="*/ 99 h 99"/>
                <a:gd name="T8" fmla="*/ 17 w 88"/>
                <a:gd name="T9" fmla="*/ 99 h 99"/>
                <a:gd name="T10" fmla="*/ 88 w 88"/>
                <a:gd name="T11" fmla="*/ 7 h 99"/>
                <a:gd name="T12" fmla="*/ 78 w 88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9">
                  <a:moveTo>
                    <a:pt x="78" y="0"/>
                  </a:moveTo>
                  <a:lnTo>
                    <a:pt x="11" y="87"/>
                  </a:lnTo>
                  <a:lnTo>
                    <a:pt x="0" y="87"/>
                  </a:lnTo>
                  <a:lnTo>
                    <a:pt x="0" y="99"/>
                  </a:lnTo>
                  <a:lnTo>
                    <a:pt x="17" y="99"/>
                  </a:lnTo>
                  <a:lnTo>
                    <a:pt x="88" y="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ṡļîḍe"/>
            <p:cNvSpPr/>
            <p:nvPr/>
          </p:nvSpPr>
          <p:spPr bwMode="auto">
            <a:xfrm>
              <a:off x="8272463" y="2552700"/>
              <a:ext cx="139700" cy="157163"/>
            </a:xfrm>
            <a:custGeom>
              <a:avLst/>
              <a:gdLst>
                <a:gd name="T0" fmla="*/ 78 w 88"/>
                <a:gd name="T1" fmla="*/ 0 h 99"/>
                <a:gd name="T2" fmla="*/ 11 w 88"/>
                <a:gd name="T3" fmla="*/ 87 h 99"/>
                <a:gd name="T4" fmla="*/ 0 w 88"/>
                <a:gd name="T5" fmla="*/ 87 h 99"/>
                <a:gd name="T6" fmla="*/ 0 w 88"/>
                <a:gd name="T7" fmla="*/ 99 h 99"/>
                <a:gd name="T8" fmla="*/ 17 w 88"/>
                <a:gd name="T9" fmla="*/ 99 h 99"/>
                <a:gd name="T10" fmla="*/ 88 w 88"/>
                <a:gd name="T11" fmla="*/ 7 h 99"/>
                <a:gd name="T12" fmla="*/ 78 w 88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9">
                  <a:moveTo>
                    <a:pt x="78" y="0"/>
                  </a:moveTo>
                  <a:lnTo>
                    <a:pt x="11" y="87"/>
                  </a:lnTo>
                  <a:lnTo>
                    <a:pt x="0" y="87"/>
                  </a:lnTo>
                  <a:lnTo>
                    <a:pt x="0" y="99"/>
                  </a:lnTo>
                  <a:lnTo>
                    <a:pt x="17" y="99"/>
                  </a:lnTo>
                  <a:lnTo>
                    <a:pt x="88" y="7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îšḷïḑè"/>
            <p:cNvSpPr/>
            <p:nvPr/>
          </p:nvSpPr>
          <p:spPr bwMode="auto">
            <a:xfrm>
              <a:off x="6946901" y="2690813"/>
              <a:ext cx="1325563" cy="561975"/>
            </a:xfrm>
            <a:custGeom>
              <a:avLst/>
              <a:gdLst>
                <a:gd name="T0" fmla="*/ 569 w 835"/>
                <a:gd name="T1" fmla="*/ 0 h 354"/>
                <a:gd name="T2" fmla="*/ 255 w 835"/>
                <a:gd name="T3" fmla="*/ 0 h 354"/>
                <a:gd name="T4" fmla="*/ 255 w 835"/>
                <a:gd name="T5" fmla="*/ 12 h 354"/>
                <a:gd name="T6" fmla="*/ 249 w 835"/>
                <a:gd name="T7" fmla="*/ 12 h 354"/>
                <a:gd name="T8" fmla="*/ 249 w 835"/>
                <a:gd name="T9" fmla="*/ 342 h 354"/>
                <a:gd name="T10" fmla="*/ 0 w 835"/>
                <a:gd name="T11" fmla="*/ 342 h 354"/>
                <a:gd name="T12" fmla="*/ 1 w 835"/>
                <a:gd name="T13" fmla="*/ 354 h 354"/>
                <a:gd name="T14" fmla="*/ 261 w 835"/>
                <a:gd name="T15" fmla="*/ 354 h 354"/>
                <a:gd name="T16" fmla="*/ 261 w 835"/>
                <a:gd name="T17" fmla="*/ 12 h 354"/>
                <a:gd name="T18" fmla="*/ 569 w 835"/>
                <a:gd name="T19" fmla="*/ 12 h 354"/>
                <a:gd name="T20" fmla="*/ 569 w 835"/>
                <a:gd name="T21" fmla="*/ 0 h 354"/>
                <a:gd name="T22" fmla="*/ 835 w 835"/>
                <a:gd name="T23" fmla="*/ 0 h 354"/>
                <a:gd name="T24" fmla="*/ 581 w 835"/>
                <a:gd name="T25" fmla="*/ 0 h 354"/>
                <a:gd name="T26" fmla="*/ 581 w 835"/>
                <a:gd name="T27" fmla="*/ 12 h 354"/>
                <a:gd name="T28" fmla="*/ 835 w 835"/>
                <a:gd name="T29" fmla="*/ 12 h 354"/>
                <a:gd name="T30" fmla="*/ 835 w 835"/>
                <a:gd name="T31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5" h="354">
                  <a:moveTo>
                    <a:pt x="569" y="0"/>
                  </a:moveTo>
                  <a:lnTo>
                    <a:pt x="255" y="0"/>
                  </a:lnTo>
                  <a:lnTo>
                    <a:pt x="255" y="12"/>
                  </a:lnTo>
                  <a:lnTo>
                    <a:pt x="249" y="12"/>
                  </a:lnTo>
                  <a:lnTo>
                    <a:pt x="249" y="342"/>
                  </a:lnTo>
                  <a:lnTo>
                    <a:pt x="0" y="342"/>
                  </a:lnTo>
                  <a:lnTo>
                    <a:pt x="1" y="354"/>
                  </a:lnTo>
                  <a:lnTo>
                    <a:pt x="261" y="354"/>
                  </a:lnTo>
                  <a:lnTo>
                    <a:pt x="261" y="12"/>
                  </a:lnTo>
                  <a:lnTo>
                    <a:pt x="569" y="12"/>
                  </a:lnTo>
                  <a:lnTo>
                    <a:pt x="569" y="0"/>
                  </a:lnTo>
                  <a:close/>
                  <a:moveTo>
                    <a:pt x="835" y="0"/>
                  </a:moveTo>
                  <a:lnTo>
                    <a:pt x="581" y="0"/>
                  </a:lnTo>
                  <a:lnTo>
                    <a:pt x="581" y="12"/>
                  </a:lnTo>
                  <a:lnTo>
                    <a:pt x="835" y="12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íSlïdê"/>
            <p:cNvSpPr/>
            <p:nvPr/>
          </p:nvSpPr>
          <p:spPr bwMode="auto">
            <a:xfrm>
              <a:off x="6946901" y="2690813"/>
              <a:ext cx="1325563" cy="561975"/>
            </a:xfrm>
            <a:custGeom>
              <a:avLst/>
              <a:gdLst>
                <a:gd name="T0" fmla="*/ 569 w 835"/>
                <a:gd name="T1" fmla="*/ 0 h 354"/>
                <a:gd name="T2" fmla="*/ 255 w 835"/>
                <a:gd name="T3" fmla="*/ 0 h 354"/>
                <a:gd name="T4" fmla="*/ 255 w 835"/>
                <a:gd name="T5" fmla="*/ 12 h 354"/>
                <a:gd name="T6" fmla="*/ 249 w 835"/>
                <a:gd name="T7" fmla="*/ 12 h 354"/>
                <a:gd name="T8" fmla="*/ 249 w 835"/>
                <a:gd name="T9" fmla="*/ 342 h 354"/>
                <a:gd name="T10" fmla="*/ 0 w 835"/>
                <a:gd name="T11" fmla="*/ 342 h 354"/>
                <a:gd name="T12" fmla="*/ 1 w 835"/>
                <a:gd name="T13" fmla="*/ 354 h 354"/>
                <a:gd name="T14" fmla="*/ 261 w 835"/>
                <a:gd name="T15" fmla="*/ 354 h 354"/>
                <a:gd name="T16" fmla="*/ 261 w 835"/>
                <a:gd name="T17" fmla="*/ 12 h 354"/>
                <a:gd name="T18" fmla="*/ 569 w 835"/>
                <a:gd name="T19" fmla="*/ 12 h 354"/>
                <a:gd name="T20" fmla="*/ 569 w 835"/>
                <a:gd name="T21" fmla="*/ 0 h 354"/>
                <a:gd name="T22" fmla="*/ 835 w 835"/>
                <a:gd name="T23" fmla="*/ 0 h 354"/>
                <a:gd name="T24" fmla="*/ 581 w 835"/>
                <a:gd name="T25" fmla="*/ 0 h 354"/>
                <a:gd name="T26" fmla="*/ 581 w 835"/>
                <a:gd name="T27" fmla="*/ 12 h 354"/>
                <a:gd name="T28" fmla="*/ 835 w 835"/>
                <a:gd name="T29" fmla="*/ 12 h 354"/>
                <a:gd name="T30" fmla="*/ 835 w 835"/>
                <a:gd name="T31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5" h="354">
                  <a:moveTo>
                    <a:pt x="569" y="0"/>
                  </a:moveTo>
                  <a:lnTo>
                    <a:pt x="255" y="0"/>
                  </a:lnTo>
                  <a:lnTo>
                    <a:pt x="255" y="12"/>
                  </a:lnTo>
                  <a:lnTo>
                    <a:pt x="249" y="12"/>
                  </a:lnTo>
                  <a:lnTo>
                    <a:pt x="249" y="342"/>
                  </a:lnTo>
                  <a:lnTo>
                    <a:pt x="0" y="342"/>
                  </a:lnTo>
                  <a:lnTo>
                    <a:pt x="1" y="354"/>
                  </a:lnTo>
                  <a:lnTo>
                    <a:pt x="261" y="354"/>
                  </a:lnTo>
                  <a:lnTo>
                    <a:pt x="261" y="12"/>
                  </a:lnTo>
                  <a:lnTo>
                    <a:pt x="569" y="12"/>
                  </a:lnTo>
                  <a:lnTo>
                    <a:pt x="569" y="0"/>
                  </a:lnTo>
                  <a:moveTo>
                    <a:pt x="835" y="0"/>
                  </a:moveTo>
                  <a:lnTo>
                    <a:pt x="581" y="0"/>
                  </a:lnTo>
                  <a:lnTo>
                    <a:pt x="581" y="12"/>
                  </a:lnTo>
                  <a:lnTo>
                    <a:pt x="835" y="12"/>
                  </a:lnTo>
                  <a:lnTo>
                    <a:pt x="8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îśḻîḑé"/>
            <p:cNvSpPr/>
            <p:nvPr/>
          </p:nvSpPr>
          <p:spPr bwMode="auto">
            <a:xfrm>
              <a:off x="6791326" y="3076575"/>
              <a:ext cx="157163" cy="176213"/>
            </a:xfrm>
            <a:custGeom>
              <a:avLst/>
              <a:gdLst>
                <a:gd name="T0" fmla="*/ 12 w 99"/>
                <a:gd name="T1" fmla="*/ 0 h 112"/>
                <a:gd name="T2" fmla="*/ 0 w 99"/>
                <a:gd name="T3" fmla="*/ 27 h 112"/>
                <a:gd name="T4" fmla="*/ 0 w 99"/>
                <a:gd name="T5" fmla="*/ 112 h 112"/>
                <a:gd name="T6" fmla="*/ 99 w 99"/>
                <a:gd name="T7" fmla="*/ 112 h 112"/>
                <a:gd name="T8" fmla="*/ 98 w 99"/>
                <a:gd name="T9" fmla="*/ 100 h 112"/>
                <a:gd name="T10" fmla="*/ 12 w 99"/>
                <a:gd name="T11" fmla="*/ 100 h 112"/>
                <a:gd name="T12" fmla="*/ 12 w 99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2">
                  <a:moveTo>
                    <a:pt x="12" y="0"/>
                  </a:moveTo>
                  <a:cubicBezTo>
                    <a:pt x="8" y="9"/>
                    <a:pt x="4" y="18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śḻíḑe"/>
            <p:cNvSpPr/>
            <p:nvPr/>
          </p:nvSpPr>
          <p:spPr bwMode="auto">
            <a:xfrm>
              <a:off x="5395913" y="2273300"/>
              <a:ext cx="573088" cy="412750"/>
            </a:xfrm>
            <a:custGeom>
              <a:avLst/>
              <a:gdLst>
                <a:gd name="T0" fmla="*/ 361 w 361"/>
                <a:gd name="T1" fmla="*/ 0 h 260"/>
                <a:gd name="T2" fmla="*/ 322 w 361"/>
                <a:gd name="T3" fmla="*/ 0 h 260"/>
                <a:gd name="T4" fmla="*/ 243 w 361"/>
                <a:gd name="T5" fmla="*/ 36 h 260"/>
                <a:gd name="T6" fmla="*/ 0 w 361"/>
                <a:gd name="T7" fmla="*/ 36 h 260"/>
                <a:gd name="T8" fmla="*/ 0 w 361"/>
                <a:gd name="T9" fmla="*/ 48 h 260"/>
                <a:gd name="T10" fmla="*/ 245 w 361"/>
                <a:gd name="T11" fmla="*/ 48 h 260"/>
                <a:gd name="T12" fmla="*/ 324 w 361"/>
                <a:gd name="T13" fmla="*/ 12 h 260"/>
                <a:gd name="T14" fmla="*/ 349 w 361"/>
                <a:gd name="T15" fmla="*/ 12 h 260"/>
                <a:gd name="T16" fmla="*/ 349 w 361"/>
                <a:gd name="T17" fmla="*/ 260 h 260"/>
                <a:gd name="T18" fmla="*/ 361 w 361"/>
                <a:gd name="T19" fmla="*/ 260 h 260"/>
                <a:gd name="T20" fmla="*/ 361 w 361"/>
                <a:gd name="T2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60">
                  <a:moveTo>
                    <a:pt x="361" y="0"/>
                  </a:moveTo>
                  <a:lnTo>
                    <a:pt x="322" y="0"/>
                  </a:lnTo>
                  <a:lnTo>
                    <a:pt x="243" y="36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245" y="48"/>
                  </a:lnTo>
                  <a:lnTo>
                    <a:pt x="324" y="12"/>
                  </a:lnTo>
                  <a:lnTo>
                    <a:pt x="349" y="12"/>
                  </a:lnTo>
                  <a:lnTo>
                    <a:pt x="349" y="260"/>
                  </a:lnTo>
                  <a:lnTo>
                    <a:pt x="361" y="26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îsľide"/>
            <p:cNvSpPr/>
            <p:nvPr/>
          </p:nvSpPr>
          <p:spPr bwMode="auto">
            <a:xfrm>
              <a:off x="5395913" y="2273300"/>
              <a:ext cx="573088" cy="412750"/>
            </a:xfrm>
            <a:custGeom>
              <a:avLst/>
              <a:gdLst>
                <a:gd name="T0" fmla="*/ 361 w 361"/>
                <a:gd name="T1" fmla="*/ 0 h 260"/>
                <a:gd name="T2" fmla="*/ 322 w 361"/>
                <a:gd name="T3" fmla="*/ 0 h 260"/>
                <a:gd name="T4" fmla="*/ 243 w 361"/>
                <a:gd name="T5" fmla="*/ 36 h 260"/>
                <a:gd name="T6" fmla="*/ 0 w 361"/>
                <a:gd name="T7" fmla="*/ 36 h 260"/>
                <a:gd name="T8" fmla="*/ 0 w 361"/>
                <a:gd name="T9" fmla="*/ 48 h 260"/>
                <a:gd name="T10" fmla="*/ 245 w 361"/>
                <a:gd name="T11" fmla="*/ 48 h 260"/>
                <a:gd name="T12" fmla="*/ 324 w 361"/>
                <a:gd name="T13" fmla="*/ 12 h 260"/>
                <a:gd name="T14" fmla="*/ 349 w 361"/>
                <a:gd name="T15" fmla="*/ 12 h 260"/>
                <a:gd name="T16" fmla="*/ 349 w 361"/>
                <a:gd name="T17" fmla="*/ 260 h 260"/>
                <a:gd name="T18" fmla="*/ 361 w 361"/>
                <a:gd name="T19" fmla="*/ 260 h 260"/>
                <a:gd name="T20" fmla="*/ 361 w 361"/>
                <a:gd name="T2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60">
                  <a:moveTo>
                    <a:pt x="361" y="0"/>
                  </a:moveTo>
                  <a:lnTo>
                    <a:pt x="322" y="0"/>
                  </a:lnTo>
                  <a:lnTo>
                    <a:pt x="243" y="36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245" y="48"/>
                  </a:lnTo>
                  <a:lnTo>
                    <a:pt x="324" y="12"/>
                  </a:lnTo>
                  <a:lnTo>
                    <a:pt x="349" y="12"/>
                  </a:lnTo>
                  <a:lnTo>
                    <a:pt x="349" y="260"/>
                  </a:lnTo>
                  <a:lnTo>
                    <a:pt x="361" y="260"/>
                  </a:lnTo>
                  <a:lnTo>
                    <a:pt x="3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íŝḷiḑé"/>
            <p:cNvSpPr/>
            <p:nvPr/>
          </p:nvSpPr>
          <p:spPr bwMode="auto">
            <a:xfrm>
              <a:off x="4797426" y="2330450"/>
              <a:ext cx="344488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íşļíḓè"/>
            <p:cNvSpPr/>
            <p:nvPr/>
          </p:nvSpPr>
          <p:spPr bwMode="auto">
            <a:xfrm>
              <a:off x="4797426" y="2330450"/>
              <a:ext cx="344488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işḷíďè"/>
            <p:cNvSpPr/>
            <p:nvPr/>
          </p:nvSpPr>
          <p:spPr bwMode="auto">
            <a:xfrm>
              <a:off x="5141913" y="2330450"/>
              <a:ext cx="234950" cy="19050"/>
            </a:xfrm>
            <a:prstGeom prst="rect">
              <a:avLst/>
            </a:pr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íṡḷïḑe"/>
            <p:cNvSpPr/>
            <p:nvPr/>
          </p:nvSpPr>
          <p:spPr bwMode="auto">
            <a:xfrm>
              <a:off x="5141913" y="2330450"/>
              <a:ext cx="234950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8" name="iṡlîḋè"/>
            <p:cNvSpPr/>
            <p:nvPr/>
          </p:nvSpPr>
          <p:spPr bwMode="auto">
            <a:xfrm>
              <a:off x="4308476" y="2330450"/>
              <a:ext cx="469900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ï$ḻiḍè"/>
            <p:cNvSpPr/>
            <p:nvPr/>
          </p:nvSpPr>
          <p:spPr bwMode="auto">
            <a:xfrm>
              <a:off x="4308476" y="2330450"/>
              <a:ext cx="469900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iṥḷíḋé"/>
            <p:cNvSpPr/>
            <p:nvPr/>
          </p:nvSpPr>
          <p:spPr bwMode="auto">
            <a:xfrm>
              <a:off x="3736976" y="2330450"/>
              <a:ext cx="125413" cy="19050"/>
            </a:xfrm>
            <a:prstGeom prst="rect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iṥļîdé"/>
            <p:cNvSpPr/>
            <p:nvPr/>
          </p:nvSpPr>
          <p:spPr bwMode="auto">
            <a:xfrm>
              <a:off x="3736976" y="2330450"/>
              <a:ext cx="12541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iṡliḑé"/>
            <p:cNvSpPr/>
            <p:nvPr/>
          </p:nvSpPr>
          <p:spPr bwMode="auto">
            <a:xfrm>
              <a:off x="3862388" y="2330450"/>
              <a:ext cx="427038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íṩ1îďe"/>
            <p:cNvSpPr/>
            <p:nvPr/>
          </p:nvSpPr>
          <p:spPr bwMode="auto">
            <a:xfrm>
              <a:off x="3862388" y="2330450"/>
              <a:ext cx="427038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ṣḷiḑé"/>
            <p:cNvSpPr/>
            <p:nvPr/>
          </p:nvSpPr>
          <p:spPr bwMode="auto">
            <a:xfrm>
              <a:off x="5949951" y="2705100"/>
              <a:ext cx="942975" cy="1138238"/>
            </a:xfrm>
            <a:custGeom>
              <a:avLst/>
              <a:gdLst>
                <a:gd name="T0" fmla="*/ 570 w 596"/>
                <a:gd name="T1" fmla="*/ 535 h 721"/>
                <a:gd name="T2" fmla="*/ 394 w 596"/>
                <a:gd name="T3" fmla="*/ 535 h 721"/>
                <a:gd name="T4" fmla="*/ 391 w 596"/>
                <a:gd name="T5" fmla="*/ 542 h 721"/>
                <a:gd name="T6" fmla="*/ 566 w 596"/>
                <a:gd name="T7" fmla="*/ 541 h 721"/>
                <a:gd name="T8" fmla="*/ 590 w 596"/>
                <a:gd name="T9" fmla="*/ 609 h 721"/>
                <a:gd name="T10" fmla="*/ 588 w 596"/>
                <a:gd name="T11" fmla="*/ 719 h 721"/>
                <a:gd name="T12" fmla="*/ 584 w 596"/>
                <a:gd name="T13" fmla="*/ 719 h 721"/>
                <a:gd name="T14" fmla="*/ 584 w 596"/>
                <a:gd name="T15" fmla="*/ 721 h 721"/>
                <a:gd name="T16" fmla="*/ 596 w 596"/>
                <a:gd name="T17" fmla="*/ 721 h 721"/>
                <a:gd name="T18" fmla="*/ 596 w 596"/>
                <a:gd name="T19" fmla="*/ 612 h 721"/>
                <a:gd name="T20" fmla="*/ 570 w 596"/>
                <a:gd name="T21" fmla="*/ 535 h 721"/>
                <a:gd name="T22" fmla="*/ 0 w 596"/>
                <a:gd name="T23" fmla="*/ 0 h 721"/>
                <a:gd name="T24" fmla="*/ 0 w 596"/>
                <a:gd name="T25" fmla="*/ 547 h 721"/>
                <a:gd name="T26" fmla="*/ 171 w 596"/>
                <a:gd name="T27" fmla="*/ 547 h 721"/>
                <a:gd name="T28" fmla="*/ 171 w 596"/>
                <a:gd name="T29" fmla="*/ 541 h 721"/>
                <a:gd name="T30" fmla="*/ 183 w 596"/>
                <a:gd name="T31" fmla="*/ 541 h 721"/>
                <a:gd name="T32" fmla="*/ 183 w 596"/>
                <a:gd name="T33" fmla="*/ 547 h 721"/>
                <a:gd name="T34" fmla="*/ 184 w 596"/>
                <a:gd name="T35" fmla="*/ 547 h 721"/>
                <a:gd name="T36" fmla="*/ 184 w 596"/>
                <a:gd name="T37" fmla="*/ 543 h 721"/>
                <a:gd name="T38" fmla="*/ 385 w 596"/>
                <a:gd name="T39" fmla="*/ 542 h 721"/>
                <a:gd name="T40" fmla="*/ 381 w 596"/>
                <a:gd name="T41" fmla="*/ 535 h 721"/>
                <a:gd name="T42" fmla="*/ 298 w 596"/>
                <a:gd name="T43" fmla="*/ 535 h 721"/>
                <a:gd name="T44" fmla="*/ 298 w 596"/>
                <a:gd name="T45" fmla="*/ 541 h 721"/>
                <a:gd name="T46" fmla="*/ 286 w 596"/>
                <a:gd name="T47" fmla="*/ 541 h 721"/>
                <a:gd name="T48" fmla="*/ 286 w 596"/>
                <a:gd name="T49" fmla="*/ 535 h 721"/>
                <a:gd name="T50" fmla="*/ 12 w 596"/>
                <a:gd name="T51" fmla="*/ 535 h 721"/>
                <a:gd name="T52" fmla="*/ 12 w 596"/>
                <a:gd name="T53" fmla="*/ 0 h 721"/>
                <a:gd name="T54" fmla="*/ 0 w 596"/>
                <a:gd name="T55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6" h="721">
                  <a:moveTo>
                    <a:pt x="570" y="535"/>
                  </a:moveTo>
                  <a:cubicBezTo>
                    <a:pt x="394" y="535"/>
                    <a:pt x="394" y="535"/>
                    <a:pt x="394" y="535"/>
                  </a:cubicBezTo>
                  <a:cubicBezTo>
                    <a:pt x="393" y="538"/>
                    <a:pt x="392" y="540"/>
                    <a:pt x="391" y="542"/>
                  </a:cubicBezTo>
                  <a:cubicBezTo>
                    <a:pt x="566" y="541"/>
                    <a:pt x="566" y="541"/>
                    <a:pt x="566" y="541"/>
                  </a:cubicBezTo>
                  <a:cubicBezTo>
                    <a:pt x="590" y="609"/>
                    <a:pt x="590" y="609"/>
                    <a:pt x="590" y="609"/>
                  </a:cubicBezTo>
                  <a:cubicBezTo>
                    <a:pt x="588" y="719"/>
                    <a:pt x="588" y="719"/>
                    <a:pt x="588" y="719"/>
                  </a:cubicBezTo>
                  <a:cubicBezTo>
                    <a:pt x="584" y="719"/>
                    <a:pt x="584" y="719"/>
                    <a:pt x="584" y="719"/>
                  </a:cubicBezTo>
                  <a:cubicBezTo>
                    <a:pt x="584" y="721"/>
                    <a:pt x="584" y="721"/>
                    <a:pt x="584" y="721"/>
                  </a:cubicBezTo>
                  <a:cubicBezTo>
                    <a:pt x="596" y="721"/>
                    <a:pt x="596" y="721"/>
                    <a:pt x="596" y="721"/>
                  </a:cubicBezTo>
                  <a:cubicBezTo>
                    <a:pt x="596" y="612"/>
                    <a:pt x="596" y="612"/>
                    <a:pt x="596" y="612"/>
                  </a:cubicBezTo>
                  <a:cubicBezTo>
                    <a:pt x="570" y="535"/>
                    <a:pt x="570" y="535"/>
                    <a:pt x="570" y="535"/>
                  </a:cubicBezTo>
                  <a:moveTo>
                    <a:pt x="0" y="0"/>
                  </a:moveTo>
                  <a:cubicBezTo>
                    <a:pt x="0" y="547"/>
                    <a:pt x="0" y="547"/>
                    <a:pt x="0" y="547"/>
                  </a:cubicBezTo>
                  <a:cubicBezTo>
                    <a:pt x="171" y="547"/>
                    <a:pt x="171" y="547"/>
                    <a:pt x="171" y="547"/>
                  </a:cubicBezTo>
                  <a:cubicBezTo>
                    <a:pt x="171" y="541"/>
                    <a:pt x="171" y="541"/>
                    <a:pt x="171" y="541"/>
                  </a:cubicBezTo>
                  <a:cubicBezTo>
                    <a:pt x="183" y="541"/>
                    <a:pt x="183" y="541"/>
                    <a:pt x="183" y="541"/>
                  </a:cubicBezTo>
                  <a:cubicBezTo>
                    <a:pt x="183" y="547"/>
                    <a:pt x="183" y="547"/>
                    <a:pt x="183" y="547"/>
                  </a:cubicBezTo>
                  <a:cubicBezTo>
                    <a:pt x="184" y="547"/>
                    <a:pt x="184" y="547"/>
                    <a:pt x="184" y="547"/>
                  </a:cubicBezTo>
                  <a:cubicBezTo>
                    <a:pt x="184" y="543"/>
                    <a:pt x="184" y="543"/>
                    <a:pt x="184" y="543"/>
                  </a:cubicBezTo>
                  <a:cubicBezTo>
                    <a:pt x="385" y="542"/>
                    <a:pt x="385" y="542"/>
                    <a:pt x="385" y="542"/>
                  </a:cubicBezTo>
                  <a:cubicBezTo>
                    <a:pt x="384" y="540"/>
                    <a:pt x="383" y="538"/>
                    <a:pt x="381" y="535"/>
                  </a:cubicBezTo>
                  <a:cubicBezTo>
                    <a:pt x="298" y="535"/>
                    <a:pt x="298" y="535"/>
                    <a:pt x="298" y="535"/>
                  </a:cubicBezTo>
                  <a:cubicBezTo>
                    <a:pt x="298" y="541"/>
                    <a:pt x="298" y="541"/>
                    <a:pt x="298" y="541"/>
                  </a:cubicBezTo>
                  <a:cubicBezTo>
                    <a:pt x="286" y="541"/>
                    <a:pt x="286" y="541"/>
                    <a:pt x="286" y="541"/>
                  </a:cubicBezTo>
                  <a:cubicBezTo>
                    <a:pt x="286" y="535"/>
                    <a:pt x="286" y="535"/>
                    <a:pt x="286" y="535"/>
                  </a:cubicBezTo>
                  <a:cubicBezTo>
                    <a:pt x="12" y="535"/>
                    <a:pt x="12" y="535"/>
                    <a:pt x="12" y="53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íşļídè"/>
            <p:cNvSpPr/>
            <p:nvPr/>
          </p:nvSpPr>
          <p:spPr bwMode="auto">
            <a:xfrm>
              <a:off x="6965951" y="4238625"/>
              <a:ext cx="609600" cy="68263"/>
            </a:xfrm>
            <a:custGeom>
              <a:avLst/>
              <a:gdLst>
                <a:gd name="T0" fmla="*/ 384 w 384"/>
                <a:gd name="T1" fmla="*/ 0 h 43"/>
                <a:gd name="T2" fmla="*/ 0 w 384"/>
                <a:gd name="T3" fmla="*/ 0 h 43"/>
                <a:gd name="T4" fmla="*/ 1 w 384"/>
                <a:gd name="T5" fmla="*/ 12 h 43"/>
                <a:gd name="T6" fmla="*/ 373 w 384"/>
                <a:gd name="T7" fmla="*/ 12 h 43"/>
                <a:gd name="T8" fmla="*/ 373 w 384"/>
                <a:gd name="T9" fmla="*/ 43 h 43"/>
                <a:gd name="T10" fmla="*/ 384 w 384"/>
                <a:gd name="T11" fmla="*/ 43 h 43"/>
                <a:gd name="T12" fmla="*/ 384 w 384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4" h="43">
                  <a:moveTo>
                    <a:pt x="384" y="0"/>
                  </a:moveTo>
                  <a:lnTo>
                    <a:pt x="0" y="0"/>
                  </a:lnTo>
                  <a:lnTo>
                    <a:pt x="1" y="12"/>
                  </a:lnTo>
                  <a:lnTo>
                    <a:pt x="373" y="12"/>
                  </a:lnTo>
                  <a:lnTo>
                    <a:pt x="373" y="43"/>
                  </a:lnTo>
                  <a:lnTo>
                    <a:pt x="384" y="4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îS1iḓe"/>
            <p:cNvSpPr/>
            <p:nvPr/>
          </p:nvSpPr>
          <p:spPr bwMode="auto">
            <a:xfrm>
              <a:off x="6965951" y="4238625"/>
              <a:ext cx="609600" cy="68263"/>
            </a:xfrm>
            <a:custGeom>
              <a:avLst/>
              <a:gdLst>
                <a:gd name="T0" fmla="*/ 384 w 384"/>
                <a:gd name="T1" fmla="*/ 0 h 43"/>
                <a:gd name="T2" fmla="*/ 0 w 384"/>
                <a:gd name="T3" fmla="*/ 0 h 43"/>
                <a:gd name="T4" fmla="*/ 1 w 384"/>
                <a:gd name="T5" fmla="*/ 12 h 43"/>
                <a:gd name="T6" fmla="*/ 373 w 384"/>
                <a:gd name="T7" fmla="*/ 12 h 43"/>
                <a:gd name="T8" fmla="*/ 373 w 384"/>
                <a:gd name="T9" fmla="*/ 43 h 43"/>
                <a:gd name="T10" fmla="*/ 384 w 384"/>
                <a:gd name="T11" fmla="*/ 43 h 43"/>
                <a:gd name="T12" fmla="*/ 384 w 384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4" h="43">
                  <a:moveTo>
                    <a:pt x="384" y="0"/>
                  </a:moveTo>
                  <a:lnTo>
                    <a:pt x="0" y="0"/>
                  </a:lnTo>
                  <a:lnTo>
                    <a:pt x="1" y="12"/>
                  </a:lnTo>
                  <a:lnTo>
                    <a:pt x="373" y="12"/>
                  </a:lnTo>
                  <a:lnTo>
                    <a:pt x="373" y="43"/>
                  </a:lnTo>
                  <a:lnTo>
                    <a:pt x="384" y="43"/>
                  </a:lnTo>
                  <a:lnTo>
                    <a:pt x="3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îṩlîḍê"/>
            <p:cNvSpPr/>
            <p:nvPr/>
          </p:nvSpPr>
          <p:spPr bwMode="auto">
            <a:xfrm>
              <a:off x="6873876" y="3862388"/>
              <a:ext cx="93663" cy="395288"/>
            </a:xfrm>
            <a:custGeom>
              <a:avLst/>
              <a:gdLst>
                <a:gd name="T0" fmla="*/ 12 w 59"/>
                <a:gd name="T1" fmla="*/ 0 h 249"/>
                <a:gd name="T2" fmla="*/ 0 w 59"/>
                <a:gd name="T3" fmla="*/ 0 h 249"/>
                <a:gd name="T4" fmla="*/ 0 w 59"/>
                <a:gd name="T5" fmla="*/ 249 h 249"/>
                <a:gd name="T6" fmla="*/ 59 w 59"/>
                <a:gd name="T7" fmla="*/ 249 h 249"/>
                <a:gd name="T8" fmla="*/ 58 w 59"/>
                <a:gd name="T9" fmla="*/ 237 h 249"/>
                <a:gd name="T10" fmla="*/ 12 w 59"/>
                <a:gd name="T11" fmla="*/ 237 h 249"/>
                <a:gd name="T12" fmla="*/ 12 w 59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49">
                  <a:moveTo>
                    <a:pt x="12" y="0"/>
                  </a:moveTo>
                  <a:lnTo>
                    <a:pt x="0" y="0"/>
                  </a:lnTo>
                  <a:lnTo>
                    <a:pt x="0" y="249"/>
                  </a:lnTo>
                  <a:lnTo>
                    <a:pt x="59" y="249"/>
                  </a:lnTo>
                  <a:lnTo>
                    <a:pt x="58" y="237"/>
                  </a:lnTo>
                  <a:lnTo>
                    <a:pt x="12" y="2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iṧļíḓê"/>
            <p:cNvSpPr/>
            <p:nvPr/>
          </p:nvSpPr>
          <p:spPr bwMode="auto">
            <a:xfrm>
              <a:off x="6873876" y="3862388"/>
              <a:ext cx="93663" cy="395288"/>
            </a:xfrm>
            <a:custGeom>
              <a:avLst/>
              <a:gdLst>
                <a:gd name="T0" fmla="*/ 12 w 59"/>
                <a:gd name="T1" fmla="*/ 0 h 249"/>
                <a:gd name="T2" fmla="*/ 0 w 59"/>
                <a:gd name="T3" fmla="*/ 0 h 249"/>
                <a:gd name="T4" fmla="*/ 0 w 59"/>
                <a:gd name="T5" fmla="*/ 249 h 249"/>
                <a:gd name="T6" fmla="*/ 59 w 59"/>
                <a:gd name="T7" fmla="*/ 249 h 249"/>
                <a:gd name="T8" fmla="*/ 58 w 59"/>
                <a:gd name="T9" fmla="*/ 237 h 249"/>
                <a:gd name="T10" fmla="*/ 12 w 59"/>
                <a:gd name="T11" fmla="*/ 237 h 249"/>
                <a:gd name="T12" fmla="*/ 12 w 59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49">
                  <a:moveTo>
                    <a:pt x="12" y="0"/>
                  </a:moveTo>
                  <a:lnTo>
                    <a:pt x="0" y="0"/>
                  </a:lnTo>
                  <a:lnTo>
                    <a:pt x="0" y="249"/>
                  </a:lnTo>
                  <a:lnTo>
                    <a:pt x="59" y="249"/>
                  </a:lnTo>
                  <a:lnTo>
                    <a:pt x="58" y="237"/>
                  </a:lnTo>
                  <a:lnTo>
                    <a:pt x="12" y="237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íŝļîďé"/>
            <p:cNvSpPr/>
            <p:nvPr/>
          </p:nvSpPr>
          <p:spPr bwMode="auto">
            <a:xfrm>
              <a:off x="7558088" y="4325938"/>
              <a:ext cx="17463" cy="633413"/>
            </a:xfrm>
            <a:custGeom>
              <a:avLst/>
              <a:gdLst>
                <a:gd name="T0" fmla="*/ 11 w 11"/>
                <a:gd name="T1" fmla="*/ 169 h 399"/>
                <a:gd name="T2" fmla="*/ 0 w 11"/>
                <a:gd name="T3" fmla="*/ 169 h 399"/>
                <a:gd name="T4" fmla="*/ 0 w 11"/>
                <a:gd name="T5" fmla="*/ 399 h 399"/>
                <a:gd name="T6" fmla="*/ 11 w 11"/>
                <a:gd name="T7" fmla="*/ 399 h 399"/>
                <a:gd name="T8" fmla="*/ 11 w 11"/>
                <a:gd name="T9" fmla="*/ 169 h 399"/>
                <a:gd name="T10" fmla="*/ 11 w 11"/>
                <a:gd name="T11" fmla="*/ 0 h 399"/>
                <a:gd name="T12" fmla="*/ 0 w 11"/>
                <a:gd name="T13" fmla="*/ 0 h 399"/>
                <a:gd name="T14" fmla="*/ 0 w 11"/>
                <a:gd name="T15" fmla="*/ 157 h 399"/>
                <a:gd name="T16" fmla="*/ 11 w 11"/>
                <a:gd name="T17" fmla="*/ 157 h 399"/>
                <a:gd name="T18" fmla="*/ 11 w 11"/>
                <a:gd name="T19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99">
                  <a:moveTo>
                    <a:pt x="11" y="169"/>
                  </a:moveTo>
                  <a:lnTo>
                    <a:pt x="0" y="169"/>
                  </a:lnTo>
                  <a:lnTo>
                    <a:pt x="0" y="399"/>
                  </a:lnTo>
                  <a:lnTo>
                    <a:pt x="11" y="399"/>
                  </a:lnTo>
                  <a:lnTo>
                    <a:pt x="11" y="169"/>
                  </a:lnTo>
                  <a:close/>
                  <a:moveTo>
                    <a:pt x="11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11" y="15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iSḻïḋe"/>
            <p:cNvSpPr/>
            <p:nvPr/>
          </p:nvSpPr>
          <p:spPr bwMode="auto">
            <a:xfrm>
              <a:off x="7558088" y="4325938"/>
              <a:ext cx="17463" cy="633413"/>
            </a:xfrm>
            <a:custGeom>
              <a:avLst/>
              <a:gdLst>
                <a:gd name="T0" fmla="*/ 11 w 11"/>
                <a:gd name="T1" fmla="*/ 169 h 399"/>
                <a:gd name="T2" fmla="*/ 0 w 11"/>
                <a:gd name="T3" fmla="*/ 169 h 399"/>
                <a:gd name="T4" fmla="*/ 0 w 11"/>
                <a:gd name="T5" fmla="*/ 399 h 399"/>
                <a:gd name="T6" fmla="*/ 11 w 11"/>
                <a:gd name="T7" fmla="*/ 399 h 399"/>
                <a:gd name="T8" fmla="*/ 11 w 11"/>
                <a:gd name="T9" fmla="*/ 169 h 399"/>
                <a:gd name="T10" fmla="*/ 11 w 11"/>
                <a:gd name="T11" fmla="*/ 0 h 399"/>
                <a:gd name="T12" fmla="*/ 0 w 11"/>
                <a:gd name="T13" fmla="*/ 0 h 399"/>
                <a:gd name="T14" fmla="*/ 0 w 11"/>
                <a:gd name="T15" fmla="*/ 157 h 399"/>
                <a:gd name="T16" fmla="*/ 11 w 11"/>
                <a:gd name="T17" fmla="*/ 157 h 399"/>
                <a:gd name="T18" fmla="*/ 11 w 11"/>
                <a:gd name="T19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99">
                  <a:moveTo>
                    <a:pt x="11" y="169"/>
                  </a:moveTo>
                  <a:lnTo>
                    <a:pt x="0" y="169"/>
                  </a:lnTo>
                  <a:lnTo>
                    <a:pt x="0" y="399"/>
                  </a:lnTo>
                  <a:lnTo>
                    <a:pt x="11" y="399"/>
                  </a:lnTo>
                  <a:lnTo>
                    <a:pt x="11" y="169"/>
                  </a:lnTo>
                  <a:moveTo>
                    <a:pt x="11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11" y="157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iṧlïḍé"/>
            <p:cNvSpPr/>
            <p:nvPr/>
          </p:nvSpPr>
          <p:spPr bwMode="auto">
            <a:xfrm>
              <a:off x="6221413" y="3559175"/>
              <a:ext cx="19050" cy="1400175"/>
            </a:xfrm>
            <a:custGeom>
              <a:avLst/>
              <a:gdLst>
                <a:gd name="T0" fmla="*/ 0 w 12"/>
                <a:gd name="T1" fmla="*/ 878 h 886"/>
                <a:gd name="T2" fmla="*/ 0 w 12"/>
                <a:gd name="T3" fmla="*/ 886 h 886"/>
                <a:gd name="T4" fmla="*/ 5 w 12"/>
                <a:gd name="T5" fmla="*/ 886 h 886"/>
                <a:gd name="T6" fmla="*/ 0 w 12"/>
                <a:gd name="T7" fmla="*/ 878 h 886"/>
                <a:gd name="T8" fmla="*/ 0 w 12"/>
                <a:gd name="T9" fmla="*/ 703 h 886"/>
                <a:gd name="T10" fmla="*/ 0 w 12"/>
                <a:gd name="T11" fmla="*/ 725 h 886"/>
                <a:gd name="T12" fmla="*/ 8 w 12"/>
                <a:gd name="T13" fmla="*/ 714 h 886"/>
                <a:gd name="T14" fmla="*/ 8 w 12"/>
                <a:gd name="T15" fmla="*/ 714 h 886"/>
                <a:gd name="T16" fmla="*/ 0 w 12"/>
                <a:gd name="T17" fmla="*/ 703 h 886"/>
                <a:gd name="T18" fmla="*/ 12 w 12"/>
                <a:gd name="T19" fmla="*/ 686 h 886"/>
                <a:gd name="T20" fmla="*/ 0 w 12"/>
                <a:gd name="T21" fmla="*/ 686 h 886"/>
                <a:gd name="T22" fmla="*/ 0 w 12"/>
                <a:gd name="T23" fmla="*/ 698 h 886"/>
                <a:gd name="T24" fmla="*/ 12 w 12"/>
                <a:gd name="T25" fmla="*/ 696 h 886"/>
                <a:gd name="T26" fmla="*/ 12 w 12"/>
                <a:gd name="T27" fmla="*/ 686 h 886"/>
                <a:gd name="T28" fmla="*/ 0 w 12"/>
                <a:gd name="T29" fmla="*/ 558 h 886"/>
                <a:gd name="T30" fmla="*/ 0 w 12"/>
                <a:gd name="T31" fmla="*/ 580 h 886"/>
                <a:gd name="T32" fmla="*/ 12 w 12"/>
                <a:gd name="T33" fmla="*/ 586 h 886"/>
                <a:gd name="T34" fmla="*/ 12 w 12"/>
                <a:gd name="T35" fmla="*/ 567 h 886"/>
                <a:gd name="T36" fmla="*/ 0 w 12"/>
                <a:gd name="T37" fmla="*/ 558 h 886"/>
                <a:gd name="T38" fmla="*/ 12 w 12"/>
                <a:gd name="T39" fmla="*/ 485 h 886"/>
                <a:gd name="T40" fmla="*/ 0 w 12"/>
                <a:gd name="T41" fmla="*/ 485 h 886"/>
                <a:gd name="T42" fmla="*/ 0 w 12"/>
                <a:gd name="T43" fmla="*/ 550 h 886"/>
                <a:gd name="T44" fmla="*/ 12 w 12"/>
                <a:gd name="T45" fmla="*/ 534 h 886"/>
                <a:gd name="T46" fmla="*/ 12 w 12"/>
                <a:gd name="T47" fmla="*/ 485 h 886"/>
                <a:gd name="T48" fmla="*/ 12 w 12"/>
                <a:gd name="T49" fmla="*/ 0 h 886"/>
                <a:gd name="T50" fmla="*/ 0 w 12"/>
                <a:gd name="T51" fmla="*/ 0 h 886"/>
                <a:gd name="T52" fmla="*/ 0 w 12"/>
                <a:gd name="T53" fmla="*/ 6 h 886"/>
                <a:gd name="T54" fmla="*/ 0 w 12"/>
                <a:gd name="T55" fmla="*/ 463 h 886"/>
                <a:gd name="T56" fmla="*/ 8 w 12"/>
                <a:gd name="T57" fmla="*/ 473 h 886"/>
                <a:gd name="T58" fmla="*/ 12 w 12"/>
                <a:gd name="T59" fmla="*/ 473 h 886"/>
                <a:gd name="T60" fmla="*/ 12 w 12"/>
                <a:gd name="T61" fmla="*/ 192 h 886"/>
                <a:gd name="T62" fmla="*/ 6 w 12"/>
                <a:gd name="T63" fmla="*/ 192 h 886"/>
                <a:gd name="T64" fmla="*/ 6 w 12"/>
                <a:gd name="T65" fmla="*/ 180 h 886"/>
                <a:gd name="T66" fmla="*/ 12 w 12"/>
                <a:gd name="T67" fmla="*/ 180 h 886"/>
                <a:gd name="T68" fmla="*/ 12 w 12"/>
                <a:gd name="T69" fmla="*/ 6 h 886"/>
                <a:gd name="T70" fmla="*/ 12 w 12"/>
                <a:gd name="T71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" h="886">
                  <a:moveTo>
                    <a:pt x="0" y="878"/>
                  </a:moveTo>
                  <a:cubicBezTo>
                    <a:pt x="0" y="886"/>
                    <a:pt x="0" y="886"/>
                    <a:pt x="0" y="886"/>
                  </a:cubicBezTo>
                  <a:cubicBezTo>
                    <a:pt x="5" y="886"/>
                    <a:pt x="5" y="886"/>
                    <a:pt x="5" y="886"/>
                  </a:cubicBezTo>
                  <a:cubicBezTo>
                    <a:pt x="3" y="884"/>
                    <a:pt x="2" y="881"/>
                    <a:pt x="0" y="878"/>
                  </a:cubicBezTo>
                  <a:moveTo>
                    <a:pt x="0" y="703"/>
                  </a:moveTo>
                  <a:cubicBezTo>
                    <a:pt x="0" y="725"/>
                    <a:pt x="0" y="725"/>
                    <a:pt x="0" y="725"/>
                  </a:cubicBezTo>
                  <a:cubicBezTo>
                    <a:pt x="2" y="722"/>
                    <a:pt x="5" y="718"/>
                    <a:pt x="8" y="714"/>
                  </a:cubicBezTo>
                  <a:cubicBezTo>
                    <a:pt x="8" y="714"/>
                    <a:pt x="8" y="714"/>
                    <a:pt x="8" y="714"/>
                  </a:cubicBezTo>
                  <a:cubicBezTo>
                    <a:pt x="5" y="711"/>
                    <a:pt x="2" y="707"/>
                    <a:pt x="0" y="703"/>
                  </a:cubicBezTo>
                  <a:moveTo>
                    <a:pt x="12" y="686"/>
                  </a:moveTo>
                  <a:cubicBezTo>
                    <a:pt x="0" y="686"/>
                    <a:pt x="0" y="686"/>
                    <a:pt x="0" y="686"/>
                  </a:cubicBezTo>
                  <a:cubicBezTo>
                    <a:pt x="0" y="698"/>
                    <a:pt x="0" y="698"/>
                    <a:pt x="0" y="698"/>
                  </a:cubicBezTo>
                  <a:cubicBezTo>
                    <a:pt x="12" y="696"/>
                    <a:pt x="12" y="696"/>
                    <a:pt x="12" y="696"/>
                  </a:cubicBezTo>
                  <a:cubicBezTo>
                    <a:pt x="12" y="686"/>
                    <a:pt x="12" y="686"/>
                    <a:pt x="12" y="686"/>
                  </a:cubicBezTo>
                  <a:moveTo>
                    <a:pt x="0" y="558"/>
                  </a:moveTo>
                  <a:cubicBezTo>
                    <a:pt x="0" y="580"/>
                    <a:pt x="0" y="580"/>
                    <a:pt x="0" y="580"/>
                  </a:cubicBezTo>
                  <a:cubicBezTo>
                    <a:pt x="12" y="586"/>
                    <a:pt x="12" y="586"/>
                    <a:pt x="12" y="586"/>
                  </a:cubicBezTo>
                  <a:cubicBezTo>
                    <a:pt x="12" y="567"/>
                    <a:pt x="12" y="567"/>
                    <a:pt x="12" y="567"/>
                  </a:cubicBezTo>
                  <a:cubicBezTo>
                    <a:pt x="0" y="558"/>
                    <a:pt x="0" y="558"/>
                    <a:pt x="0" y="558"/>
                  </a:cubicBezTo>
                  <a:moveTo>
                    <a:pt x="12" y="485"/>
                  </a:moveTo>
                  <a:cubicBezTo>
                    <a:pt x="0" y="485"/>
                    <a:pt x="0" y="485"/>
                    <a:pt x="0" y="485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3" y="544"/>
                    <a:pt x="7" y="539"/>
                    <a:pt x="12" y="534"/>
                  </a:cubicBezTo>
                  <a:cubicBezTo>
                    <a:pt x="12" y="485"/>
                    <a:pt x="12" y="485"/>
                    <a:pt x="12" y="485"/>
                  </a:cubicBezTo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8" y="473"/>
                    <a:pt x="8" y="473"/>
                    <a:pt x="8" y="473"/>
                  </a:cubicBezTo>
                  <a:cubicBezTo>
                    <a:pt x="12" y="473"/>
                    <a:pt x="12" y="473"/>
                    <a:pt x="12" y="473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6" y="192"/>
                    <a:pt x="6" y="192"/>
                    <a:pt x="6" y="192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îṡḷiďè"/>
            <p:cNvSpPr/>
            <p:nvPr/>
          </p:nvSpPr>
          <p:spPr bwMode="auto">
            <a:xfrm>
              <a:off x="8272463" y="4575175"/>
              <a:ext cx="131763" cy="19050"/>
            </a:xfrm>
            <a:prstGeom prst="rect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ïṧlïďê"/>
            <p:cNvSpPr/>
            <p:nvPr/>
          </p:nvSpPr>
          <p:spPr bwMode="auto">
            <a:xfrm>
              <a:off x="8272463" y="4575175"/>
              <a:ext cx="13176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işlîdè"/>
            <p:cNvSpPr/>
            <p:nvPr/>
          </p:nvSpPr>
          <p:spPr bwMode="auto">
            <a:xfrm>
              <a:off x="6972301" y="4575175"/>
              <a:ext cx="1300163" cy="19050"/>
            </a:xfrm>
            <a:custGeom>
              <a:avLst/>
              <a:gdLst>
                <a:gd name="T0" fmla="*/ 553 w 819"/>
                <a:gd name="T1" fmla="*/ 0 h 12"/>
                <a:gd name="T2" fmla="*/ 380 w 819"/>
                <a:gd name="T3" fmla="*/ 0 h 12"/>
                <a:gd name="T4" fmla="*/ 369 w 819"/>
                <a:gd name="T5" fmla="*/ 0 h 12"/>
                <a:gd name="T6" fmla="*/ 0 w 819"/>
                <a:gd name="T7" fmla="*/ 0 h 12"/>
                <a:gd name="T8" fmla="*/ 1 w 819"/>
                <a:gd name="T9" fmla="*/ 12 h 12"/>
                <a:gd name="T10" fmla="*/ 369 w 819"/>
                <a:gd name="T11" fmla="*/ 12 h 12"/>
                <a:gd name="T12" fmla="*/ 380 w 819"/>
                <a:gd name="T13" fmla="*/ 12 h 12"/>
                <a:gd name="T14" fmla="*/ 553 w 819"/>
                <a:gd name="T15" fmla="*/ 12 h 12"/>
                <a:gd name="T16" fmla="*/ 553 w 819"/>
                <a:gd name="T17" fmla="*/ 0 h 12"/>
                <a:gd name="T18" fmla="*/ 819 w 819"/>
                <a:gd name="T19" fmla="*/ 0 h 12"/>
                <a:gd name="T20" fmla="*/ 565 w 819"/>
                <a:gd name="T21" fmla="*/ 0 h 12"/>
                <a:gd name="T22" fmla="*/ 565 w 819"/>
                <a:gd name="T23" fmla="*/ 12 h 12"/>
                <a:gd name="T24" fmla="*/ 819 w 819"/>
                <a:gd name="T25" fmla="*/ 12 h 12"/>
                <a:gd name="T26" fmla="*/ 819 w 819"/>
                <a:gd name="T2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9" h="12">
                  <a:moveTo>
                    <a:pt x="553" y="0"/>
                  </a:moveTo>
                  <a:lnTo>
                    <a:pt x="380" y="0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369" y="12"/>
                  </a:lnTo>
                  <a:lnTo>
                    <a:pt x="380" y="12"/>
                  </a:lnTo>
                  <a:lnTo>
                    <a:pt x="553" y="12"/>
                  </a:lnTo>
                  <a:lnTo>
                    <a:pt x="553" y="0"/>
                  </a:lnTo>
                  <a:close/>
                  <a:moveTo>
                    <a:pt x="819" y="0"/>
                  </a:moveTo>
                  <a:lnTo>
                    <a:pt x="565" y="0"/>
                  </a:lnTo>
                  <a:lnTo>
                    <a:pt x="565" y="12"/>
                  </a:lnTo>
                  <a:lnTo>
                    <a:pt x="819" y="12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îS1ídé"/>
            <p:cNvSpPr/>
            <p:nvPr/>
          </p:nvSpPr>
          <p:spPr bwMode="auto">
            <a:xfrm>
              <a:off x="6972301" y="4575175"/>
              <a:ext cx="1300163" cy="19050"/>
            </a:xfrm>
            <a:custGeom>
              <a:avLst/>
              <a:gdLst>
                <a:gd name="T0" fmla="*/ 553 w 819"/>
                <a:gd name="T1" fmla="*/ 0 h 12"/>
                <a:gd name="T2" fmla="*/ 380 w 819"/>
                <a:gd name="T3" fmla="*/ 0 h 12"/>
                <a:gd name="T4" fmla="*/ 369 w 819"/>
                <a:gd name="T5" fmla="*/ 0 h 12"/>
                <a:gd name="T6" fmla="*/ 0 w 819"/>
                <a:gd name="T7" fmla="*/ 0 h 12"/>
                <a:gd name="T8" fmla="*/ 1 w 819"/>
                <a:gd name="T9" fmla="*/ 12 h 12"/>
                <a:gd name="T10" fmla="*/ 369 w 819"/>
                <a:gd name="T11" fmla="*/ 12 h 12"/>
                <a:gd name="T12" fmla="*/ 380 w 819"/>
                <a:gd name="T13" fmla="*/ 12 h 12"/>
                <a:gd name="T14" fmla="*/ 553 w 819"/>
                <a:gd name="T15" fmla="*/ 12 h 12"/>
                <a:gd name="T16" fmla="*/ 553 w 819"/>
                <a:gd name="T17" fmla="*/ 0 h 12"/>
                <a:gd name="T18" fmla="*/ 819 w 819"/>
                <a:gd name="T19" fmla="*/ 0 h 12"/>
                <a:gd name="T20" fmla="*/ 565 w 819"/>
                <a:gd name="T21" fmla="*/ 0 h 12"/>
                <a:gd name="T22" fmla="*/ 565 w 819"/>
                <a:gd name="T23" fmla="*/ 12 h 12"/>
                <a:gd name="T24" fmla="*/ 819 w 819"/>
                <a:gd name="T25" fmla="*/ 12 h 12"/>
                <a:gd name="T26" fmla="*/ 819 w 819"/>
                <a:gd name="T2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9" h="12">
                  <a:moveTo>
                    <a:pt x="553" y="0"/>
                  </a:moveTo>
                  <a:lnTo>
                    <a:pt x="380" y="0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369" y="12"/>
                  </a:lnTo>
                  <a:lnTo>
                    <a:pt x="380" y="12"/>
                  </a:lnTo>
                  <a:lnTo>
                    <a:pt x="553" y="12"/>
                  </a:lnTo>
                  <a:lnTo>
                    <a:pt x="553" y="0"/>
                  </a:lnTo>
                  <a:moveTo>
                    <a:pt x="819" y="0"/>
                  </a:moveTo>
                  <a:lnTo>
                    <a:pt x="565" y="0"/>
                  </a:lnTo>
                  <a:lnTo>
                    <a:pt x="565" y="12"/>
                  </a:lnTo>
                  <a:lnTo>
                    <a:pt x="819" y="12"/>
                  </a:lnTo>
                  <a:lnTo>
                    <a:pt x="8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iŝliḍé"/>
            <p:cNvSpPr/>
            <p:nvPr/>
          </p:nvSpPr>
          <p:spPr bwMode="auto">
            <a:xfrm>
              <a:off x="6629401" y="4575175"/>
              <a:ext cx="344488" cy="19050"/>
            </a:xfrm>
            <a:custGeom>
              <a:avLst/>
              <a:gdLst>
                <a:gd name="T0" fmla="*/ 217 w 218"/>
                <a:gd name="T1" fmla="*/ 0 h 12"/>
                <a:gd name="T2" fmla="*/ 2 w 218"/>
                <a:gd name="T3" fmla="*/ 0 h 12"/>
                <a:gd name="T4" fmla="*/ 0 w 218"/>
                <a:gd name="T5" fmla="*/ 12 h 12"/>
                <a:gd name="T6" fmla="*/ 218 w 218"/>
                <a:gd name="T7" fmla="*/ 12 h 12"/>
                <a:gd name="T8" fmla="*/ 217 w 21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2">
                  <a:moveTo>
                    <a:pt x="21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4"/>
                    <a:pt x="1" y="8"/>
                    <a:pt x="0" y="12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7" y="0"/>
                    <a:pt x="217" y="0"/>
                    <a:pt x="217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îślïḓè"/>
            <p:cNvSpPr/>
            <p:nvPr/>
          </p:nvSpPr>
          <p:spPr bwMode="auto">
            <a:xfrm>
              <a:off x="7850188" y="1919288"/>
              <a:ext cx="19050" cy="3040063"/>
            </a:xfrm>
            <a:custGeom>
              <a:avLst/>
              <a:gdLst>
                <a:gd name="T0" fmla="*/ 12 w 12"/>
                <a:gd name="T1" fmla="*/ 1516 h 1915"/>
                <a:gd name="T2" fmla="*/ 0 w 12"/>
                <a:gd name="T3" fmla="*/ 1516 h 1915"/>
                <a:gd name="T4" fmla="*/ 0 w 12"/>
                <a:gd name="T5" fmla="*/ 1673 h 1915"/>
                <a:gd name="T6" fmla="*/ 0 w 12"/>
                <a:gd name="T7" fmla="*/ 1685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685 h 1915"/>
                <a:gd name="T14" fmla="*/ 12 w 12"/>
                <a:gd name="T15" fmla="*/ 1673 h 1915"/>
                <a:gd name="T16" fmla="*/ 12 w 12"/>
                <a:gd name="T17" fmla="*/ 1516 h 1915"/>
                <a:gd name="T18" fmla="*/ 12 w 12"/>
                <a:gd name="T19" fmla="*/ 1224 h 1915"/>
                <a:gd name="T20" fmla="*/ 0 w 12"/>
                <a:gd name="T21" fmla="*/ 1224 h 1915"/>
                <a:gd name="T22" fmla="*/ 0 w 12"/>
                <a:gd name="T23" fmla="*/ 1504 h 1915"/>
                <a:gd name="T24" fmla="*/ 12 w 12"/>
                <a:gd name="T25" fmla="*/ 1504 h 1915"/>
                <a:gd name="T26" fmla="*/ 12 w 12"/>
                <a:gd name="T27" fmla="*/ 1224 h 1915"/>
                <a:gd name="T28" fmla="*/ 12 w 12"/>
                <a:gd name="T29" fmla="*/ 0 h 1915"/>
                <a:gd name="T30" fmla="*/ 0 w 12"/>
                <a:gd name="T31" fmla="*/ 0 h 1915"/>
                <a:gd name="T32" fmla="*/ 0 w 12"/>
                <a:gd name="T33" fmla="*/ 486 h 1915"/>
                <a:gd name="T34" fmla="*/ 0 w 12"/>
                <a:gd name="T35" fmla="*/ 498 h 1915"/>
                <a:gd name="T36" fmla="*/ 0 w 12"/>
                <a:gd name="T37" fmla="*/ 1212 h 1915"/>
                <a:gd name="T38" fmla="*/ 12 w 12"/>
                <a:gd name="T39" fmla="*/ 1212 h 1915"/>
                <a:gd name="T40" fmla="*/ 12 w 12"/>
                <a:gd name="T41" fmla="*/ 498 h 1915"/>
                <a:gd name="T42" fmla="*/ 12 w 12"/>
                <a:gd name="T43" fmla="*/ 486 h 1915"/>
                <a:gd name="T44" fmla="*/ 12 w 12"/>
                <a:gd name="T45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1915">
                  <a:moveTo>
                    <a:pt x="12" y="1516"/>
                  </a:moveTo>
                  <a:lnTo>
                    <a:pt x="0" y="1516"/>
                  </a:lnTo>
                  <a:lnTo>
                    <a:pt x="0" y="1673"/>
                  </a:lnTo>
                  <a:lnTo>
                    <a:pt x="0" y="1685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685"/>
                  </a:lnTo>
                  <a:lnTo>
                    <a:pt x="12" y="1673"/>
                  </a:lnTo>
                  <a:lnTo>
                    <a:pt x="12" y="1516"/>
                  </a:lnTo>
                  <a:close/>
                  <a:moveTo>
                    <a:pt x="12" y="1224"/>
                  </a:moveTo>
                  <a:lnTo>
                    <a:pt x="0" y="1224"/>
                  </a:lnTo>
                  <a:lnTo>
                    <a:pt x="0" y="1504"/>
                  </a:lnTo>
                  <a:lnTo>
                    <a:pt x="12" y="1504"/>
                  </a:lnTo>
                  <a:lnTo>
                    <a:pt x="12" y="1224"/>
                  </a:lnTo>
                  <a:close/>
                  <a:moveTo>
                    <a:pt x="12" y="0"/>
                  </a:moveTo>
                  <a:lnTo>
                    <a:pt x="0" y="0"/>
                  </a:lnTo>
                  <a:lnTo>
                    <a:pt x="0" y="486"/>
                  </a:lnTo>
                  <a:lnTo>
                    <a:pt x="0" y="498"/>
                  </a:lnTo>
                  <a:lnTo>
                    <a:pt x="0" y="1212"/>
                  </a:lnTo>
                  <a:lnTo>
                    <a:pt x="12" y="1212"/>
                  </a:lnTo>
                  <a:lnTo>
                    <a:pt x="12" y="498"/>
                  </a:lnTo>
                  <a:lnTo>
                    <a:pt x="12" y="48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iśḷiḓe"/>
            <p:cNvSpPr/>
            <p:nvPr/>
          </p:nvSpPr>
          <p:spPr bwMode="auto">
            <a:xfrm>
              <a:off x="7850188" y="1919288"/>
              <a:ext cx="19050" cy="3040063"/>
            </a:xfrm>
            <a:custGeom>
              <a:avLst/>
              <a:gdLst>
                <a:gd name="T0" fmla="*/ 12 w 12"/>
                <a:gd name="T1" fmla="*/ 1516 h 1915"/>
                <a:gd name="T2" fmla="*/ 0 w 12"/>
                <a:gd name="T3" fmla="*/ 1516 h 1915"/>
                <a:gd name="T4" fmla="*/ 0 w 12"/>
                <a:gd name="T5" fmla="*/ 1673 h 1915"/>
                <a:gd name="T6" fmla="*/ 0 w 12"/>
                <a:gd name="T7" fmla="*/ 1685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685 h 1915"/>
                <a:gd name="T14" fmla="*/ 12 w 12"/>
                <a:gd name="T15" fmla="*/ 1673 h 1915"/>
                <a:gd name="T16" fmla="*/ 12 w 12"/>
                <a:gd name="T17" fmla="*/ 1516 h 1915"/>
                <a:gd name="T18" fmla="*/ 12 w 12"/>
                <a:gd name="T19" fmla="*/ 1224 h 1915"/>
                <a:gd name="T20" fmla="*/ 0 w 12"/>
                <a:gd name="T21" fmla="*/ 1224 h 1915"/>
                <a:gd name="T22" fmla="*/ 0 w 12"/>
                <a:gd name="T23" fmla="*/ 1504 h 1915"/>
                <a:gd name="T24" fmla="*/ 12 w 12"/>
                <a:gd name="T25" fmla="*/ 1504 h 1915"/>
                <a:gd name="T26" fmla="*/ 12 w 12"/>
                <a:gd name="T27" fmla="*/ 1224 h 1915"/>
                <a:gd name="T28" fmla="*/ 12 w 12"/>
                <a:gd name="T29" fmla="*/ 0 h 1915"/>
                <a:gd name="T30" fmla="*/ 0 w 12"/>
                <a:gd name="T31" fmla="*/ 0 h 1915"/>
                <a:gd name="T32" fmla="*/ 0 w 12"/>
                <a:gd name="T33" fmla="*/ 486 h 1915"/>
                <a:gd name="T34" fmla="*/ 0 w 12"/>
                <a:gd name="T35" fmla="*/ 498 h 1915"/>
                <a:gd name="T36" fmla="*/ 0 w 12"/>
                <a:gd name="T37" fmla="*/ 1212 h 1915"/>
                <a:gd name="T38" fmla="*/ 12 w 12"/>
                <a:gd name="T39" fmla="*/ 1212 h 1915"/>
                <a:gd name="T40" fmla="*/ 12 w 12"/>
                <a:gd name="T41" fmla="*/ 498 h 1915"/>
                <a:gd name="T42" fmla="*/ 12 w 12"/>
                <a:gd name="T43" fmla="*/ 486 h 1915"/>
                <a:gd name="T44" fmla="*/ 12 w 12"/>
                <a:gd name="T45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1915">
                  <a:moveTo>
                    <a:pt x="12" y="1516"/>
                  </a:moveTo>
                  <a:lnTo>
                    <a:pt x="0" y="1516"/>
                  </a:lnTo>
                  <a:lnTo>
                    <a:pt x="0" y="1673"/>
                  </a:lnTo>
                  <a:lnTo>
                    <a:pt x="0" y="1685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685"/>
                  </a:lnTo>
                  <a:lnTo>
                    <a:pt x="12" y="1673"/>
                  </a:lnTo>
                  <a:lnTo>
                    <a:pt x="12" y="1516"/>
                  </a:lnTo>
                  <a:moveTo>
                    <a:pt x="12" y="1224"/>
                  </a:moveTo>
                  <a:lnTo>
                    <a:pt x="0" y="1224"/>
                  </a:lnTo>
                  <a:lnTo>
                    <a:pt x="0" y="1504"/>
                  </a:lnTo>
                  <a:lnTo>
                    <a:pt x="12" y="1504"/>
                  </a:lnTo>
                  <a:lnTo>
                    <a:pt x="12" y="1224"/>
                  </a:lnTo>
                  <a:moveTo>
                    <a:pt x="12" y="0"/>
                  </a:moveTo>
                  <a:lnTo>
                    <a:pt x="0" y="0"/>
                  </a:lnTo>
                  <a:lnTo>
                    <a:pt x="0" y="486"/>
                  </a:lnTo>
                  <a:lnTo>
                    <a:pt x="0" y="498"/>
                  </a:lnTo>
                  <a:lnTo>
                    <a:pt x="0" y="1212"/>
                  </a:lnTo>
                  <a:lnTo>
                    <a:pt x="12" y="1212"/>
                  </a:lnTo>
                  <a:lnTo>
                    <a:pt x="12" y="498"/>
                  </a:lnTo>
                  <a:lnTo>
                    <a:pt x="12" y="48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í$1iďè"/>
            <p:cNvSpPr/>
            <p:nvPr/>
          </p:nvSpPr>
          <p:spPr bwMode="auto">
            <a:xfrm>
              <a:off x="8272463" y="4306888"/>
              <a:ext cx="131763" cy="19050"/>
            </a:xfrm>
            <a:prstGeom prst="rect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ïṣḷïḋè"/>
            <p:cNvSpPr/>
            <p:nvPr/>
          </p:nvSpPr>
          <p:spPr bwMode="auto">
            <a:xfrm>
              <a:off x="8272463" y="4306888"/>
              <a:ext cx="13176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íSľiďe"/>
            <p:cNvSpPr/>
            <p:nvPr/>
          </p:nvSpPr>
          <p:spPr bwMode="auto">
            <a:xfrm>
              <a:off x="6967538" y="4306888"/>
              <a:ext cx="1304925" cy="19050"/>
            </a:xfrm>
            <a:custGeom>
              <a:avLst/>
              <a:gdLst>
                <a:gd name="T0" fmla="*/ 822 w 822"/>
                <a:gd name="T1" fmla="*/ 0 h 12"/>
                <a:gd name="T2" fmla="*/ 568 w 822"/>
                <a:gd name="T3" fmla="*/ 0 h 12"/>
                <a:gd name="T4" fmla="*/ 556 w 822"/>
                <a:gd name="T5" fmla="*/ 0 h 12"/>
                <a:gd name="T6" fmla="*/ 383 w 822"/>
                <a:gd name="T7" fmla="*/ 0 h 12"/>
                <a:gd name="T8" fmla="*/ 372 w 822"/>
                <a:gd name="T9" fmla="*/ 0 h 12"/>
                <a:gd name="T10" fmla="*/ 0 w 822"/>
                <a:gd name="T11" fmla="*/ 0 h 12"/>
                <a:gd name="T12" fmla="*/ 0 w 822"/>
                <a:gd name="T13" fmla="*/ 12 h 12"/>
                <a:gd name="T14" fmla="*/ 372 w 822"/>
                <a:gd name="T15" fmla="*/ 12 h 12"/>
                <a:gd name="T16" fmla="*/ 383 w 822"/>
                <a:gd name="T17" fmla="*/ 12 h 12"/>
                <a:gd name="T18" fmla="*/ 556 w 822"/>
                <a:gd name="T19" fmla="*/ 12 h 12"/>
                <a:gd name="T20" fmla="*/ 568 w 822"/>
                <a:gd name="T21" fmla="*/ 12 h 12"/>
                <a:gd name="T22" fmla="*/ 822 w 822"/>
                <a:gd name="T23" fmla="*/ 12 h 12"/>
                <a:gd name="T24" fmla="*/ 822 w 822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2" h="12">
                  <a:moveTo>
                    <a:pt x="822" y="0"/>
                  </a:moveTo>
                  <a:lnTo>
                    <a:pt x="568" y="0"/>
                  </a:lnTo>
                  <a:lnTo>
                    <a:pt x="556" y="0"/>
                  </a:lnTo>
                  <a:lnTo>
                    <a:pt x="383" y="0"/>
                  </a:lnTo>
                  <a:lnTo>
                    <a:pt x="37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372" y="12"/>
                  </a:lnTo>
                  <a:lnTo>
                    <a:pt x="383" y="12"/>
                  </a:lnTo>
                  <a:lnTo>
                    <a:pt x="556" y="12"/>
                  </a:lnTo>
                  <a:lnTo>
                    <a:pt x="568" y="12"/>
                  </a:lnTo>
                  <a:lnTo>
                    <a:pt x="822" y="12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íŝľîḋé"/>
            <p:cNvSpPr/>
            <p:nvPr/>
          </p:nvSpPr>
          <p:spPr bwMode="auto">
            <a:xfrm>
              <a:off x="6967538" y="4306888"/>
              <a:ext cx="1304925" cy="19050"/>
            </a:xfrm>
            <a:custGeom>
              <a:avLst/>
              <a:gdLst>
                <a:gd name="T0" fmla="*/ 822 w 822"/>
                <a:gd name="T1" fmla="*/ 0 h 12"/>
                <a:gd name="T2" fmla="*/ 568 w 822"/>
                <a:gd name="T3" fmla="*/ 0 h 12"/>
                <a:gd name="T4" fmla="*/ 556 w 822"/>
                <a:gd name="T5" fmla="*/ 0 h 12"/>
                <a:gd name="T6" fmla="*/ 383 w 822"/>
                <a:gd name="T7" fmla="*/ 0 h 12"/>
                <a:gd name="T8" fmla="*/ 372 w 822"/>
                <a:gd name="T9" fmla="*/ 0 h 12"/>
                <a:gd name="T10" fmla="*/ 0 w 822"/>
                <a:gd name="T11" fmla="*/ 0 h 12"/>
                <a:gd name="T12" fmla="*/ 0 w 822"/>
                <a:gd name="T13" fmla="*/ 12 h 12"/>
                <a:gd name="T14" fmla="*/ 372 w 822"/>
                <a:gd name="T15" fmla="*/ 12 h 12"/>
                <a:gd name="T16" fmla="*/ 383 w 822"/>
                <a:gd name="T17" fmla="*/ 12 h 12"/>
                <a:gd name="T18" fmla="*/ 556 w 822"/>
                <a:gd name="T19" fmla="*/ 12 h 12"/>
                <a:gd name="T20" fmla="*/ 568 w 822"/>
                <a:gd name="T21" fmla="*/ 12 h 12"/>
                <a:gd name="T22" fmla="*/ 822 w 822"/>
                <a:gd name="T23" fmla="*/ 12 h 12"/>
                <a:gd name="T24" fmla="*/ 822 w 822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2" h="12">
                  <a:moveTo>
                    <a:pt x="822" y="0"/>
                  </a:moveTo>
                  <a:lnTo>
                    <a:pt x="568" y="0"/>
                  </a:lnTo>
                  <a:lnTo>
                    <a:pt x="556" y="0"/>
                  </a:lnTo>
                  <a:lnTo>
                    <a:pt x="383" y="0"/>
                  </a:lnTo>
                  <a:lnTo>
                    <a:pt x="37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372" y="12"/>
                  </a:lnTo>
                  <a:lnTo>
                    <a:pt x="383" y="12"/>
                  </a:lnTo>
                  <a:lnTo>
                    <a:pt x="556" y="12"/>
                  </a:lnTo>
                  <a:lnTo>
                    <a:pt x="568" y="12"/>
                  </a:lnTo>
                  <a:lnTo>
                    <a:pt x="822" y="12"/>
                  </a:lnTo>
                  <a:lnTo>
                    <a:pt x="8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íSlïḋê"/>
            <p:cNvSpPr/>
            <p:nvPr/>
          </p:nvSpPr>
          <p:spPr bwMode="auto">
            <a:xfrm>
              <a:off x="5395913" y="4306888"/>
              <a:ext cx="1571625" cy="19050"/>
            </a:xfrm>
            <a:custGeom>
              <a:avLst/>
              <a:gdLst>
                <a:gd name="T0" fmla="*/ 994 w 994"/>
                <a:gd name="T1" fmla="*/ 0 h 12"/>
                <a:gd name="T2" fmla="*/ 534 w 994"/>
                <a:gd name="T3" fmla="*/ 0 h 12"/>
                <a:gd name="T4" fmla="*/ 530 w 994"/>
                <a:gd name="T5" fmla="*/ 0 h 12"/>
                <a:gd name="T6" fmla="*/ 532 w 994"/>
                <a:gd name="T7" fmla="*/ 2 h 12"/>
                <a:gd name="T8" fmla="*/ 523 w 994"/>
                <a:gd name="T9" fmla="*/ 10 h 12"/>
                <a:gd name="T10" fmla="*/ 514 w 994"/>
                <a:gd name="T11" fmla="*/ 0 h 12"/>
                <a:gd name="T12" fmla="*/ 0 w 994"/>
                <a:gd name="T13" fmla="*/ 0 h 12"/>
                <a:gd name="T14" fmla="*/ 0 w 994"/>
                <a:gd name="T15" fmla="*/ 12 h 12"/>
                <a:gd name="T16" fmla="*/ 522 w 994"/>
                <a:gd name="T17" fmla="*/ 12 h 12"/>
                <a:gd name="T18" fmla="*/ 534 w 994"/>
                <a:gd name="T19" fmla="*/ 12 h 12"/>
                <a:gd name="T20" fmla="*/ 637 w 994"/>
                <a:gd name="T21" fmla="*/ 12 h 12"/>
                <a:gd name="T22" fmla="*/ 641 w 994"/>
                <a:gd name="T23" fmla="*/ 12 h 12"/>
                <a:gd name="T24" fmla="*/ 645 w 994"/>
                <a:gd name="T25" fmla="*/ 12 h 12"/>
                <a:gd name="T26" fmla="*/ 994 w 994"/>
                <a:gd name="T27" fmla="*/ 12 h 12"/>
                <a:gd name="T28" fmla="*/ 994 w 994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4" h="12">
                  <a:moveTo>
                    <a:pt x="994" y="0"/>
                  </a:moveTo>
                  <a:cubicBezTo>
                    <a:pt x="534" y="0"/>
                    <a:pt x="534" y="0"/>
                    <a:pt x="534" y="0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532" y="2"/>
                    <a:pt x="532" y="2"/>
                    <a:pt x="532" y="2"/>
                  </a:cubicBezTo>
                  <a:cubicBezTo>
                    <a:pt x="523" y="10"/>
                    <a:pt x="523" y="10"/>
                    <a:pt x="523" y="10"/>
                  </a:cubicBezTo>
                  <a:cubicBezTo>
                    <a:pt x="514" y="0"/>
                    <a:pt x="514" y="0"/>
                    <a:pt x="5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22" y="12"/>
                    <a:pt x="522" y="12"/>
                    <a:pt x="522" y="12"/>
                  </a:cubicBezTo>
                  <a:cubicBezTo>
                    <a:pt x="534" y="12"/>
                    <a:pt x="534" y="12"/>
                    <a:pt x="534" y="12"/>
                  </a:cubicBezTo>
                  <a:cubicBezTo>
                    <a:pt x="637" y="12"/>
                    <a:pt x="637" y="12"/>
                    <a:pt x="637" y="12"/>
                  </a:cubicBezTo>
                  <a:cubicBezTo>
                    <a:pt x="639" y="12"/>
                    <a:pt x="640" y="12"/>
                    <a:pt x="641" y="12"/>
                  </a:cubicBezTo>
                  <a:cubicBezTo>
                    <a:pt x="643" y="12"/>
                    <a:pt x="644" y="12"/>
                    <a:pt x="645" y="12"/>
                  </a:cubicBezTo>
                  <a:cubicBezTo>
                    <a:pt x="994" y="12"/>
                    <a:pt x="994" y="12"/>
                    <a:pt x="994" y="12"/>
                  </a:cubicBezTo>
                  <a:cubicBezTo>
                    <a:pt x="994" y="0"/>
                    <a:pt x="994" y="0"/>
                    <a:pt x="994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îṣlïďê"/>
            <p:cNvSpPr/>
            <p:nvPr/>
          </p:nvSpPr>
          <p:spPr bwMode="auto">
            <a:xfrm>
              <a:off x="4797426" y="4306888"/>
              <a:ext cx="327025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îşḷïḋé"/>
            <p:cNvSpPr/>
            <p:nvPr/>
          </p:nvSpPr>
          <p:spPr bwMode="auto">
            <a:xfrm>
              <a:off x="4797426" y="4306888"/>
              <a:ext cx="327025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ïŝ1ïḍé"/>
            <p:cNvSpPr/>
            <p:nvPr/>
          </p:nvSpPr>
          <p:spPr bwMode="auto">
            <a:xfrm>
              <a:off x="5124451" y="4306888"/>
              <a:ext cx="252413" cy="19050"/>
            </a:xfrm>
            <a:prstGeom prst="rect">
              <a:avLst/>
            </a:pr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ïsľíḓe"/>
            <p:cNvSpPr/>
            <p:nvPr/>
          </p:nvSpPr>
          <p:spPr bwMode="auto">
            <a:xfrm>
              <a:off x="5124451" y="4306888"/>
              <a:ext cx="25241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ïš1íḓê"/>
            <p:cNvSpPr/>
            <p:nvPr/>
          </p:nvSpPr>
          <p:spPr bwMode="auto">
            <a:xfrm>
              <a:off x="4308476" y="4306888"/>
              <a:ext cx="469900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işľïḋé"/>
            <p:cNvSpPr/>
            <p:nvPr/>
          </p:nvSpPr>
          <p:spPr bwMode="auto">
            <a:xfrm>
              <a:off x="4308476" y="4306888"/>
              <a:ext cx="469900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iṥ1îḍê"/>
            <p:cNvSpPr/>
            <p:nvPr/>
          </p:nvSpPr>
          <p:spPr bwMode="auto">
            <a:xfrm>
              <a:off x="3787776" y="4306888"/>
              <a:ext cx="74613" cy="19050"/>
            </a:xfrm>
            <a:custGeom>
              <a:avLst/>
              <a:gdLst>
                <a:gd name="T0" fmla="*/ 48 w 48"/>
                <a:gd name="T1" fmla="*/ 0 h 12"/>
                <a:gd name="T2" fmla="*/ 6 w 48"/>
                <a:gd name="T3" fmla="*/ 0 h 12"/>
                <a:gd name="T4" fmla="*/ 0 w 48"/>
                <a:gd name="T5" fmla="*/ 12 h 12"/>
                <a:gd name="T6" fmla="*/ 48 w 48"/>
                <a:gd name="T7" fmla="*/ 12 h 12"/>
                <a:gd name="T8" fmla="*/ 48 w 4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">
                  <a:moveTo>
                    <a:pt x="4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8"/>
                    <a:pt x="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íṩľîḓè"/>
            <p:cNvSpPr/>
            <p:nvPr/>
          </p:nvSpPr>
          <p:spPr bwMode="auto">
            <a:xfrm>
              <a:off x="3862388" y="4306888"/>
              <a:ext cx="427038" cy="19050"/>
            </a:xfrm>
            <a:prstGeom prst="rect">
              <a:avLst/>
            </a:pr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îṥļíďe"/>
            <p:cNvSpPr/>
            <p:nvPr/>
          </p:nvSpPr>
          <p:spPr bwMode="auto">
            <a:xfrm>
              <a:off x="3862388" y="4306888"/>
              <a:ext cx="427038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í$ḷíḋe"/>
            <p:cNvSpPr/>
            <p:nvPr/>
          </p:nvSpPr>
          <p:spPr bwMode="auto">
            <a:xfrm>
              <a:off x="4289426" y="1919288"/>
              <a:ext cx="19050" cy="3040063"/>
            </a:xfrm>
            <a:custGeom>
              <a:avLst/>
              <a:gdLst>
                <a:gd name="T0" fmla="*/ 12 w 12"/>
                <a:gd name="T1" fmla="*/ 933 h 1915"/>
                <a:gd name="T2" fmla="*/ 0 w 12"/>
                <a:gd name="T3" fmla="*/ 933 h 1915"/>
                <a:gd name="T4" fmla="*/ 0 w 12"/>
                <a:gd name="T5" fmla="*/ 1504 h 1915"/>
                <a:gd name="T6" fmla="*/ 0 w 12"/>
                <a:gd name="T7" fmla="*/ 1516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516 h 1915"/>
                <a:gd name="T14" fmla="*/ 12 w 12"/>
                <a:gd name="T15" fmla="*/ 1504 h 1915"/>
                <a:gd name="T16" fmla="*/ 12 w 12"/>
                <a:gd name="T17" fmla="*/ 933 h 1915"/>
                <a:gd name="T18" fmla="*/ 0 w 12"/>
                <a:gd name="T19" fmla="*/ 491 h 1915"/>
                <a:gd name="T20" fmla="*/ 0 w 12"/>
                <a:gd name="T21" fmla="*/ 921 h 1915"/>
                <a:gd name="T22" fmla="*/ 12 w 12"/>
                <a:gd name="T23" fmla="*/ 921 h 1915"/>
                <a:gd name="T24" fmla="*/ 12 w 12"/>
                <a:gd name="T25" fmla="*/ 491 h 1915"/>
                <a:gd name="T26" fmla="*/ 0 w 12"/>
                <a:gd name="T27" fmla="*/ 491 h 1915"/>
                <a:gd name="T28" fmla="*/ 12 w 12"/>
                <a:gd name="T29" fmla="*/ 0 h 1915"/>
                <a:gd name="T30" fmla="*/ 0 w 12"/>
                <a:gd name="T31" fmla="*/ 0 h 1915"/>
                <a:gd name="T32" fmla="*/ 0 w 12"/>
                <a:gd name="T33" fmla="*/ 259 h 1915"/>
                <a:gd name="T34" fmla="*/ 0 w 12"/>
                <a:gd name="T35" fmla="*/ 271 h 1915"/>
                <a:gd name="T36" fmla="*/ 0 w 12"/>
                <a:gd name="T37" fmla="*/ 479 h 1915"/>
                <a:gd name="T38" fmla="*/ 12 w 12"/>
                <a:gd name="T39" fmla="*/ 479 h 1915"/>
                <a:gd name="T40" fmla="*/ 12 w 12"/>
                <a:gd name="T41" fmla="*/ 271 h 1915"/>
                <a:gd name="T42" fmla="*/ 12 w 12"/>
                <a:gd name="T43" fmla="*/ 259 h 1915"/>
                <a:gd name="T44" fmla="*/ 12 w 12"/>
                <a:gd name="T45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1915">
                  <a:moveTo>
                    <a:pt x="12" y="933"/>
                  </a:moveTo>
                  <a:lnTo>
                    <a:pt x="0" y="933"/>
                  </a:lnTo>
                  <a:lnTo>
                    <a:pt x="0" y="1504"/>
                  </a:lnTo>
                  <a:lnTo>
                    <a:pt x="0" y="1516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516"/>
                  </a:lnTo>
                  <a:lnTo>
                    <a:pt x="12" y="1504"/>
                  </a:lnTo>
                  <a:lnTo>
                    <a:pt x="12" y="933"/>
                  </a:lnTo>
                  <a:close/>
                  <a:moveTo>
                    <a:pt x="0" y="491"/>
                  </a:moveTo>
                  <a:lnTo>
                    <a:pt x="0" y="921"/>
                  </a:lnTo>
                  <a:lnTo>
                    <a:pt x="12" y="921"/>
                  </a:lnTo>
                  <a:lnTo>
                    <a:pt x="12" y="491"/>
                  </a:lnTo>
                  <a:lnTo>
                    <a:pt x="0" y="491"/>
                  </a:lnTo>
                  <a:close/>
                  <a:moveTo>
                    <a:pt x="12" y="0"/>
                  </a:moveTo>
                  <a:lnTo>
                    <a:pt x="0" y="0"/>
                  </a:lnTo>
                  <a:lnTo>
                    <a:pt x="0" y="259"/>
                  </a:lnTo>
                  <a:lnTo>
                    <a:pt x="0" y="271"/>
                  </a:lnTo>
                  <a:lnTo>
                    <a:pt x="0" y="479"/>
                  </a:lnTo>
                  <a:lnTo>
                    <a:pt x="12" y="479"/>
                  </a:lnTo>
                  <a:lnTo>
                    <a:pt x="12" y="271"/>
                  </a:lnTo>
                  <a:lnTo>
                    <a:pt x="12" y="25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îślïḓe"/>
            <p:cNvSpPr/>
            <p:nvPr/>
          </p:nvSpPr>
          <p:spPr bwMode="auto">
            <a:xfrm>
              <a:off x="4289426" y="1919288"/>
              <a:ext cx="19050" cy="3040063"/>
            </a:xfrm>
            <a:custGeom>
              <a:avLst/>
              <a:gdLst>
                <a:gd name="T0" fmla="*/ 12 w 12"/>
                <a:gd name="T1" fmla="*/ 933 h 1915"/>
                <a:gd name="T2" fmla="*/ 0 w 12"/>
                <a:gd name="T3" fmla="*/ 933 h 1915"/>
                <a:gd name="T4" fmla="*/ 0 w 12"/>
                <a:gd name="T5" fmla="*/ 1504 h 1915"/>
                <a:gd name="T6" fmla="*/ 0 w 12"/>
                <a:gd name="T7" fmla="*/ 1516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516 h 1915"/>
                <a:gd name="T14" fmla="*/ 12 w 12"/>
                <a:gd name="T15" fmla="*/ 1504 h 1915"/>
                <a:gd name="T16" fmla="*/ 12 w 12"/>
                <a:gd name="T17" fmla="*/ 933 h 1915"/>
                <a:gd name="T18" fmla="*/ 0 w 12"/>
                <a:gd name="T19" fmla="*/ 491 h 1915"/>
                <a:gd name="T20" fmla="*/ 0 w 12"/>
                <a:gd name="T21" fmla="*/ 921 h 1915"/>
                <a:gd name="T22" fmla="*/ 12 w 12"/>
                <a:gd name="T23" fmla="*/ 921 h 1915"/>
                <a:gd name="T24" fmla="*/ 12 w 12"/>
                <a:gd name="T25" fmla="*/ 491 h 1915"/>
                <a:gd name="T26" fmla="*/ 0 w 12"/>
                <a:gd name="T27" fmla="*/ 491 h 1915"/>
                <a:gd name="T28" fmla="*/ 12 w 12"/>
                <a:gd name="T29" fmla="*/ 0 h 1915"/>
                <a:gd name="T30" fmla="*/ 0 w 12"/>
                <a:gd name="T31" fmla="*/ 0 h 1915"/>
                <a:gd name="T32" fmla="*/ 0 w 12"/>
                <a:gd name="T33" fmla="*/ 259 h 1915"/>
                <a:gd name="T34" fmla="*/ 0 w 12"/>
                <a:gd name="T35" fmla="*/ 271 h 1915"/>
                <a:gd name="T36" fmla="*/ 0 w 12"/>
                <a:gd name="T37" fmla="*/ 479 h 1915"/>
                <a:gd name="T38" fmla="*/ 12 w 12"/>
                <a:gd name="T39" fmla="*/ 479 h 1915"/>
                <a:gd name="T40" fmla="*/ 12 w 12"/>
                <a:gd name="T41" fmla="*/ 271 h 1915"/>
                <a:gd name="T42" fmla="*/ 12 w 12"/>
                <a:gd name="T43" fmla="*/ 259 h 1915"/>
                <a:gd name="T44" fmla="*/ 12 w 12"/>
                <a:gd name="T45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1915">
                  <a:moveTo>
                    <a:pt x="12" y="933"/>
                  </a:moveTo>
                  <a:lnTo>
                    <a:pt x="0" y="933"/>
                  </a:lnTo>
                  <a:lnTo>
                    <a:pt x="0" y="1504"/>
                  </a:lnTo>
                  <a:lnTo>
                    <a:pt x="0" y="1516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516"/>
                  </a:lnTo>
                  <a:lnTo>
                    <a:pt x="12" y="1504"/>
                  </a:lnTo>
                  <a:lnTo>
                    <a:pt x="12" y="933"/>
                  </a:lnTo>
                  <a:moveTo>
                    <a:pt x="0" y="491"/>
                  </a:moveTo>
                  <a:lnTo>
                    <a:pt x="0" y="921"/>
                  </a:lnTo>
                  <a:lnTo>
                    <a:pt x="12" y="921"/>
                  </a:lnTo>
                  <a:lnTo>
                    <a:pt x="12" y="491"/>
                  </a:lnTo>
                  <a:lnTo>
                    <a:pt x="0" y="491"/>
                  </a:lnTo>
                  <a:moveTo>
                    <a:pt x="12" y="0"/>
                  </a:moveTo>
                  <a:lnTo>
                    <a:pt x="0" y="0"/>
                  </a:lnTo>
                  <a:lnTo>
                    <a:pt x="0" y="259"/>
                  </a:lnTo>
                  <a:lnTo>
                    <a:pt x="0" y="271"/>
                  </a:lnTo>
                  <a:lnTo>
                    <a:pt x="0" y="479"/>
                  </a:lnTo>
                  <a:lnTo>
                    <a:pt x="12" y="479"/>
                  </a:lnTo>
                  <a:lnTo>
                    <a:pt x="12" y="271"/>
                  </a:lnTo>
                  <a:lnTo>
                    <a:pt x="12" y="259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íşļîḓê"/>
            <p:cNvSpPr/>
            <p:nvPr/>
          </p:nvSpPr>
          <p:spPr bwMode="auto">
            <a:xfrm>
              <a:off x="5376863" y="1919288"/>
              <a:ext cx="19050" cy="3040063"/>
            </a:xfrm>
            <a:custGeom>
              <a:avLst/>
              <a:gdLst>
                <a:gd name="T0" fmla="*/ 3 w 12"/>
                <a:gd name="T1" fmla="*/ 933 h 1915"/>
                <a:gd name="T2" fmla="*/ 0 w 12"/>
                <a:gd name="T3" fmla="*/ 933 h 1915"/>
                <a:gd name="T4" fmla="*/ 0 w 12"/>
                <a:gd name="T5" fmla="*/ 1504 h 1915"/>
                <a:gd name="T6" fmla="*/ 0 w 12"/>
                <a:gd name="T7" fmla="*/ 1516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516 h 1915"/>
                <a:gd name="T14" fmla="*/ 12 w 12"/>
                <a:gd name="T15" fmla="*/ 1504 h 1915"/>
                <a:gd name="T16" fmla="*/ 12 w 12"/>
                <a:gd name="T17" fmla="*/ 943 h 1915"/>
                <a:gd name="T18" fmla="*/ 3 w 12"/>
                <a:gd name="T19" fmla="*/ 933 h 1915"/>
                <a:gd name="T20" fmla="*/ 0 w 12"/>
                <a:gd name="T21" fmla="*/ 494 h 1915"/>
                <a:gd name="T22" fmla="*/ 0 w 12"/>
                <a:gd name="T23" fmla="*/ 921 h 1915"/>
                <a:gd name="T24" fmla="*/ 8 w 12"/>
                <a:gd name="T25" fmla="*/ 921 h 1915"/>
                <a:gd name="T26" fmla="*/ 12 w 12"/>
                <a:gd name="T27" fmla="*/ 925 h 1915"/>
                <a:gd name="T28" fmla="*/ 12 w 12"/>
                <a:gd name="T29" fmla="*/ 494 h 1915"/>
                <a:gd name="T30" fmla="*/ 0 w 12"/>
                <a:gd name="T31" fmla="*/ 494 h 1915"/>
                <a:gd name="T32" fmla="*/ 12 w 12"/>
                <a:gd name="T33" fmla="*/ 0 h 1915"/>
                <a:gd name="T34" fmla="*/ 0 w 12"/>
                <a:gd name="T35" fmla="*/ 0 h 1915"/>
                <a:gd name="T36" fmla="*/ 0 w 12"/>
                <a:gd name="T37" fmla="*/ 259 h 1915"/>
                <a:gd name="T38" fmla="*/ 0 w 12"/>
                <a:gd name="T39" fmla="*/ 271 h 1915"/>
                <a:gd name="T40" fmla="*/ 0 w 12"/>
                <a:gd name="T41" fmla="*/ 482 h 1915"/>
                <a:gd name="T42" fmla="*/ 12 w 12"/>
                <a:gd name="T43" fmla="*/ 482 h 1915"/>
                <a:gd name="T44" fmla="*/ 12 w 12"/>
                <a:gd name="T45" fmla="*/ 271 h 1915"/>
                <a:gd name="T46" fmla="*/ 12 w 12"/>
                <a:gd name="T47" fmla="*/ 259 h 1915"/>
                <a:gd name="T48" fmla="*/ 12 w 12"/>
                <a:gd name="T49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915">
                  <a:moveTo>
                    <a:pt x="3" y="933"/>
                  </a:moveTo>
                  <a:lnTo>
                    <a:pt x="0" y="933"/>
                  </a:lnTo>
                  <a:lnTo>
                    <a:pt x="0" y="1504"/>
                  </a:lnTo>
                  <a:lnTo>
                    <a:pt x="0" y="1516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516"/>
                  </a:lnTo>
                  <a:lnTo>
                    <a:pt x="12" y="1504"/>
                  </a:lnTo>
                  <a:lnTo>
                    <a:pt x="12" y="943"/>
                  </a:lnTo>
                  <a:lnTo>
                    <a:pt x="3" y="933"/>
                  </a:lnTo>
                  <a:close/>
                  <a:moveTo>
                    <a:pt x="0" y="494"/>
                  </a:moveTo>
                  <a:lnTo>
                    <a:pt x="0" y="921"/>
                  </a:lnTo>
                  <a:lnTo>
                    <a:pt x="8" y="921"/>
                  </a:lnTo>
                  <a:lnTo>
                    <a:pt x="12" y="925"/>
                  </a:lnTo>
                  <a:lnTo>
                    <a:pt x="12" y="494"/>
                  </a:lnTo>
                  <a:lnTo>
                    <a:pt x="0" y="494"/>
                  </a:lnTo>
                  <a:close/>
                  <a:moveTo>
                    <a:pt x="12" y="0"/>
                  </a:moveTo>
                  <a:lnTo>
                    <a:pt x="0" y="0"/>
                  </a:lnTo>
                  <a:lnTo>
                    <a:pt x="0" y="259"/>
                  </a:lnTo>
                  <a:lnTo>
                    <a:pt x="0" y="271"/>
                  </a:lnTo>
                  <a:lnTo>
                    <a:pt x="0" y="482"/>
                  </a:lnTo>
                  <a:lnTo>
                    <a:pt x="12" y="482"/>
                  </a:lnTo>
                  <a:lnTo>
                    <a:pt x="12" y="271"/>
                  </a:lnTo>
                  <a:lnTo>
                    <a:pt x="12" y="25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îṡḷídè"/>
            <p:cNvSpPr/>
            <p:nvPr/>
          </p:nvSpPr>
          <p:spPr bwMode="auto">
            <a:xfrm>
              <a:off x="5376863" y="1919288"/>
              <a:ext cx="19050" cy="3040063"/>
            </a:xfrm>
            <a:custGeom>
              <a:avLst/>
              <a:gdLst>
                <a:gd name="T0" fmla="*/ 3 w 12"/>
                <a:gd name="T1" fmla="*/ 933 h 1915"/>
                <a:gd name="T2" fmla="*/ 0 w 12"/>
                <a:gd name="T3" fmla="*/ 933 h 1915"/>
                <a:gd name="T4" fmla="*/ 0 w 12"/>
                <a:gd name="T5" fmla="*/ 1504 h 1915"/>
                <a:gd name="T6" fmla="*/ 0 w 12"/>
                <a:gd name="T7" fmla="*/ 1516 h 1915"/>
                <a:gd name="T8" fmla="*/ 0 w 12"/>
                <a:gd name="T9" fmla="*/ 1915 h 1915"/>
                <a:gd name="T10" fmla="*/ 12 w 12"/>
                <a:gd name="T11" fmla="*/ 1915 h 1915"/>
                <a:gd name="T12" fmla="*/ 12 w 12"/>
                <a:gd name="T13" fmla="*/ 1516 h 1915"/>
                <a:gd name="T14" fmla="*/ 12 w 12"/>
                <a:gd name="T15" fmla="*/ 1504 h 1915"/>
                <a:gd name="T16" fmla="*/ 12 w 12"/>
                <a:gd name="T17" fmla="*/ 943 h 1915"/>
                <a:gd name="T18" fmla="*/ 3 w 12"/>
                <a:gd name="T19" fmla="*/ 933 h 1915"/>
                <a:gd name="T20" fmla="*/ 0 w 12"/>
                <a:gd name="T21" fmla="*/ 494 h 1915"/>
                <a:gd name="T22" fmla="*/ 0 w 12"/>
                <a:gd name="T23" fmla="*/ 921 h 1915"/>
                <a:gd name="T24" fmla="*/ 8 w 12"/>
                <a:gd name="T25" fmla="*/ 921 h 1915"/>
                <a:gd name="T26" fmla="*/ 12 w 12"/>
                <a:gd name="T27" fmla="*/ 925 h 1915"/>
                <a:gd name="T28" fmla="*/ 12 w 12"/>
                <a:gd name="T29" fmla="*/ 494 h 1915"/>
                <a:gd name="T30" fmla="*/ 0 w 12"/>
                <a:gd name="T31" fmla="*/ 494 h 1915"/>
                <a:gd name="T32" fmla="*/ 12 w 12"/>
                <a:gd name="T33" fmla="*/ 0 h 1915"/>
                <a:gd name="T34" fmla="*/ 0 w 12"/>
                <a:gd name="T35" fmla="*/ 0 h 1915"/>
                <a:gd name="T36" fmla="*/ 0 w 12"/>
                <a:gd name="T37" fmla="*/ 259 h 1915"/>
                <a:gd name="T38" fmla="*/ 0 w 12"/>
                <a:gd name="T39" fmla="*/ 271 h 1915"/>
                <a:gd name="T40" fmla="*/ 0 w 12"/>
                <a:gd name="T41" fmla="*/ 482 h 1915"/>
                <a:gd name="T42" fmla="*/ 12 w 12"/>
                <a:gd name="T43" fmla="*/ 482 h 1915"/>
                <a:gd name="T44" fmla="*/ 12 w 12"/>
                <a:gd name="T45" fmla="*/ 271 h 1915"/>
                <a:gd name="T46" fmla="*/ 12 w 12"/>
                <a:gd name="T47" fmla="*/ 259 h 1915"/>
                <a:gd name="T48" fmla="*/ 12 w 12"/>
                <a:gd name="T49" fmla="*/ 0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1915">
                  <a:moveTo>
                    <a:pt x="3" y="933"/>
                  </a:moveTo>
                  <a:lnTo>
                    <a:pt x="0" y="933"/>
                  </a:lnTo>
                  <a:lnTo>
                    <a:pt x="0" y="1504"/>
                  </a:lnTo>
                  <a:lnTo>
                    <a:pt x="0" y="1516"/>
                  </a:lnTo>
                  <a:lnTo>
                    <a:pt x="0" y="1915"/>
                  </a:lnTo>
                  <a:lnTo>
                    <a:pt x="12" y="1915"/>
                  </a:lnTo>
                  <a:lnTo>
                    <a:pt x="12" y="1516"/>
                  </a:lnTo>
                  <a:lnTo>
                    <a:pt x="12" y="1504"/>
                  </a:lnTo>
                  <a:lnTo>
                    <a:pt x="12" y="943"/>
                  </a:lnTo>
                  <a:lnTo>
                    <a:pt x="3" y="933"/>
                  </a:lnTo>
                  <a:moveTo>
                    <a:pt x="0" y="494"/>
                  </a:moveTo>
                  <a:lnTo>
                    <a:pt x="0" y="921"/>
                  </a:lnTo>
                  <a:lnTo>
                    <a:pt x="8" y="921"/>
                  </a:lnTo>
                  <a:lnTo>
                    <a:pt x="12" y="925"/>
                  </a:lnTo>
                  <a:lnTo>
                    <a:pt x="12" y="494"/>
                  </a:lnTo>
                  <a:lnTo>
                    <a:pt x="0" y="494"/>
                  </a:lnTo>
                  <a:moveTo>
                    <a:pt x="12" y="0"/>
                  </a:moveTo>
                  <a:lnTo>
                    <a:pt x="0" y="0"/>
                  </a:lnTo>
                  <a:lnTo>
                    <a:pt x="0" y="259"/>
                  </a:lnTo>
                  <a:lnTo>
                    <a:pt x="0" y="271"/>
                  </a:lnTo>
                  <a:lnTo>
                    <a:pt x="0" y="482"/>
                  </a:lnTo>
                  <a:lnTo>
                    <a:pt x="12" y="482"/>
                  </a:lnTo>
                  <a:lnTo>
                    <a:pt x="12" y="271"/>
                  </a:lnTo>
                  <a:lnTo>
                    <a:pt x="12" y="259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îslîḓe"/>
            <p:cNvSpPr/>
            <p:nvPr/>
          </p:nvSpPr>
          <p:spPr bwMode="auto">
            <a:xfrm>
              <a:off x="3736976" y="2678113"/>
              <a:ext cx="125413" cy="19050"/>
            </a:xfrm>
            <a:prstGeom prst="rect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iŝ1iḑê"/>
            <p:cNvSpPr/>
            <p:nvPr/>
          </p:nvSpPr>
          <p:spPr bwMode="auto">
            <a:xfrm>
              <a:off x="3736976" y="2678113"/>
              <a:ext cx="12541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ïšľïďe"/>
            <p:cNvSpPr/>
            <p:nvPr/>
          </p:nvSpPr>
          <p:spPr bwMode="auto">
            <a:xfrm>
              <a:off x="3862388" y="2678113"/>
              <a:ext cx="1276350" cy="23813"/>
            </a:xfrm>
            <a:custGeom>
              <a:avLst/>
              <a:gdLst>
                <a:gd name="T0" fmla="*/ 589 w 804"/>
                <a:gd name="T1" fmla="*/ 3 h 15"/>
                <a:gd name="T2" fmla="*/ 589 w 804"/>
                <a:gd name="T3" fmla="*/ 15 h 15"/>
                <a:gd name="T4" fmla="*/ 804 w 804"/>
                <a:gd name="T5" fmla="*/ 15 h 15"/>
                <a:gd name="T6" fmla="*/ 804 w 804"/>
                <a:gd name="T7" fmla="*/ 3 h 15"/>
                <a:gd name="T8" fmla="*/ 589 w 804"/>
                <a:gd name="T9" fmla="*/ 3 h 15"/>
                <a:gd name="T10" fmla="*/ 0 w 804"/>
                <a:gd name="T11" fmla="*/ 0 h 15"/>
                <a:gd name="T12" fmla="*/ 0 w 804"/>
                <a:gd name="T13" fmla="*/ 12 h 15"/>
                <a:gd name="T14" fmla="*/ 269 w 804"/>
                <a:gd name="T15" fmla="*/ 13 h 15"/>
                <a:gd name="T16" fmla="*/ 281 w 804"/>
                <a:gd name="T17" fmla="*/ 13 h 15"/>
                <a:gd name="T18" fmla="*/ 577 w 804"/>
                <a:gd name="T19" fmla="*/ 14 h 15"/>
                <a:gd name="T20" fmla="*/ 577 w 804"/>
                <a:gd name="T21" fmla="*/ 2 h 15"/>
                <a:gd name="T22" fmla="*/ 281 w 804"/>
                <a:gd name="T23" fmla="*/ 1 h 15"/>
                <a:gd name="T24" fmla="*/ 269 w 804"/>
                <a:gd name="T25" fmla="*/ 1 h 15"/>
                <a:gd name="T26" fmla="*/ 0 w 804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4" h="15">
                  <a:moveTo>
                    <a:pt x="589" y="3"/>
                  </a:moveTo>
                  <a:lnTo>
                    <a:pt x="589" y="15"/>
                  </a:lnTo>
                  <a:lnTo>
                    <a:pt x="804" y="15"/>
                  </a:lnTo>
                  <a:lnTo>
                    <a:pt x="804" y="3"/>
                  </a:lnTo>
                  <a:lnTo>
                    <a:pt x="589" y="3"/>
                  </a:lnTo>
                  <a:close/>
                  <a:moveTo>
                    <a:pt x="0" y="0"/>
                  </a:moveTo>
                  <a:lnTo>
                    <a:pt x="0" y="12"/>
                  </a:lnTo>
                  <a:lnTo>
                    <a:pt x="269" y="13"/>
                  </a:lnTo>
                  <a:lnTo>
                    <a:pt x="281" y="13"/>
                  </a:lnTo>
                  <a:lnTo>
                    <a:pt x="577" y="14"/>
                  </a:lnTo>
                  <a:lnTo>
                    <a:pt x="577" y="2"/>
                  </a:lnTo>
                  <a:lnTo>
                    <a:pt x="281" y="1"/>
                  </a:lnTo>
                  <a:lnTo>
                    <a:pt x="26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îṥḷiḋê"/>
            <p:cNvSpPr/>
            <p:nvPr/>
          </p:nvSpPr>
          <p:spPr bwMode="auto">
            <a:xfrm>
              <a:off x="3862388" y="2678113"/>
              <a:ext cx="1276350" cy="23813"/>
            </a:xfrm>
            <a:custGeom>
              <a:avLst/>
              <a:gdLst>
                <a:gd name="T0" fmla="*/ 589 w 804"/>
                <a:gd name="T1" fmla="*/ 3 h 15"/>
                <a:gd name="T2" fmla="*/ 589 w 804"/>
                <a:gd name="T3" fmla="*/ 15 h 15"/>
                <a:gd name="T4" fmla="*/ 804 w 804"/>
                <a:gd name="T5" fmla="*/ 15 h 15"/>
                <a:gd name="T6" fmla="*/ 804 w 804"/>
                <a:gd name="T7" fmla="*/ 3 h 15"/>
                <a:gd name="T8" fmla="*/ 589 w 804"/>
                <a:gd name="T9" fmla="*/ 3 h 15"/>
                <a:gd name="T10" fmla="*/ 0 w 804"/>
                <a:gd name="T11" fmla="*/ 0 h 15"/>
                <a:gd name="T12" fmla="*/ 0 w 804"/>
                <a:gd name="T13" fmla="*/ 12 h 15"/>
                <a:gd name="T14" fmla="*/ 269 w 804"/>
                <a:gd name="T15" fmla="*/ 13 h 15"/>
                <a:gd name="T16" fmla="*/ 281 w 804"/>
                <a:gd name="T17" fmla="*/ 13 h 15"/>
                <a:gd name="T18" fmla="*/ 577 w 804"/>
                <a:gd name="T19" fmla="*/ 14 h 15"/>
                <a:gd name="T20" fmla="*/ 577 w 804"/>
                <a:gd name="T21" fmla="*/ 2 h 15"/>
                <a:gd name="T22" fmla="*/ 281 w 804"/>
                <a:gd name="T23" fmla="*/ 1 h 15"/>
                <a:gd name="T24" fmla="*/ 269 w 804"/>
                <a:gd name="T25" fmla="*/ 1 h 15"/>
                <a:gd name="T26" fmla="*/ 0 w 804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4" h="15">
                  <a:moveTo>
                    <a:pt x="589" y="3"/>
                  </a:moveTo>
                  <a:lnTo>
                    <a:pt x="589" y="15"/>
                  </a:lnTo>
                  <a:lnTo>
                    <a:pt x="804" y="15"/>
                  </a:lnTo>
                  <a:lnTo>
                    <a:pt x="804" y="3"/>
                  </a:lnTo>
                  <a:lnTo>
                    <a:pt x="589" y="3"/>
                  </a:lnTo>
                  <a:moveTo>
                    <a:pt x="0" y="0"/>
                  </a:moveTo>
                  <a:lnTo>
                    <a:pt x="0" y="12"/>
                  </a:lnTo>
                  <a:lnTo>
                    <a:pt x="269" y="13"/>
                  </a:lnTo>
                  <a:lnTo>
                    <a:pt x="281" y="13"/>
                  </a:lnTo>
                  <a:lnTo>
                    <a:pt x="577" y="14"/>
                  </a:lnTo>
                  <a:lnTo>
                    <a:pt x="577" y="2"/>
                  </a:lnTo>
                  <a:lnTo>
                    <a:pt x="281" y="1"/>
                  </a:lnTo>
                  <a:lnTo>
                    <a:pt x="269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ïsḻîḓé"/>
            <p:cNvSpPr/>
            <p:nvPr/>
          </p:nvSpPr>
          <p:spPr bwMode="auto">
            <a:xfrm>
              <a:off x="5138738" y="2682875"/>
              <a:ext cx="1798638" cy="25400"/>
            </a:xfrm>
            <a:custGeom>
              <a:avLst/>
              <a:gdLst>
                <a:gd name="T0" fmla="*/ 1119 w 1137"/>
                <a:gd name="T1" fmla="*/ 4 h 16"/>
                <a:gd name="T2" fmla="*/ 1120 w 1137"/>
                <a:gd name="T3" fmla="*/ 16 h 16"/>
                <a:gd name="T4" fmla="*/ 1137 w 1137"/>
                <a:gd name="T5" fmla="*/ 16 h 16"/>
                <a:gd name="T6" fmla="*/ 1137 w 1137"/>
                <a:gd name="T7" fmla="*/ 4 h 16"/>
                <a:gd name="T8" fmla="*/ 1119 w 1137"/>
                <a:gd name="T9" fmla="*/ 4 h 16"/>
                <a:gd name="T10" fmla="*/ 811 w 1137"/>
                <a:gd name="T11" fmla="*/ 3 h 16"/>
                <a:gd name="T12" fmla="*/ 811 w 1137"/>
                <a:gd name="T13" fmla="*/ 15 h 16"/>
                <a:gd name="T14" fmla="*/ 995 w 1137"/>
                <a:gd name="T15" fmla="*/ 16 h 16"/>
                <a:gd name="T16" fmla="*/ 991 w 1137"/>
                <a:gd name="T17" fmla="*/ 4 h 16"/>
                <a:gd name="T18" fmla="*/ 811 w 1137"/>
                <a:gd name="T19" fmla="*/ 3 h 16"/>
                <a:gd name="T20" fmla="*/ 0 w 1137"/>
                <a:gd name="T21" fmla="*/ 0 h 16"/>
                <a:gd name="T22" fmla="*/ 0 w 1137"/>
                <a:gd name="T23" fmla="*/ 12 h 16"/>
                <a:gd name="T24" fmla="*/ 150 w 1137"/>
                <a:gd name="T25" fmla="*/ 13 h 16"/>
                <a:gd name="T26" fmla="*/ 162 w 1137"/>
                <a:gd name="T27" fmla="*/ 13 h 16"/>
                <a:gd name="T28" fmla="*/ 513 w 1137"/>
                <a:gd name="T29" fmla="*/ 14 h 16"/>
                <a:gd name="T30" fmla="*/ 525 w 1137"/>
                <a:gd name="T31" fmla="*/ 14 h 16"/>
                <a:gd name="T32" fmla="*/ 681 w 1137"/>
                <a:gd name="T33" fmla="*/ 15 h 16"/>
                <a:gd name="T34" fmla="*/ 683 w 1137"/>
                <a:gd name="T35" fmla="*/ 3 h 16"/>
                <a:gd name="T36" fmla="*/ 525 w 1137"/>
                <a:gd name="T37" fmla="*/ 2 h 16"/>
                <a:gd name="T38" fmla="*/ 513 w 1137"/>
                <a:gd name="T39" fmla="*/ 2 h 16"/>
                <a:gd name="T40" fmla="*/ 162 w 1137"/>
                <a:gd name="T41" fmla="*/ 1 h 16"/>
                <a:gd name="T42" fmla="*/ 150 w 1137"/>
                <a:gd name="T43" fmla="*/ 1 h 16"/>
                <a:gd name="T44" fmla="*/ 0 w 1137"/>
                <a:gd name="T4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37" h="16">
                  <a:moveTo>
                    <a:pt x="1119" y="4"/>
                  </a:moveTo>
                  <a:cubicBezTo>
                    <a:pt x="1119" y="8"/>
                    <a:pt x="1120" y="12"/>
                    <a:pt x="1120" y="16"/>
                  </a:cubicBezTo>
                  <a:cubicBezTo>
                    <a:pt x="1137" y="16"/>
                    <a:pt x="1137" y="16"/>
                    <a:pt x="1137" y="16"/>
                  </a:cubicBezTo>
                  <a:cubicBezTo>
                    <a:pt x="1137" y="4"/>
                    <a:pt x="1137" y="4"/>
                    <a:pt x="1137" y="4"/>
                  </a:cubicBezTo>
                  <a:cubicBezTo>
                    <a:pt x="1119" y="4"/>
                    <a:pt x="1119" y="4"/>
                    <a:pt x="1119" y="4"/>
                  </a:cubicBezTo>
                  <a:moveTo>
                    <a:pt x="811" y="3"/>
                  </a:moveTo>
                  <a:cubicBezTo>
                    <a:pt x="811" y="15"/>
                    <a:pt x="811" y="15"/>
                    <a:pt x="811" y="15"/>
                  </a:cubicBezTo>
                  <a:cubicBezTo>
                    <a:pt x="995" y="16"/>
                    <a:pt x="995" y="16"/>
                    <a:pt x="995" y="16"/>
                  </a:cubicBezTo>
                  <a:cubicBezTo>
                    <a:pt x="994" y="12"/>
                    <a:pt x="993" y="8"/>
                    <a:pt x="991" y="4"/>
                  </a:cubicBezTo>
                  <a:cubicBezTo>
                    <a:pt x="811" y="3"/>
                    <a:pt x="811" y="3"/>
                    <a:pt x="811" y="3"/>
                  </a:cubicBezTo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50" y="13"/>
                    <a:pt x="150" y="13"/>
                    <a:pt x="150" y="13"/>
                  </a:cubicBezTo>
                  <a:cubicBezTo>
                    <a:pt x="162" y="13"/>
                    <a:pt x="162" y="13"/>
                    <a:pt x="162" y="13"/>
                  </a:cubicBezTo>
                  <a:cubicBezTo>
                    <a:pt x="513" y="14"/>
                    <a:pt x="513" y="14"/>
                    <a:pt x="513" y="14"/>
                  </a:cubicBezTo>
                  <a:cubicBezTo>
                    <a:pt x="525" y="14"/>
                    <a:pt x="525" y="14"/>
                    <a:pt x="525" y="14"/>
                  </a:cubicBezTo>
                  <a:cubicBezTo>
                    <a:pt x="681" y="15"/>
                    <a:pt x="681" y="15"/>
                    <a:pt x="681" y="15"/>
                  </a:cubicBezTo>
                  <a:cubicBezTo>
                    <a:pt x="682" y="11"/>
                    <a:pt x="683" y="7"/>
                    <a:pt x="683" y="3"/>
                  </a:cubicBezTo>
                  <a:cubicBezTo>
                    <a:pt x="525" y="2"/>
                    <a:pt x="525" y="2"/>
                    <a:pt x="525" y="2"/>
                  </a:cubicBezTo>
                  <a:cubicBezTo>
                    <a:pt x="513" y="2"/>
                    <a:pt x="513" y="2"/>
                    <a:pt x="513" y="2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íşlíḓe"/>
            <p:cNvSpPr/>
            <p:nvPr/>
          </p:nvSpPr>
          <p:spPr bwMode="auto">
            <a:xfrm>
              <a:off x="6937376" y="2689225"/>
              <a:ext cx="414338" cy="20638"/>
            </a:xfrm>
            <a:custGeom>
              <a:avLst/>
              <a:gdLst>
                <a:gd name="T0" fmla="*/ 0 w 261"/>
                <a:gd name="T1" fmla="*/ 0 h 13"/>
                <a:gd name="T2" fmla="*/ 0 w 261"/>
                <a:gd name="T3" fmla="*/ 12 h 13"/>
                <a:gd name="T4" fmla="*/ 255 w 261"/>
                <a:gd name="T5" fmla="*/ 13 h 13"/>
                <a:gd name="T6" fmla="*/ 261 w 261"/>
                <a:gd name="T7" fmla="*/ 13 h 13"/>
                <a:gd name="T8" fmla="*/ 261 w 261"/>
                <a:gd name="T9" fmla="*/ 1 h 13"/>
                <a:gd name="T10" fmla="*/ 0 w 261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" h="13">
                  <a:moveTo>
                    <a:pt x="0" y="0"/>
                  </a:moveTo>
                  <a:lnTo>
                    <a:pt x="0" y="12"/>
                  </a:lnTo>
                  <a:lnTo>
                    <a:pt x="255" y="13"/>
                  </a:lnTo>
                  <a:lnTo>
                    <a:pt x="261" y="13"/>
                  </a:lnTo>
                  <a:lnTo>
                    <a:pt x="26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ïsļiḓê"/>
            <p:cNvSpPr/>
            <p:nvPr/>
          </p:nvSpPr>
          <p:spPr bwMode="auto">
            <a:xfrm>
              <a:off x="6937376" y="2689225"/>
              <a:ext cx="414338" cy="20638"/>
            </a:xfrm>
            <a:custGeom>
              <a:avLst/>
              <a:gdLst>
                <a:gd name="T0" fmla="*/ 0 w 261"/>
                <a:gd name="T1" fmla="*/ 0 h 13"/>
                <a:gd name="T2" fmla="*/ 0 w 261"/>
                <a:gd name="T3" fmla="*/ 12 h 13"/>
                <a:gd name="T4" fmla="*/ 255 w 261"/>
                <a:gd name="T5" fmla="*/ 13 h 13"/>
                <a:gd name="T6" fmla="*/ 261 w 261"/>
                <a:gd name="T7" fmla="*/ 13 h 13"/>
                <a:gd name="T8" fmla="*/ 261 w 261"/>
                <a:gd name="T9" fmla="*/ 1 h 13"/>
                <a:gd name="T10" fmla="*/ 0 w 261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" h="13">
                  <a:moveTo>
                    <a:pt x="0" y="0"/>
                  </a:moveTo>
                  <a:lnTo>
                    <a:pt x="0" y="12"/>
                  </a:lnTo>
                  <a:lnTo>
                    <a:pt x="255" y="13"/>
                  </a:lnTo>
                  <a:lnTo>
                    <a:pt x="261" y="13"/>
                  </a:lnTo>
                  <a:lnTo>
                    <a:pt x="26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i$ľîḓê"/>
            <p:cNvSpPr/>
            <p:nvPr/>
          </p:nvSpPr>
          <p:spPr bwMode="auto">
            <a:xfrm>
              <a:off x="4778376" y="1925638"/>
              <a:ext cx="19050" cy="3033713"/>
            </a:xfrm>
            <a:custGeom>
              <a:avLst/>
              <a:gdLst>
                <a:gd name="T0" fmla="*/ 12 w 12"/>
                <a:gd name="T1" fmla="*/ 929 h 1911"/>
                <a:gd name="T2" fmla="*/ 0 w 12"/>
                <a:gd name="T3" fmla="*/ 929 h 1911"/>
                <a:gd name="T4" fmla="*/ 0 w 12"/>
                <a:gd name="T5" fmla="*/ 1500 h 1911"/>
                <a:gd name="T6" fmla="*/ 0 w 12"/>
                <a:gd name="T7" fmla="*/ 1512 h 1911"/>
                <a:gd name="T8" fmla="*/ 0 w 12"/>
                <a:gd name="T9" fmla="*/ 1911 h 1911"/>
                <a:gd name="T10" fmla="*/ 12 w 12"/>
                <a:gd name="T11" fmla="*/ 1911 h 1911"/>
                <a:gd name="T12" fmla="*/ 12 w 12"/>
                <a:gd name="T13" fmla="*/ 1512 h 1911"/>
                <a:gd name="T14" fmla="*/ 12 w 12"/>
                <a:gd name="T15" fmla="*/ 1500 h 1911"/>
                <a:gd name="T16" fmla="*/ 12 w 12"/>
                <a:gd name="T17" fmla="*/ 929 h 1911"/>
                <a:gd name="T18" fmla="*/ 12 w 12"/>
                <a:gd name="T19" fmla="*/ 0 h 1911"/>
                <a:gd name="T20" fmla="*/ 0 w 12"/>
                <a:gd name="T21" fmla="*/ 0 h 1911"/>
                <a:gd name="T22" fmla="*/ 0 w 12"/>
                <a:gd name="T23" fmla="*/ 255 h 1911"/>
                <a:gd name="T24" fmla="*/ 0 w 12"/>
                <a:gd name="T25" fmla="*/ 267 h 1911"/>
                <a:gd name="T26" fmla="*/ 0 w 12"/>
                <a:gd name="T27" fmla="*/ 476 h 1911"/>
                <a:gd name="T28" fmla="*/ 0 w 12"/>
                <a:gd name="T29" fmla="*/ 488 h 1911"/>
                <a:gd name="T30" fmla="*/ 0 w 12"/>
                <a:gd name="T31" fmla="*/ 917 h 1911"/>
                <a:gd name="T32" fmla="*/ 12 w 12"/>
                <a:gd name="T33" fmla="*/ 917 h 1911"/>
                <a:gd name="T34" fmla="*/ 12 w 12"/>
                <a:gd name="T35" fmla="*/ 489 h 1911"/>
                <a:gd name="T36" fmla="*/ 12 w 12"/>
                <a:gd name="T37" fmla="*/ 477 h 1911"/>
                <a:gd name="T38" fmla="*/ 12 w 12"/>
                <a:gd name="T39" fmla="*/ 267 h 1911"/>
                <a:gd name="T40" fmla="*/ 12 w 12"/>
                <a:gd name="T41" fmla="*/ 255 h 1911"/>
                <a:gd name="T42" fmla="*/ 12 w 12"/>
                <a:gd name="T43" fmla="*/ 0 h 1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1911">
                  <a:moveTo>
                    <a:pt x="12" y="929"/>
                  </a:moveTo>
                  <a:lnTo>
                    <a:pt x="0" y="929"/>
                  </a:lnTo>
                  <a:lnTo>
                    <a:pt x="0" y="1500"/>
                  </a:lnTo>
                  <a:lnTo>
                    <a:pt x="0" y="1512"/>
                  </a:lnTo>
                  <a:lnTo>
                    <a:pt x="0" y="1911"/>
                  </a:lnTo>
                  <a:lnTo>
                    <a:pt x="12" y="1911"/>
                  </a:lnTo>
                  <a:lnTo>
                    <a:pt x="12" y="1512"/>
                  </a:lnTo>
                  <a:lnTo>
                    <a:pt x="12" y="1500"/>
                  </a:lnTo>
                  <a:lnTo>
                    <a:pt x="12" y="929"/>
                  </a:lnTo>
                  <a:close/>
                  <a:moveTo>
                    <a:pt x="12" y="0"/>
                  </a:moveTo>
                  <a:lnTo>
                    <a:pt x="0" y="0"/>
                  </a:lnTo>
                  <a:lnTo>
                    <a:pt x="0" y="255"/>
                  </a:lnTo>
                  <a:lnTo>
                    <a:pt x="0" y="267"/>
                  </a:lnTo>
                  <a:lnTo>
                    <a:pt x="0" y="476"/>
                  </a:lnTo>
                  <a:lnTo>
                    <a:pt x="0" y="488"/>
                  </a:lnTo>
                  <a:lnTo>
                    <a:pt x="0" y="917"/>
                  </a:lnTo>
                  <a:lnTo>
                    <a:pt x="12" y="917"/>
                  </a:lnTo>
                  <a:lnTo>
                    <a:pt x="12" y="489"/>
                  </a:lnTo>
                  <a:lnTo>
                    <a:pt x="12" y="477"/>
                  </a:lnTo>
                  <a:lnTo>
                    <a:pt x="12" y="267"/>
                  </a:lnTo>
                  <a:lnTo>
                    <a:pt x="12" y="25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îŝľîḓè"/>
            <p:cNvSpPr/>
            <p:nvPr/>
          </p:nvSpPr>
          <p:spPr bwMode="auto">
            <a:xfrm>
              <a:off x="4778376" y="1925638"/>
              <a:ext cx="19050" cy="3033713"/>
            </a:xfrm>
            <a:custGeom>
              <a:avLst/>
              <a:gdLst>
                <a:gd name="T0" fmla="*/ 12 w 12"/>
                <a:gd name="T1" fmla="*/ 929 h 1911"/>
                <a:gd name="T2" fmla="*/ 0 w 12"/>
                <a:gd name="T3" fmla="*/ 929 h 1911"/>
                <a:gd name="T4" fmla="*/ 0 w 12"/>
                <a:gd name="T5" fmla="*/ 1500 h 1911"/>
                <a:gd name="T6" fmla="*/ 0 w 12"/>
                <a:gd name="T7" fmla="*/ 1512 h 1911"/>
                <a:gd name="T8" fmla="*/ 0 w 12"/>
                <a:gd name="T9" fmla="*/ 1911 h 1911"/>
                <a:gd name="T10" fmla="*/ 12 w 12"/>
                <a:gd name="T11" fmla="*/ 1911 h 1911"/>
                <a:gd name="T12" fmla="*/ 12 w 12"/>
                <a:gd name="T13" fmla="*/ 1512 h 1911"/>
                <a:gd name="T14" fmla="*/ 12 w 12"/>
                <a:gd name="T15" fmla="*/ 1500 h 1911"/>
                <a:gd name="T16" fmla="*/ 12 w 12"/>
                <a:gd name="T17" fmla="*/ 929 h 1911"/>
                <a:gd name="T18" fmla="*/ 12 w 12"/>
                <a:gd name="T19" fmla="*/ 0 h 1911"/>
                <a:gd name="T20" fmla="*/ 0 w 12"/>
                <a:gd name="T21" fmla="*/ 0 h 1911"/>
                <a:gd name="T22" fmla="*/ 0 w 12"/>
                <a:gd name="T23" fmla="*/ 255 h 1911"/>
                <a:gd name="T24" fmla="*/ 0 w 12"/>
                <a:gd name="T25" fmla="*/ 267 h 1911"/>
                <a:gd name="T26" fmla="*/ 0 w 12"/>
                <a:gd name="T27" fmla="*/ 476 h 1911"/>
                <a:gd name="T28" fmla="*/ 0 w 12"/>
                <a:gd name="T29" fmla="*/ 488 h 1911"/>
                <a:gd name="T30" fmla="*/ 0 w 12"/>
                <a:gd name="T31" fmla="*/ 917 h 1911"/>
                <a:gd name="T32" fmla="*/ 12 w 12"/>
                <a:gd name="T33" fmla="*/ 917 h 1911"/>
                <a:gd name="T34" fmla="*/ 12 w 12"/>
                <a:gd name="T35" fmla="*/ 489 h 1911"/>
                <a:gd name="T36" fmla="*/ 12 w 12"/>
                <a:gd name="T37" fmla="*/ 477 h 1911"/>
                <a:gd name="T38" fmla="*/ 12 w 12"/>
                <a:gd name="T39" fmla="*/ 267 h 1911"/>
                <a:gd name="T40" fmla="*/ 12 w 12"/>
                <a:gd name="T41" fmla="*/ 255 h 1911"/>
                <a:gd name="T42" fmla="*/ 12 w 12"/>
                <a:gd name="T43" fmla="*/ 0 h 1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1911">
                  <a:moveTo>
                    <a:pt x="12" y="929"/>
                  </a:moveTo>
                  <a:lnTo>
                    <a:pt x="0" y="929"/>
                  </a:lnTo>
                  <a:lnTo>
                    <a:pt x="0" y="1500"/>
                  </a:lnTo>
                  <a:lnTo>
                    <a:pt x="0" y="1512"/>
                  </a:lnTo>
                  <a:lnTo>
                    <a:pt x="0" y="1911"/>
                  </a:lnTo>
                  <a:lnTo>
                    <a:pt x="12" y="1911"/>
                  </a:lnTo>
                  <a:lnTo>
                    <a:pt x="12" y="1512"/>
                  </a:lnTo>
                  <a:lnTo>
                    <a:pt x="12" y="1500"/>
                  </a:lnTo>
                  <a:lnTo>
                    <a:pt x="12" y="929"/>
                  </a:lnTo>
                  <a:moveTo>
                    <a:pt x="12" y="0"/>
                  </a:moveTo>
                  <a:lnTo>
                    <a:pt x="0" y="0"/>
                  </a:lnTo>
                  <a:lnTo>
                    <a:pt x="0" y="255"/>
                  </a:lnTo>
                  <a:lnTo>
                    <a:pt x="0" y="267"/>
                  </a:lnTo>
                  <a:lnTo>
                    <a:pt x="0" y="476"/>
                  </a:lnTo>
                  <a:lnTo>
                    <a:pt x="0" y="488"/>
                  </a:lnTo>
                  <a:lnTo>
                    <a:pt x="0" y="917"/>
                  </a:lnTo>
                  <a:lnTo>
                    <a:pt x="12" y="917"/>
                  </a:lnTo>
                  <a:lnTo>
                    <a:pt x="12" y="489"/>
                  </a:lnTo>
                  <a:lnTo>
                    <a:pt x="12" y="477"/>
                  </a:lnTo>
                  <a:lnTo>
                    <a:pt x="12" y="267"/>
                  </a:lnTo>
                  <a:lnTo>
                    <a:pt x="12" y="255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îśḷíḑé"/>
            <p:cNvSpPr/>
            <p:nvPr/>
          </p:nvSpPr>
          <p:spPr bwMode="auto">
            <a:xfrm>
              <a:off x="3730626" y="3381375"/>
              <a:ext cx="131763" cy="19050"/>
            </a:xfrm>
            <a:custGeom>
              <a:avLst/>
              <a:gdLst>
                <a:gd name="T0" fmla="*/ 83 w 83"/>
                <a:gd name="T1" fmla="*/ 0 h 12"/>
                <a:gd name="T2" fmla="*/ 0 w 83"/>
                <a:gd name="T3" fmla="*/ 0 h 12"/>
                <a:gd name="T4" fmla="*/ 0 w 83"/>
                <a:gd name="T5" fmla="*/ 12 h 12"/>
                <a:gd name="T6" fmla="*/ 0 w 83"/>
                <a:gd name="T7" fmla="*/ 12 h 12"/>
                <a:gd name="T8" fmla="*/ 83 w 83"/>
                <a:gd name="T9" fmla="*/ 12 h 12"/>
                <a:gd name="T10" fmla="*/ 83 w 8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2">
                  <a:moveTo>
                    <a:pt x="8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83" y="12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íṥḻîḓé"/>
            <p:cNvSpPr/>
            <p:nvPr/>
          </p:nvSpPr>
          <p:spPr bwMode="auto">
            <a:xfrm>
              <a:off x="3730626" y="3381375"/>
              <a:ext cx="131763" cy="19050"/>
            </a:xfrm>
            <a:custGeom>
              <a:avLst/>
              <a:gdLst>
                <a:gd name="T0" fmla="*/ 83 w 83"/>
                <a:gd name="T1" fmla="*/ 0 h 12"/>
                <a:gd name="T2" fmla="*/ 0 w 83"/>
                <a:gd name="T3" fmla="*/ 0 h 12"/>
                <a:gd name="T4" fmla="*/ 0 w 83"/>
                <a:gd name="T5" fmla="*/ 12 h 12"/>
                <a:gd name="T6" fmla="*/ 0 w 83"/>
                <a:gd name="T7" fmla="*/ 12 h 12"/>
                <a:gd name="T8" fmla="*/ 83 w 83"/>
                <a:gd name="T9" fmla="*/ 12 h 12"/>
                <a:gd name="T10" fmla="*/ 83 w 8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2">
                  <a:moveTo>
                    <a:pt x="8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83" y="12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ïṡ1ídé"/>
            <p:cNvSpPr/>
            <p:nvPr/>
          </p:nvSpPr>
          <p:spPr bwMode="auto">
            <a:xfrm>
              <a:off x="3862388" y="3381375"/>
              <a:ext cx="1270000" cy="19050"/>
            </a:xfrm>
            <a:custGeom>
              <a:avLst/>
              <a:gdLst>
                <a:gd name="T0" fmla="*/ 800 w 800"/>
                <a:gd name="T1" fmla="*/ 0 h 12"/>
                <a:gd name="T2" fmla="*/ 589 w 800"/>
                <a:gd name="T3" fmla="*/ 0 h 12"/>
                <a:gd name="T4" fmla="*/ 577 w 800"/>
                <a:gd name="T5" fmla="*/ 0 h 12"/>
                <a:gd name="T6" fmla="*/ 281 w 800"/>
                <a:gd name="T7" fmla="*/ 0 h 12"/>
                <a:gd name="T8" fmla="*/ 269 w 800"/>
                <a:gd name="T9" fmla="*/ 0 h 12"/>
                <a:gd name="T10" fmla="*/ 0 w 800"/>
                <a:gd name="T11" fmla="*/ 0 h 12"/>
                <a:gd name="T12" fmla="*/ 0 w 800"/>
                <a:gd name="T13" fmla="*/ 12 h 12"/>
                <a:gd name="T14" fmla="*/ 269 w 800"/>
                <a:gd name="T15" fmla="*/ 12 h 12"/>
                <a:gd name="T16" fmla="*/ 281 w 800"/>
                <a:gd name="T17" fmla="*/ 12 h 12"/>
                <a:gd name="T18" fmla="*/ 577 w 800"/>
                <a:gd name="T19" fmla="*/ 12 h 12"/>
                <a:gd name="T20" fmla="*/ 589 w 800"/>
                <a:gd name="T21" fmla="*/ 12 h 12"/>
                <a:gd name="T22" fmla="*/ 800 w 800"/>
                <a:gd name="T23" fmla="*/ 12 h 12"/>
                <a:gd name="T24" fmla="*/ 800 w 800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12">
                  <a:moveTo>
                    <a:pt x="800" y="0"/>
                  </a:moveTo>
                  <a:lnTo>
                    <a:pt x="589" y="0"/>
                  </a:lnTo>
                  <a:lnTo>
                    <a:pt x="577" y="0"/>
                  </a:lnTo>
                  <a:lnTo>
                    <a:pt x="281" y="0"/>
                  </a:lnTo>
                  <a:lnTo>
                    <a:pt x="269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69" y="12"/>
                  </a:lnTo>
                  <a:lnTo>
                    <a:pt x="281" y="12"/>
                  </a:lnTo>
                  <a:lnTo>
                    <a:pt x="577" y="12"/>
                  </a:lnTo>
                  <a:lnTo>
                    <a:pt x="589" y="12"/>
                  </a:lnTo>
                  <a:lnTo>
                    <a:pt x="800" y="12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îŝḷïde"/>
            <p:cNvSpPr/>
            <p:nvPr/>
          </p:nvSpPr>
          <p:spPr bwMode="auto">
            <a:xfrm>
              <a:off x="3862388" y="3381375"/>
              <a:ext cx="1270000" cy="19050"/>
            </a:xfrm>
            <a:custGeom>
              <a:avLst/>
              <a:gdLst>
                <a:gd name="T0" fmla="*/ 800 w 800"/>
                <a:gd name="T1" fmla="*/ 0 h 12"/>
                <a:gd name="T2" fmla="*/ 589 w 800"/>
                <a:gd name="T3" fmla="*/ 0 h 12"/>
                <a:gd name="T4" fmla="*/ 577 w 800"/>
                <a:gd name="T5" fmla="*/ 0 h 12"/>
                <a:gd name="T6" fmla="*/ 281 w 800"/>
                <a:gd name="T7" fmla="*/ 0 h 12"/>
                <a:gd name="T8" fmla="*/ 269 w 800"/>
                <a:gd name="T9" fmla="*/ 0 h 12"/>
                <a:gd name="T10" fmla="*/ 0 w 800"/>
                <a:gd name="T11" fmla="*/ 0 h 12"/>
                <a:gd name="T12" fmla="*/ 0 w 800"/>
                <a:gd name="T13" fmla="*/ 12 h 12"/>
                <a:gd name="T14" fmla="*/ 269 w 800"/>
                <a:gd name="T15" fmla="*/ 12 h 12"/>
                <a:gd name="T16" fmla="*/ 281 w 800"/>
                <a:gd name="T17" fmla="*/ 12 h 12"/>
                <a:gd name="T18" fmla="*/ 577 w 800"/>
                <a:gd name="T19" fmla="*/ 12 h 12"/>
                <a:gd name="T20" fmla="*/ 589 w 800"/>
                <a:gd name="T21" fmla="*/ 12 h 12"/>
                <a:gd name="T22" fmla="*/ 800 w 800"/>
                <a:gd name="T23" fmla="*/ 12 h 12"/>
                <a:gd name="T24" fmla="*/ 800 w 800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0" h="12">
                  <a:moveTo>
                    <a:pt x="800" y="0"/>
                  </a:moveTo>
                  <a:lnTo>
                    <a:pt x="589" y="0"/>
                  </a:lnTo>
                  <a:lnTo>
                    <a:pt x="577" y="0"/>
                  </a:lnTo>
                  <a:lnTo>
                    <a:pt x="281" y="0"/>
                  </a:lnTo>
                  <a:lnTo>
                    <a:pt x="269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69" y="12"/>
                  </a:lnTo>
                  <a:lnTo>
                    <a:pt x="281" y="12"/>
                  </a:lnTo>
                  <a:lnTo>
                    <a:pt x="577" y="12"/>
                  </a:lnTo>
                  <a:lnTo>
                    <a:pt x="589" y="12"/>
                  </a:lnTo>
                  <a:lnTo>
                    <a:pt x="800" y="12"/>
                  </a:lnTo>
                  <a:lnTo>
                    <a:pt x="8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íṡľide"/>
            <p:cNvSpPr/>
            <p:nvPr/>
          </p:nvSpPr>
          <p:spPr bwMode="auto">
            <a:xfrm>
              <a:off x="5132388" y="3381375"/>
              <a:ext cx="1104900" cy="941388"/>
            </a:xfrm>
            <a:custGeom>
              <a:avLst/>
              <a:gdLst>
                <a:gd name="T0" fmla="*/ 162 w 696"/>
                <a:gd name="T1" fmla="*/ 0 h 593"/>
                <a:gd name="T2" fmla="*/ 154 w 696"/>
                <a:gd name="T3" fmla="*/ 0 h 593"/>
                <a:gd name="T4" fmla="*/ 0 w 696"/>
                <a:gd name="T5" fmla="*/ 0 h 593"/>
                <a:gd name="T6" fmla="*/ 0 w 696"/>
                <a:gd name="T7" fmla="*/ 12 h 593"/>
                <a:gd name="T8" fmla="*/ 154 w 696"/>
                <a:gd name="T9" fmla="*/ 12 h 593"/>
                <a:gd name="T10" fmla="*/ 157 w 696"/>
                <a:gd name="T11" fmla="*/ 12 h 593"/>
                <a:gd name="T12" fmla="*/ 166 w 696"/>
                <a:gd name="T13" fmla="*/ 22 h 593"/>
                <a:gd name="T14" fmla="*/ 678 w 696"/>
                <a:gd name="T15" fmla="*/ 583 h 593"/>
                <a:gd name="T16" fmla="*/ 687 w 696"/>
                <a:gd name="T17" fmla="*/ 593 h 593"/>
                <a:gd name="T18" fmla="*/ 696 w 696"/>
                <a:gd name="T19" fmla="*/ 585 h 593"/>
                <a:gd name="T20" fmla="*/ 694 w 696"/>
                <a:gd name="T21" fmla="*/ 583 h 593"/>
                <a:gd name="T22" fmla="*/ 686 w 696"/>
                <a:gd name="T23" fmla="*/ 573 h 593"/>
                <a:gd name="T24" fmla="*/ 166 w 696"/>
                <a:gd name="T25" fmla="*/ 4 h 593"/>
                <a:gd name="T26" fmla="*/ 162 w 696"/>
                <a:gd name="T27" fmla="*/ 0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6" h="593">
                  <a:moveTo>
                    <a:pt x="162" y="0"/>
                  </a:moveTo>
                  <a:lnTo>
                    <a:pt x="154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54" y="12"/>
                  </a:lnTo>
                  <a:lnTo>
                    <a:pt x="157" y="12"/>
                  </a:lnTo>
                  <a:lnTo>
                    <a:pt x="166" y="22"/>
                  </a:lnTo>
                  <a:lnTo>
                    <a:pt x="678" y="583"/>
                  </a:lnTo>
                  <a:lnTo>
                    <a:pt x="687" y="593"/>
                  </a:lnTo>
                  <a:lnTo>
                    <a:pt x="696" y="585"/>
                  </a:lnTo>
                  <a:lnTo>
                    <a:pt x="694" y="583"/>
                  </a:lnTo>
                  <a:lnTo>
                    <a:pt x="686" y="573"/>
                  </a:lnTo>
                  <a:lnTo>
                    <a:pt x="166" y="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işlîḓè"/>
            <p:cNvSpPr/>
            <p:nvPr/>
          </p:nvSpPr>
          <p:spPr bwMode="auto">
            <a:xfrm>
              <a:off x="5132388" y="3381375"/>
              <a:ext cx="1104900" cy="941388"/>
            </a:xfrm>
            <a:custGeom>
              <a:avLst/>
              <a:gdLst>
                <a:gd name="T0" fmla="*/ 162 w 696"/>
                <a:gd name="T1" fmla="*/ 0 h 593"/>
                <a:gd name="T2" fmla="*/ 154 w 696"/>
                <a:gd name="T3" fmla="*/ 0 h 593"/>
                <a:gd name="T4" fmla="*/ 0 w 696"/>
                <a:gd name="T5" fmla="*/ 0 h 593"/>
                <a:gd name="T6" fmla="*/ 0 w 696"/>
                <a:gd name="T7" fmla="*/ 12 h 593"/>
                <a:gd name="T8" fmla="*/ 154 w 696"/>
                <a:gd name="T9" fmla="*/ 12 h 593"/>
                <a:gd name="T10" fmla="*/ 157 w 696"/>
                <a:gd name="T11" fmla="*/ 12 h 593"/>
                <a:gd name="T12" fmla="*/ 166 w 696"/>
                <a:gd name="T13" fmla="*/ 22 h 593"/>
                <a:gd name="T14" fmla="*/ 678 w 696"/>
                <a:gd name="T15" fmla="*/ 583 h 593"/>
                <a:gd name="T16" fmla="*/ 687 w 696"/>
                <a:gd name="T17" fmla="*/ 593 h 593"/>
                <a:gd name="T18" fmla="*/ 696 w 696"/>
                <a:gd name="T19" fmla="*/ 585 h 593"/>
                <a:gd name="T20" fmla="*/ 694 w 696"/>
                <a:gd name="T21" fmla="*/ 583 h 593"/>
                <a:gd name="T22" fmla="*/ 686 w 696"/>
                <a:gd name="T23" fmla="*/ 573 h 593"/>
                <a:gd name="T24" fmla="*/ 166 w 696"/>
                <a:gd name="T25" fmla="*/ 4 h 593"/>
                <a:gd name="T26" fmla="*/ 162 w 696"/>
                <a:gd name="T27" fmla="*/ 0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6" h="593">
                  <a:moveTo>
                    <a:pt x="162" y="0"/>
                  </a:moveTo>
                  <a:lnTo>
                    <a:pt x="154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54" y="12"/>
                  </a:lnTo>
                  <a:lnTo>
                    <a:pt x="157" y="12"/>
                  </a:lnTo>
                  <a:lnTo>
                    <a:pt x="166" y="22"/>
                  </a:lnTo>
                  <a:lnTo>
                    <a:pt x="678" y="583"/>
                  </a:lnTo>
                  <a:lnTo>
                    <a:pt x="687" y="593"/>
                  </a:lnTo>
                  <a:lnTo>
                    <a:pt x="696" y="585"/>
                  </a:lnTo>
                  <a:lnTo>
                    <a:pt x="694" y="583"/>
                  </a:lnTo>
                  <a:lnTo>
                    <a:pt x="686" y="573"/>
                  </a:lnTo>
                  <a:lnTo>
                    <a:pt x="166" y="4"/>
                  </a:lnTo>
                  <a:lnTo>
                    <a:pt x="1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íṡļïḓe"/>
            <p:cNvSpPr/>
            <p:nvPr/>
          </p:nvSpPr>
          <p:spPr bwMode="auto">
            <a:xfrm>
              <a:off x="6402388" y="1919288"/>
              <a:ext cx="19050" cy="1639888"/>
            </a:xfrm>
            <a:custGeom>
              <a:avLst/>
              <a:gdLst>
                <a:gd name="T0" fmla="*/ 0 w 12"/>
                <a:gd name="T1" fmla="*/ 849 h 1038"/>
                <a:gd name="T2" fmla="*/ 0 w 12"/>
                <a:gd name="T3" fmla="*/ 1032 h 1038"/>
                <a:gd name="T4" fmla="*/ 0 w 12"/>
                <a:gd name="T5" fmla="*/ 1038 h 1038"/>
                <a:gd name="T6" fmla="*/ 12 w 12"/>
                <a:gd name="T7" fmla="*/ 1038 h 1038"/>
                <a:gd name="T8" fmla="*/ 12 w 12"/>
                <a:gd name="T9" fmla="*/ 1032 h 1038"/>
                <a:gd name="T10" fmla="*/ 12 w 12"/>
                <a:gd name="T11" fmla="*/ 874 h 1038"/>
                <a:gd name="T12" fmla="*/ 0 w 12"/>
                <a:gd name="T13" fmla="*/ 849 h 1038"/>
                <a:gd name="T14" fmla="*/ 12 w 12"/>
                <a:gd name="T15" fmla="*/ 484 h 1038"/>
                <a:gd name="T16" fmla="*/ 5 w 12"/>
                <a:gd name="T17" fmla="*/ 522 h 1038"/>
                <a:gd name="T18" fmla="*/ 12 w 12"/>
                <a:gd name="T19" fmla="*/ 561 h 1038"/>
                <a:gd name="T20" fmla="*/ 12 w 12"/>
                <a:gd name="T21" fmla="*/ 498 h 1038"/>
                <a:gd name="T22" fmla="*/ 12 w 12"/>
                <a:gd name="T23" fmla="*/ 486 h 1038"/>
                <a:gd name="T24" fmla="*/ 12 w 12"/>
                <a:gd name="T25" fmla="*/ 484 h 1038"/>
                <a:gd name="T26" fmla="*/ 12 w 12"/>
                <a:gd name="T27" fmla="*/ 0 h 1038"/>
                <a:gd name="T28" fmla="*/ 0 w 12"/>
                <a:gd name="T29" fmla="*/ 0 h 1038"/>
                <a:gd name="T30" fmla="*/ 0 w 12"/>
                <a:gd name="T31" fmla="*/ 329 h 1038"/>
                <a:gd name="T32" fmla="*/ 12 w 12"/>
                <a:gd name="T33" fmla="*/ 323 h 1038"/>
                <a:gd name="T34" fmla="*/ 12 w 12"/>
                <a:gd name="T35" fmla="*/ 0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1038">
                  <a:moveTo>
                    <a:pt x="0" y="849"/>
                  </a:moveTo>
                  <a:cubicBezTo>
                    <a:pt x="0" y="1032"/>
                    <a:pt x="0" y="1032"/>
                    <a:pt x="0" y="1032"/>
                  </a:cubicBezTo>
                  <a:cubicBezTo>
                    <a:pt x="0" y="1038"/>
                    <a:pt x="0" y="1038"/>
                    <a:pt x="0" y="1038"/>
                  </a:cubicBezTo>
                  <a:cubicBezTo>
                    <a:pt x="12" y="1038"/>
                    <a:pt x="12" y="1038"/>
                    <a:pt x="12" y="1038"/>
                  </a:cubicBezTo>
                  <a:cubicBezTo>
                    <a:pt x="12" y="1032"/>
                    <a:pt x="12" y="1032"/>
                    <a:pt x="12" y="1032"/>
                  </a:cubicBezTo>
                  <a:cubicBezTo>
                    <a:pt x="12" y="874"/>
                    <a:pt x="12" y="874"/>
                    <a:pt x="12" y="874"/>
                  </a:cubicBezTo>
                  <a:cubicBezTo>
                    <a:pt x="9" y="866"/>
                    <a:pt x="5" y="858"/>
                    <a:pt x="0" y="849"/>
                  </a:cubicBezTo>
                  <a:moveTo>
                    <a:pt x="12" y="484"/>
                  </a:moveTo>
                  <a:cubicBezTo>
                    <a:pt x="7" y="496"/>
                    <a:pt x="5" y="509"/>
                    <a:pt x="5" y="522"/>
                  </a:cubicBezTo>
                  <a:cubicBezTo>
                    <a:pt x="5" y="536"/>
                    <a:pt x="7" y="549"/>
                    <a:pt x="12" y="561"/>
                  </a:cubicBezTo>
                  <a:cubicBezTo>
                    <a:pt x="12" y="498"/>
                    <a:pt x="12" y="498"/>
                    <a:pt x="12" y="498"/>
                  </a:cubicBezTo>
                  <a:cubicBezTo>
                    <a:pt x="12" y="486"/>
                    <a:pt x="12" y="486"/>
                    <a:pt x="12" y="486"/>
                  </a:cubicBezTo>
                  <a:cubicBezTo>
                    <a:pt x="12" y="484"/>
                    <a:pt x="12" y="484"/>
                    <a:pt x="12" y="484"/>
                  </a:cubicBezTo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4" y="327"/>
                    <a:pt x="8" y="325"/>
                    <a:pt x="12" y="32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ïṣļîḓè"/>
            <p:cNvSpPr/>
            <p:nvPr/>
          </p:nvSpPr>
          <p:spPr bwMode="auto">
            <a:xfrm>
              <a:off x="8272463" y="3843338"/>
              <a:ext cx="131763" cy="19050"/>
            </a:xfrm>
            <a:prstGeom prst="rect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îśļïďê"/>
            <p:cNvSpPr/>
            <p:nvPr/>
          </p:nvSpPr>
          <p:spPr bwMode="auto">
            <a:xfrm>
              <a:off x="8272463" y="3843338"/>
              <a:ext cx="131763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îṧlîdè"/>
            <p:cNvSpPr/>
            <p:nvPr/>
          </p:nvSpPr>
          <p:spPr bwMode="auto">
            <a:xfrm>
              <a:off x="6959601" y="3843338"/>
              <a:ext cx="1312863" cy="19050"/>
            </a:xfrm>
            <a:custGeom>
              <a:avLst/>
              <a:gdLst>
                <a:gd name="T0" fmla="*/ 827 w 827"/>
                <a:gd name="T1" fmla="*/ 0 h 12"/>
                <a:gd name="T2" fmla="*/ 573 w 827"/>
                <a:gd name="T3" fmla="*/ 0 h 12"/>
                <a:gd name="T4" fmla="*/ 561 w 827"/>
                <a:gd name="T5" fmla="*/ 0 h 12"/>
                <a:gd name="T6" fmla="*/ 0 w 827"/>
                <a:gd name="T7" fmla="*/ 0 h 12"/>
                <a:gd name="T8" fmla="*/ 0 w 827"/>
                <a:gd name="T9" fmla="*/ 12 h 12"/>
                <a:gd name="T10" fmla="*/ 561 w 827"/>
                <a:gd name="T11" fmla="*/ 12 h 12"/>
                <a:gd name="T12" fmla="*/ 573 w 827"/>
                <a:gd name="T13" fmla="*/ 12 h 12"/>
                <a:gd name="T14" fmla="*/ 827 w 827"/>
                <a:gd name="T15" fmla="*/ 12 h 12"/>
                <a:gd name="T16" fmla="*/ 827 w 827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7" h="12">
                  <a:moveTo>
                    <a:pt x="827" y="0"/>
                  </a:moveTo>
                  <a:lnTo>
                    <a:pt x="573" y="0"/>
                  </a:lnTo>
                  <a:lnTo>
                    <a:pt x="56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561" y="12"/>
                  </a:lnTo>
                  <a:lnTo>
                    <a:pt x="573" y="12"/>
                  </a:lnTo>
                  <a:lnTo>
                    <a:pt x="827" y="12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íśľïḍé"/>
            <p:cNvSpPr/>
            <p:nvPr/>
          </p:nvSpPr>
          <p:spPr bwMode="auto">
            <a:xfrm>
              <a:off x="6959601" y="3843338"/>
              <a:ext cx="1312863" cy="19050"/>
            </a:xfrm>
            <a:custGeom>
              <a:avLst/>
              <a:gdLst>
                <a:gd name="T0" fmla="*/ 827 w 827"/>
                <a:gd name="T1" fmla="*/ 0 h 12"/>
                <a:gd name="T2" fmla="*/ 573 w 827"/>
                <a:gd name="T3" fmla="*/ 0 h 12"/>
                <a:gd name="T4" fmla="*/ 561 w 827"/>
                <a:gd name="T5" fmla="*/ 0 h 12"/>
                <a:gd name="T6" fmla="*/ 0 w 827"/>
                <a:gd name="T7" fmla="*/ 0 h 12"/>
                <a:gd name="T8" fmla="*/ 0 w 827"/>
                <a:gd name="T9" fmla="*/ 12 h 12"/>
                <a:gd name="T10" fmla="*/ 561 w 827"/>
                <a:gd name="T11" fmla="*/ 12 h 12"/>
                <a:gd name="T12" fmla="*/ 573 w 827"/>
                <a:gd name="T13" fmla="*/ 12 h 12"/>
                <a:gd name="T14" fmla="*/ 827 w 827"/>
                <a:gd name="T15" fmla="*/ 12 h 12"/>
                <a:gd name="T16" fmla="*/ 827 w 827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7" h="12">
                  <a:moveTo>
                    <a:pt x="827" y="0"/>
                  </a:moveTo>
                  <a:lnTo>
                    <a:pt x="573" y="0"/>
                  </a:lnTo>
                  <a:lnTo>
                    <a:pt x="56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561" y="12"/>
                  </a:lnTo>
                  <a:lnTo>
                    <a:pt x="573" y="12"/>
                  </a:lnTo>
                  <a:lnTo>
                    <a:pt x="827" y="12"/>
                  </a:lnTo>
                  <a:lnTo>
                    <a:pt x="8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íSļîďê"/>
            <p:cNvSpPr/>
            <p:nvPr/>
          </p:nvSpPr>
          <p:spPr bwMode="auto">
            <a:xfrm>
              <a:off x="6230938" y="3843338"/>
              <a:ext cx="728663" cy="19050"/>
            </a:xfrm>
            <a:custGeom>
              <a:avLst/>
              <a:gdLst>
                <a:gd name="T0" fmla="*/ 459 w 459"/>
                <a:gd name="T1" fmla="*/ 0 h 12"/>
                <a:gd name="T2" fmla="*/ 417 w 459"/>
                <a:gd name="T3" fmla="*/ 0 h 12"/>
                <a:gd name="T4" fmla="*/ 405 w 459"/>
                <a:gd name="T5" fmla="*/ 0 h 12"/>
                <a:gd name="T6" fmla="*/ 6 w 459"/>
                <a:gd name="T7" fmla="*/ 0 h 12"/>
                <a:gd name="T8" fmla="*/ 0 w 459"/>
                <a:gd name="T9" fmla="*/ 0 h 12"/>
                <a:gd name="T10" fmla="*/ 0 w 459"/>
                <a:gd name="T11" fmla="*/ 12 h 12"/>
                <a:gd name="T12" fmla="*/ 6 w 459"/>
                <a:gd name="T13" fmla="*/ 12 h 12"/>
                <a:gd name="T14" fmla="*/ 405 w 459"/>
                <a:gd name="T15" fmla="*/ 12 h 12"/>
                <a:gd name="T16" fmla="*/ 417 w 459"/>
                <a:gd name="T17" fmla="*/ 12 h 12"/>
                <a:gd name="T18" fmla="*/ 459 w 459"/>
                <a:gd name="T19" fmla="*/ 12 h 12"/>
                <a:gd name="T20" fmla="*/ 459 w 459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9" h="12">
                  <a:moveTo>
                    <a:pt x="459" y="0"/>
                  </a:moveTo>
                  <a:lnTo>
                    <a:pt x="417" y="0"/>
                  </a:lnTo>
                  <a:lnTo>
                    <a:pt x="405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405" y="12"/>
                  </a:lnTo>
                  <a:lnTo>
                    <a:pt x="417" y="12"/>
                  </a:lnTo>
                  <a:lnTo>
                    <a:pt x="459" y="12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B4B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iŝḻîḓè"/>
            <p:cNvSpPr/>
            <p:nvPr/>
          </p:nvSpPr>
          <p:spPr bwMode="auto">
            <a:xfrm>
              <a:off x="6230938" y="3843338"/>
              <a:ext cx="728663" cy="19050"/>
            </a:xfrm>
            <a:custGeom>
              <a:avLst/>
              <a:gdLst>
                <a:gd name="T0" fmla="*/ 459 w 459"/>
                <a:gd name="T1" fmla="*/ 0 h 12"/>
                <a:gd name="T2" fmla="*/ 417 w 459"/>
                <a:gd name="T3" fmla="*/ 0 h 12"/>
                <a:gd name="T4" fmla="*/ 405 w 459"/>
                <a:gd name="T5" fmla="*/ 0 h 12"/>
                <a:gd name="T6" fmla="*/ 6 w 459"/>
                <a:gd name="T7" fmla="*/ 0 h 12"/>
                <a:gd name="T8" fmla="*/ 0 w 459"/>
                <a:gd name="T9" fmla="*/ 0 h 12"/>
                <a:gd name="T10" fmla="*/ 0 w 459"/>
                <a:gd name="T11" fmla="*/ 12 h 12"/>
                <a:gd name="T12" fmla="*/ 6 w 459"/>
                <a:gd name="T13" fmla="*/ 12 h 12"/>
                <a:gd name="T14" fmla="*/ 405 w 459"/>
                <a:gd name="T15" fmla="*/ 12 h 12"/>
                <a:gd name="T16" fmla="*/ 417 w 459"/>
                <a:gd name="T17" fmla="*/ 12 h 12"/>
                <a:gd name="T18" fmla="*/ 459 w 459"/>
                <a:gd name="T19" fmla="*/ 12 h 12"/>
                <a:gd name="T20" fmla="*/ 459 w 459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9" h="12">
                  <a:moveTo>
                    <a:pt x="459" y="0"/>
                  </a:moveTo>
                  <a:lnTo>
                    <a:pt x="417" y="0"/>
                  </a:lnTo>
                  <a:lnTo>
                    <a:pt x="405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405" y="12"/>
                  </a:lnTo>
                  <a:lnTo>
                    <a:pt x="417" y="12"/>
                  </a:lnTo>
                  <a:lnTo>
                    <a:pt x="459" y="12"/>
                  </a:lnTo>
                  <a:lnTo>
                    <a:pt x="4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îṣļïḍê"/>
            <p:cNvSpPr/>
            <p:nvPr/>
          </p:nvSpPr>
          <p:spPr bwMode="auto">
            <a:xfrm>
              <a:off x="6242051" y="3559175"/>
              <a:ext cx="641350" cy="280988"/>
            </a:xfrm>
            <a:custGeom>
              <a:avLst/>
              <a:gdLst>
                <a:gd name="T0" fmla="*/ 402 w 404"/>
                <a:gd name="T1" fmla="*/ 177 h 177"/>
                <a:gd name="T2" fmla="*/ 0 w 404"/>
                <a:gd name="T3" fmla="*/ 177 h 177"/>
                <a:gd name="T4" fmla="*/ 0 w 404"/>
                <a:gd name="T5" fmla="*/ 2 h 177"/>
                <a:gd name="T6" fmla="*/ 380 w 404"/>
                <a:gd name="T7" fmla="*/ 0 h 177"/>
                <a:gd name="T8" fmla="*/ 404 w 404"/>
                <a:gd name="T9" fmla="*/ 68 h 177"/>
                <a:gd name="T10" fmla="*/ 402 w 404"/>
                <a:gd name="T11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177">
                  <a:moveTo>
                    <a:pt x="402" y="177"/>
                  </a:moveTo>
                  <a:lnTo>
                    <a:pt x="0" y="177"/>
                  </a:lnTo>
                  <a:lnTo>
                    <a:pt x="0" y="2"/>
                  </a:lnTo>
                  <a:lnTo>
                    <a:pt x="380" y="0"/>
                  </a:lnTo>
                  <a:lnTo>
                    <a:pt x="404" y="68"/>
                  </a:lnTo>
                  <a:lnTo>
                    <a:pt x="402" y="177"/>
                  </a:ln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íś1íďe"/>
            <p:cNvSpPr/>
            <p:nvPr/>
          </p:nvSpPr>
          <p:spPr bwMode="auto">
            <a:xfrm>
              <a:off x="6242051" y="3559175"/>
              <a:ext cx="641350" cy="280988"/>
            </a:xfrm>
            <a:custGeom>
              <a:avLst/>
              <a:gdLst>
                <a:gd name="T0" fmla="*/ 402 w 404"/>
                <a:gd name="T1" fmla="*/ 177 h 177"/>
                <a:gd name="T2" fmla="*/ 0 w 404"/>
                <a:gd name="T3" fmla="*/ 177 h 177"/>
                <a:gd name="T4" fmla="*/ 0 w 404"/>
                <a:gd name="T5" fmla="*/ 2 h 177"/>
                <a:gd name="T6" fmla="*/ 380 w 404"/>
                <a:gd name="T7" fmla="*/ 0 h 177"/>
                <a:gd name="T8" fmla="*/ 404 w 404"/>
                <a:gd name="T9" fmla="*/ 68 h 177"/>
                <a:gd name="T10" fmla="*/ 402 w 404"/>
                <a:gd name="T11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177">
                  <a:moveTo>
                    <a:pt x="402" y="177"/>
                  </a:moveTo>
                  <a:lnTo>
                    <a:pt x="0" y="177"/>
                  </a:lnTo>
                  <a:lnTo>
                    <a:pt x="0" y="2"/>
                  </a:lnTo>
                  <a:lnTo>
                    <a:pt x="380" y="0"/>
                  </a:lnTo>
                  <a:lnTo>
                    <a:pt x="404" y="68"/>
                  </a:lnTo>
                  <a:lnTo>
                    <a:pt x="402" y="1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iṥliḑè"/>
            <p:cNvSpPr/>
            <p:nvPr/>
          </p:nvSpPr>
          <p:spPr bwMode="auto">
            <a:xfrm>
              <a:off x="6215063" y="2400300"/>
              <a:ext cx="698500" cy="1168400"/>
            </a:xfrm>
            <a:custGeom>
              <a:avLst/>
              <a:gdLst>
                <a:gd name="T0" fmla="*/ 221 w 442"/>
                <a:gd name="T1" fmla="*/ 0 h 740"/>
                <a:gd name="T2" fmla="*/ 0 w 442"/>
                <a:gd name="T3" fmla="*/ 221 h 740"/>
                <a:gd name="T4" fmla="*/ 221 w 442"/>
                <a:gd name="T5" fmla="*/ 740 h 740"/>
                <a:gd name="T6" fmla="*/ 442 w 442"/>
                <a:gd name="T7" fmla="*/ 221 h 740"/>
                <a:gd name="T8" fmla="*/ 221 w 442"/>
                <a:gd name="T9" fmla="*/ 0 h 740"/>
                <a:gd name="T10" fmla="*/ 221 w 442"/>
                <a:gd name="T11" fmla="*/ 316 h 740"/>
                <a:gd name="T12" fmla="*/ 124 w 442"/>
                <a:gd name="T13" fmla="*/ 218 h 740"/>
                <a:gd name="T14" fmla="*/ 221 w 442"/>
                <a:gd name="T15" fmla="*/ 121 h 740"/>
                <a:gd name="T16" fmla="*/ 318 w 442"/>
                <a:gd name="T17" fmla="*/ 218 h 740"/>
                <a:gd name="T18" fmla="*/ 221 w 442"/>
                <a:gd name="T19" fmla="*/ 316 h 740"/>
                <a:gd name="T20" fmla="*/ 221 w 442"/>
                <a:gd name="T21" fmla="*/ 316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2" h="740"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cubicBezTo>
                    <a:pt x="0" y="343"/>
                    <a:pt x="221" y="740"/>
                    <a:pt x="221" y="740"/>
                  </a:cubicBezTo>
                  <a:cubicBezTo>
                    <a:pt x="221" y="740"/>
                    <a:pt x="442" y="344"/>
                    <a:pt x="442" y="221"/>
                  </a:cubicBezTo>
                  <a:cubicBezTo>
                    <a:pt x="442" y="99"/>
                    <a:pt x="343" y="0"/>
                    <a:pt x="221" y="0"/>
                  </a:cubicBezTo>
                  <a:moveTo>
                    <a:pt x="221" y="316"/>
                  </a:moveTo>
                  <a:cubicBezTo>
                    <a:pt x="167" y="316"/>
                    <a:pt x="124" y="272"/>
                    <a:pt x="124" y="218"/>
                  </a:cubicBezTo>
                  <a:cubicBezTo>
                    <a:pt x="124" y="165"/>
                    <a:pt x="167" y="121"/>
                    <a:pt x="221" y="121"/>
                  </a:cubicBezTo>
                  <a:cubicBezTo>
                    <a:pt x="275" y="121"/>
                    <a:pt x="318" y="165"/>
                    <a:pt x="318" y="218"/>
                  </a:cubicBezTo>
                  <a:cubicBezTo>
                    <a:pt x="318" y="272"/>
                    <a:pt x="275" y="316"/>
                    <a:pt x="221" y="316"/>
                  </a:cubicBezTo>
                  <a:cubicBezTo>
                    <a:pt x="221" y="316"/>
                    <a:pt x="221" y="316"/>
                    <a:pt x="221" y="316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îS1ïḍé"/>
            <p:cNvSpPr/>
            <p:nvPr/>
          </p:nvSpPr>
          <p:spPr bwMode="auto">
            <a:xfrm>
              <a:off x="6215063" y="2400300"/>
              <a:ext cx="698500" cy="1168400"/>
            </a:xfrm>
            <a:custGeom>
              <a:avLst/>
              <a:gdLst>
                <a:gd name="T0" fmla="*/ 124 w 442"/>
                <a:gd name="T1" fmla="*/ 218 h 740"/>
                <a:gd name="T2" fmla="*/ 124 w 442"/>
                <a:gd name="T3" fmla="*/ 218 h 740"/>
                <a:gd name="T4" fmla="*/ 221 w 442"/>
                <a:gd name="T5" fmla="*/ 121 h 740"/>
                <a:gd name="T6" fmla="*/ 318 w 442"/>
                <a:gd name="T7" fmla="*/ 218 h 740"/>
                <a:gd name="T8" fmla="*/ 318 w 442"/>
                <a:gd name="T9" fmla="*/ 218 h 740"/>
                <a:gd name="T10" fmla="*/ 318 w 442"/>
                <a:gd name="T11" fmla="*/ 218 h 740"/>
                <a:gd name="T12" fmla="*/ 221 w 442"/>
                <a:gd name="T13" fmla="*/ 316 h 740"/>
                <a:gd name="T14" fmla="*/ 221 w 442"/>
                <a:gd name="T15" fmla="*/ 316 h 740"/>
                <a:gd name="T16" fmla="*/ 221 w 442"/>
                <a:gd name="T17" fmla="*/ 316 h 740"/>
                <a:gd name="T18" fmla="*/ 124 w 442"/>
                <a:gd name="T19" fmla="*/ 218 h 740"/>
                <a:gd name="T20" fmla="*/ 124 w 442"/>
                <a:gd name="T21" fmla="*/ 218 h 740"/>
                <a:gd name="T22" fmla="*/ 221 w 442"/>
                <a:gd name="T23" fmla="*/ 0 h 740"/>
                <a:gd name="T24" fmla="*/ 131 w 442"/>
                <a:gd name="T25" fmla="*/ 19 h 740"/>
                <a:gd name="T26" fmla="*/ 119 w 442"/>
                <a:gd name="T27" fmla="*/ 25 h 740"/>
                <a:gd name="T28" fmla="*/ 3 w 442"/>
                <a:gd name="T29" fmla="*/ 182 h 740"/>
                <a:gd name="T30" fmla="*/ 1 w 442"/>
                <a:gd name="T31" fmla="*/ 194 h 740"/>
                <a:gd name="T32" fmla="*/ 0 w 442"/>
                <a:gd name="T33" fmla="*/ 221 h 740"/>
                <a:gd name="T34" fmla="*/ 221 w 442"/>
                <a:gd name="T35" fmla="*/ 740 h 740"/>
                <a:gd name="T36" fmla="*/ 442 w 442"/>
                <a:gd name="T37" fmla="*/ 221 h 740"/>
                <a:gd name="T38" fmla="*/ 377 w 442"/>
                <a:gd name="T39" fmla="*/ 64 h 740"/>
                <a:gd name="T40" fmla="*/ 365 w 442"/>
                <a:gd name="T41" fmla="*/ 53 h 740"/>
                <a:gd name="T42" fmla="*/ 221 w 442"/>
                <a:gd name="T43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740">
                  <a:moveTo>
                    <a:pt x="124" y="218"/>
                  </a:moveTo>
                  <a:cubicBezTo>
                    <a:pt x="124" y="218"/>
                    <a:pt x="124" y="218"/>
                    <a:pt x="124" y="218"/>
                  </a:cubicBezTo>
                  <a:cubicBezTo>
                    <a:pt x="124" y="165"/>
                    <a:pt x="167" y="121"/>
                    <a:pt x="221" y="121"/>
                  </a:cubicBezTo>
                  <a:cubicBezTo>
                    <a:pt x="275" y="121"/>
                    <a:pt x="318" y="165"/>
                    <a:pt x="318" y="218"/>
                  </a:cubicBezTo>
                  <a:cubicBezTo>
                    <a:pt x="318" y="218"/>
                    <a:pt x="318" y="218"/>
                    <a:pt x="318" y="218"/>
                  </a:cubicBezTo>
                  <a:cubicBezTo>
                    <a:pt x="318" y="218"/>
                    <a:pt x="318" y="218"/>
                    <a:pt x="318" y="218"/>
                  </a:cubicBezTo>
                  <a:cubicBezTo>
                    <a:pt x="318" y="272"/>
                    <a:pt x="275" y="316"/>
                    <a:pt x="221" y="316"/>
                  </a:cubicBezTo>
                  <a:cubicBezTo>
                    <a:pt x="221" y="316"/>
                    <a:pt x="221" y="316"/>
                    <a:pt x="221" y="316"/>
                  </a:cubicBezTo>
                  <a:cubicBezTo>
                    <a:pt x="221" y="316"/>
                    <a:pt x="221" y="316"/>
                    <a:pt x="221" y="316"/>
                  </a:cubicBezTo>
                  <a:cubicBezTo>
                    <a:pt x="167" y="316"/>
                    <a:pt x="124" y="272"/>
                    <a:pt x="124" y="218"/>
                  </a:cubicBezTo>
                  <a:cubicBezTo>
                    <a:pt x="124" y="218"/>
                    <a:pt x="124" y="218"/>
                    <a:pt x="124" y="218"/>
                  </a:cubicBezTo>
                  <a:moveTo>
                    <a:pt x="221" y="0"/>
                  </a:moveTo>
                  <a:cubicBezTo>
                    <a:pt x="189" y="0"/>
                    <a:pt x="159" y="7"/>
                    <a:pt x="131" y="19"/>
                  </a:cubicBezTo>
                  <a:cubicBezTo>
                    <a:pt x="127" y="21"/>
                    <a:pt x="123" y="23"/>
                    <a:pt x="119" y="25"/>
                  </a:cubicBezTo>
                  <a:cubicBezTo>
                    <a:pt x="60" y="56"/>
                    <a:pt x="16" y="113"/>
                    <a:pt x="3" y="182"/>
                  </a:cubicBezTo>
                  <a:cubicBezTo>
                    <a:pt x="3" y="186"/>
                    <a:pt x="2" y="190"/>
                    <a:pt x="1" y="194"/>
                  </a:cubicBezTo>
                  <a:cubicBezTo>
                    <a:pt x="0" y="203"/>
                    <a:pt x="0" y="212"/>
                    <a:pt x="0" y="221"/>
                  </a:cubicBezTo>
                  <a:cubicBezTo>
                    <a:pt x="0" y="343"/>
                    <a:pt x="221" y="740"/>
                    <a:pt x="221" y="740"/>
                  </a:cubicBezTo>
                  <a:cubicBezTo>
                    <a:pt x="221" y="740"/>
                    <a:pt x="442" y="344"/>
                    <a:pt x="442" y="221"/>
                  </a:cubicBezTo>
                  <a:cubicBezTo>
                    <a:pt x="442" y="160"/>
                    <a:pt x="417" y="104"/>
                    <a:pt x="377" y="64"/>
                  </a:cubicBezTo>
                  <a:cubicBezTo>
                    <a:pt x="373" y="60"/>
                    <a:pt x="369" y="57"/>
                    <a:pt x="365" y="53"/>
                  </a:cubicBezTo>
                  <a:cubicBezTo>
                    <a:pt x="326" y="20"/>
                    <a:pt x="276" y="0"/>
                    <a:pt x="221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ïşlïḑe"/>
            <p:cNvSpPr/>
            <p:nvPr/>
          </p:nvSpPr>
          <p:spPr bwMode="auto">
            <a:xfrm>
              <a:off x="6215063" y="2451100"/>
              <a:ext cx="698500" cy="1168400"/>
            </a:xfrm>
            <a:custGeom>
              <a:avLst/>
              <a:gdLst>
                <a:gd name="T0" fmla="*/ 221 w 442"/>
                <a:gd name="T1" fmla="*/ 0 h 740"/>
                <a:gd name="T2" fmla="*/ 0 w 442"/>
                <a:gd name="T3" fmla="*/ 221 h 740"/>
                <a:gd name="T4" fmla="*/ 221 w 442"/>
                <a:gd name="T5" fmla="*/ 740 h 740"/>
                <a:gd name="T6" fmla="*/ 442 w 442"/>
                <a:gd name="T7" fmla="*/ 221 h 740"/>
                <a:gd name="T8" fmla="*/ 221 w 442"/>
                <a:gd name="T9" fmla="*/ 0 h 740"/>
                <a:gd name="T10" fmla="*/ 221 w 442"/>
                <a:gd name="T11" fmla="*/ 316 h 740"/>
                <a:gd name="T12" fmla="*/ 124 w 442"/>
                <a:gd name="T13" fmla="*/ 218 h 740"/>
                <a:gd name="T14" fmla="*/ 221 w 442"/>
                <a:gd name="T15" fmla="*/ 121 h 740"/>
                <a:gd name="T16" fmla="*/ 318 w 442"/>
                <a:gd name="T17" fmla="*/ 218 h 740"/>
                <a:gd name="T18" fmla="*/ 221 w 442"/>
                <a:gd name="T19" fmla="*/ 316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2" h="740"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cubicBezTo>
                    <a:pt x="0" y="343"/>
                    <a:pt x="221" y="740"/>
                    <a:pt x="221" y="740"/>
                  </a:cubicBezTo>
                  <a:cubicBezTo>
                    <a:pt x="221" y="740"/>
                    <a:pt x="442" y="344"/>
                    <a:pt x="442" y="221"/>
                  </a:cubicBezTo>
                  <a:cubicBezTo>
                    <a:pt x="442" y="99"/>
                    <a:pt x="343" y="0"/>
                    <a:pt x="221" y="0"/>
                  </a:cubicBezTo>
                  <a:close/>
                  <a:moveTo>
                    <a:pt x="221" y="316"/>
                  </a:moveTo>
                  <a:cubicBezTo>
                    <a:pt x="167" y="316"/>
                    <a:pt x="124" y="272"/>
                    <a:pt x="124" y="218"/>
                  </a:cubicBezTo>
                  <a:cubicBezTo>
                    <a:pt x="124" y="165"/>
                    <a:pt x="167" y="121"/>
                    <a:pt x="221" y="121"/>
                  </a:cubicBezTo>
                  <a:cubicBezTo>
                    <a:pt x="275" y="121"/>
                    <a:pt x="318" y="165"/>
                    <a:pt x="318" y="218"/>
                  </a:cubicBezTo>
                  <a:cubicBezTo>
                    <a:pt x="318" y="272"/>
                    <a:pt x="275" y="316"/>
                    <a:pt x="221" y="316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ïsḻïdè"/>
            <p:cNvSpPr/>
            <p:nvPr/>
          </p:nvSpPr>
          <p:spPr bwMode="auto">
            <a:xfrm>
              <a:off x="6197601" y="5554663"/>
              <a:ext cx="427038" cy="255588"/>
            </a:xfrm>
            <a:custGeom>
              <a:avLst/>
              <a:gdLst>
                <a:gd name="T0" fmla="*/ 113 w 270"/>
                <a:gd name="T1" fmla="*/ 30 h 162"/>
                <a:gd name="T2" fmla="*/ 258 w 270"/>
                <a:gd name="T3" fmla="*/ 28 h 162"/>
                <a:gd name="T4" fmla="*/ 157 w 270"/>
                <a:gd name="T5" fmla="*/ 131 h 162"/>
                <a:gd name="T6" fmla="*/ 12 w 270"/>
                <a:gd name="T7" fmla="*/ 134 h 162"/>
                <a:gd name="T8" fmla="*/ 113 w 270"/>
                <a:gd name="T9" fmla="*/ 3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62">
                  <a:moveTo>
                    <a:pt x="113" y="30"/>
                  </a:moveTo>
                  <a:cubicBezTo>
                    <a:pt x="181" y="1"/>
                    <a:pt x="246" y="0"/>
                    <a:pt x="258" y="28"/>
                  </a:cubicBezTo>
                  <a:cubicBezTo>
                    <a:pt x="270" y="56"/>
                    <a:pt x="225" y="102"/>
                    <a:pt x="157" y="131"/>
                  </a:cubicBezTo>
                  <a:cubicBezTo>
                    <a:pt x="89" y="161"/>
                    <a:pt x="24" y="162"/>
                    <a:pt x="12" y="134"/>
                  </a:cubicBezTo>
                  <a:cubicBezTo>
                    <a:pt x="0" y="106"/>
                    <a:pt x="45" y="59"/>
                    <a:pt x="113" y="30"/>
                  </a:cubicBezTo>
                  <a:close/>
                </a:path>
              </a:pathLst>
            </a:custGeom>
            <a:solidFill>
              <a:srgbClr val="6C63FF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ïśḻîḍe"/>
            <p:cNvSpPr/>
            <p:nvPr/>
          </p:nvSpPr>
          <p:spPr bwMode="auto">
            <a:xfrm>
              <a:off x="6361113" y="5586413"/>
              <a:ext cx="93663" cy="1222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îS1îḍè"/>
            <p:cNvSpPr/>
            <p:nvPr/>
          </p:nvSpPr>
          <p:spPr bwMode="auto">
            <a:xfrm>
              <a:off x="6361113" y="5511800"/>
              <a:ext cx="93663" cy="1222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íS1îďê"/>
            <p:cNvSpPr/>
            <p:nvPr/>
          </p:nvSpPr>
          <p:spPr bwMode="auto">
            <a:xfrm>
              <a:off x="6361113" y="5437188"/>
              <a:ext cx="93663" cy="1222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íṧlïdè"/>
            <p:cNvSpPr/>
            <p:nvPr/>
          </p:nvSpPr>
          <p:spPr bwMode="auto">
            <a:xfrm>
              <a:off x="6361113" y="5360988"/>
              <a:ext cx="93663" cy="123825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íṣḷïḋê"/>
            <p:cNvSpPr/>
            <p:nvPr/>
          </p:nvSpPr>
          <p:spPr bwMode="auto">
            <a:xfrm>
              <a:off x="6361113" y="5287963"/>
              <a:ext cx="93663" cy="12065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iṩľïḍè"/>
            <p:cNvSpPr/>
            <p:nvPr/>
          </p:nvSpPr>
          <p:spPr bwMode="auto">
            <a:xfrm>
              <a:off x="6361113" y="5213350"/>
              <a:ext cx="93663" cy="1222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îşļïdè"/>
            <p:cNvSpPr/>
            <p:nvPr/>
          </p:nvSpPr>
          <p:spPr bwMode="auto">
            <a:xfrm>
              <a:off x="6361113" y="5137150"/>
              <a:ext cx="93663" cy="123825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îṡļïḋè"/>
            <p:cNvSpPr/>
            <p:nvPr/>
          </p:nvSpPr>
          <p:spPr bwMode="auto">
            <a:xfrm>
              <a:off x="6169026" y="4294188"/>
              <a:ext cx="496888" cy="1060450"/>
            </a:xfrm>
            <a:custGeom>
              <a:avLst/>
              <a:gdLst>
                <a:gd name="T0" fmla="*/ 41 w 314"/>
                <a:gd name="T1" fmla="*/ 249 h 672"/>
                <a:gd name="T2" fmla="*/ 30 w 314"/>
                <a:gd name="T3" fmla="*/ 233 h 672"/>
                <a:gd name="T4" fmla="*/ 108 w 314"/>
                <a:gd name="T5" fmla="*/ 220 h 672"/>
                <a:gd name="T6" fmla="*/ 24 w 314"/>
                <a:gd name="T7" fmla="*/ 221 h 672"/>
                <a:gd name="T8" fmla="*/ 21 w 314"/>
                <a:gd name="T9" fmla="*/ 109 h 672"/>
                <a:gd name="T10" fmla="*/ 134 w 314"/>
                <a:gd name="T11" fmla="*/ 167 h 672"/>
                <a:gd name="T12" fmla="*/ 30 w 314"/>
                <a:gd name="T13" fmla="*/ 90 h 672"/>
                <a:gd name="T14" fmla="*/ 223 w 314"/>
                <a:gd name="T15" fmla="*/ 39 h 672"/>
                <a:gd name="T16" fmla="*/ 275 w 314"/>
                <a:gd name="T17" fmla="*/ 232 h 672"/>
                <a:gd name="T18" fmla="*/ 264 w 314"/>
                <a:gd name="T19" fmla="*/ 249 h 672"/>
                <a:gd name="T20" fmla="*/ 280 w 314"/>
                <a:gd name="T21" fmla="*/ 275 h 672"/>
                <a:gd name="T22" fmla="*/ 179 w 314"/>
                <a:gd name="T23" fmla="*/ 327 h 672"/>
                <a:gd name="T24" fmla="*/ 286 w 314"/>
                <a:gd name="T25" fmla="*/ 291 h 672"/>
                <a:gd name="T26" fmla="*/ 264 w 314"/>
                <a:gd name="T27" fmla="*/ 424 h 672"/>
                <a:gd name="T28" fmla="*/ 240 w 314"/>
                <a:gd name="T29" fmla="*/ 623 h 672"/>
                <a:gd name="T30" fmla="*/ 41 w 314"/>
                <a:gd name="T31" fmla="*/ 600 h 672"/>
                <a:gd name="T32" fmla="*/ 41 w 314"/>
                <a:gd name="T33" fmla="*/ 424 h 672"/>
                <a:gd name="T34" fmla="*/ 41 w 314"/>
                <a:gd name="T35" fmla="*/ 249 h 672"/>
                <a:gd name="T36" fmla="*/ 41 w 314"/>
                <a:gd name="T37" fmla="*/ 249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4" h="672">
                  <a:moveTo>
                    <a:pt x="41" y="249"/>
                  </a:moveTo>
                  <a:cubicBezTo>
                    <a:pt x="37" y="244"/>
                    <a:pt x="33" y="239"/>
                    <a:pt x="30" y="233"/>
                  </a:cubicBezTo>
                  <a:cubicBezTo>
                    <a:pt x="108" y="220"/>
                    <a:pt x="108" y="220"/>
                    <a:pt x="108" y="220"/>
                  </a:cubicBezTo>
                  <a:cubicBezTo>
                    <a:pt x="24" y="221"/>
                    <a:pt x="24" y="221"/>
                    <a:pt x="24" y="221"/>
                  </a:cubicBezTo>
                  <a:cubicBezTo>
                    <a:pt x="7" y="185"/>
                    <a:pt x="6" y="145"/>
                    <a:pt x="21" y="109"/>
                  </a:cubicBezTo>
                  <a:cubicBezTo>
                    <a:pt x="134" y="167"/>
                    <a:pt x="134" y="167"/>
                    <a:pt x="134" y="167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69" y="23"/>
                    <a:pt x="155" y="0"/>
                    <a:pt x="223" y="39"/>
                  </a:cubicBezTo>
                  <a:cubicBezTo>
                    <a:pt x="291" y="78"/>
                    <a:pt x="314" y="165"/>
                    <a:pt x="275" y="232"/>
                  </a:cubicBezTo>
                  <a:cubicBezTo>
                    <a:pt x="272" y="238"/>
                    <a:pt x="268" y="244"/>
                    <a:pt x="264" y="249"/>
                  </a:cubicBezTo>
                  <a:cubicBezTo>
                    <a:pt x="270" y="257"/>
                    <a:pt x="275" y="266"/>
                    <a:pt x="280" y="275"/>
                  </a:cubicBezTo>
                  <a:cubicBezTo>
                    <a:pt x="179" y="327"/>
                    <a:pt x="179" y="327"/>
                    <a:pt x="179" y="327"/>
                  </a:cubicBezTo>
                  <a:cubicBezTo>
                    <a:pt x="286" y="291"/>
                    <a:pt x="286" y="291"/>
                    <a:pt x="286" y="291"/>
                  </a:cubicBezTo>
                  <a:cubicBezTo>
                    <a:pt x="302" y="337"/>
                    <a:pt x="293" y="387"/>
                    <a:pt x="264" y="424"/>
                  </a:cubicBezTo>
                  <a:cubicBezTo>
                    <a:pt x="312" y="486"/>
                    <a:pt x="301" y="575"/>
                    <a:pt x="240" y="623"/>
                  </a:cubicBezTo>
                  <a:cubicBezTo>
                    <a:pt x="178" y="672"/>
                    <a:pt x="89" y="661"/>
                    <a:pt x="41" y="600"/>
                  </a:cubicBezTo>
                  <a:cubicBezTo>
                    <a:pt x="0" y="548"/>
                    <a:pt x="0" y="476"/>
                    <a:pt x="41" y="424"/>
                  </a:cubicBezTo>
                  <a:cubicBezTo>
                    <a:pt x="0" y="373"/>
                    <a:pt x="0" y="301"/>
                    <a:pt x="41" y="249"/>
                  </a:cubicBezTo>
                  <a:cubicBezTo>
                    <a:pt x="41" y="249"/>
                    <a:pt x="41" y="249"/>
                    <a:pt x="41" y="249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iṩliḍè"/>
            <p:cNvSpPr/>
            <p:nvPr/>
          </p:nvSpPr>
          <p:spPr bwMode="auto">
            <a:xfrm>
              <a:off x="6184901" y="4964113"/>
              <a:ext cx="449263" cy="138113"/>
            </a:xfrm>
            <a:custGeom>
              <a:avLst/>
              <a:gdLst>
                <a:gd name="T0" fmla="*/ 31 w 284"/>
                <a:gd name="T1" fmla="*/ 0 h 88"/>
                <a:gd name="T2" fmla="*/ 0 w 284"/>
                <a:gd name="T3" fmla="*/ 88 h 88"/>
                <a:gd name="T4" fmla="*/ 31 w 284"/>
                <a:gd name="T5" fmla="*/ 0 h 88"/>
                <a:gd name="T6" fmla="*/ 31 w 284"/>
                <a:gd name="T7" fmla="*/ 0 h 88"/>
                <a:gd name="T8" fmla="*/ 254 w 284"/>
                <a:gd name="T9" fmla="*/ 0 h 88"/>
                <a:gd name="T10" fmla="*/ 254 w 284"/>
                <a:gd name="T11" fmla="*/ 0 h 88"/>
                <a:gd name="T12" fmla="*/ 284 w 284"/>
                <a:gd name="T13" fmla="*/ 88 h 88"/>
                <a:gd name="T14" fmla="*/ 254 w 284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4" h="88">
                  <a:moveTo>
                    <a:pt x="31" y="0"/>
                  </a:moveTo>
                  <a:cubicBezTo>
                    <a:pt x="11" y="26"/>
                    <a:pt x="0" y="57"/>
                    <a:pt x="0" y="88"/>
                  </a:cubicBezTo>
                  <a:cubicBezTo>
                    <a:pt x="0" y="57"/>
                    <a:pt x="11" y="26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moveTo>
                    <a:pt x="254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74" y="26"/>
                    <a:pt x="284" y="57"/>
                    <a:pt x="284" y="88"/>
                  </a:cubicBezTo>
                  <a:cubicBezTo>
                    <a:pt x="284" y="57"/>
                    <a:pt x="274" y="26"/>
                    <a:pt x="254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işlíḋê"/>
            <p:cNvSpPr/>
            <p:nvPr/>
          </p:nvSpPr>
          <p:spPr bwMode="auto">
            <a:xfrm>
              <a:off x="6184901" y="4822825"/>
              <a:ext cx="449263" cy="504825"/>
            </a:xfrm>
            <a:custGeom>
              <a:avLst/>
              <a:gdLst>
                <a:gd name="T0" fmla="*/ 278 w 284"/>
                <a:gd name="T1" fmla="*/ 0 h 319"/>
                <a:gd name="T2" fmla="*/ 31 w 284"/>
                <a:gd name="T3" fmla="*/ 89 h 319"/>
                <a:gd name="T4" fmla="*/ 31 w 284"/>
                <a:gd name="T5" fmla="*/ 89 h 319"/>
                <a:gd name="T6" fmla="*/ 31 w 284"/>
                <a:gd name="T7" fmla="*/ 89 h 319"/>
                <a:gd name="T8" fmla="*/ 0 w 284"/>
                <a:gd name="T9" fmla="*/ 177 h 319"/>
                <a:gd name="T10" fmla="*/ 31 w 284"/>
                <a:gd name="T11" fmla="*/ 264 h 319"/>
                <a:gd name="T12" fmla="*/ 142 w 284"/>
                <a:gd name="T13" fmla="*/ 319 h 319"/>
                <a:gd name="T14" fmla="*/ 230 w 284"/>
                <a:gd name="T15" fmla="*/ 288 h 319"/>
                <a:gd name="T16" fmla="*/ 284 w 284"/>
                <a:gd name="T17" fmla="*/ 177 h 319"/>
                <a:gd name="T18" fmla="*/ 254 w 284"/>
                <a:gd name="T19" fmla="*/ 89 h 319"/>
                <a:gd name="T20" fmla="*/ 254 w 284"/>
                <a:gd name="T21" fmla="*/ 89 h 319"/>
                <a:gd name="T22" fmla="*/ 254 w 284"/>
                <a:gd name="T23" fmla="*/ 89 h 319"/>
                <a:gd name="T24" fmla="*/ 284 w 284"/>
                <a:gd name="T25" fmla="*/ 2 h 319"/>
                <a:gd name="T26" fmla="*/ 278 w 284"/>
                <a:gd name="T2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319">
                  <a:moveTo>
                    <a:pt x="278" y="0"/>
                  </a:moveTo>
                  <a:cubicBezTo>
                    <a:pt x="238" y="0"/>
                    <a:pt x="13" y="67"/>
                    <a:pt x="31" y="89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11" y="115"/>
                    <a:pt x="0" y="146"/>
                    <a:pt x="0" y="177"/>
                  </a:cubicBezTo>
                  <a:cubicBezTo>
                    <a:pt x="0" y="208"/>
                    <a:pt x="11" y="239"/>
                    <a:pt x="31" y="264"/>
                  </a:cubicBezTo>
                  <a:cubicBezTo>
                    <a:pt x="59" y="300"/>
                    <a:pt x="100" y="319"/>
                    <a:pt x="142" y="319"/>
                  </a:cubicBezTo>
                  <a:cubicBezTo>
                    <a:pt x="173" y="319"/>
                    <a:pt x="204" y="309"/>
                    <a:pt x="230" y="288"/>
                  </a:cubicBezTo>
                  <a:cubicBezTo>
                    <a:pt x="265" y="260"/>
                    <a:pt x="284" y="219"/>
                    <a:pt x="284" y="177"/>
                  </a:cubicBezTo>
                  <a:cubicBezTo>
                    <a:pt x="284" y="146"/>
                    <a:pt x="274" y="115"/>
                    <a:pt x="254" y="89"/>
                  </a:cubicBezTo>
                  <a:cubicBezTo>
                    <a:pt x="254" y="89"/>
                    <a:pt x="254" y="89"/>
                    <a:pt x="254" y="89"/>
                  </a:cubicBezTo>
                  <a:cubicBezTo>
                    <a:pt x="254" y="89"/>
                    <a:pt x="254" y="89"/>
                    <a:pt x="254" y="89"/>
                  </a:cubicBezTo>
                  <a:cubicBezTo>
                    <a:pt x="273" y="64"/>
                    <a:pt x="284" y="33"/>
                    <a:pt x="284" y="2"/>
                  </a:cubicBezTo>
                  <a:cubicBezTo>
                    <a:pt x="284" y="0"/>
                    <a:pt x="282" y="0"/>
                    <a:pt x="278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íṧḷiḍê"/>
            <p:cNvSpPr/>
            <p:nvPr/>
          </p:nvSpPr>
          <p:spPr bwMode="auto">
            <a:xfrm>
              <a:off x="3211513" y="5170488"/>
              <a:ext cx="533400" cy="531813"/>
            </a:xfrm>
            <a:custGeom>
              <a:avLst/>
              <a:gdLst>
                <a:gd name="T0" fmla="*/ 32 w 337"/>
                <a:gd name="T1" fmla="*/ 31 h 337"/>
                <a:gd name="T2" fmla="*/ 225 w 337"/>
                <a:gd name="T3" fmla="*/ 112 h 337"/>
                <a:gd name="T4" fmla="*/ 306 w 337"/>
                <a:gd name="T5" fmla="*/ 306 h 337"/>
                <a:gd name="T6" fmla="*/ 112 w 337"/>
                <a:gd name="T7" fmla="*/ 225 h 337"/>
                <a:gd name="T8" fmla="*/ 32 w 337"/>
                <a:gd name="T9" fmla="*/ 31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337">
                  <a:moveTo>
                    <a:pt x="32" y="31"/>
                  </a:moveTo>
                  <a:cubicBezTo>
                    <a:pt x="63" y="0"/>
                    <a:pt x="150" y="36"/>
                    <a:pt x="225" y="112"/>
                  </a:cubicBezTo>
                  <a:cubicBezTo>
                    <a:pt x="301" y="188"/>
                    <a:pt x="337" y="275"/>
                    <a:pt x="306" y="306"/>
                  </a:cubicBezTo>
                  <a:cubicBezTo>
                    <a:pt x="275" y="337"/>
                    <a:pt x="188" y="301"/>
                    <a:pt x="112" y="225"/>
                  </a:cubicBezTo>
                  <a:cubicBezTo>
                    <a:pt x="36" y="149"/>
                    <a:pt x="0" y="62"/>
                    <a:pt x="32" y="31"/>
                  </a:cubicBezTo>
                  <a:close/>
                </a:path>
              </a:pathLst>
            </a:custGeom>
            <a:solidFill>
              <a:srgbClr val="6C63FF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ïṣļîďê"/>
            <p:cNvSpPr/>
            <p:nvPr/>
          </p:nvSpPr>
          <p:spPr bwMode="auto">
            <a:xfrm>
              <a:off x="3432176" y="5280025"/>
              <a:ext cx="134938" cy="1762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iśḷïḋé"/>
            <p:cNvSpPr/>
            <p:nvPr/>
          </p:nvSpPr>
          <p:spPr bwMode="auto">
            <a:xfrm>
              <a:off x="3432176" y="5170488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ïṥlíḓê"/>
            <p:cNvSpPr/>
            <p:nvPr/>
          </p:nvSpPr>
          <p:spPr bwMode="auto">
            <a:xfrm>
              <a:off x="3432176" y="5060950"/>
              <a:ext cx="134938" cy="17938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îṧḻiḑè"/>
            <p:cNvSpPr/>
            <p:nvPr/>
          </p:nvSpPr>
          <p:spPr bwMode="auto">
            <a:xfrm>
              <a:off x="3432176" y="4954588"/>
              <a:ext cx="134938" cy="1762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isḷïḑè"/>
            <p:cNvSpPr/>
            <p:nvPr/>
          </p:nvSpPr>
          <p:spPr bwMode="auto">
            <a:xfrm>
              <a:off x="3432176" y="4845050"/>
              <a:ext cx="134938" cy="1778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îṡḻîďé"/>
            <p:cNvSpPr/>
            <p:nvPr/>
          </p:nvSpPr>
          <p:spPr bwMode="auto">
            <a:xfrm>
              <a:off x="3432176" y="4735513"/>
              <a:ext cx="134938" cy="17938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ïśļide"/>
            <p:cNvSpPr/>
            <p:nvPr/>
          </p:nvSpPr>
          <p:spPr bwMode="auto">
            <a:xfrm>
              <a:off x="3432176" y="4629150"/>
              <a:ext cx="134938" cy="17621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îśḷíḑé"/>
            <p:cNvSpPr/>
            <p:nvPr/>
          </p:nvSpPr>
          <p:spPr bwMode="auto">
            <a:xfrm>
              <a:off x="3127376" y="3403600"/>
              <a:ext cx="719138" cy="1539875"/>
            </a:xfrm>
            <a:custGeom>
              <a:avLst/>
              <a:gdLst>
                <a:gd name="T0" fmla="*/ 396 w 455"/>
                <a:gd name="T1" fmla="*/ 362 h 975"/>
                <a:gd name="T2" fmla="*/ 412 w 455"/>
                <a:gd name="T3" fmla="*/ 338 h 975"/>
                <a:gd name="T4" fmla="*/ 299 w 455"/>
                <a:gd name="T5" fmla="*/ 320 h 975"/>
                <a:gd name="T6" fmla="*/ 421 w 455"/>
                <a:gd name="T7" fmla="*/ 321 h 975"/>
                <a:gd name="T8" fmla="*/ 425 w 455"/>
                <a:gd name="T9" fmla="*/ 158 h 975"/>
                <a:gd name="T10" fmla="*/ 262 w 455"/>
                <a:gd name="T11" fmla="*/ 243 h 975"/>
                <a:gd name="T12" fmla="*/ 413 w 455"/>
                <a:gd name="T13" fmla="*/ 132 h 975"/>
                <a:gd name="T14" fmla="*/ 132 w 455"/>
                <a:gd name="T15" fmla="*/ 57 h 975"/>
                <a:gd name="T16" fmla="*/ 56 w 455"/>
                <a:gd name="T17" fmla="*/ 337 h 975"/>
                <a:gd name="T18" fmla="*/ 73 w 455"/>
                <a:gd name="T19" fmla="*/ 362 h 975"/>
                <a:gd name="T20" fmla="*/ 50 w 455"/>
                <a:gd name="T21" fmla="*/ 399 h 975"/>
                <a:gd name="T22" fmla="*/ 196 w 455"/>
                <a:gd name="T23" fmla="*/ 475 h 975"/>
                <a:gd name="T24" fmla="*/ 40 w 455"/>
                <a:gd name="T25" fmla="*/ 423 h 975"/>
                <a:gd name="T26" fmla="*/ 73 w 455"/>
                <a:gd name="T27" fmla="*/ 616 h 975"/>
                <a:gd name="T28" fmla="*/ 108 w 455"/>
                <a:gd name="T29" fmla="*/ 905 h 975"/>
                <a:gd name="T30" fmla="*/ 396 w 455"/>
                <a:gd name="T31" fmla="*/ 870 h 975"/>
                <a:gd name="T32" fmla="*/ 396 w 455"/>
                <a:gd name="T33" fmla="*/ 616 h 975"/>
                <a:gd name="T34" fmla="*/ 396 w 455"/>
                <a:gd name="T35" fmla="*/ 362 h 975"/>
                <a:gd name="T36" fmla="*/ 396 w 455"/>
                <a:gd name="T37" fmla="*/ 362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5" h="975">
                  <a:moveTo>
                    <a:pt x="396" y="362"/>
                  </a:moveTo>
                  <a:cubicBezTo>
                    <a:pt x="402" y="354"/>
                    <a:pt x="407" y="347"/>
                    <a:pt x="412" y="338"/>
                  </a:cubicBezTo>
                  <a:cubicBezTo>
                    <a:pt x="299" y="320"/>
                    <a:pt x="299" y="320"/>
                    <a:pt x="299" y="320"/>
                  </a:cubicBezTo>
                  <a:cubicBezTo>
                    <a:pt x="421" y="321"/>
                    <a:pt x="421" y="321"/>
                    <a:pt x="421" y="321"/>
                  </a:cubicBezTo>
                  <a:cubicBezTo>
                    <a:pt x="445" y="269"/>
                    <a:pt x="446" y="210"/>
                    <a:pt x="425" y="158"/>
                  </a:cubicBezTo>
                  <a:cubicBezTo>
                    <a:pt x="262" y="243"/>
                    <a:pt x="262" y="243"/>
                    <a:pt x="262" y="243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356" y="33"/>
                    <a:pt x="230" y="0"/>
                    <a:pt x="132" y="57"/>
                  </a:cubicBezTo>
                  <a:cubicBezTo>
                    <a:pt x="33" y="113"/>
                    <a:pt x="0" y="239"/>
                    <a:pt x="56" y="337"/>
                  </a:cubicBezTo>
                  <a:cubicBezTo>
                    <a:pt x="61" y="346"/>
                    <a:pt x="67" y="354"/>
                    <a:pt x="73" y="362"/>
                  </a:cubicBezTo>
                  <a:cubicBezTo>
                    <a:pt x="64" y="373"/>
                    <a:pt x="56" y="386"/>
                    <a:pt x="50" y="399"/>
                  </a:cubicBezTo>
                  <a:cubicBezTo>
                    <a:pt x="196" y="475"/>
                    <a:pt x="196" y="475"/>
                    <a:pt x="196" y="475"/>
                  </a:cubicBezTo>
                  <a:cubicBezTo>
                    <a:pt x="40" y="423"/>
                    <a:pt x="40" y="423"/>
                    <a:pt x="40" y="423"/>
                  </a:cubicBezTo>
                  <a:cubicBezTo>
                    <a:pt x="18" y="489"/>
                    <a:pt x="30" y="561"/>
                    <a:pt x="73" y="616"/>
                  </a:cubicBezTo>
                  <a:cubicBezTo>
                    <a:pt x="3" y="705"/>
                    <a:pt x="18" y="835"/>
                    <a:pt x="108" y="905"/>
                  </a:cubicBezTo>
                  <a:cubicBezTo>
                    <a:pt x="197" y="975"/>
                    <a:pt x="326" y="960"/>
                    <a:pt x="396" y="870"/>
                  </a:cubicBezTo>
                  <a:cubicBezTo>
                    <a:pt x="455" y="796"/>
                    <a:pt x="455" y="691"/>
                    <a:pt x="396" y="616"/>
                  </a:cubicBezTo>
                  <a:cubicBezTo>
                    <a:pt x="455" y="541"/>
                    <a:pt x="455" y="436"/>
                    <a:pt x="396" y="362"/>
                  </a:cubicBezTo>
                  <a:cubicBezTo>
                    <a:pt x="396" y="362"/>
                    <a:pt x="396" y="362"/>
                    <a:pt x="396" y="362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ís1ïḑé"/>
            <p:cNvSpPr/>
            <p:nvPr/>
          </p:nvSpPr>
          <p:spPr bwMode="auto">
            <a:xfrm>
              <a:off x="3132138" y="4173538"/>
              <a:ext cx="471488" cy="722313"/>
            </a:xfrm>
            <a:custGeom>
              <a:avLst/>
              <a:gdLst>
                <a:gd name="T0" fmla="*/ 298 w 298"/>
                <a:gd name="T1" fmla="*/ 450 h 457"/>
                <a:gd name="T2" fmla="*/ 271 w 298"/>
                <a:gd name="T3" fmla="*/ 457 h 457"/>
                <a:gd name="T4" fmla="*/ 271 w 298"/>
                <a:gd name="T5" fmla="*/ 457 h 457"/>
                <a:gd name="T6" fmla="*/ 298 w 298"/>
                <a:gd name="T7" fmla="*/ 450 h 457"/>
                <a:gd name="T8" fmla="*/ 298 w 298"/>
                <a:gd name="T9" fmla="*/ 450 h 457"/>
                <a:gd name="T10" fmla="*/ 26 w 298"/>
                <a:gd name="T11" fmla="*/ 0 h 457"/>
                <a:gd name="T12" fmla="*/ 26 w 298"/>
                <a:gd name="T13" fmla="*/ 1 h 457"/>
                <a:gd name="T14" fmla="*/ 70 w 298"/>
                <a:gd name="T15" fmla="*/ 128 h 457"/>
                <a:gd name="T16" fmla="*/ 104 w 298"/>
                <a:gd name="T17" fmla="*/ 417 h 457"/>
                <a:gd name="T18" fmla="*/ 194 w 298"/>
                <a:gd name="T19" fmla="*/ 457 h 457"/>
                <a:gd name="T20" fmla="*/ 194 w 298"/>
                <a:gd name="T21" fmla="*/ 457 h 457"/>
                <a:gd name="T22" fmla="*/ 105 w 298"/>
                <a:gd name="T23" fmla="*/ 417 h 457"/>
                <a:gd name="T24" fmla="*/ 70 w 298"/>
                <a:gd name="T25" fmla="*/ 128 h 457"/>
                <a:gd name="T26" fmla="*/ 26 w 298"/>
                <a:gd name="T27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457">
                  <a:moveTo>
                    <a:pt x="298" y="450"/>
                  </a:moveTo>
                  <a:cubicBezTo>
                    <a:pt x="289" y="453"/>
                    <a:pt x="280" y="455"/>
                    <a:pt x="271" y="457"/>
                  </a:cubicBezTo>
                  <a:cubicBezTo>
                    <a:pt x="271" y="457"/>
                    <a:pt x="271" y="457"/>
                    <a:pt x="271" y="457"/>
                  </a:cubicBezTo>
                  <a:cubicBezTo>
                    <a:pt x="280" y="455"/>
                    <a:pt x="289" y="453"/>
                    <a:pt x="298" y="450"/>
                  </a:cubicBezTo>
                  <a:cubicBezTo>
                    <a:pt x="298" y="450"/>
                    <a:pt x="298" y="450"/>
                    <a:pt x="298" y="450"/>
                  </a:cubicBezTo>
                  <a:moveTo>
                    <a:pt x="26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47"/>
                    <a:pt x="41" y="92"/>
                    <a:pt x="70" y="128"/>
                  </a:cubicBezTo>
                  <a:cubicBezTo>
                    <a:pt x="0" y="217"/>
                    <a:pt x="15" y="347"/>
                    <a:pt x="104" y="417"/>
                  </a:cubicBezTo>
                  <a:cubicBezTo>
                    <a:pt x="131" y="438"/>
                    <a:pt x="162" y="451"/>
                    <a:pt x="194" y="457"/>
                  </a:cubicBezTo>
                  <a:cubicBezTo>
                    <a:pt x="194" y="457"/>
                    <a:pt x="194" y="457"/>
                    <a:pt x="194" y="457"/>
                  </a:cubicBezTo>
                  <a:cubicBezTo>
                    <a:pt x="162" y="451"/>
                    <a:pt x="132" y="438"/>
                    <a:pt x="105" y="417"/>
                  </a:cubicBezTo>
                  <a:cubicBezTo>
                    <a:pt x="15" y="347"/>
                    <a:pt x="0" y="217"/>
                    <a:pt x="70" y="128"/>
                  </a:cubicBezTo>
                  <a:cubicBezTo>
                    <a:pt x="41" y="91"/>
                    <a:pt x="26" y="46"/>
                    <a:pt x="2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ïş1iḑê"/>
            <p:cNvSpPr/>
            <p:nvPr/>
          </p:nvSpPr>
          <p:spPr bwMode="auto">
            <a:xfrm>
              <a:off x="3603626" y="4845050"/>
              <a:ext cx="79375" cy="39688"/>
            </a:xfrm>
            <a:custGeom>
              <a:avLst/>
              <a:gdLst>
                <a:gd name="T0" fmla="*/ 50 w 50"/>
                <a:gd name="T1" fmla="*/ 0 h 25"/>
                <a:gd name="T2" fmla="*/ 0 w 50"/>
                <a:gd name="T3" fmla="*/ 25 h 25"/>
                <a:gd name="T4" fmla="*/ 0 w 50"/>
                <a:gd name="T5" fmla="*/ 25 h 25"/>
                <a:gd name="T6" fmla="*/ 50 w 50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5">
                  <a:moveTo>
                    <a:pt x="50" y="0"/>
                  </a:moveTo>
                  <a:cubicBezTo>
                    <a:pt x="35" y="10"/>
                    <a:pt x="18" y="1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8" y="19"/>
                    <a:pt x="35" y="10"/>
                    <a:pt x="50" y="0"/>
                  </a:cubicBezTo>
                </a:path>
              </a:pathLst>
            </a:custGeom>
            <a:solidFill>
              <a:srgbClr val="3D3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iṡḷíḍê"/>
            <p:cNvSpPr/>
            <p:nvPr/>
          </p:nvSpPr>
          <p:spPr bwMode="auto">
            <a:xfrm>
              <a:off x="3438526" y="4895850"/>
              <a:ext cx="122238" cy="4763"/>
            </a:xfrm>
            <a:custGeom>
              <a:avLst/>
              <a:gdLst>
                <a:gd name="T0" fmla="*/ 0 w 77"/>
                <a:gd name="T1" fmla="*/ 0 h 3"/>
                <a:gd name="T2" fmla="*/ 0 w 77"/>
                <a:gd name="T3" fmla="*/ 0 h 3"/>
                <a:gd name="T4" fmla="*/ 15 w 77"/>
                <a:gd name="T5" fmla="*/ 3 h 3"/>
                <a:gd name="T6" fmla="*/ 15 w 77"/>
                <a:gd name="T7" fmla="*/ 3 h 3"/>
                <a:gd name="T8" fmla="*/ 0 w 77"/>
                <a:gd name="T9" fmla="*/ 0 h 3"/>
                <a:gd name="T10" fmla="*/ 77 w 77"/>
                <a:gd name="T11" fmla="*/ 0 h 3"/>
                <a:gd name="T12" fmla="*/ 62 w 77"/>
                <a:gd name="T13" fmla="*/ 2 h 3"/>
                <a:gd name="T14" fmla="*/ 62 w 77"/>
                <a:gd name="T15" fmla="*/ 2 h 3"/>
                <a:gd name="T16" fmla="*/ 77 w 77"/>
                <a:gd name="T17" fmla="*/ 0 h 3"/>
                <a:gd name="T18" fmla="*/ 77 w 77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10" y="2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0" y="2"/>
                    <a:pt x="5" y="1"/>
                    <a:pt x="0" y="0"/>
                  </a:cubicBezTo>
                  <a:moveTo>
                    <a:pt x="77" y="0"/>
                  </a:moveTo>
                  <a:cubicBezTo>
                    <a:pt x="72" y="1"/>
                    <a:pt x="67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7" y="2"/>
                    <a:pt x="72" y="1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ïśļîḍé"/>
            <p:cNvSpPr/>
            <p:nvPr/>
          </p:nvSpPr>
          <p:spPr bwMode="auto">
            <a:xfrm>
              <a:off x="3462338" y="4899025"/>
              <a:ext cx="74613" cy="3175"/>
            </a:xfrm>
            <a:custGeom>
              <a:avLst/>
              <a:gdLst>
                <a:gd name="T0" fmla="*/ 47 w 47"/>
                <a:gd name="T1" fmla="*/ 0 h 2"/>
                <a:gd name="T2" fmla="*/ 23 w 47"/>
                <a:gd name="T3" fmla="*/ 2 h 2"/>
                <a:gd name="T4" fmla="*/ 0 w 47"/>
                <a:gd name="T5" fmla="*/ 1 h 2"/>
                <a:gd name="T6" fmla="*/ 0 w 47"/>
                <a:gd name="T7" fmla="*/ 1 h 2"/>
                <a:gd name="T8" fmla="*/ 22 w 47"/>
                <a:gd name="T9" fmla="*/ 2 h 2"/>
                <a:gd name="T10" fmla="*/ 47 w 47"/>
                <a:gd name="T11" fmla="*/ 0 h 2"/>
                <a:gd name="T12" fmla="*/ 47 w 47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">
                  <a:moveTo>
                    <a:pt x="47" y="0"/>
                  </a:moveTo>
                  <a:cubicBezTo>
                    <a:pt x="39" y="1"/>
                    <a:pt x="31" y="2"/>
                    <a:pt x="23" y="2"/>
                  </a:cubicBezTo>
                  <a:cubicBezTo>
                    <a:pt x="15" y="2"/>
                    <a:pt x="7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15" y="2"/>
                    <a:pt x="22" y="2"/>
                  </a:cubicBezTo>
                  <a:cubicBezTo>
                    <a:pt x="31" y="2"/>
                    <a:pt x="39" y="1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íṩḷïḋè"/>
            <p:cNvSpPr/>
            <p:nvPr/>
          </p:nvSpPr>
          <p:spPr bwMode="auto">
            <a:xfrm>
              <a:off x="3132138" y="4170363"/>
              <a:ext cx="714375" cy="731838"/>
            </a:xfrm>
            <a:custGeom>
              <a:avLst/>
              <a:gdLst>
                <a:gd name="T0" fmla="*/ 35 w 452"/>
                <a:gd name="T1" fmla="*/ 0 h 463"/>
                <a:gd name="T2" fmla="*/ 26 w 452"/>
                <a:gd name="T3" fmla="*/ 2 h 463"/>
                <a:gd name="T4" fmla="*/ 70 w 452"/>
                <a:gd name="T5" fmla="*/ 130 h 463"/>
                <a:gd name="T6" fmla="*/ 105 w 452"/>
                <a:gd name="T7" fmla="*/ 419 h 463"/>
                <a:gd name="T8" fmla="*/ 194 w 452"/>
                <a:gd name="T9" fmla="*/ 459 h 463"/>
                <a:gd name="T10" fmla="*/ 209 w 452"/>
                <a:gd name="T11" fmla="*/ 462 h 463"/>
                <a:gd name="T12" fmla="*/ 232 w 452"/>
                <a:gd name="T13" fmla="*/ 463 h 463"/>
                <a:gd name="T14" fmla="*/ 256 w 452"/>
                <a:gd name="T15" fmla="*/ 461 h 463"/>
                <a:gd name="T16" fmla="*/ 271 w 452"/>
                <a:gd name="T17" fmla="*/ 459 h 463"/>
                <a:gd name="T18" fmla="*/ 298 w 452"/>
                <a:gd name="T19" fmla="*/ 452 h 463"/>
                <a:gd name="T20" fmla="*/ 348 w 452"/>
                <a:gd name="T21" fmla="*/ 427 h 463"/>
                <a:gd name="T22" fmla="*/ 393 w 452"/>
                <a:gd name="T23" fmla="*/ 384 h 463"/>
                <a:gd name="T24" fmla="*/ 393 w 452"/>
                <a:gd name="T25" fmla="*/ 130 h 463"/>
                <a:gd name="T26" fmla="*/ 35 w 452"/>
                <a:gd name="T2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2" h="463">
                  <a:moveTo>
                    <a:pt x="35" y="0"/>
                  </a:moveTo>
                  <a:cubicBezTo>
                    <a:pt x="30" y="0"/>
                    <a:pt x="27" y="1"/>
                    <a:pt x="26" y="2"/>
                  </a:cubicBezTo>
                  <a:cubicBezTo>
                    <a:pt x="26" y="48"/>
                    <a:pt x="41" y="93"/>
                    <a:pt x="70" y="130"/>
                  </a:cubicBezTo>
                  <a:cubicBezTo>
                    <a:pt x="0" y="219"/>
                    <a:pt x="15" y="349"/>
                    <a:pt x="105" y="419"/>
                  </a:cubicBezTo>
                  <a:cubicBezTo>
                    <a:pt x="132" y="440"/>
                    <a:pt x="162" y="453"/>
                    <a:pt x="194" y="459"/>
                  </a:cubicBezTo>
                  <a:cubicBezTo>
                    <a:pt x="199" y="460"/>
                    <a:pt x="204" y="461"/>
                    <a:pt x="209" y="462"/>
                  </a:cubicBezTo>
                  <a:cubicBezTo>
                    <a:pt x="216" y="462"/>
                    <a:pt x="224" y="463"/>
                    <a:pt x="232" y="463"/>
                  </a:cubicBezTo>
                  <a:cubicBezTo>
                    <a:pt x="240" y="463"/>
                    <a:pt x="248" y="462"/>
                    <a:pt x="256" y="461"/>
                  </a:cubicBezTo>
                  <a:cubicBezTo>
                    <a:pt x="261" y="461"/>
                    <a:pt x="266" y="460"/>
                    <a:pt x="271" y="459"/>
                  </a:cubicBezTo>
                  <a:cubicBezTo>
                    <a:pt x="280" y="457"/>
                    <a:pt x="289" y="455"/>
                    <a:pt x="298" y="452"/>
                  </a:cubicBezTo>
                  <a:cubicBezTo>
                    <a:pt x="316" y="446"/>
                    <a:pt x="333" y="437"/>
                    <a:pt x="348" y="427"/>
                  </a:cubicBezTo>
                  <a:cubicBezTo>
                    <a:pt x="365" y="415"/>
                    <a:pt x="380" y="401"/>
                    <a:pt x="393" y="384"/>
                  </a:cubicBezTo>
                  <a:cubicBezTo>
                    <a:pt x="452" y="310"/>
                    <a:pt x="452" y="205"/>
                    <a:pt x="393" y="130"/>
                  </a:cubicBezTo>
                  <a:cubicBezTo>
                    <a:pt x="418" y="98"/>
                    <a:pt x="94" y="0"/>
                    <a:pt x="35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PA" val="v5.2.8"/>
  <p:tag name="RESOURCELIBID_ANIM" val="55694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3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4.xml><?xml version="1.0" encoding="utf-8"?>
<p:tagLst xmlns:p="http://schemas.openxmlformats.org/presentationml/2006/main">
  <p:tag name="KSO_WM_UNIT_TABLE_BEAUTIFY" val="smartTable{c3539468-9ee2-48c0-8cdb-d069efcad066}"/>
</p:tagLst>
</file>

<file path=ppt/tags/tag5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7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2243</Words>
  <Application>WPS 演示</Application>
  <PresentationFormat>宽屏</PresentationFormat>
  <Paragraphs>197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微软雅黑 Light</vt:lpstr>
      <vt:lpstr>黑体</vt:lpstr>
      <vt:lpstr>等线</vt:lpstr>
      <vt:lpstr>Arial Unicode MS</vt:lpstr>
      <vt:lpstr>等线 Light</vt:lpstr>
      <vt:lpstr>Calibri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你若盛开，清风自来か</cp:lastModifiedBy>
  <cp:revision>2265</cp:revision>
  <dcterms:created xsi:type="dcterms:W3CDTF">2019-10-17T07:10:00Z</dcterms:created>
  <dcterms:modified xsi:type="dcterms:W3CDTF">2021-06-18T03:01:54Z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