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6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3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414e6b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414e6b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414e6b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414e6b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58fb99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58fb99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b414e6bb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b414e6bb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Projetos no ICMC USP com Empresas e Órgãos Públicos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Andre de Carvalho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6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de energia, de direito e de avaliação de cidades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Estratégias baseadas em IA para o monitoramento de saúde risco estrutural da barragem de Belo Monte (Norte Energia+UFPA)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Estudos de toxicidade relacionados à deterioração da qualidade da água em reservatórios (Norte Energia+UFPA)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Pesquisa de métodos em aprendizagem de máquina e processamento de linguagem natural com repasse de conhecimento (Câmara dos Deputados)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Ferramenta computacional baseada em Big Data para desenvolvimento de soluções de inteligência artificial destinadas a conferir maior eficiência à atividade jurisdicional (Tribunal de Justiça do Estado de São Paulo)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Plataforma inteli.gente para coleta e análise de indicadores para cidades inteligentes e sustentáveis (Ministério de Ciência, Tecnologia e Inovação)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Áreas de mobilidade e de sustentabilidade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AVADiP: Aplicações Veiculares com Aprendizado Distribuído e Manutenção de Privacidade (COPPE-UFRJ, Stellantis e Mobway)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Conecta 2030: Ecossistema conectado e cooperativo para detecção de pedestres em travessias (fACENS, Stellantis e TIM)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da Rentabilidade do Pós-Vendas da Volkswagen Caminhões e Ônibus (Volkswagen Truck &amp; Bus Indústria e Comércio de Veículos Ltda.)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baseado em IA para manutenção preditiva de redes de água de esgoto de cidades. AI-qua-City (</a:t>
            </a:r>
            <a:r>
              <a:rPr lang="pt-BR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Swedish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Environmental Research Institute (IVL), Suécia, Eureka Globalstars e FAPESP)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Emeritus: Environmental crimes intelligence and investigation protocol based on multiple data sources (Horizon 2020, </a:t>
            </a:r>
            <a:r>
              <a:rPr lang="pt-BR" sz="1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Consórcio europeu de 9 países (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Áustria, Bélgica, Grécia, Itália, Portugal, Espanha, Reino Unido, Roménia e Moldávia</a:t>
            </a:r>
            <a:r>
              <a:rPr lang="pt-BR" sz="14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), 20 parceiros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cidade de Torino)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de saúde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Análise de dados médicos obtidos por biossensores por meio de Inteligência Artificial e Visualização de Informação (CAPES)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alibri"/>
              <a:buChar char="●"/>
            </a:pPr>
            <a:r>
              <a:rPr lang="en-GB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Identifying Biomarkers and tRAjectories of typical Neurodevelopment in children living in high RISk Environments, the BRAINRISE initiative, Welcome Leap</a:t>
            </a: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Reino Unido)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AutoAI-Pandemias: Democratizando aprendizado de máquina para análise, estudo e controle de epidemias e pandemias (IDRC-Agência de Desenvolvimento Internacional do Governo Canadense+York University)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en-GB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Personalised pathway modelling and prediction under uncertainty for complex diagnostic and clinical management pathways (Global Partnership </a:t>
            </a: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Award 2023-24, University of Southampton, Reino Unido)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Genomas Paraná (Fundação Araucária, Cidade dos Lagos)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LOOPS - Inteligência artificial no diagnóstico de câncer de cabeça e pescoço (FMRP-USP e FOP-Unicamp)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Identificação de displasias corticais para remoção cirúrgica (FMRP-USP)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Diagnóstico de Autismo - iniciando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Datalake</a:t>
            </a: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para dados de saúde – em negociação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Diagnóstico de Câncer – HC-USP – em negociação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de grande porte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Centro de Ciências Matemáticas Aplicadas a Indústria - CEPID-</a:t>
            </a:r>
            <a:r>
              <a:rPr lang="pt-BR" sz="1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Cemeai</a:t>
            </a: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(FAPESP)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Rede de Pesquisa Aplicada em Inteligência Artificial Inteligência Artificial Recriando Ambientes IARA (Ministério de Ciência, Tecnologia e Inovação, Comitê Gestor da Internet, FAPESP, Cidade dos Lagos, Ericsson, Grupo Splice, Intel, Jacto, Stellantis, TIM)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Instituto Nacional de Ciência e Tecnologia em Inteligência Artificial, IAIA, CNPq (coordenação no CIn-UFPE e vice coordenações no DCC-UFMG e CIn-UFPE)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F4635"/>
              </a:buClr>
              <a:buSzPts val="1400"/>
              <a:buFont typeface="Calibri"/>
              <a:buChar char="●"/>
            </a:pPr>
            <a:r>
              <a:rPr lang="pt-BR" sz="1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Unidade Embrapii em Ciência de Dados, Computação e Matemática Aplicada (Embrapii)</a:t>
            </a:r>
            <a:endParaRPr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546</Words>
  <Application>Microsoft Office PowerPoint</Application>
  <PresentationFormat>Apresentação na tela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Projetos no ICMC USP com Empresas e Órgãos Públicos</vt:lpstr>
      <vt:lpstr>Áreas de energia, de direito e de avaliação de cidades</vt:lpstr>
      <vt:lpstr>Áreas de mobilidade e de sustentabilidade</vt:lpstr>
      <vt:lpstr>Área de saúde</vt:lpstr>
      <vt:lpstr>Projetos de grande 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Meus projetos no ICMC USP com Empresas e Órgãos Públicos</dc:title>
  <dc:creator>André Carlos Ponce de Leon Ferreira de Carvalho</dc:creator>
  <cp:lastModifiedBy>Andre C P L F de Carvalho</cp:lastModifiedBy>
  <cp:revision>7</cp:revision>
  <dcterms:modified xsi:type="dcterms:W3CDTF">2024-01-24T18:46:17Z</dcterms:modified>
</cp:coreProperties>
</file>