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Bebas Neue"/>
      <p:regular r:id="rId17"/>
    </p:embeddedFont>
    <p:embeddedFont>
      <p:font typeface="Archivo Black"/>
      <p:regular r:id="rId18"/>
    </p:embeddedFont>
    <p:embeddedFont>
      <p:font typeface="Comfortaa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omfortaa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BebasNeue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Comfortaa-regular.fntdata"/><Relationship Id="rId6" Type="http://schemas.openxmlformats.org/officeDocument/2006/relationships/slide" Target="slides/slide1.xml"/><Relationship Id="rId18" Type="http://schemas.openxmlformats.org/officeDocument/2006/relationships/font" Target="fonts/ArchivoBlack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3bb84463e1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3bb84463e1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85837c003f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85837c003f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85837c003f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85837c003f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6f624231c7_0_10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6f624231c7_0_10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94461d9cba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94461d9cba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85837c003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85837c003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85837c003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85837c003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85837c003f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85837c003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90330e7e8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90330e7e8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85837c003f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85837c003f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85837c003f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85837c003f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931250" y="1201063"/>
            <a:ext cx="5281500" cy="22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8500"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>
              <a:spcBef>
                <a:spcPts val="20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2243200" y="3532937"/>
            <a:ext cx="46611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299801" y="999194"/>
            <a:ext cx="122989" cy="192024"/>
          </a:xfrm>
          <a:custGeom>
            <a:rect b="b" l="l" r="r" t="t"/>
            <a:pathLst>
              <a:path extrusionOk="0" h="9588" w="6141">
                <a:moveTo>
                  <a:pt x="5935" y="366"/>
                </a:moveTo>
                <a:lnTo>
                  <a:pt x="5935" y="366"/>
                </a:lnTo>
                <a:cubicBezTo>
                  <a:pt x="5821" y="3356"/>
                  <a:pt x="5547" y="6369"/>
                  <a:pt x="5090" y="9336"/>
                </a:cubicBezTo>
                <a:cubicBezTo>
                  <a:pt x="3424" y="8811"/>
                  <a:pt x="1826" y="8081"/>
                  <a:pt x="274" y="7373"/>
                </a:cubicBezTo>
                <a:cubicBezTo>
                  <a:pt x="1895" y="4840"/>
                  <a:pt x="3789" y="2489"/>
                  <a:pt x="5935" y="366"/>
                </a:cubicBezTo>
                <a:close/>
                <a:moveTo>
                  <a:pt x="6095" y="1"/>
                </a:moveTo>
                <a:cubicBezTo>
                  <a:pt x="6049" y="1"/>
                  <a:pt x="6003" y="1"/>
                  <a:pt x="5958" y="24"/>
                </a:cubicBezTo>
                <a:cubicBezTo>
                  <a:pt x="3721" y="2238"/>
                  <a:pt x="1712" y="4703"/>
                  <a:pt x="23" y="7350"/>
                </a:cubicBezTo>
                <a:cubicBezTo>
                  <a:pt x="0" y="7396"/>
                  <a:pt x="0" y="7419"/>
                  <a:pt x="23" y="7442"/>
                </a:cubicBezTo>
                <a:cubicBezTo>
                  <a:pt x="23" y="7465"/>
                  <a:pt x="46" y="7510"/>
                  <a:pt x="69" y="7510"/>
                </a:cubicBezTo>
                <a:cubicBezTo>
                  <a:pt x="1689" y="8264"/>
                  <a:pt x="3378" y="9040"/>
                  <a:pt x="5159" y="9565"/>
                </a:cubicBezTo>
                <a:cubicBezTo>
                  <a:pt x="5159" y="9587"/>
                  <a:pt x="5182" y="9587"/>
                  <a:pt x="5182" y="9587"/>
                </a:cubicBezTo>
                <a:cubicBezTo>
                  <a:pt x="5204" y="9587"/>
                  <a:pt x="5227" y="9565"/>
                  <a:pt x="5250" y="9565"/>
                </a:cubicBezTo>
                <a:cubicBezTo>
                  <a:pt x="5273" y="9542"/>
                  <a:pt x="5296" y="9519"/>
                  <a:pt x="5296" y="9496"/>
                </a:cubicBezTo>
                <a:cubicBezTo>
                  <a:pt x="5752" y="6392"/>
                  <a:pt x="6049" y="3242"/>
                  <a:pt x="6140" y="115"/>
                </a:cubicBezTo>
                <a:cubicBezTo>
                  <a:pt x="6140" y="69"/>
                  <a:pt x="6117" y="24"/>
                  <a:pt x="60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 flipH="1">
            <a:off x="5914460" y="364705"/>
            <a:ext cx="164586" cy="54655"/>
          </a:xfrm>
          <a:custGeom>
            <a:rect b="b" l="l" r="r" t="t"/>
            <a:pathLst>
              <a:path extrusionOk="0" h="2729" w="8218">
                <a:moveTo>
                  <a:pt x="3698" y="948"/>
                </a:moveTo>
                <a:cubicBezTo>
                  <a:pt x="3835" y="1017"/>
                  <a:pt x="3972" y="1131"/>
                  <a:pt x="4064" y="1245"/>
                </a:cubicBezTo>
                <a:cubicBezTo>
                  <a:pt x="4315" y="1496"/>
                  <a:pt x="4406" y="1839"/>
                  <a:pt x="4315" y="2113"/>
                </a:cubicBezTo>
                <a:cubicBezTo>
                  <a:pt x="4269" y="2272"/>
                  <a:pt x="4132" y="2409"/>
                  <a:pt x="3995" y="2478"/>
                </a:cubicBezTo>
                <a:cubicBezTo>
                  <a:pt x="3927" y="2501"/>
                  <a:pt x="3858" y="2512"/>
                  <a:pt x="3793" y="2512"/>
                </a:cubicBezTo>
                <a:cubicBezTo>
                  <a:pt x="3727" y="2512"/>
                  <a:pt x="3664" y="2501"/>
                  <a:pt x="3607" y="2478"/>
                </a:cubicBezTo>
                <a:cubicBezTo>
                  <a:pt x="3288" y="2341"/>
                  <a:pt x="3219" y="1861"/>
                  <a:pt x="3379" y="1473"/>
                </a:cubicBezTo>
                <a:cubicBezTo>
                  <a:pt x="3447" y="1291"/>
                  <a:pt x="3562" y="1108"/>
                  <a:pt x="3698" y="948"/>
                </a:cubicBezTo>
                <a:close/>
                <a:moveTo>
                  <a:pt x="5462" y="0"/>
                </a:moveTo>
                <a:cubicBezTo>
                  <a:pt x="5246" y="0"/>
                  <a:pt x="5022" y="24"/>
                  <a:pt x="4794" y="81"/>
                </a:cubicBezTo>
                <a:cubicBezTo>
                  <a:pt x="4360" y="172"/>
                  <a:pt x="3950" y="401"/>
                  <a:pt x="3653" y="697"/>
                </a:cubicBezTo>
                <a:cubicBezTo>
                  <a:pt x="3420" y="620"/>
                  <a:pt x="3177" y="574"/>
                  <a:pt x="2923" y="574"/>
                </a:cubicBezTo>
                <a:cubicBezTo>
                  <a:pt x="2804" y="574"/>
                  <a:pt x="2682" y="584"/>
                  <a:pt x="2557" y="606"/>
                </a:cubicBezTo>
                <a:cubicBezTo>
                  <a:pt x="1918" y="697"/>
                  <a:pt x="1347" y="1063"/>
                  <a:pt x="982" y="1336"/>
                </a:cubicBezTo>
                <a:cubicBezTo>
                  <a:pt x="617" y="1588"/>
                  <a:pt x="183" y="1976"/>
                  <a:pt x="1" y="2501"/>
                </a:cubicBezTo>
                <a:cubicBezTo>
                  <a:pt x="1" y="2546"/>
                  <a:pt x="24" y="2615"/>
                  <a:pt x="69" y="2615"/>
                </a:cubicBezTo>
                <a:cubicBezTo>
                  <a:pt x="86" y="2620"/>
                  <a:pt x="102" y="2623"/>
                  <a:pt x="116" y="2623"/>
                </a:cubicBezTo>
                <a:cubicBezTo>
                  <a:pt x="159" y="2623"/>
                  <a:pt x="189" y="2598"/>
                  <a:pt x="206" y="2546"/>
                </a:cubicBezTo>
                <a:cubicBezTo>
                  <a:pt x="366" y="2090"/>
                  <a:pt x="777" y="1747"/>
                  <a:pt x="1119" y="1496"/>
                </a:cubicBezTo>
                <a:cubicBezTo>
                  <a:pt x="1667" y="1108"/>
                  <a:pt x="2146" y="880"/>
                  <a:pt x="2603" y="811"/>
                </a:cubicBezTo>
                <a:cubicBezTo>
                  <a:pt x="2702" y="796"/>
                  <a:pt x="2803" y="789"/>
                  <a:pt x="2905" y="789"/>
                </a:cubicBezTo>
                <a:cubicBezTo>
                  <a:pt x="3108" y="789"/>
                  <a:pt x="3310" y="819"/>
                  <a:pt x="3493" y="880"/>
                </a:cubicBezTo>
                <a:cubicBezTo>
                  <a:pt x="3356" y="1040"/>
                  <a:pt x="3242" y="1222"/>
                  <a:pt x="3173" y="1405"/>
                </a:cubicBezTo>
                <a:cubicBezTo>
                  <a:pt x="2991" y="1861"/>
                  <a:pt x="3082" y="2478"/>
                  <a:pt x="3516" y="2683"/>
                </a:cubicBezTo>
                <a:cubicBezTo>
                  <a:pt x="3607" y="2706"/>
                  <a:pt x="3698" y="2729"/>
                  <a:pt x="3767" y="2729"/>
                </a:cubicBezTo>
                <a:cubicBezTo>
                  <a:pt x="3881" y="2729"/>
                  <a:pt x="3972" y="2706"/>
                  <a:pt x="4064" y="2660"/>
                </a:cubicBezTo>
                <a:cubicBezTo>
                  <a:pt x="4292" y="2569"/>
                  <a:pt x="4452" y="2386"/>
                  <a:pt x="4520" y="2181"/>
                </a:cubicBezTo>
                <a:cubicBezTo>
                  <a:pt x="4634" y="1839"/>
                  <a:pt x="4520" y="1405"/>
                  <a:pt x="4223" y="1085"/>
                </a:cubicBezTo>
                <a:cubicBezTo>
                  <a:pt x="4109" y="971"/>
                  <a:pt x="3995" y="880"/>
                  <a:pt x="3858" y="789"/>
                </a:cubicBezTo>
                <a:cubicBezTo>
                  <a:pt x="4109" y="560"/>
                  <a:pt x="4475" y="355"/>
                  <a:pt x="4840" y="286"/>
                </a:cubicBezTo>
                <a:cubicBezTo>
                  <a:pt x="5051" y="237"/>
                  <a:pt x="5259" y="216"/>
                  <a:pt x="5460" y="216"/>
                </a:cubicBezTo>
                <a:cubicBezTo>
                  <a:pt x="5995" y="216"/>
                  <a:pt x="6477" y="365"/>
                  <a:pt x="6826" y="515"/>
                </a:cubicBezTo>
                <a:cubicBezTo>
                  <a:pt x="7191" y="675"/>
                  <a:pt x="7875" y="1040"/>
                  <a:pt x="8012" y="1702"/>
                </a:cubicBezTo>
                <a:cubicBezTo>
                  <a:pt x="8012" y="1770"/>
                  <a:pt x="8081" y="1793"/>
                  <a:pt x="8127" y="1793"/>
                </a:cubicBezTo>
                <a:cubicBezTo>
                  <a:pt x="8195" y="1770"/>
                  <a:pt x="8218" y="1724"/>
                  <a:pt x="8218" y="1656"/>
                </a:cubicBezTo>
                <a:cubicBezTo>
                  <a:pt x="8058" y="903"/>
                  <a:pt x="7328" y="492"/>
                  <a:pt x="6894" y="309"/>
                </a:cubicBezTo>
                <a:cubicBezTo>
                  <a:pt x="6531" y="161"/>
                  <a:pt x="6025" y="0"/>
                  <a:pt x="546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 flipH="1">
            <a:off x="4246038" y="4746665"/>
            <a:ext cx="68123" cy="64985"/>
          </a:xfrm>
          <a:custGeom>
            <a:rect b="b" l="l" r="r" t="t"/>
            <a:pathLst>
              <a:path extrusionOk="0" h="5074" w="5319">
                <a:moveTo>
                  <a:pt x="3013" y="212"/>
                </a:moveTo>
                <a:cubicBezTo>
                  <a:pt x="3378" y="212"/>
                  <a:pt x="3675" y="281"/>
                  <a:pt x="3949" y="418"/>
                </a:cubicBezTo>
                <a:cubicBezTo>
                  <a:pt x="4565" y="714"/>
                  <a:pt x="5022" y="1422"/>
                  <a:pt x="5067" y="2198"/>
                </a:cubicBezTo>
                <a:cubicBezTo>
                  <a:pt x="5113" y="3020"/>
                  <a:pt x="4816" y="3773"/>
                  <a:pt x="4291" y="4184"/>
                </a:cubicBezTo>
                <a:cubicBezTo>
                  <a:pt x="3766" y="4617"/>
                  <a:pt x="3105" y="4846"/>
                  <a:pt x="2420" y="4846"/>
                </a:cubicBezTo>
                <a:cubicBezTo>
                  <a:pt x="2392" y="4847"/>
                  <a:pt x="2364" y="4847"/>
                  <a:pt x="2337" y="4847"/>
                </a:cubicBezTo>
                <a:cubicBezTo>
                  <a:pt x="1705" y="4847"/>
                  <a:pt x="1103" y="4599"/>
                  <a:pt x="754" y="4184"/>
                </a:cubicBezTo>
                <a:cubicBezTo>
                  <a:pt x="502" y="3864"/>
                  <a:pt x="343" y="3430"/>
                  <a:pt x="297" y="2905"/>
                </a:cubicBezTo>
                <a:cubicBezTo>
                  <a:pt x="229" y="2221"/>
                  <a:pt x="365" y="1604"/>
                  <a:pt x="708" y="1171"/>
                </a:cubicBezTo>
                <a:cubicBezTo>
                  <a:pt x="1027" y="783"/>
                  <a:pt x="1530" y="486"/>
                  <a:pt x="2191" y="326"/>
                </a:cubicBezTo>
                <a:cubicBezTo>
                  <a:pt x="2488" y="258"/>
                  <a:pt x="2762" y="212"/>
                  <a:pt x="3013" y="212"/>
                </a:cubicBezTo>
                <a:close/>
                <a:moveTo>
                  <a:pt x="3043" y="1"/>
                </a:moveTo>
                <a:cubicBezTo>
                  <a:pt x="2763" y="1"/>
                  <a:pt x="2463" y="42"/>
                  <a:pt x="2146" y="121"/>
                </a:cubicBezTo>
                <a:cubicBezTo>
                  <a:pt x="1415" y="303"/>
                  <a:pt x="890" y="600"/>
                  <a:pt x="548" y="1034"/>
                </a:cubicBezTo>
                <a:cubicBezTo>
                  <a:pt x="183" y="1513"/>
                  <a:pt x="0" y="2175"/>
                  <a:pt x="69" y="2928"/>
                </a:cubicBezTo>
                <a:cubicBezTo>
                  <a:pt x="137" y="3499"/>
                  <a:pt x="320" y="3978"/>
                  <a:pt x="594" y="4321"/>
                </a:cubicBezTo>
                <a:cubicBezTo>
                  <a:pt x="1005" y="4800"/>
                  <a:pt x="1667" y="5074"/>
                  <a:pt x="2397" y="5074"/>
                </a:cubicBezTo>
                <a:lnTo>
                  <a:pt x="2420" y="5074"/>
                </a:lnTo>
                <a:cubicBezTo>
                  <a:pt x="3150" y="5051"/>
                  <a:pt x="3858" y="4800"/>
                  <a:pt x="4428" y="4343"/>
                </a:cubicBezTo>
                <a:cubicBezTo>
                  <a:pt x="4999" y="3887"/>
                  <a:pt x="5319" y="3088"/>
                  <a:pt x="5273" y="2198"/>
                </a:cubicBezTo>
                <a:cubicBezTo>
                  <a:pt x="5227" y="1331"/>
                  <a:pt x="4725" y="554"/>
                  <a:pt x="4040" y="212"/>
                </a:cubicBezTo>
                <a:cubicBezTo>
                  <a:pt x="3743" y="70"/>
                  <a:pt x="3409" y="1"/>
                  <a:pt x="304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 rot="5735881">
            <a:off x="7022084" y="4811589"/>
            <a:ext cx="143061" cy="117729"/>
          </a:xfrm>
          <a:custGeom>
            <a:rect b="b" l="l" r="r" t="t"/>
            <a:pathLst>
              <a:path extrusionOk="0" h="9588" w="6141">
                <a:moveTo>
                  <a:pt x="5935" y="366"/>
                </a:moveTo>
                <a:lnTo>
                  <a:pt x="5935" y="366"/>
                </a:lnTo>
                <a:cubicBezTo>
                  <a:pt x="5821" y="3356"/>
                  <a:pt x="5547" y="6369"/>
                  <a:pt x="5090" y="9336"/>
                </a:cubicBezTo>
                <a:cubicBezTo>
                  <a:pt x="3424" y="8811"/>
                  <a:pt x="1826" y="8081"/>
                  <a:pt x="274" y="7373"/>
                </a:cubicBezTo>
                <a:cubicBezTo>
                  <a:pt x="1895" y="4840"/>
                  <a:pt x="3789" y="2489"/>
                  <a:pt x="5935" y="366"/>
                </a:cubicBezTo>
                <a:close/>
                <a:moveTo>
                  <a:pt x="6095" y="1"/>
                </a:moveTo>
                <a:cubicBezTo>
                  <a:pt x="6049" y="1"/>
                  <a:pt x="6003" y="1"/>
                  <a:pt x="5958" y="24"/>
                </a:cubicBezTo>
                <a:cubicBezTo>
                  <a:pt x="3721" y="2238"/>
                  <a:pt x="1712" y="4703"/>
                  <a:pt x="23" y="7350"/>
                </a:cubicBezTo>
                <a:cubicBezTo>
                  <a:pt x="0" y="7396"/>
                  <a:pt x="0" y="7419"/>
                  <a:pt x="23" y="7442"/>
                </a:cubicBezTo>
                <a:cubicBezTo>
                  <a:pt x="23" y="7465"/>
                  <a:pt x="46" y="7510"/>
                  <a:pt x="69" y="7510"/>
                </a:cubicBezTo>
                <a:cubicBezTo>
                  <a:pt x="1689" y="8264"/>
                  <a:pt x="3378" y="9040"/>
                  <a:pt x="5159" y="9565"/>
                </a:cubicBezTo>
                <a:cubicBezTo>
                  <a:pt x="5159" y="9587"/>
                  <a:pt x="5182" y="9587"/>
                  <a:pt x="5182" y="9587"/>
                </a:cubicBezTo>
                <a:cubicBezTo>
                  <a:pt x="5204" y="9587"/>
                  <a:pt x="5227" y="9565"/>
                  <a:pt x="5250" y="9565"/>
                </a:cubicBezTo>
                <a:cubicBezTo>
                  <a:pt x="5273" y="9542"/>
                  <a:pt x="5296" y="9519"/>
                  <a:pt x="5296" y="9496"/>
                </a:cubicBezTo>
                <a:cubicBezTo>
                  <a:pt x="5752" y="6392"/>
                  <a:pt x="6049" y="3242"/>
                  <a:pt x="6140" y="115"/>
                </a:cubicBezTo>
                <a:cubicBezTo>
                  <a:pt x="6140" y="69"/>
                  <a:pt x="6117" y="24"/>
                  <a:pt x="60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 flipH="1">
            <a:off x="8644681" y="2578906"/>
            <a:ext cx="68096" cy="64973"/>
          </a:xfrm>
          <a:custGeom>
            <a:rect b="b" l="l" r="r" t="t"/>
            <a:pathLst>
              <a:path extrusionOk="0" h="5074" w="5319">
                <a:moveTo>
                  <a:pt x="3013" y="212"/>
                </a:moveTo>
                <a:cubicBezTo>
                  <a:pt x="3378" y="212"/>
                  <a:pt x="3675" y="281"/>
                  <a:pt x="3949" y="418"/>
                </a:cubicBezTo>
                <a:cubicBezTo>
                  <a:pt x="4565" y="714"/>
                  <a:pt x="5022" y="1422"/>
                  <a:pt x="5067" y="2198"/>
                </a:cubicBezTo>
                <a:cubicBezTo>
                  <a:pt x="5113" y="3020"/>
                  <a:pt x="4816" y="3773"/>
                  <a:pt x="4291" y="4184"/>
                </a:cubicBezTo>
                <a:cubicBezTo>
                  <a:pt x="3766" y="4617"/>
                  <a:pt x="3105" y="4846"/>
                  <a:pt x="2420" y="4846"/>
                </a:cubicBezTo>
                <a:cubicBezTo>
                  <a:pt x="2392" y="4847"/>
                  <a:pt x="2364" y="4847"/>
                  <a:pt x="2337" y="4847"/>
                </a:cubicBezTo>
                <a:cubicBezTo>
                  <a:pt x="1705" y="4847"/>
                  <a:pt x="1103" y="4599"/>
                  <a:pt x="754" y="4184"/>
                </a:cubicBezTo>
                <a:cubicBezTo>
                  <a:pt x="502" y="3864"/>
                  <a:pt x="343" y="3430"/>
                  <a:pt x="297" y="2905"/>
                </a:cubicBezTo>
                <a:cubicBezTo>
                  <a:pt x="229" y="2221"/>
                  <a:pt x="365" y="1604"/>
                  <a:pt x="708" y="1171"/>
                </a:cubicBezTo>
                <a:cubicBezTo>
                  <a:pt x="1027" y="783"/>
                  <a:pt x="1530" y="486"/>
                  <a:pt x="2191" y="326"/>
                </a:cubicBezTo>
                <a:cubicBezTo>
                  <a:pt x="2488" y="258"/>
                  <a:pt x="2762" y="212"/>
                  <a:pt x="3013" y="212"/>
                </a:cubicBezTo>
                <a:close/>
                <a:moveTo>
                  <a:pt x="3043" y="1"/>
                </a:moveTo>
                <a:cubicBezTo>
                  <a:pt x="2763" y="1"/>
                  <a:pt x="2463" y="42"/>
                  <a:pt x="2146" y="121"/>
                </a:cubicBezTo>
                <a:cubicBezTo>
                  <a:pt x="1415" y="303"/>
                  <a:pt x="890" y="600"/>
                  <a:pt x="548" y="1034"/>
                </a:cubicBezTo>
                <a:cubicBezTo>
                  <a:pt x="183" y="1513"/>
                  <a:pt x="0" y="2175"/>
                  <a:pt x="69" y="2928"/>
                </a:cubicBezTo>
                <a:cubicBezTo>
                  <a:pt x="137" y="3499"/>
                  <a:pt x="320" y="3978"/>
                  <a:pt x="594" y="4321"/>
                </a:cubicBezTo>
                <a:cubicBezTo>
                  <a:pt x="1005" y="4800"/>
                  <a:pt x="1667" y="5074"/>
                  <a:pt x="2397" y="5074"/>
                </a:cubicBezTo>
                <a:lnTo>
                  <a:pt x="2420" y="5074"/>
                </a:lnTo>
                <a:cubicBezTo>
                  <a:pt x="3150" y="5051"/>
                  <a:pt x="3858" y="4800"/>
                  <a:pt x="4428" y="4343"/>
                </a:cubicBezTo>
                <a:cubicBezTo>
                  <a:pt x="4999" y="3887"/>
                  <a:pt x="5319" y="3088"/>
                  <a:pt x="5273" y="2198"/>
                </a:cubicBezTo>
                <a:cubicBezTo>
                  <a:pt x="5227" y="1331"/>
                  <a:pt x="4725" y="554"/>
                  <a:pt x="4040" y="212"/>
                </a:cubicBezTo>
                <a:cubicBezTo>
                  <a:pt x="3743" y="70"/>
                  <a:pt x="3409" y="1"/>
                  <a:pt x="304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948512" y="289764"/>
            <a:ext cx="204519" cy="204519"/>
          </a:xfrm>
          <a:custGeom>
            <a:rect b="b" l="l" r="r" t="t"/>
            <a:pathLst>
              <a:path extrusionOk="0" h="7579" w="7579">
                <a:moveTo>
                  <a:pt x="2625" y="1"/>
                </a:moveTo>
                <a:cubicBezTo>
                  <a:pt x="2397" y="1"/>
                  <a:pt x="2214" y="183"/>
                  <a:pt x="2214" y="412"/>
                </a:cubicBezTo>
                <a:lnTo>
                  <a:pt x="2214" y="1781"/>
                </a:lnTo>
                <a:cubicBezTo>
                  <a:pt x="2214" y="2032"/>
                  <a:pt x="2032" y="2215"/>
                  <a:pt x="1804" y="2215"/>
                </a:cubicBezTo>
                <a:lnTo>
                  <a:pt x="411" y="2215"/>
                </a:lnTo>
                <a:cubicBezTo>
                  <a:pt x="183" y="2215"/>
                  <a:pt x="0" y="2397"/>
                  <a:pt x="0" y="2626"/>
                </a:cubicBezTo>
                <a:lnTo>
                  <a:pt x="0" y="4954"/>
                </a:lnTo>
                <a:cubicBezTo>
                  <a:pt x="0" y="5182"/>
                  <a:pt x="183" y="5365"/>
                  <a:pt x="411" y="5365"/>
                </a:cubicBezTo>
                <a:lnTo>
                  <a:pt x="1804" y="5365"/>
                </a:lnTo>
                <a:cubicBezTo>
                  <a:pt x="2032" y="5365"/>
                  <a:pt x="2214" y="5547"/>
                  <a:pt x="2214" y="5775"/>
                </a:cubicBezTo>
                <a:lnTo>
                  <a:pt x="2214" y="7168"/>
                </a:lnTo>
                <a:cubicBezTo>
                  <a:pt x="2214" y="7396"/>
                  <a:pt x="2397" y="7579"/>
                  <a:pt x="2625" y="7579"/>
                </a:cubicBezTo>
                <a:lnTo>
                  <a:pt x="4953" y="7579"/>
                </a:lnTo>
                <a:cubicBezTo>
                  <a:pt x="5182" y="7579"/>
                  <a:pt x="5364" y="7396"/>
                  <a:pt x="5364" y="7168"/>
                </a:cubicBezTo>
                <a:lnTo>
                  <a:pt x="5364" y="5775"/>
                </a:lnTo>
                <a:cubicBezTo>
                  <a:pt x="5364" y="5547"/>
                  <a:pt x="5570" y="5365"/>
                  <a:pt x="5798" y="5365"/>
                </a:cubicBezTo>
                <a:lnTo>
                  <a:pt x="7168" y="5365"/>
                </a:lnTo>
                <a:cubicBezTo>
                  <a:pt x="7396" y="5365"/>
                  <a:pt x="7578" y="5182"/>
                  <a:pt x="7578" y="4954"/>
                </a:cubicBezTo>
                <a:lnTo>
                  <a:pt x="7578" y="2626"/>
                </a:lnTo>
                <a:cubicBezTo>
                  <a:pt x="7578" y="2397"/>
                  <a:pt x="7396" y="2215"/>
                  <a:pt x="7168" y="2215"/>
                </a:cubicBezTo>
                <a:lnTo>
                  <a:pt x="5798" y="2215"/>
                </a:lnTo>
                <a:cubicBezTo>
                  <a:pt x="5570" y="2215"/>
                  <a:pt x="5364" y="2032"/>
                  <a:pt x="5364" y="1781"/>
                </a:cubicBezTo>
                <a:lnTo>
                  <a:pt x="5364" y="412"/>
                </a:lnTo>
                <a:cubicBezTo>
                  <a:pt x="5364" y="183"/>
                  <a:pt x="5182" y="1"/>
                  <a:pt x="495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 flipH="1">
            <a:off x="1615123" y="4262367"/>
            <a:ext cx="164586" cy="54655"/>
          </a:xfrm>
          <a:custGeom>
            <a:rect b="b" l="l" r="r" t="t"/>
            <a:pathLst>
              <a:path extrusionOk="0" h="2729" w="8218">
                <a:moveTo>
                  <a:pt x="3698" y="948"/>
                </a:moveTo>
                <a:cubicBezTo>
                  <a:pt x="3835" y="1017"/>
                  <a:pt x="3972" y="1131"/>
                  <a:pt x="4064" y="1245"/>
                </a:cubicBezTo>
                <a:cubicBezTo>
                  <a:pt x="4315" y="1496"/>
                  <a:pt x="4406" y="1839"/>
                  <a:pt x="4315" y="2113"/>
                </a:cubicBezTo>
                <a:cubicBezTo>
                  <a:pt x="4269" y="2272"/>
                  <a:pt x="4132" y="2409"/>
                  <a:pt x="3995" y="2478"/>
                </a:cubicBezTo>
                <a:cubicBezTo>
                  <a:pt x="3927" y="2501"/>
                  <a:pt x="3858" y="2512"/>
                  <a:pt x="3793" y="2512"/>
                </a:cubicBezTo>
                <a:cubicBezTo>
                  <a:pt x="3727" y="2512"/>
                  <a:pt x="3664" y="2501"/>
                  <a:pt x="3607" y="2478"/>
                </a:cubicBezTo>
                <a:cubicBezTo>
                  <a:pt x="3288" y="2341"/>
                  <a:pt x="3219" y="1861"/>
                  <a:pt x="3379" y="1473"/>
                </a:cubicBezTo>
                <a:cubicBezTo>
                  <a:pt x="3447" y="1291"/>
                  <a:pt x="3562" y="1108"/>
                  <a:pt x="3698" y="948"/>
                </a:cubicBezTo>
                <a:close/>
                <a:moveTo>
                  <a:pt x="5462" y="0"/>
                </a:moveTo>
                <a:cubicBezTo>
                  <a:pt x="5246" y="0"/>
                  <a:pt x="5022" y="24"/>
                  <a:pt x="4794" y="81"/>
                </a:cubicBezTo>
                <a:cubicBezTo>
                  <a:pt x="4360" y="172"/>
                  <a:pt x="3950" y="401"/>
                  <a:pt x="3653" y="697"/>
                </a:cubicBezTo>
                <a:cubicBezTo>
                  <a:pt x="3420" y="620"/>
                  <a:pt x="3177" y="574"/>
                  <a:pt x="2923" y="574"/>
                </a:cubicBezTo>
                <a:cubicBezTo>
                  <a:pt x="2804" y="574"/>
                  <a:pt x="2682" y="584"/>
                  <a:pt x="2557" y="606"/>
                </a:cubicBezTo>
                <a:cubicBezTo>
                  <a:pt x="1918" y="697"/>
                  <a:pt x="1347" y="1063"/>
                  <a:pt x="982" y="1336"/>
                </a:cubicBezTo>
                <a:cubicBezTo>
                  <a:pt x="617" y="1588"/>
                  <a:pt x="183" y="1976"/>
                  <a:pt x="1" y="2501"/>
                </a:cubicBezTo>
                <a:cubicBezTo>
                  <a:pt x="1" y="2546"/>
                  <a:pt x="24" y="2615"/>
                  <a:pt x="69" y="2615"/>
                </a:cubicBezTo>
                <a:cubicBezTo>
                  <a:pt x="86" y="2620"/>
                  <a:pt x="102" y="2623"/>
                  <a:pt x="116" y="2623"/>
                </a:cubicBezTo>
                <a:cubicBezTo>
                  <a:pt x="159" y="2623"/>
                  <a:pt x="189" y="2598"/>
                  <a:pt x="206" y="2546"/>
                </a:cubicBezTo>
                <a:cubicBezTo>
                  <a:pt x="366" y="2090"/>
                  <a:pt x="777" y="1747"/>
                  <a:pt x="1119" y="1496"/>
                </a:cubicBezTo>
                <a:cubicBezTo>
                  <a:pt x="1667" y="1108"/>
                  <a:pt x="2146" y="880"/>
                  <a:pt x="2603" y="811"/>
                </a:cubicBezTo>
                <a:cubicBezTo>
                  <a:pt x="2702" y="796"/>
                  <a:pt x="2803" y="789"/>
                  <a:pt x="2905" y="789"/>
                </a:cubicBezTo>
                <a:cubicBezTo>
                  <a:pt x="3108" y="789"/>
                  <a:pt x="3310" y="819"/>
                  <a:pt x="3493" y="880"/>
                </a:cubicBezTo>
                <a:cubicBezTo>
                  <a:pt x="3356" y="1040"/>
                  <a:pt x="3242" y="1222"/>
                  <a:pt x="3173" y="1405"/>
                </a:cubicBezTo>
                <a:cubicBezTo>
                  <a:pt x="2991" y="1861"/>
                  <a:pt x="3082" y="2478"/>
                  <a:pt x="3516" y="2683"/>
                </a:cubicBezTo>
                <a:cubicBezTo>
                  <a:pt x="3607" y="2706"/>
                  <a:pt x="3698" y="2729"/>
                  <a:pt x="3767" y="2729"/>
                </a:cubicBezTo>
                <a:cubicBezTo>
                  <a:pt x="3881" y="2729"/>
                  <a:pt x="3972" y="2706"/>
                  <a:pt x="4064" y="2660"/>
                </a:cubicBezTo>
                <a:cubicBezTo>
                  <a:pt x="4292" y="2569"/>
                  <a:pt x="4452" y="2386"/>
                  <a:pt x="4520" y="2181"/>
                </a:cubicBezTo>
                <a:cubicBezTo>
                  <a:pt x="4634" y="1839"/>
                  <a:pt x="4520" y="1405"/>
                  <a:pt x="4223" y="1085"/>
                </a:cubicBezTo>
                <a:cubicBezTo>
                  <a:pt x="4109" y="971"/>
                  <a:pt x="3995" y="880"/>
                  <a:pt x="3858" y="789"/>
                </a:cubicBezTo>
                <a:cubicBezTo>
                  <a:pt x="4109" y="560"/>
                  <a:pt x="4475" y="355"/>
                  <a:pt x="4840" y="286"/>
                </a:cubicBezTo>
                <a:cubicBezTo>
                  <a:pt x="5051" y="237"/>
                  <a:pt x="5259" y="216"/>
                  <a:pt x="5460" y="216"/>
                </a:cubicBezTo>
                <a:cubicBezTo>
                  <a:pt x="5995" y="216"/>
                  <a:pt x="6477" y="365"/>
                  <a:pt x="6826" y="515"/>
                </a:cubicBezTo>
                <a:cubicBezTo>
                  <a:pt x="7191" y="675"/>
                  <a:pt x="7875" y="1040"/>
                  <a:pt x="8012" y="1702"/>
                </a:cubicBezTo>
                <a:cubicBezTo>
                  <a:pt x="8012" y="1770"/>
                  <a:pt x="8081" y="1793"/>
                  <a:pt x="8127" y="1793"/>
                </a:cubicBezTo>
                <a:cubicBezTo>
                  <a:pt x="8195" y="1770"/>
                  <a:pt x="8218" y="1724"/>
                  <a:pt x="8218" y="1656"/>
                </a:cubicBezTo>
                <a:cubicBezTo>
                  <a:pt x="8058" y="903"/>
                  <a:pt x="7328" y="492"/>
                  <a:pt x="6894" y="309"/>
                </a:cubicBezTo>
                <a:cubicBezTo>
                  <a:pt x="6531" y="161"/>
                  <a:pt x="6025" y="0"/>
                  <a:pt x="546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 flipH="1">
            <a:off x="5090631" y="837601"/>
            <a:ext cx="174640" cy="113416"/>
          </a:xfrm>
          <a:custGeom>
            <a:rect b="b" l="l" r="r" t="t"/>
            <a:pathLst>
              <a:path extrusionOk="0" h="5663" w="8720">
                <a:moveTo>
                  <a:pt x="5592" y="207"/>
                </a:moveTo>
                <a:cubicBezTo>
                  <a:pt x="5958" y="207"/>
                  <a:pt x="6323" y="230"/>
                  <a:pt x="6688" y="298"/>
                </a:cubicBezTo>
                <a:cubicBezTo>
                  <a:pt x="7053" y="344"/>
                  <a:pt x="7487" y="435"/>
                  <a:pt x="7829" y="686"/>
                </a:cubicBezTo>
                <a:cubicBezTo>
                  <a:pt x="8035" y="823"/>
                  <a:pt x="8217" y="1097"/>
                  <a:pt x="8263" y="1371"/>
                </a:cubicBezTo>
                <a:cubicBezTo>
                  <a:pt x="5707" y="1417"/>
                  <a:pt x="3150" y="1599"/>
                  <a:pt x="617" y="1965"/>
                </a:cubicBezTo>
                <a:cubicBezTo>
                  <a:pt x="845" y="1736"/>
                  <a:pt x="1096" y="1554"/>
                  <a:pt x="1256" y="1440"/>
                </a:cubicBezTo>
                <a:cubicBezTo>
                  <a:pt x="2534" y="641"/>
                  <a:pt x="4086" y="207"/>
                  <a:pt x="5592" y="207"/>
                </a:cubicBezTo>
                <a:close/>
                <a:moveTo>
                  <a:pt x="8263" y="1577"/>
                </a:moveTo>
                <a:cubicBezTo>
                  <a:pt x="8263" y="1622"/>
                  <a:pt x="8263" y="1645"/>
                  <a:pt x="8240" y="1668"/>
                </a:cubicBezTo>
                <a:cubicBezTo>
                  <a:pt x="8172" y="1942"/>
                  <a:pt x="7943" y="2170"/>
                  <a:pt x="7738" y="2353"/>
                </a:cubicBezTo>
                <a:cubicBezTo>
                  <a:pt x="7213" y="2764"/>
                  <a:pt x="6711" y="3129"/>
                  <a:pt x="6414" y="3243"/>
                </a:cubicBezTo>
                <a:cubicBezTo>
                  <a:pt x="5119" y="3770"/>
                  <a:pt x="3698" y="4043"/>
                  <a:pt x="2292" y="4043"/>
                </a:cubicBezTo>
                <a:cubicBezTo>
                  <a:pt x="2236" y="4043"/>
                  <a:pt x="2179" y="4043"/>
                  <a:pt x="2123" y="4042"/>
                </a:cubicBezTo>
                <a:cubicBezTo>
                  <a:pt x="1735" y="4019"/>
                  <a:pt x="1324" y="3996"/>
                  <a:pt x="959" y="3836"/>
                </a:cubicBezTo>
                <a:cubicBezTo>
                  <a:pt x="571" y="3654"/>
                  <a:pt x="297" y="3334"/>
                  <a:pt x="229" y="2992"/>
                </a:cubicBezTo>
                <a:cubicBezTo>
                  <a:pt x="183" y="2695"/>
                  <a:pt x="274" y="2444"/>
                  <a:pt x="434" y="2193"/>
                </a:cubicBezTo>
                <a:cubicBezTo>
                  <a:pt x="3013" y="1828"/>
                  <a:pt x="5661" y="1622"/>
                  <a:pt x="8263" y="1577"/>
                </a:cubicBezTo>
                <a:close/>
                <a:moveTo>
                  <a:pt x="8377" y="1942"/>
                </a:moveTo>
                <a:cubicBezTo>
                  <a:pt x="8423" y="2353"/>
                  <a:pt x="8468" y="2764"/>
                  <a:pt x="8491" y="3174"/>
                </a:cubicBezTo>
                <a:cubicBezTo>
                  <a:pt x="8514" y="3311"/>
                  <a:pt x="8514" y="3425"/>
                  <a:pt x="8468" y="3540"/>
                </a:cubicBezTo>
                <a:cubicBezTo>
                  <a:pt x="8446" y="3631"/>
                  <a:pt x="8354" y="3722"/>
                  <a:pt x="8240" y="3813"/>
                </a:cubicBezTo>
                <a:cubicBezTo>
                  <a:pt x="8035" y="3996"/>
                  <a:pt x="7784" y="4179"/>
                  <a:pt x="7441" y="4361"/>
                </a:cubicBezTo>
                <a:cubicBezTo>
                  <a:pt x="6193" y="5075"/>
                  <a:pt x="4756" y="5461"/>
                  <a:pt x="3323" y="5461"/>
                </a:cubicBezTo>
                <a:cubicBezTo>
                  <a:pt x="3105" y="5461"/>
                  <a:pt x="2888" y="5452"/>
                  <a:pt x="2671" y="5434"/>
                </a:cubicBezTo>
                <a:cubicBezTo>
                  <a:pt x="2169" y="5388"/>
                  <a:pt x="1758" y="5320"/>
                  <a:pt x="1393" y="5206"/>
                </a:cubicBezTo>
                <a:cubicBezTo>
                  <a:pt x="936" y="5046"/>
                  <a:pt x="639" y="4863"/>
                  <a:pt x="480" y="4612"/>
                </a:cubicBezTo>
                <a:cubicBezTo>
                  <a:pt x="274" y="4293"/>
                  <a:pt x="251" y="3928"/>
                  <a:pt x="251" y="3540"/>
                </a:cubicBezTo>
                <a:lnTo>
                  <a:pt x="251" y="3540"/>
                </a:lnTo>
                <a:cubicBezTo>
                  <a:pt x="388" y="3745"/>
                  <a:pt x="594" y="3905"/>
                  <a:pt x="868" y="4019"/>
                </a:cubicBezTo>
                <a:cubicBezTo>
                  <a:pt x="1256" y="4202"/>
                  <a:pt x="1735" y="4247"/>
                  <a:pt x="2123" y="4247"/>
                </a:cubicBezTo>
                <a:lnTo>
                  <a:pt x="2374" y="4247"/>
                </a:lnTo>
                <a:cubicBezTo>
                  <a:pt x="3789" y="4247"/>
                  <a:pt x="5204" y="3973"/>
                  <a:pt x="6505" y="3425"/>
                </a:cubicBezTo>
                <a:cubicBezTo>
                  <a:pt x="6871" y="3289"/>
                  <a:pt x="7441" y="2855"/>
                  <a:pt x="7852" y="2512"/>
                </a:cubicBezTo>
                <a:cubicBezTo>
                  <a:pt x="8058" y="2353"/>
                  <a:pt x="8240" y="2170"/>
                  <a:pt x="8377" y="1942"/>
                </a:cubicBezTo>
                <a:close/>
                <a:moveTo>
                  <a:pt x="5642" y="0"/>
                </a:moveTo>
                <a:cubicBezTo>
                  <a:pt x="4073" y="0"/>
                  <a:pt x="2479" y="440"/>
                  <a:pt x="1142" y="1257"/>
                </a:cubicBezTo>
                <a:cubicBezTo>
                  <a:pt x="708" y="1531"/>
                  <a:pt x="23" y="2079"/>
                  <a:pt x="0" y="2786"/>
                </a:cubicBezTo>
                <a:cubicBezTo>
                  <a:pt x="0" y="2809"/>
                  <a:pt x="0" y="2832"/>
                  <a:pt x="0" y="2832"/>
                </a:cubicBezTo>
                <a:cubicBezTo>
                  <a:pt x="23" y="3037"/>
                  <a:pt x="23" y="3243"/>
                  <a:pt x="23" y="3448"/>
                </a:cubicBezTo>
                <a:cubicBezTo>
                  <a:pt x="46" y="3882"/>
                  <a:pt x="46" y="4338"/>
                  <a:pt x="297" y="4726"/>
                </a:cubicBezTo>
                <a:cubicBezTo>
                  <a:pt x="502" y="5023"/>
                  <a:pt x="822" y="5229"/>
                  <a:pt x="1324" y="5388"/>
                </a:cubicBezTo>
                <a:cubicBezTo>
                  <a:pt x="1712" y="5525"/>
                  <a:pt x="2146" y="5594"/>
                  <a:pt x="2648" y="5640"/>
                </a:cubicBezTo>
                <a:cubicBezTo>
                  <a:pt x="2876" y="5662"/>
                  <a:pt x="3082" y="5662"/>
                  <a:pt x="3310" y="5662"/>
                </a:cubicBezTo>
                <a:cubicBezTo>
                  <a:pt x="4794" y="5662"/>
                  <a:pt x="6277" y="5274"/>
                  <a:pt x="7555" y="4544"/>
                </a:cubicBezTo>
                <a:cubicBezTo>
                  <a:pt x="7898" y="4361"/>
                  <a:pt x="8149" y="4179"/>
                  <a:pt x="8377" y="3973"/>
                </a:cubicBezTo>
                <a:cubicBezTo>
                  <a:pt x="8514" y="3882"/>
                  <a:pt x="8628" y="3768"/>
                  <a:pt x="8674" y="3608"/>
                </a:cubicBezTo>
                <a:cubicBezTo>
                  <a:pt x="8720" y="3448"/>
                  <a:pt x="8720" y="3289"/>
                  <a:pt x="8720" y="3174"/>
                </a:cubicBezTo>
                <a:cubicBezTo>
                  <a:pt x="8651" y="2490"/>
                  <a:pt x="8583" y="1828"/>
                  <a:pt x="8468" y="1143"/>
                </a:cubicBezTo>
                <a:cubicBezTo>
                  <a:pt x="8468" y="1120"/>
                  <a:pt x="8423" y="1074"/>
                  <a:pt x="8400" y="1074"/>
                </a:cubicBezTo>
                <a:cubicBezTo>
                  <a:pt x="8286" y="846"/>
                  <a:pt x="8126" y="641"/>
                  <a:pt x="7943" y="504"/>
                </a:cubicBezTo>
                <a:cubicBezTo>
                  <a:pt x="7578" y="230"/>
                  <a:pt x="7099" y="139"/>
                  <a:pt x="6711" y="70"/>
                </a:cubicBezTo>
                <a:cubicBezTo>
                  <a:pt x="6358" y="23"/>
                  <a:pt x="6001" y="0"/>
                  <a:pt x="564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1784100" y="1100100"/>
            <a:ext cx="5575800" cy="123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subTitle"/>
          </p:nvPr>
        </p:nvSpPr>
        <p:spPr>
          <a:xfrm>
            <a:off x="1784075" y="2306450"/>
            <a:ext cx="5575800" cy="9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3056400" y="927775"/>
            <a:ext cx="5049000" cy="53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" name="Google Shape;22;p3"/>
          <p:cNvSpPr txBox="1"/>
          <p:nvPr>
            <p:ph hasCustomPrompt="1" idx="2" type="title"/>
          </p:nvPr>
        </p:nvSpPr>
        <p:spPr>
          <a:xfrm>
            <a:off x="1407525" y="976275"/>
            <a:ext cx="1331700" cy="82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Font typeface="Archivo Black"/>
              <a:buNone/>
              <a:defRPr sz="6000"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Font typeface="Archivo Black"/>
              <a:buNone/>
              <a:defRPr sz="6000"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Font typeface="Archivo Black"/>
              <a:buNone/>
              <a:defRPr sz="6000"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Font typeface="Archivo Black"/>
              <a:buNone/>
              <a:defRPr sz="6000"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Font typeface="Archivo Black"/>
              <a:buNone/>
              <a:defRPr sz="6000"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Font typeface="Archivo Black"/>
              <a:buNone/>
              <a:defRPr sz="6000"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Font typeface="Archivo Black"/>
              <a:buNone/>
              <a:defRPr sz="6000"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Font typeface="Archivo Black"/>
              <a:buNone/>
              <a:defRPr sz="6000"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3056400" y="1556377"/>
            <a:ext cx="4680000" cy="6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720000" y="445025"/>
            <a:ext cx="7704000" cy="9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20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720000" y="1543050"/>
            <a:ext cx="7704000" cy="3065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 sz="1400"/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subTitle"/>
          </p:nvPr>
        </p:nvSpPr>
        <p:spPr>
          <a:xfrm>
            <a:off x="849775" y="2573200"/>
            <a:ext cx="3348600" cy="42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2" type="subTitle"/>
          </p:nvPr>
        </p:nvSpPr>
        <p:spPr>
          <a:xfrm>
            <a:off x="4945650" y="2573200"/>
            <a:ext cx="3348600" cy="42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3" type="subTitle"/>
          </p:nvPr>
        </p:nvSpPr>
        <p:spPr>
          <a:xfrm>
            <a:off x="849775" y="2995075"/>
            <a:ext cx="3348600" cy="10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4" type="subTitle"/>
          </p:nvPr>
        </p:nvSpPr>
        <p:spPr>
          <a:xfrm>
            <a:off x="4945650" y="2995075"/>
            <a:ext cx="3348600" cy="10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720000" y="445025"/>
            <a:ext cx="7704000" cy="93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20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720000" y="1784750"/>
            <a:ext cx="46956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38" name="Google Shape;38;p7"/>
          <p:cNvSpPr/>
          <p:nvPr>
            <p:ph idx="2" type="pic"/>
          </p:nvPr>
        </p:nvSpPr>
        <p:spPr>
          <a:xfrm>
            <a:off x="5431536" y="1426464"/>
            <a:ext cx="2825400" cy="28254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1388100" y="1221400"/>
            <a:ext cx="63678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type="title"/>
          </p:nvPr>
        </p:nvSpPr>
        <p:spPr>
          <a:xfrm>
            <a:off x="1905025" y="814650"/>
            <a:ext cx="53340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170400" y="1656450"/>
            <a:ext cx="4803300" cy="13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type="title"/>
          </p:nvPr>
        </p:nvSpPr>
        <p:spPr>
          <a:xfrm>
            <a:off x="4124100" y="444775"/>
            <a:ext cx="4299900" cy="14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505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rchivo Black"/>
              <a:buNone/>
              <a:defRPr sz="30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Char char="●"/>
              <a:defRPr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Char char="○"/>
              <a:defRPr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Char char="■"/>
              <a:defRPr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Char char="●"/>
              <a:defRPr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Char char="○"/>
              <a:defRPr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Char char="■"/>
              <a:defRPr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Char char="●"/>
              <a:defRPr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Char char="○"/>
              <a:defRPr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omfortaa"/>
              <a:buChar char="■"/>
              <a:defRPr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r">
              <a:buNone/>
              <a:defRPr sz="13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r">
              <a:buNone/>
              <a:defRPr sz="13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r">
              <a:buNone/>
              <a:defRPr sz="13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r">
              <a:buNone/>
              <a:defRPr sz="13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r">
              <a:buNone/>
              <a:defRPr sz="13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r">
              <a:buNone/>
              <a:defRPr sz="13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r">
              <a:buNone/>
              <a:defRPr sz="13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r">
              <a:buNone/>
              <a:defRPr sz="13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kaggle.com/datasets/alexteboul/diabetes-health-indicators-dataset?select=diabetes_binary_health_indicators_BRFSS2015.csv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hyperlink" Target="https://www.kaggle.com/datasets/alexteboul/diabetes-health-indicators-dataset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 rot="-5400000">
            <a:off x="5011829" y="1016887"/>
            <a:ext cx="5149259" cy="3115067"/>
          </a:xfrm>
          <a:custGeom>
            <a:rect b="b" l="l" r="r" t="t"/>
            <a:pathLst>
              <a:path extrusionOk="0" h="115437" w="285317">
                <a:moveTo>
                  <a:pt x="1114" y="1"/>
                </a:moveTo>
                <a:cubicBezTo>
                  <a:pt x="743" y="1"/>
                  <a:pt x="371" y="4"/>
                  <a:pt x="0" y="10"/>
                </a:cubicBezTo>
                <a:lnTo>
                  <a:pt x="0" y="115437"/>
                </a:lnTo>
                <a:lnTo>
                  <a:pt x="285316" y="115437"/>
                </a:lnTo>
                <a:lnTo>
                  <a:pt x="285316" y="16649"/>
                </a:lnTo>
                <a:cubicBezTo>
                  <a:pt x="275981" y="17517"/>
                  <a:pt x="266737" y="22219"/>
                  <a:pt x="260505" y="29363"/>
                </a:cubicBezTo>
                <a:cubicBezTo>
                  <a:pt x="255233" y="35366"/>
                  <a:pt x="250873" y="43355"/>
                  <a:pt x="243067" y="45021"/>
                </a:cubicBezTo>
                <a:cubicBezTo>
                  <a:pt x="241949" y="45253"/>
                  <a:pt x="240817" y="45339"/>
                  <a:pt x="239680" y="45339"/>
                </a:cubicBezTo>
                <a:cubicBezTo>
                  <a:pt x="237914" y="45339"/>
                  <a:pt x="236134" y="45133"/>
                  <a:pt x="234370" y="44952"/>
                </a:cubicBezTo>
                <a:cubicBezTo>
                  <a:pt x="231734" y="44685"/>
                  <a:pt x="229019" y="44498"/>
                  <a:pt x="226316" y="44498"/>
                </a:cubicBezTo>
                <a:cubicBezTo>
                  <a:pt x="219329" y="44498"/>
                  <a:pt x="212416" y="45750"/>
                  <a:pt x="207117" y="50111"/>
                </a:cubicBezTo>
                <a:cubicBezTo>
                  <a:pt x="200087" y="55886"/>
                  <a:pt x="197850" y="65495"/>
                  <a:pt x="194997" y="74169"/>
                </a:cubicBezTo>
                <a:cubicBezTo>
                  <a:pt x="192166" y="82842"/>
                  <a:pt x="187168" y="92178"/>
                  <a:pt x="178288" y="94255"/>
                </a:cubicBezTo>
                <a:cubicBezTo>
                  <a:pt x="177041" y="94543"/>
                  <a:pt x="175796" y="94669"/>
                  <a:pt x="174551" y="94669"/>
                </a:cubicBezTo>
                <a:cubicBezTo>
                  <a:pt x="165708" y="94669"/>
                  <a:pt x="156917" y="88301"/>
                  <a:pt x="148045" y="88301"/>
                </a:cubicBezTo>
                <a:cubicBezTo>
                  <a:pt x="146875" y="88301"/>
                  <a:pt x="145703" y="88412"/>
                  <a:pt x="144530" y="88663"/>
                </a:cubicBezTo>
                <a:cubicBezTo>
                  <a:pt x="141060" y="89393"/>
                  <a:pt x="137956" y="91333"/>
                  <a:pt x="134646" y="92612"/>
                </a:cubicBezTo>
                <a:cubicBezTo>
                  <a:pt x="131720" y="93737"/>
                  <a:pt x="128631" y="94264"/>
                  <a:pt x="125532" y="94264"/>
                </a:cubicBezTo>
                <a:cubicBezTo>
                  <a:pt x="113985" y="94264"/>
                  <a:pt x="102305" y="86940"/>
                  <a:pt x="98400" y="75926"/>
                </a:cubicBezTo>
                <a:cubicBezTo>
                  <a:pt x="97190" y="72525"/>
                  <a:pt x="96642" y="68873"/>
                  <a:pt x="94930" y="65678"/>
                </a:cubicBezTo>
                <a:cubicBezTo>
                  <a:pt x="90993" y="58324"/>
                  <a:pt x="81998" y="55419"/>
                  <a:pt x="73534" y="55419"/>
                </a:cubicBezTo>
                <a:cubicBezTo>
                  <a:pt x="72724" y="55419"/>
                  <a:pt x="71919" y="55446"/>
                  <a:pt x="71124" y="55498"/>
                </a:cubicBezTo>
                <a:cubicBezTo>
                  <a:pt x="62016" y="56114"/>
                  <a:pt x="53160" y="59195"/>
                  <a:pt x="44030" y="59264"/>
                </a:cubicBezTo>
                <a:cubicBezTo>
                  <a:pt x="43906" y="59265"/>
                  <a:pt x="43782" y="59266"/>
                  <a:pt x="43658" y="59266"/>
                </a:cubicBezTo>
                <a:cubicBezTo>
                  <a:pt x="41834" y="59266"/>
                  <a:pt x="39970" y="59093"/>
                  <a:pt x="38347" y="58260"/>
                </a:cubicBezTo>
                <a:cubicBezTo>
                  <a:pt x="34261" y="56205"/>
                  <a:pt x="33120" y="50727"/>
                  <a:pt x="33964" y="46208"/>
                </a:cubicBezTo>
                <a:cubicBezTo>
                  <a:pt x="34809" y="41688"/>
                  <a:pt x="37091" y="37557"/>
                  <a:pt x="37958" y="33038"/>
                </a:cubicBezTo>
                <a:cubicBezTo>
                  <a:pt x="40241" y="21169"/>
                  <a:pt x="31864" y="9117"/>
                  <a:pt x="20908" y="3981"/>
                </a:cubicBezTo>
                <a:cubicBezTo>
                  <a:pt x="14632" y="1016"/>
                  <a:pt x="7904" y="1"/>
                  <a:pt x="1114" y="1"/>
                </a:cubicBezTo>
                <a:close/>
              </a:path>
            </a:pathLst>
          </a:custGeom>
          <a:solidFill>
            <a:srgbClr val="FFFCF2">
              <a:alpha val="402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type="ctrTitle"/>
          </p:nvPr>
        </p:nvSpPr>
        <p:spPr>
          <a:xfrm>
            <a:off x="1931250" y="1878771"/>
            <a:ext cx="5281500" cy="15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Diabetes Health Indicator</a:t>
            </a:r>
            <a:endParaRPr sz="4400"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2243200" y="3532896"/>
            <a:ext cx="4661100" cy="14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Ying Hong (yh3538)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Rohan Sheelvant (rns2167)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Ardrian</a:t>
            </a:r>
            <a:r>
              <a:rPr lang="en"/>
              <a:t> Wong (aaw2179)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Liwen Zhu (lz2512)</a:t>
            </a:r>
            <a:endParaRPr/>
          </a:p>
        </p:txBody>
      </p:sp>
      <p:grpSp>
        <p:nvGrpSpPr>
          <p:cNvPr id="57" name="Google Shape;57;p13"/>
          <p:cNvGrpSpPr/>
          <p:nvPr/>
        </p:nvGrpSpPr>
        <p:grpSpPr>
          <a:xfrm>
            <a:off x="5452632" y="4136818"/>
            <a:ext cx="355216" cy="305683"/>
            <a:chOff x="2581492" y="1663973"/>
            <a:chExt cx="447094" cy="384748"/>
          </a:xfrm>
        </p:grpSpPr>
        <p:sp>
          <p:nvSpPr>
            <p:cNvPr id="58" name="Google Shape;58;p13"/>
            <p:cNvSpPr/>
            <p:nvPr/>
          </p:nvSpPr>
          <p:spPr>
            <a:xfrm flipH="1">
              <a:off x="2581492" y="1663973"/>
              <a:ext cx="447094" cy="384748"/>
            </a:xfrm>
            <a:custGeom>
              <a:rect b="b" l="l" r="r" t="t"/>
              <a:pathLst>
                <a:path extrusionOk="0" h="19211" w="22324">
                  <a:moveTo>
                    <a:pt x="17667" y="1"/>
                  </a:moveTo>
                  <a:cubicBezTo>
                    <a:pt x="17065" y="1"/>
                    <a:pt x="16463" y="115"/>
                    <a:pt x="15909" y="347"/>
                  </a:cubicBezTo>
                  <a:cubicBezTo>
                    <a:pt x="14973" y="735"/>
                    <a:pt x="14197" y="1443"/>
                    <a:pt x="13444" y="2105"/>
                  </a:cubicBezTo>
                  <a:cubicBezTo>
                    <a:pt x="10020" y="5140"/>
                    <a:pt x="6505" y="8085"/>
                    <a:pt x="2944" y="10938"/>
                  </a:cubicBezTo>
                  <a:cubicBezTo>
                    <a:pt x="2283" y="11440"/>
                    <a:pt x="1643" y="11965"/>
                    <a:pt x="1164" y="12627"/>
                  </a:cubicBezTo>
                  <a:cubicBezTo>
                    <a:pt x="0" y="14293"/>
                    <a:pt x="297" y="16827"/>
                    <a:pt x="1826" y="18174"/>
                  </a:cubicBezTo>
                  <a:cubicBezTo>
                    <a:pt x="2610" y="18875"/>
                    <a:pt x="3686" y="19211"/>
                    <a:pt x="4730" y="19211"/>
                  </a:cubicBezTo>
                  <a:cubicBezTo>
                    <a:pt x="5690" y="19211"/>
                    <a:pt x="6625" y="18926"/>
                    <a:pt x="7281" y="18379"/>
                  </a:cubicBezTo>
                  <a:cubicBezTo>
                    <a:pt x="11230" y="15115"/>
                    <a:pt x="15179" y="11874"/>
                    <a:pt x="19128" y="8610"/>
                  </a:cubicBezTo>
                  <a:cubicBezTo>
                    <a:pt x="20178" y="7742"/>
                    <a:pt x="21273" y="6829"/>
                    <a:pt x="21753" y="5551"/>
                  </a:cubicBezTo>
                  <a:cubicBezTo>
                    <a:pt x="22323" y="4022"/>
                    <a:pt x="21821" y="2127"/>
                    <a:pt x="20566" y="1055"/>
                  </a:cubicBezTo>
                  <a:cubicBezTo>
                    <a:pt x="19780" y="356"/>
                    <a:pt x="18725" y="1"/>
                    <a:pt x="176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3"/>
            <p:cNvSpPr/>
            <p:nvPr/>
          </p:nvSpPr>
          <p:spPr>
            <a:xfrm flipH="1">
              <a:off x="2584239" y="1703363"/>
              <a:ext cx="418294" cy="345354"/>
            </a:xfrm>
            <a:custGeom>
              <a:rect b="b" l="l" r="r" t="t"/>
              <a:pathLst>
                <a:path extrusionOk="0" h="17244" w="20886">
                  <a:moveTo>
                    <a:pt x="20041" y="1"/>
                  </a:moveTo>
                  <a:cubicBezTo>
                    <a:pt x="20041" y="23"/>
                    <a:pt x="20223" y="1827"/>
                    <a:pt x="17370" y="4360"/>
                  </a:cubicBezTo>
                  <a:cubicBezTo>
                    <a:pt x="14494" y="6917"/>
                    <a:pt x="5661" y="13924"/>
                    <a:pt x="4337" y="14677"/>
                  </a:cubicBezTo>
                  <a:cubicBezTo>
                    <a:pt x="3328" y="15251"/>
                    <a:pt x="2002" y="15785"/>
                    <a:pt x="923" y="15785"/>
                  </a:cubicBezTo>
                  <a:cubicBezTo>
                    <a:pt x="585" y="15785"/>
                    <a:pt x="272" y="15733"/>
                    <a:pt x="0" y="15613"/>
                  </a:cubicBezTo>
                  <a:lnTo>
                    <a:pt x="0" y="15613"/>
                  </a:lnTo>
                  <a:cubicBezTo>
                    <a:pt x="137" y="15819"/>
                    <a:pt x="320" y="16024"/>
                    <a:pt x="525" y="16207"/>
                  </a:cubicBezTo>
                  <a:cubicBezTo>
                    <a:pt x="1309" y="16908"/>
                    <a:pt x="2385" y="17244"/>
                    <a:pt x="3429" y="17244"/>
                  </a:cubicBezTo>
                  <a:cubicBezTo>
                    <a:pt x="4389" y="17244"/>
                    <a:pt x="5324" y="16959"/>
                    <a:pt x="5980" y="16412"/>
                  </a:cubicBezTo>
                  <a:cubicBezTo>
                    <a:pt x="9929" y="13148"/>
                    <a:pt x="13878" y="9907"/>
                    <a:pt x="17827" y="6643"/>
                  </a:cubicBezTo>
                  <a:cubicBezTo>
                    <a:pt x="18877" y="5775"/>
                    <a:pt x="19972" y="4862"/>
                    <a:pt x="20452" y="3584"/>
                  </a:cubicBezTo>
                  <a:cubicBezTo>
                    <a:pt x="20885" y="2420"/>
                    <a:pt x="20703" y="1051"/>
                    <a:pt x="200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 flipH="1">
              <a:off x="2754289" y="1801187"/>
              <a:ext cx="274297" cy="247520"/>
            </a:xfrm>
            <a:custGeom>
              <a:rect b="b" l="l" r="r" t="t"/>
              <a:pathLst>
                <a:path extrusionOk="0" h="12359" w="13696">
                  <a:moveTo>
                    <a:pt x="7920" y="0"/>
                  </a:moveTo>
                  <a:cubicBezTo>
                    <a:pt x="6277" y="1370"/>
                    <a:pt x="4611" y="2739"/>
                    <a:pt x="2944" y="4086"/>
                  </a:cubicBezTo>
                  <a:cubicBezTo>
                    <a:pt x="2283" y="4588"/>
                    <a:pt x="1643" y="5113"/>
                    <a:pt x="1164" y="5775"/>
                  </a:cubicBezTo>
                  <a:cubicBezTo>
                    <a:pt x="0" y="7441"/>
                    <a:pt x="297" y="9975"/>
                    <a:pt x="1826" y="11322"/>
                  </a:cubicBezTo>
                  <a:cubicBezTo>
                    <a:pt x="2610" y="12023"/>
                    <a:pt x="3686" y="12359"/>
                    <a:pt x="4730" y="12359"/>
                  </a:cubicBezTo>
                  <a:cubicBezTo>
                    <a:pt x="5690" y="12359"/>
                    <a:pt x="6625" y="12074"/>
                    <a:pt x="7281" y="11527"/>
                  </a:cubicBezTo>
                  <a:cubicBezTo>
                    <a:pt x="9381" y="9792"/>
                    <a:pt x="11481" y="8080"/>
                    <a:pt x="13581" y="6346"/>
                  </a:cubicBezTo>
                  <a:cubicBezTo>
                    <a:pt x="13695" y="4771"/>
                    <a:pt x="13170" y="3150"/>
                    <a:pt x="12120" y="1986"/>
                  </a:cubicBezTo>
                  <a:cubicBezTo>
                    <a:pt x="11070" y="799"/>
                    <a:pt x="9518" y="69"/>
                    <a:pt x="79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3"/>
            <p:cNvSpPr/>
            <p:nvPr/>
          </p:nvSpPr>
          <p:spPr>
            <a:xfrm flipH="1">
              <a:off x="2755214" y="1880708"/>
              <a:ext cx="247320" cy="167991"/>
            </a:xfrm>
            <a:custGeom>
              <a:rect b="b" l="l" r="r" t="t"/>
              <a:pathLst>
                <a:path extrusionOk="0" h="8388" w="12349">
                  <a:moveTo>
                    <a:pt x="11961" y="1"/>
                  </a:moveTo>
                  <a:cubicBezTo>
                    <a:pt x="8651" y="2649"/>
                    <a:pt x="5136" y="5365"/>
                    <a:pt x="4337" y="5821"/>
                  </a:cubicBezTo>
                  <a:cubicBezTo>
                    <a:pt x="3328" y="6395"/>
                    <a:pt x="2002" y="6929"/>
                    <a:pt x="923" y="6929"/>
                  </a:cubicBezTo>
                  <a:cubicBezTo>
                    <a:pt x="585" y="6929"/>
                    <a:pt x="272" y="6877"/>
                    <a:pt x="0" y="6757"/>
                  </a:cubicBezTo>
                  <a:lnTo>
                    <a:pt x="0" y="6757"/>
                  </a:lnTo>
                  <a:cubicBezTo>
                    <a:pt x="69" y="6871"/>
                    <a:pt x="160" y="6963"/>
                    <a:pt x="228" y="7054"/>
                  </a:cubicBezTo>
                  <a:lnTo>
                    <a:pt x="251" y="7077"/>
                  </a:lnTo>
                  <a:cubicBezTo>
                    <a:pt x="320" y="7168"/>
                    <a:pt x="411" y="7259"/>
                    <a:pt x="525" y="7351"/>
                  </a:cubicBezTo>
                  <a:cubicBezTo>
                    <a:pt x="1309" y="8052"/>
                    <a:pt x="2385" y="8388"/>
                    <a:pt x="3429" y="8388"/>
                  </a:cubicBezTo>
                  <a:cubicBezTo>
                    <a:pt x="4389" y="8388"/>
                    <a:pt x="5324" y="8103"/>
                    <a:pt x="5980" y="7556"/>
                  </a:cubicBezTo>
                  <a:cubicBezTo>
                    <a:pt x="8080" y="5821"/>
                    <a:pt x="10180" y="4109"/>
                    <a:pt x="12280" y="2375"/>
                  </a:cubicBezTo>
                  <a:cubicBezTo>
                    <a:pt x="12349" y="1576"/>
                    <a:pt x="12234" y="754"/>
                    <a:pt x="11961" y="1"/>
                  </a:cubicBezTo>
                  <a:close/>
                </a:path>
              </a:pathLst>
            </a:custGeom>
            <a:solidFill>
              <a:srgbClr val="191919">
                <a:alpha val="297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" name="Google Shape;62;p13"/>
          <p:cNvGrpSpPr/>
          <p:nvPr/>
        </p:nvGrpSpPr>
        <p:grpSpPr>
          <a:xfrm flipH="1" rot="2519054">
            <a:off x="948009" y="798401"/>
            <a:ext cx="406843" cy="401382"/>
            <a:chOff x="8167224" y="612742"/>
            <a:chExt cx="406859" cy="401398"/>
          </a:xfrm>
        </p:grpSpPr>
        <p:sp>
          <p:nvSpPr>
            <p:cNvPr id="63" name="Google Shape;63;p13"/>
            <p:cNvSpPr/>
            <p:nvPr/>
          </p:nvSpPr>
          <p:spPr>
            <a:xfrm flipH="1">
              <a:off x="8198311" y="612742"/>
              <a:ext cx="336021" cy="356970"/>
            </a:xfrm>
            <a:custGeom>
              <a:rect b="b" l="l" r="r" t="t"/>
              <a:pathLst>
                <a:path extrusionOk="0" h="17824" w="16778">
                  <a:moveTo>
                    <a:pt x="8757" y="0"/>
                  </a:moveTo>
                  <a:cubicBezTo>
                    <a:pt x="7465" y="0"/>
                    <a:pt x="6167" y="257"/>
                    <a:pt x="4954" y="710"/>
                  </a:cubicBezTo>
                  <a:cubicBezTo>
                    <a:pt x="3448" y="1281"/>
                    <a:pt x="1987" y="2171"/>
                    <a:pt x="1142" y="3541"/>
                  </a:cubicBezTo>
                  <a:cubicBezTo>
                    <a:pt x="663" y="4317"/>
                    <a:pt x="389" y="5207"/>
                    <a:pt x="229" y="6120"/>
                  </a:cubicBezTo>
                  <a:cubicBezTo>
                    <a:pt x="1" y="7489"/>
                    <a:pt x="1" y="8904"/>
                    <a:pt x="24" y="10297"/>
                  </a:cubicBezTo>
                  <a:cubicBezTo>
                    <a:pt x="47" y="12556"/>
                    <a:pt x="69" y="14839"/>
                    <a:pt x="115" y="17099"/>
                  </a:cubicBezTo>
                  <a:cubicBezTo>
                    <a:pt x="2742" y="17595"/>
                    <a:pt x="5402" y="17824"/>
                    <a:pt x="8063" y="17824"/>
                  </a:cubicBezTo>
                  <a:cubicBezTo>
                    <a:pt x="10789" y="17824"/>
                    <a:pt x="13515" y="17583"/>
                    <a:pt x="16207" y="17144"/>
                  </a:cubicBezTo>
                  <a:cubicBezTo>
                    <a:pt x="16298" y="17144"/>
                    <a:pt x="16390" y="17122"/>
                    <a:pt x="16458" y="17053"/>
                  </a:cubicBezTo>
                  <a:cubicBezTo>
                    <a:pt x="16526" y="16985"/>
                    <a:pt x="16526" y="16870"/>
                    <a:pt x="16526" y="16779"/>
                  </a:cubicBezTo>
                  <a:cubicBezTo>
                    <a:pt x="16709" y="13721"/>
                    <a:pt x="16778" y="10639"/>
                    <a:pt x="16481" y="7603"/>
                  </a:cubicBezTo>
                  <a:cubicBezTo>
                    <a:pt x="16367" y="6302"/>
                    <a:pt x="16161" y="5001"/>
                    <a:pt x="15568" y="3837"/>
                  </a:cubicBezTo>
                  <a:cubicBezTo>
                    <a:pt x="14655" y="2034"/>
                    <a:pt x="12874" y="756"/>
                    <a:pt x="10911" y="254"/>
                  </a:cubicBezTo>
                  <a:cubicBezTo>
                    <a:pt x="10206" y="81"/>
                    <a:pt x="9482" y="0"/>
                    <a:pt x="87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3"/>
            <p:cNvSpPr/>
            <p:nvPr/>
          </p:nvSpPr>
          <p:spPr>
            <a:xfrm flipH="1">
              <a:off x="8284258" y="712889"/>
              <a:ext cx="165507" cy="165507"/>
            </a:xfrm>
            <a:custGeom>
              <a:rect b="b" l="l" r="r" t="t"/>
              <a:pathLst>
                <a:path extrusionOk="0" h="8264" w="8264">
                  <a:moveTo>
                    <a:pt x="2101" y="0"/>
                  </a:moveTo>
                  <a:lnTo>
                    <a:pt x="2101" y="2100"/>
                  </a:lnTo>
                  <a:lnTo>
                    <a:pt x="1" y="2100"/>
                  </a:lnTo>
                  <a:lnTo>
                    <a:pt x="1" y="6140"/>
                  </a:lnTo>
                  <a:lnTo>
                    <a:pt x="2101" y="6140"/>
                  </a:lnTo>
                  <a:lnTo>
                    <a:pt x="2101" y="8263"/>
                  </a:lnTo>
                  <a:lnTo>
                    <a:pt x="6141" y="8263"/>
                  </a:lnTo>
                  <a:lnTo>
                    <a:pt x="6141" y="6140"/>
                  </a:lnTo>
                  <a:lnTo>
                    <a:pt x="8263" y="6140"/>
                  </a:lnTo>
                  <a:lnTo>
                    <a:pt x="8263" y="2100"/>
                  </a:lnTo>
                  <a:lnTo>
                    <a:pt x="6141" y="2100"/>
                  </a:lnTo>
                  <a:lnTo>
                    <a:pt x="61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3"/>
            <p:cNvSpPr/>
            <p:nvPr/>
          </p:nvSpPr>
          <p:spPr>
            <a:xfrm flipH="1">
              <a:off x="8167224" y="940057"/>
              <a:ext cx="406859" cy="74082"/>
            </a:xfrm>
            <a:custGeom>
              <a:rect b="b" l="l" r="r" t="t"/>
              <a:pathLst>
                <a:path extrusionOk="0" h="3699" w="20315">
                  <a:moveTo>
                    <a:pt x="17325" y="0"/>
                  </a:moveTo>
                  <a:cubicBezTo>
                    <a:pt x="12554" y="69"/>
                    <a:pt x="7806" y="160"/>
                    <a:pt x="3059" y="229"/>
                  </a:cubicBezTo>
                  <a:cubicBezTo>
                    <a:pt x="2237" y="229"/>
                    <a:pt x="1461" y="411"/>
                    <a:pt x="845" y="868"/>
                  </a:cubicBezTo>
                  <a:cubicBezTo>
                    <a:pt x="548" y="1073"/>
                    <a:pt x="297" y="1370"/>
                    <a:pt x="183" y="1712"/>
                  </a:cubicBezTo>
                  <a:cubicBezTo>
                    <a:pt x="0" y="2374"/>
                    <a:pt x="479" y="3082"/>
                    <a:pt x="1073" y="3379"/>
                  </a:cubicBezTo>
                  <a:cubicBezTo>
                    <a:pt x="1689" y="3675"/>
                    <a:pt x="2420" y="3698"/>
                    <a:pt x="3104" y="3698"/>
                  </a:cubicBezTo>
                  <a:lnTo>
                    <a:pt x="14905" y="3675"/>
                  </a:lnTo>
                  <a:cubicBezTo>
                    <a:pt x="15955" y="3675"/>
                    <a:pt x="17005" y="3675"/>
                    <a:pt x="18078" y="3630"/>
                  </a:cubicBezTo>
                  <a:cubicBezTo>
                    <a:pt x="18420" y="3630"/>
                    <a:pt x="18763" y="3607"/>
                    <a:pt x="19082" y="3493"/>
                  </a:cubicBezTo>
                  <a:cubicBezTo>
                    <a:pt x="19676" y="3287"/>
                    <a:pt x="20109" y="2740"/>
                    <a:pt x="20201" y="2123"/>
                  </a:cubicBezTo>
                  <a:cubicBezTo>
                    <a:pt x="20315" y="1507"/>
                    <a:pt x="20041" y="868"/>
                    <a:pt x="19561" y="480"/>
                  </a:cubicBezTo>
                  <a:cubicBezTo>
                    <a:pt x="18945" y="0"/>
                    <a:pt x="18101" y="0"/>
                    <a:pt x="17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" name="Google Shape;66;p13"/>
          <p:cNvGrpSpPr/>
          <p:nvPr/>
        </p:nvGrpSpPr>
        <p:grpSpPr>
          <a:xfrm flipH="1" rot="4030587">
            <a:off x="91117" y="1759929"/>
            <a:ext cx="1140315" cy="595189"/>
            <a:chOff x="1362021" y="1108808"/>
            <a:chExt cx="986885" cy="515106"/>
          </a:xfrm>
        </p:grpSpPr>
        <p:sp>
          <p:nvSpPr>
            <p:cNvPr id="67" name="Google Shape;67;p13"/>
            <p:cNvSpPr/>
            <p:nvPr/>
          </p:nvSpPr>
          <p:spPr>
            <a:xfrm flipH="1">
              <a:off x="1362021" y="1108808"/>
              <a:ext cx="147683" cy="70196"/>
            </a:xfrm>
            <a:custGeom>
              <a:rect b="b" l="l" r="r" t="t"/>
              <a:pathLst>
                <a:path extrusionOk="0" h="3505" w="7374">
                  <a:moveTo>
                    <a:pt x="7141" y="0"/>
                  </a:moveTo>
                  <a:cubicBezTo>
                    <a:pt x="7112" y="0"/>
                    <a:pt x="7083" y="6"/>
                    <a:pt x="7054" y="18"/>
                  </a:cubicBezTo>
                  <a:cubicBezTo>
                    <a:pt x="4748" y="999"/>
                    <a:pt x="2420" y="2026"/>
                    <a:pt x="137" y="3099"/>
                  </a:cubicBezTo>
                  <a:cubicBezTo>
                    <a:pt x="46" y="3145"/>
                    <a:pt x="1" y="3282"/>
                    <a:pt x="46" y="3373"/>
                  </a:cubicBezTo>
                  <a:cubicBezTo>
                    <a:pt x="69" y="3442"/>
                    <a:pt x="115" y="3464"/>
                    <a:pt x="160" y="3487"/>
                  </a:cubicBezTo>
                  <a:cubicBezTo>
                    <a:pt x="183" y="3499"/>
                    <a:pt x="212" y="3504"/>
                    <a:pt x="240" y="3504"/>
                  </a:cubicBezTo>
                  <a:cubicBezTo>
                    <a:pt x="269" y="3504"/>
                    <a:pt x="297" y="3499"/>
                    <a:pt x="320" y="3487"/>
                  </a:cubicBezTo>
                  <a:cubicBezTo>
                    <a:pt x="2603" y="2414"/>
                    <a:pt x="4908" y="1387"/>
                    <a:pt x="7236" y="406"/>
                  </a:cubicBezTo>
                  <a:cubicBezTo>
                    <a:pt x="7327" y="360"/>
                    <a:pt x="7373" y="223"/>
                    <a:pt x="7327" y="132"/>
                  </a:cubicBezTo>
                  <a:cubicBezTo>
                    <a:pt x="7294" y="47"/>
                    <a:pt x="7222" y="0"/>
                    <a:pt x="71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3"/>
            <p:cNvSpPr/>
            <p:nvPr/>
          </p:nvSpPr>
          <p:spPr>
            <a:xfrm flipH="1">
              <a:off x="1486309" y="1129214"/>
              <a:ext cx="604350" cy="382245"/>
            </a:xfrm>
            <a:custGeom>
              <a:rect b="b" l="l" r="r" t="t"/>
              <a:pathLst>
                <a:path extrusionOk="0" h="19086" w="30176">
                  <a:moveTo>
                    <a:pt x="25094" y="1"/>
                  </a:moveTo>
                  <a:cubicBezTo>
                    <a:pt x="25068" y="1"/>
                    <a:pt x="25043" y="1"/>
                    <a:pt x="25017" y="3"/>
                  </a:cubicBezTo>
                  <a:cubicBezTo>
                    <a:pt x="24698" y="26"/>
                    <a:pt x="24401" y="140"/>
                    <a:pt x="24127" y="254"/>
                  </a:cubicBezTo>
                  <a:cubicBezTo>
                    <a:pt x="16092" y="3655"/>
                    <a:pt x="8058" y="7056"/>
                    <a:pt x="1" y="10457"/>
                  </a:cubicBezTo>
                  <a:cubicBezTo>
                    <a:pt x="754" y="13333"/>
                    <a:pt x="1941" y="16278"/>
                    <a:pt x="3402" y="19085"/>
                  </a:cubicBezTo>
                  <a:cubicBezTo>
                    <a:pt x="11619" y="15136"/>
                    <a:pt x="19950" y="11461"/>
                    <a:pt x="28395" y="8015"/>
                  </a:cubicBezTo>
                  <a:cubicBezTo>
                    <a:pt x="28578" y="7946"/>
                    <a:pt x="28783" y="7855"/>
                    <a:pt x="28920" y="7718"/>
                  </a:cubicBezTo>
                  <a:cubicBezTo>
                    <a:pt x="29057" y="7535"/>
                    <a:pt x="29103" y="7330"/>
                    <a:pt x="29148" y="7125"/>
                  </a:cubicBezTo>
                  <a:cubicBezTo>
                    <a:pt x="29582" y="5367"/>
                    <a:pt x="29902" y="3587"/>
                    <a:pt x="30176" y="1806"/>
                  </a:cubicBezTo>
                  <a:cubicBezTo>
                    <a:pt x="28783" y="1281"/>
                    <a:pt x="27414" y="756"/>
                    <a:pt x="26044" y="231"/>
                  </a:cubicBezTo>
                  <a:cubicBezTo>
                    <a:pt x="25727" y="126"/>
                    <a:pt x="25411" y="1"/>
                    <a:pt x="250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3"/>
            <p:cNvSpPr/>
            <p:nvPr/>
          </p:nvSpPr>
          <p:spPr>
            <a:xfrm flipH="1">
              <a:off x="2048095" y="1364212"/>
              <a:ext cx="277501" cy="230416"/>
            </a:xfrm>
            <a:custGeom>
              <a:rect b="b" l="l" r="r" t="t"/>
              <a:pathLst>
                <a:path extrusionOk="0" h="11505" w="13856">
                  <a:moveTo>
                    <a:pt x="11253" y="0"/>
                  </a:moveTo>
                  <a:cubicBezTo>
                    <a:pt x="7510" y="1667"/>
                    <a:pt x="3744" y="3310"/>
                    <a:pt x="0" y="4976"/>
                  </a:cubicBezTo>
                  <a:cubicBezTo>
                    <a:pt x="639" y="7282"/>
                    <a:pt x="1621" y="9473"/>
                    <a:pt x="2853" y="11504"/>
                  </a:cubicBezTo>
                  <a:cubicBezTo>
                    <a:pt x="6528" y="9838"/>
                    <a:pt x="10203" y="8149"/>
                    <a:pt x="13855" y="6483"/>
                  </a:cubicBezTo>
                  <a:cubicBezTo>
                    <a:pt x="13467" y="4086"/>
                    <a:pt x="12554" y="1781"/>
                    <a:pt x="112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3"/>
            <p:cNvSpPr/>
            <p:nvPr/>
          </p:nvSpPr>
          <p:spPr>
            <a:xfrm flipH="1">
              <a:off x="1585522" y="1247464"/>
              <a:ext cx="350641" cy="192084"/>
            </a:xfrm>
            <a:custGeom>
              <a:rect b="b" l="l" r="r" t="t"/>
              <a:pathLst>
                <a:path extrusionOk="0" h="9591" w="17508">
                  <a:moveTo>
                    <a:pt x="16201" y="1"/>
                  </a:moveTo>
                  <a:cubicBezTo>
                    <a:pt x="16187" y="1"/>
                    <a:pt x="16173" y="4"/>
                    <a:pt x="16161" y="10"/>
                  </a:cubicBezTo>
                  <a:cubicBezTo>
                    <a:pt x="16115" y="33"/>
                    <a:pt x="16070" y="101"/>
                    <a:pt x="16115" y="147"/>
                  </a:cubicBezTo>
                  <a:lnTo>
                    <a:pt x="17302" y="2795"/>
                  </a:lnTo>
                  <a:cubicBezTo>
                    <a:pt x="17302" y="2817"/>
                    <a:pt x="17325" y="2840"/>
                    <a:pt x="17348" y="2840"/>
                  </a:cubicBezTo>
                  <a:cubicBezTo>
                    <a:pt x="17359" y="2852"/>
                    <a:pt x="17376" y="2857"/>
                    <a:pt x="17393" y="2857"/>
                  </a:cubicBezTo>
                  <a:cubicBezTo>
                    <a:pt x="17410" y="2857"/>
                    <a:pt x="17428" y="2852"/>
                    <a:pt x="17439" y="2840"/>
                  </a:cubicBezTo>
                  <a:cubicBezTo>
                    <a:pt x="17485" y="2817"/>
                    <a:pt x="17508" y="2772"/>
                    <a:pt x="17485" y="2703"/>
                  </a:cubicBezTo>
                  <a:lnTo>
                    <a:pt x="16298" y="56"/>
                  </a:lnTo>
                  <a:cubicBezTo>
                    <a:pt x="16281" y="22"/>
                    <a:pt x="16240" y="1"/>
                    <a:pt x="16201" y="1"/>
                  </a:cubicBezTo>
                  <a:close/>
                  <a:moveTo>
                    <a:pt x="11858" y="1503"/>
                  </a:moveTo>
                  <a:cubicBezTo>
                    <a:pt x="11838" y="1503"/>
                    <a:pt x="11818" y="1508"/>
                    <a:pt x="11801" y="1516"/>
                  </a:cubicBezTo>
                  <a:cubicBezTo>
                    <a:pt x="11756" y="1539"/>
                    <a:pt x="11733" y="1608"/>
                    <a:pt x="11778" y="1653"/>
                  </a:cubicBezTo>
                  <a:cubicBezTo>
                    <a:pt x="12281" y="2498"/>
                    <a:pt x="12691" y="3365"/>
                    <a:pt x="13011" y="4301"/>
                  </a:cubicBezTo>
                  <a:cubicBezTo>
                    <a:pt x="13011" y="4324"/>
                    <a:pt x="13034" y="4347"/>
                    <a:pt x="13057" y="4369"/>
                  </a:cubicBezTo>
                  <a:lnTo>
                    <a:pt x="13148" y="4369"/>
                  </a:lnTo>
                  <a:cubicBezTo>
                    <a:pt x="13194" y="4347"/>
                    <a:pt x="13216" y="4278"/>
                    <a:pt x="13194" y="4233"/>
                  </a:cubicBezTo>
                  <a:cubicBezTo>
                    <a:pt x="12897" y="3297"/>
                    <a:pt x="12463" y="2384"/>
                    <a:pt x="11961" y="1562"/>
                  </a:cubicBezTo>
                  <a:cubicBezTo>
                    <a:pt x="11932" y="1519"/>
                    <a:pt x="11894" y="1503"/>
                    <a:pt x="11858" y="1503"/>
                  </a:cubicBezTo>
                  <a:close/>
                  <a:moveTo>
                    <a:pt x="8052" y="3265"/>
                  </a:moveTo>
                  <a:cubicBezTo>
                    <a:pt x="8038" y="3265"/>
                    <a:pt x="8024" y="3268"/>
                    <a:pt x="8012" y="3274"/>
                  </a:cubicBezTo>
                  <a:cubicBezTo>
                    <a:pt x="7944" y="3297"/>
                    <a:pt x="7921" y="3365"/>
                    <a:pt x="7944" y="3411"/>
                  </a:cubicBezTo>
                  <a:lnTo>
                    <a:pt x="9199" y="5967"/>
                  </a:lnTo>
                  <a:cubicBezTo>
                    <a:pt x="9199" y="5990"/>
                    <a:pt x="9222" y="6013"/>
                    <a:pt x="9245" y="6036"/>
                  </a:cubicBezTo>
                  <a:cubicBezTo>
                    <a:pt x="9268" y="6036"/>
                    <a:pt x="9313" y="6036"/>
                    <a:pt x="9336" y="6013"/>
                  </a:cubicBezTo>
                  <a:cubicBezTo>
                    <a:pt x="9382" y="5990"/>
                    <a:pt x="9405" y="5944"/>
                    <a:pt x="9382" y="5876"/>
                  </a:cubicBezTo>
                  <a:lnTo>
                    <a:pt x="8149" y="3320"/>
                  </a:lnTo>
                  <a:cubicBezTo>
                    <a:pt x="8132" y="3286"/>
                    <a:pt x="8091" y="3265"/>
                    <a:pt x="8052" y="3265"/>
                  </a:cubicBezTo>
                  <a:close/>
                  <a:moveTo>
                    <a:pt x="4068" y="4888"/>
                  </a:moveTo>
                  <a:cubicBezTo>
                    <a:pt x="4058" y="4888"/>
                    <a:pt x="4049" y="4890"/>
                    <a:pt x="4041" y="4894"/>
                  </a:cubicBezTo>
                  <a:cubicBezTo>
                    <a:pt x="3972" y="4917"/>
                    <a:pt x="3949" y="4986"/>
                    <a:pt x="3972" y="5031"/>
                  </a:cubicBezTo>
                  <a:lnTo>
                    <a:pt x="4976" y="7885"/>
                  </a:lnTo>
                  <a:cubicBezTo>
                    <a:pt x="4999" y="7907"/>
                    <a:pt x="5022" y="7930"/>
                    <a:pt x="5045" y="7953"/>
                  </a:cubicBezTo>
                  <a:lnTo>
                    <a:pt x="5113" y="7953"/>
                  </a:lnTo>
                  <a:cubicBezTo>
                    <a:pt x="5182" y="7930"/>
                    <a:pt x="5205" y="7862"/>
                    <a:pt x="5182" y="7816"/>
                  </a:cubicBezTo>
                  <a:lnTo>
                    <a:pt x="4178" y="4963"/>
                  </a:lnTo>
                  <a:cubicBezTo>
                    <a:pt x="4159" y="4926"/>
                    <a:pt x="4110" y="4888"/>
                    <a:pt x="4068" y="4888"/>
                  </a:cubicBezTo>
                  <a:close/>
                  <a:moveTo>
                    <a:pt x="119" y="6392"/>
                  </a:moveTo>
                  <a:cubicBezTo>
                    <a:pt x="104" y="6392"/>
                    <a:pt x="87" y="6395"/>
                    <a:pt x="69" y="6401"/>
                  </a:cubicBezTo>
                  <a:cubicBezTo>
                    <a:pt x="23" y="6424"/>
                    <a:pt x="0" y="6469"/>
                    <a:pt x="23" y="6538"/>
                  </a:cubicBezTo>
                  <a:cubicBezTo>
                    <a:pt x="434" y="7565"/>
                    <a:pt x="936" y="8569"/>
                    <a:pt x="1507" y="9528"/>
                  </a:cubicBezTo>
                  <a:cubicBezTo>
                    <a:pt x="1507" y="9551"/>
                    <a:pt x="1530" y="9574"/>
                    <a:pt x="1553" y="9574"/>
                  </a:cubicBezTo>
                  <a:cubicBezTo>
                    <a:pt x="1564" y="9585"/>
                    <a:pt x="1581" y="9591"/>
                    <a:pt x="1598" y="9591"/>
                  </a:cubicBezTo>
                  <a:cubicBezTo>
                    <a:pt x="1615" y="9591"/>
                    <a:pt x="1632" y="9585"/>
                    <a:pt x="1644" y="9574"/>
                  </a:cubicBezTo>
                  <a:cubicBezTo>
                    <a:pt x="1690" y="9551"/>
                    <a:pt x="1712" y="9482"/>
                    <a:pt x="1690" y="9437"/>
                  </a:cubicBezTo>
                  <a:cubicBezTo>
                    <a:pt x="1119" y="8478"/>
                    <a:pt x="640" y="7474"/>
                    <a:pt x="206" y="6447"/>
                  </a:cubicBezTo>
                  <a:cubicBezTo>
                    <a:pt x="189" y="6413"/>
                    <a:pt x="160" y="6392"/>
                    <a:pt x="119" y="639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3"/>
            <p:cNvSpPr/>
            <p:nvPr/>
          </p:nvSpPr>
          <p:spPr>
            <a:xfrm flipH="1">
              <a:off x="2048099" y="1437806"/>
              <a:ext cx="245497" cy="156815"/>
            </a:xfrm>
            <a:custGeom>
              <a:rect b="b" l="l" r="r" t="t"/>
              <a:pathLst>
                <a:path extrusionOk="0" h="7830" w="12258">
                  <a:moveTo>
                    <a:pt x="11550" y="0"/>
                  </a:moveTo>
                  <a:cubicBezTo>
                    <a:pt x="7647" y="1712"/>
                    <a:pt x="3789" y="3561"/>
                    <a:pt x="0" y="5524"/>
                  </a:cubicBezTo>
                  <a:cubicBezTo>
                    <a:pt x="388" y="6300"/>
                    <a:pt x="799" y="7076"/>
                    <a:pt x="1255" y="7829"/>
                  </a:cubicBezTo>
                  <a:cubicBezTo>
                    <a:pt x="4930" y="6163"/>
                    <a:pt x="8605" y="4474"/>
                    <a:pt x="12257" y="2808"/>
                  </a:cubicBezTo>
                  <a:cubicBezTo>
                    <a:pt x="12098" y="1849"/>
                    <a:pt x="11846" y="890"/>
                    <a:pt x="115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3"/>
            <p:cNvSpPr/>
            <p:nvPr/>
          </p:nvSpPr>
          <p:spPr>
            <a:xfrm flipH="1">
              <a:off x="2011522" y="1314049"/>
              <a:ext cx="337383" cy="309865"/>
            </a:xfrm>
            <a:custGeom>
              <a:rect b="b" l="l" r="r" t="t"/>
              <a:pathLst>
                <a:path extrusionOk="0" h="15472" w="16846">
                  <a:moveTo>
                    <a:pt x="12200" y="1"/>
                  </a:moveTo>
                  <a:cubicBezTo>
                    <a:pt x="12159" y="1"/>
                    <a:pt x="12117" y="6"/>
                    <a:pt x="12075" y="17"/>
                  </a:cubicBezTo>
                  <a:cubicBezTo>
                    <a:pt x="11801" y="109"/>
                    <a:pt x="11641" y="428"/>
                    <a:pt x="11664" y="725"/>
                  </a:cubicBezTo>
                  <a:cubicBezTo>
                    <a:pt x="11687" y="999"/>
                    <a:pt x="11732" y="1296"/>
                    <a:pt x="11801" y="1478"/>
                  </a:cubicBezTo>
                  <a:cubicBezTo>
                    <a:pt x="12988" y="4423"/>
                    <a:pt x="14175" y="7390"/>
                    <a:pt x="15339" y="10334"/>
                  </a:cubicBezTo>
                  <a:cubicBezTo>
                    <a:pt x="15453" y="10608"/>
                    <a:pt x="15590" y="10928"/>
                    <a:pt x="15841" y="11110"/>
                  </a:cubicBezTo>
                  <a:cubicBezTo>
                    <a:pt x="15952" y="11199"/>
                    <a:pt x="16106" y="11250"/>
                    <a:pt x="16257" y="11250"/>
                  </a:cubicBezTo>
                  <a:cubicBezTo>
                    <a:pt x="16415" y="11250"/>
                    <a:pt x="16569" y="11194"/>
                    <a:pt x="16663" y="11065"/>
                  </a:cubicBezTo>
                  <a:cubicBezTo>
                    <a:pt x="16845" y="10859"/>
                    <a:pt x="16754" y="10540"/>
                    <a:pt x="16663" y="10266"/>
                  </a:cubicBezTo>
                  <a:cubicBezTo>
                    <a:pt x="15613" y="7070"/>
                    <a:pt x="14403" y="3920"/>
                    <a:pt x="13056" y="816"/>
                  </a:cubicBezTo>
                  <a:cubicBezTo>
                    <a:pt x="12892" y="446"/>
                    <a:pt x="12578" y="1"/>
                    <a:pt x="12200" y="1"/>
                  </a:cubicBezTo>
                  <a:close/>
                  <a:moveTo>
                    <a:pt x="636" y="5970"/>
                  </a:moveTo>
                  <a:cubicBezTo>
                    <a:pt x="615" y="5970"/>
                    <a:pt x="593" y="5971"/>
                    <a:pt x="571" y="5975"/>
                  </a:cubicBezTo>
                  <a:cubicBezTo>
                    <a:pt x="251" y="6020"/>
                    <a:pt x="46" y="6340"/>
                    <a:pt x="23" y="6637"/>
                  </a:cubicBezTo>
                  <a:cubicBezTo>
                    <a:pt x="0" y="6956"/>
                    <a:pt x="137" y="7253"/>
                    <a:pt x="251" y="7550"/>
                  </a:cubicBezTo>
                  <a:cubicBezTo>
                    <a:pt x="662" y="8486"/>
                    <a:pt x="1050" y="9421"/>
                    <a:pt x="1461" y="10380"/>
                  </a:cubicBezTo>
                  <a:cubicBezTo>
                    <a:pt x="1803" y="11179"/>
                    <a:pt x="2146" y="12001"/>
                    <a:pt x="2488" y="12799"/>
                  </a:cubicBezTo>
                  <a:cubicBezTo>
                    <a:pt x="2808" y="13598"/>
                    <a:pt x="3150" y="14397"/>
                    <a:pt x="3675" y="15082"/>
                  </a:cubicBezTo>
                  <a:cubicBezTo>
                    <a:pt x="3812" y="15265"/>
                    <a:pt x="3995" y="15447"/>
                    <a:pt x="4223" y="15470"/>
                  </a:cubicBezTo>
                  <a:cubicBezTo>
                    <a:pt x="4235" y="15471"/>
                    <a:pt x="4246" y="15471"/>
                    <a:pt x="4258" y="15471"/>
                  </a:cubicBezTo>
                  <a:cubicBezTo>
                    <a:pt x="4562" y="15471"/>
                    <a:pt x="4817" y="15185"/>
                    <a:pt x="4839" y="14877"/>
                  </a:cubicBezTo>
                  <a:cubicBezTo>
                    <a:pt x="4885" y="14557"/>
                    <a:pt x="4748" y="14237"/>
                    <a:pt x="4634" y="13941"/>
                  </a:cubicBezTo>
                  <a:cubicBezTo>
                    <a:pt x="3675" y="11727"/>
                    <a:pt x="2716" y="9490"/>
                    <a:pt x="1735" y="7276"/>
                  </a:cubicBezTo>
                  <a:cubicBezTo>
                    <a:pt x="1621" y="7025"/>
                    <a:pt x="1461" y="6751"/>
                    <a:pt x="1301" y="6477"/>
                  </a:cubicBezTo>
                  <a:cubicBezTo>
                    <a:pt x="1153" y="6223"/>
                    <a:pt x="908" y="5970"/>
                    <a:pt x="636" y="59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" name="Google Shape;73;p13"/>
          <p:cNvSpPr/>
          <p:nvPr/>
        </p:nvSpPr>
        <p:spPr>
          <a:xfrm>
            <a:off x="6392050" y="791737"/>
            <a:ext cx="205140" cy="205140"/>
          </a:xfrm>
          <a:custGeom>
            <a:rect b="b" l="l" r="r" t="t"/>
            <a:pathLst>
              <a:path extrusionOk="0" h="7602" w="7602">
                <a:moveTo>
                  <a:pt x="2648" y="1"/>
                </a:moveTo>
                <a:cubicBezTo>
                  <a:pt x="2420" y="1"/>
                  <a:pt x="2237" y="183"/>
                  <a:pt x="2237" y="434"/>
                </a:cubicBezTo>
                <a:lnTo>
                  <a:pt x="2237" y="1804"/>
                </a:lnTo>
                <a:cubicBezTo>
                  <a:pt x="2237" y="2032"/>
                  <a:pt x="2032" y="2215"/>
                  <a:pt x="1804" y="2215"/>
                </a:cubicBezTo>
                <a:lnTo>
                  <a:pt x="434" y="2215"/>
                </a:lnTo>
                <a:cubicBezTo>
                  <a:pt x="206" y="2215"/>
                  <a:pt x="0" y="2420"/>
                  <a:pt x="0" y="2648"/>
                </a:cubicBezTo>
                <a:lnTo>
                  <a:pt x="0" y="4954"/>
                </a:lnTo>
                <a:cubicBezTo>
                  <a:pt x="0" y="5182"/>
                  <a:pt x="206" y="5387"/>
                  <a:pt x="434" y="5387"/>
                </a:cubicBezTo>
                <a:lnTo>
                  <a:pt x="1804" y="5387"/>
                </a:lnTo>
                <a:cubicBezTo>
                  <a:pt x="2032" y="5387"/>
                  <a:pt x="2237" y="5570"/>
                  <a:pt x="2237" y="5798"/>
                </a:cubicBezTo>
                <a:lnTo>
                  <a:pt x="2237" y="7168"/>
                </a:lnTo>
                <a:cubicBezTo>
                  <a:pt x="2237" y="7419"/>
                  <a:pt x="2420" y="7601"/>
                  <a:pt x="2648" y="7601"/>
                </a:cubicBezTo>
                <a:lnTo>
                  <a:pt x="4976" y="7601"/>
                </a:lnTo>
                <a:cubicBezTo>
                  <a:pt x="5205" y="7601"/>
                  <a:pt x="5387" y="7419"/>
                  <a:pt x="5387" y="7168"/>
                </a:cubicBezTo>
                <a:lnTo>
                  <a:pt x="5387" y="5798"/>
                </a:lnTo>
                <a:cubicBezTo>
                  <a:pt x="5387" y="5570"/>
                  <a:pt x="5570" y="5387"/>
                  <a:pt x="5798" y="5387"/>
                </a:cubicBezTo>
                <a:lnTo>
                  <a:pt x="7190" y="5387"/>
                </a:lnTo>
                <a:cubicBezTo>
                  <a:pt x="7419" y="5387"/>
                  <a:pt x="7601" y="5182"/>
                  <a:pt x="7601" y="4954"/>
                </a:cubicBezTo>
                <a:lnTo>
                  <a:pt x="7601" y="2648"/>
                </a:lnTo>
                <a:cubicBezTo>
                  <a:pt x="7601" y="2420"/>
                  <a:pt x="7419" y="2215"/>
                  <a:pt x="7190" y="2215"/>
                </a:cubicBezTo>
                <a:lnTo>
                  <a:pt x="5798" y="2215"/>
                </a:lnTo>
                <a:cubicBezTo>
                  <a:pt x="5570" y="2215"/>
                  <a:pt x="5387" y="2032"/>
                  <a:pt x="5387" y="1804"/>
                </a:cubicBezTo>
                <a:lnTo>
                  <a:pt x="5387" y="434"/>
                </a:lnTo>
                <a:cubicBezTo>
                  <a:pt x="5387" y="183"/>
                  <a:pt x="5205" y="1"/>
                  <a:pt x="497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3"/>
          <p:cNvSpPr/>
          <p:nvPr/>
        </p:nvSpPr>
        <p:spPr>
          <a:xfrm>
            <a:off x="5807862" y="3811889"/>
            <a:ext cx="204519" cy="204519"/>
          </a:xfrm>
          <a:custGeom>
            <a:rect b="b" l="l" r="r" t="t"/>
            <a:pathLst>
              <a:path extrusionOk="0" h="7579" w="7579">
                <a:moveTo>
                  <a:pt x="2625" y="1"/>
                </a:moveTo>
                <a:cubicBezTo>
                  <a:pt x="2397" y="1"/>
                  <a:pt x="2214" y="183"/>
                  <a:pt x="2214" y="412"/>
                </a:cubicBezTo>
                <a:lnTo>
                  <a:pt x="2214" y="1781"/>
                </a:lnTo>
                <a:cubicBezTo>
                  <a:pt x="2214" y="2032"/>
                  <a:pt x="2032" y="2215"/>
                  <a:pt x="1804" y="2215"/>
                </a:cubicBezTo>
                <a:lnTo>
                  <a:pt x="411" y="2215"/>
                </a:lnTo>
                <a:cubicBezTo>
                  <a:pt x="183" y="2215"/>
                  <a:pt x="0" y="2397"/>
                  <a:pt x="0" y="2626"/>
                </a:cubicBezTo>
                <a:lnTo>
                  <a:pt x="0" y="4954"/>
                </a:lnTo>
                <a:cubicBezTo>
                  <a:pt x="0" y="5182"/>
                  <a:pt x="183" y="5365"/>
                  <a:pt x="411" y="5365"/>
                </a:cubicBezTo>
                <a:lnTo>
                  <a:pt x="1804" y="5365"/>
                </a:lnTo>
                <a:cubicBezTo>
                  <a:pt x="2032" y="5365"/>
                  <a:pt x="2214" y="5547"/>
                  <a:pt x="2214" y="5775"/>
                </a:cubicBezTo>
                <a:lnTo>
                  <a:pt x="2214" y="7168"/>
                </a:lnTo>
                <a:cubicBezTo>
                  <a:pt x="2214" y="7396"/>
                  <a:pt x="2397" y="7579"/>
                  <a:pt x="2625" y="7579"/>
                </a:cubicBezTo>
                <a:lnTo>
                  <a:pt x="4953" y="7579"/>
                </a:lnTo>
                <a:cubicBezTo>
                  <a:pt x="5182" y="7579"/>
                  <a:pt x="5364" y="7396"/>
                  <a:pt x="5364" y="7168"/>
                </a:cubicBezTo>
                <a:lnTo>
                  <a:pt x="5364" y="5775"/>
                </a:lnTo>
                <a:cubicBezTo>
                  <a:pt x="5364" y="5547"/>
                  <a:pt x="5570" y="5365"/>
                  <a:pt x="5798" y="5365"/>
                </a:cubicBezTo>
                <a:lnTo>
                  <a:pt x="7168" y="5365"/>
                </a:lnTo>
                <a:cubicBezTo>
                  <a:pt x="7396" y="5365"/>
                  <a:pt x="7578" y="5182"/>
                  <a:pt x="7578" y="4954"/>
                </a:cubicBezTo>
                <a:lnTo>
                  <a:pt x="7578" y="2626"/>
                </a:lnTo>
                <a:cubicBezTo>
                  <a:pt x="7578" y="2397"/>
                  <a:pt x="7396" y="2215"/>
                  <a:pt x="7168" y="2215"/>
                </a:cubicBezTo>
                <a:lnTo>
                  <a:pt x="5798" y="2215"/>
                </a:lnTo>
                <a:cubicBezTo>
                  <a:pt x="5570" y="2215"/>
                  <a:pt x="5364" y="2032"/>
                  <a:pt x="5364" y="1781"/>
                </a:cubicBezTo>
                <a:lnTo>
                  <a:pt x="5364" y="412"/>
                </a:lnTo>
                <a:cubicBezTo>
                  <a:pt x="5364" y="183"/>
                  <a:pt x="5182" y="1"/>
                  <a:pt x="495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3"/>
          <p:cNvSpPr/>
          <p:nvPr/>
        </p:nvSpPr>
        <p:spPr>
          <a:xfrm>
            <a:off x="822164" y="1505053"/>
            <a:ext cx="93044" cy="97659"/>
          </a:xfrm>
          <a:custGeom>
            <a:rect b="b" l="l" r="r" t="t"/>
            <a:pathLst>
              <a:path extrusionOk="0" h="3619" w="3448">
                <a:moveTo>
                  <a:pt x="1607" y="0"/>
                </a:moveTo>
                <a:cubicBezTo>
                  <a:pt x="977" y="0"/>
                  <a:pt x="331" y="380"/>
                  <a:pt x="115" y="985"/>
                </a:cubicBezTo>
                <a:cubicBezTo>
                  <a:pt x="1" y="1282"/>
                  <a:pt x="1" y="1602"/>
                  <a:pt x="24" y="1921"/>
                </a:cubicBezTo>
                <a:cubicBezTo>
                  <a:pt x="69" y="2195"/>
                  <a:pt x="115" y="2469"/>
                  <a:pt x="252" y="2720"/>
                </a:cubicBezTo>
                <a:cubicBezTo>
                  <a:pt x="525" y="3266"/>
                  <a:pt x="1145" y="3618"/>
                  <a:pt x="1758" y="3618"/>
                </a:cubicBezTo>
                <a:cubicBezTo>
                  <a:pt x="1811" y="3618"/>
                  <a:pt x="1865" y="3616"/>
                  <a:pt x="1918" y="3610"/>
                </a:cubicBezTo>
                <a:cubicBezTo>
                  <a:pt x="2580" y="3519"/>
                  <a:pt x="3151" y="2994"/>
                  <a:pt x="3310" y="2332"/>
                </a:cubicBezTo>
                <a:cubicBezTo>
                  <a:pt x="3425" y="1898"/>
                  <a:pt x="3447" y="1305"/>
                  <a:pt x="3128" y="826"/>
                </a:cubicBezTo>
                <a:cubicBezTo>
                  <a:pt x="2831" y="346"/>
                  <a:pt x="2283" y="27"/>
                  <a:pt x="1713" y="4"/>
                </a:cubicBezTo>
                <a:cubicBezTo>
                  <a:pt x="1677" y="1"/>
                  <a:pt x="1642" y="0"/>
                  <a:pt x="160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3"/>
          <p:cNvSpPr/>
          <p:nvPr/>
        </p:nvSpPr>
        <p:spPr>
          <a:xfrm>
            <a:off x="522198" y="1513850"/>
            <a:ext cx="278431" cy="272818"/>
          </a:xfrm>
          <a:custGeom>
            <a:rect b="b" l="l" r="r" t="t"/>
            <a:pathLst>
              <a:path extrusionOk="0" h="10110" w="10318">
                <a:moveTo>
                  <a:pt x="5025" y="1"/>
                </a:moveTo>
                <a:cubicBezTo>
                  <a:pt x="4724" y="1"/>
                  <a:pt x="4425" y="35"/>
                  <a:pt x="4132" y="111"/>
                </a:cubicBezTo>
                <a:cubicBezTo>
                  <a:pt x="3562" y="271"/>
                  <a:pt x="3014" y="568"/>
                  <a:pt x="2534" y="956"/>
                </a:cubicBezTo>
                <a:cubicBezTo>
                  <a:pt x="914" y="2234"/>
                  <a:pt x="1" y="4425"/>
                  <a:pt x="434" y="6434"/>
                </a:cubicBezTo>
                <a:cubicBezTo>
                  <a:pt x="865" y="8452"/>
                  <a:pt x="2737" y="10109"/>
                  <a:pt x="4775" y="10109"/>
                </a:cubicBezTo>
                <a:cubicBezTo>
                  <a:pt x="4789" y="10109"/>
                  <a:pt x="4803" y="10109"/>
                  <a:pt x="4817" y="10109"/>
                </a:cubicBezTo>
                <a:cubicBezTo>
                  <a:pt x="5958" y="10109"/>
                  <a:pt x="7054" y="9630"/>
                  <a:pt x="7921" y="8899"/>
                </a:cubicBezTo>
                <a:cubicBezTo>
                  <a:pt x="8789" y="8169"/>
                  <a:pt x="9428" y="7187"/>
                  <a:pt x="9884" y="6160"/>
                </a:cubicBezTo>
                <a:cubicBezTo>
                  <a:pt x="10318" y="5156"/>
                  <a:pt x="10181" y="3490"/>
                  <a:pt x="9428" y="2234"/>
                </a:cubicBezTo>
                <a:cubicBezTo>
                  <a:pt x="8903" y="1367"/>
                  <a:pt x="7990" y="796"/>
                  <a:pt x="7054" y="431"/>
                </a:cubicBezTo>
                <a:cubicBezTo>
                  <a:pt x="6404" y="177"/>
                  <a:pt x="5709" y="1"/>
                  <a:pt x="502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7" name="Google Shape;77;p13"/>
          <p:cNvGrpSpPr/>
          <p:nvPr/>
        </p:nvGrpSpPr>
        <p:grpSpPr>
          <a:xfrm>
            <a:off x="68864" y="3096390"/>
            <a:ext cx="1299652" cy="2651951"/>
            <a:chOff x="8154826" y="3096390"/>
            <a:chExt cx="1299652" cy="2651951"/>
          </a:xfrm>
        </p:grpSpPr>
        <p:sp>
          <p:nvSpPr>
            <p:cNvPr id="78" name="Google Shape;78;p13"/>
            <p:cNvSpPr/>
            <p:nvPr/>
          </p:nvSpPr>
          <p:spPr>
            <a:xfrm>
              <a:off x="8761530" y="3096390"/>
              <a:ext cx="692948" cy="785102"/>
            </a:xfrm>
            <a:custGeom>
              <a:rect b="b" l="l" r="r" t="t"/>
              <a:pathLst>
                <a:path extrusionOk="0" h="29094" w="25679">
                  <a:moveTo>
                    <a:pt x="15362" y="0"/>
                  </a:moveTo>
                  <a:cubicBezTo>
                    <a:pt x="14997" y="0"/>
                    <a:pt x="14631" y="16"/>
                    <a:pt x="14266" y="43"/>
                  </a:cubicBezTo>
                  <a:cubicBezTo>
                    <a:pt x="13581" y="112"/>
                    <a:pt x="12897" y="203"/>
                    <a:pt x="12280" y="500"/>
                  </a:cubicBezTo>
                  <a:cubicBezTo>
                    <a:pt x="11504" y="888"/>
                    <a:pt x="10911" y="1550"/>
                    <a:pt x="10409" y="2234"/>
                  </a:cubicBezTo>
                  <a:cubicBezTo>
                    <a:pt x="8080" y="5498"/>
                    <a:pt x="7533" y="9653"/>
                    <a:pt x="6254" y="13464"/>
                  </a:cubicBezTo>
                  <a:cubicBezTo>
                    <a:pt x="6232" y="13533"/>
                    <a:pt x="6186" y="13624"/>
                    <a:pt x="6140" y="13693"/>
                  </a:cubicBezTo>
                  <a:cubicBezTo>
                    <a:pt x="6088" y="13737"/>
                    <a:pt x="6021" y="13758"/>
                    <a:pt x="5951" y="13758"/>
                  </a:cubicBezTo>
                  <a:cubicBezTo>
                    <a:pt x="5806" y="13758"/>
                    <a:pt x="5647" y="13671"/>
                    <a:pt x="5570" y="13533"/>
                  </a:cubicBezTo>
                  <a:cubicBezTo>
                    <a:pt x="5456" y="13350"/>
                    <a:pt x="5478" y="13099"/>
                    <a:pt x="5501" y="12871"/>
                  </a:cubicBezTo>
                  <a:cubicBezTo>
                    <a:pt x="5752" y="10383"/>
                    <a:pt x="6277" y="7941"/>
                    <a:pt x="7053" y="5544"/>
                  </a:cubicBezTo>
                  <a:cubicBezTo>
                    <a:pt x="7259" y="4928"/>
                    <a:pt x="7464" y="4289"/>
                    <a:pt x="7487" y="3627"/>
                  </a:cubicBezTo>
                  <a:cubicBezTo>
                    <a:pt x="7510" y="2965"/>
                    <a:pt x="7282" y="2257"/>
                    <a:pt x="6734" y="1869"/>
                  </a:cubicBezTo>
                  <a:cubicBezTo>
                    <a:pt x="6438" y="1663"/>
                    <a:pt x="6097" y="1577"/>
                    <a:pt x="5742" y="1577"/>
                  </a:cubicBezTo>
                  <a:cubicBezTo>
                    <a:pt x="5195" y="1577"/>
                    <a:pt x="4617" y="1784"/>
                    <a:pt x="4132" y="2075"/>
                  </a:cubicBezTo>
                  <a:cubicBezTo>
                    <a:pt x="3196" y="2622"/>
                    <a:pt x="2443" y="3467"/>
                    <a:pt x="1872" y="4403"/>
                  </a:cubicBezTo>
                  <a:cubicBezTo>
                    <a:pt x="0" y="7461"/>
                    <a:pt x="137" y="11296"/>
                    <a:pt x="662" y="14834"/>
                  </a:cubicBezTo>
                  <a:cubicBezTo>
                    <a:pt x="1233" y="18509"/>
                    <a:pt x="2169" y="22138"/>
                    <a:pt x="3470" y="25608"/>
                  </a:cubicBezTo>
                  <a:cubicBezTo>
                    <a:pt x="3903" y="26772"/>
                    <a:pt x="4588" y="28164"/>
                    <a:pt x="5958" y="28735"/>
                  </a:cubicBezTo>
                  <a:cubicBezTo>
                    <a:pt x="6548" y="28997"/>
                    <a:pt x="7176" y="29093"/>
                    <a:pt x="7811" y="29093"/>
                  </a:cubicBezTo>
                  <a:cubicBezTo>
                    <a:pt x="8281" y="29093"/>
                    <a:pt x="8756" y="29041"/>
                    <a:pt x="9222" y="28963"/>
                  </a:cubicBezTo>
                  <a:cubicBezTo>
                    <a:pt x="13673" y="28255"/>
                    <a:pt x="17485" y="25379"/>
                    <a:pt x="20657" y="22161"/>
                  </a:cubicBezTo>
                  <a:cubicBezTo>
                    <a:pt x="22050" y="20746"/>
                    <a:pt x="23351" y="19216"/>
                    <a:pt x="24264" y="17459"/>
                  </a:cubicBezTo>
                  <a:cubicBezTo>
                    <a:pt x="25177" y="15701"/>
                    <a:pt x="25679" y="13670"/>
                    <a:pt x="25382" y="11730"/>
                  </a:cubicBezTo>
                  <a:cubicBezTo>
                    <a:pt x="25291" y="11182"/>
                    <a:pt x="25108" y="10611"/>
                    <a:pt x="24652" y="10337"/>
                  </a:cubicBezTo>
                  <a:cubicBezTo>
                    <a:pt x="24472" y="10236"/>
                    <a:pt x="24273" y="10190"/>
                    <a:pt x="24071" y="10190"/>
                  </a:cubicBezTo>
                  <a:cubicBezTo>
                    <a:pt x="23686" y="10190"/>
                    <a:pt x="23293" y="10356"/>
                    <a:pt x="23008" y="10611"/>
                  </a:cubicBezTo>
                  <a:cubicBezTo>
                    <a:pt x="22552" y="10999"/>
                    <a:pt x="22278" y="11524"/>
                    <a:pt x="22004" y="12049"/>
                  </a:cubicBezTo>
                  <a:cubicBezTo>
                    <a:pt x="20885" y="14241"/>
                    <a:pt x="19516" y="16295"/>
                    <a:pt x="17918" y="18166"/>
                  </a:cubicBezTo>
                  <a:cubicBezTo>
                    <a:pt x="19288" y="15222"/>
                    <a:pt x="20657" y="12255"/>
                    <a:pt x="21639" y="9173"/>
                  </a:cubicBezTo>
                  <a:cubicBezTo>
                    <a:pt x="22232" y="7347"/>
                    <a:pt x="22643" y="5316"/>
                    <a:pt x="21913" y="3558"/>
                  </a:cubicBezTo>
                  <a:cubicBezTo>
                    <a:pt x="21342" y="2166"/>
                    <a:pt x="20087" y="1116"/>
                    <a:pt x="18694" y="568"/>
                  </a:cubicBezTo>
                  <a:cubicBezTo>
                    <a:pt x="17639" y="153"/>
                    <a:pt x="16505" y="0"/>
                    <a:pt x="1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8154826" y="3623515"/>
              <a:ext cx="1186935" cy="2124826"/>
            </a:xfrm>
            <a:custGeom>
              <a:rect b="b" l="l" r="r" t="t"/>
              <a:pathLst>
                <a:path extrusionOk="0" h="78741" w="43985">
                  <a:moveTo>
                    <a:pt x="15204" y="1"/>
                  </a:moveTo>
                  <a:cubicBezTo>
                    <a:pt x="14564" y="1"/>
                    <a:pt x="13931" y="314"/>
                    <a:pt x="13467" y="755"/>
                  </a:cubicBezTo>
                  <a:cubicBezTo>
                    <a:pt x="12303" y="1805"/>
                    <a:pt x="11938" y="3517"/>
                    <a:pt x="12098" y="5092"/>
                  </a:cubicBezTo>
                  <a:cubicBezTo>
                    <a:pt x="12280" y="6644"/>
                    <a:pt x="12874" y="8105"/>
                    <a:pt x="13376" y="9611"/>
                  </a:cubicBezTo>
                  <a:cubicBezTo>
                    <a:pt x="15727" y="16824"/>
                    <a:pt x="15248" y="24653"/>
                    <a:pt x="13833" y="32140"/>
                  </a:cubicBezTo>
                  <a:cubicBezTo>
                    <a:pt x="12098" y="36226"/>
                    <a:pt x="10957" y="40585"/>
                    <a:pt x="10432" y="44991"/>
                  </a:cubicBezTo>
                  <a:cubicBezTo>
                    <a:pt x="9929" y="41224"/>
                    <a:pt x="8811" y="37435"/>
                    <a:pt x="8583" y="33601"/>
                  </a:cubicBezTo>
                  <a:cubicBezTo>
                    <a:pt x="8332" y="29538"/>
                    <a:pt x="9062" y="25407"/>
                    <a:pt x="8103" y="21458"/>
                  </a:cubicBezTo>
                  <a:cubicBezTo>
                    <a:pt x="7838" y="20331"/>
                    <a:pt x="7124" y="19034"/>
                    <a:pt x="6003" y="19034"/>
                  </a:cubicBezTo>
                  <a:cubicBezTo>
                    <a:pt x="5966" y="19034"/>
                    <a:pt x="5928" y="19035"/>
                    <a:pt x="5889" y="19038"/>
                  </a:cubicBezTo>
                  <a:cubicBezTo>
                    <a:pt x="5364" y="19084"/>
                    <a:pt x="4908" y="19426"/>
                    <a:pt x="4565" y="19814"/>
                  </a:cubicBezTo>
                  <a:cubicBezTo>
                    <a:pt x="3516" y="21001"/>
                    <a:pt x="3264" y="22645"/>
                    <a:pt x="3173" y="24197"/>
                  </a:cubicBezTo>
                  <a:cubicBezTo>
                    <a:pt x="2945" y="28465"/>
                    <a:pt x="3607" y="32756"/>
                    <a:pt x="5136" y="36751"/>
                  </a:cubicBezTo>
                  <a:cubicBezTo>
                    <a:pt x="6711" y="40836"/>
                    <a:pt x="9199" y="44671"/>
                    <a:pt x="10135" y="48871"/>
                  </a:cubicBezTo>
                  <a:cubicBezTo>
                    <a:pt x="9929" y="55947"/>
                    <a:pt x="11482" y="63182"/>
                    <a:pt x="14905" y="69254"/>
                  </a:cubicBezTo>
                  <a:cubicBezTo>
                    <a:pt x="11938" y="66560"/>
                    <a:pt x="9678" y="63228"/>
                    <a:pt x="8240" y="59553"/>
                  </a:cubicBezTo>
                  <a:cubicBezTo>
                    <a:pt x="6985" y="56358"/>
                    <a:pt x="6346" y="52934"/>
                    <a:pt x="4976" y="49784"/>
                  </a:cubicBezTo>
                  <a:cubicBezTo>
                    <a:pt x="4680" y="49168"/>
                    <a:pt x="4337" y="48506"/>
                    <a:pt x="3698" y="48232"/>
                  </a:cubicBezTo>
                  <a:cubicBezTo>
                    <a:pt x="3521" y="48163"/>
                    <a:pt x="3337" y="48132"/>
                    <a:pt x="3153" y="48132"/>
                  </a:cubicBezTo>
                  <a:cubicBezTo>
                    <a:pt x="2600" y="48132"/>
                    <a:pt x="2043" y="48414"/>
                    <a:pt x="1667" y="48825"/>
                  </a:cubicBezTo>
                  <a:cubicBezTo>
                    <a:pt x="1164" y="49396"/>
                    <a:pt x="936" y="50149"/>
                    <a:pt x="799" y="50880"/>
                  </a:cubicBezTo>
                  <a:cubicBezTo>
                    <a:pt x="0" y="55148"/>
                    <a:pt x="1781" y="59599"/>
                    <a:pt x="4702" y="62794"/>
                  </a:cubicBezTo>
                  <a:cubicBezTo>
                    <a:pt x="7510" y="65899"/>
                    <a:pt x="11253" y="67998"/>
                    <a:pt x="15111" y="69619"/>
                  </a:cubicBezTo>
                  <a:cubicBezTo>
                    <a:pt x="17051" y="72952"/>
                    <a:pt x="19539" y="75919"/>
                    <a:pt x="22620" y="78293"/>
                  </a:cubicBezTo>
                  <a:cubicBezTo>
                    <a:pt x="22926" y="78526"/>
                    <a:pt x="23344" y="78740"/>
                    <a:pt x="23701" y="78740"/>
                  </a:cubicBezTo>
                  <a:cubicBezTo>
                    <a:pt x="23903" y="78740"/>
                    <a:pt x="24086" y="78671"/>
                    <a:pt x="24218" y="78498"/>
                  </a:cubicBezTo>
                  <a:cubicBezTo>
                    <a:pt x="19288" y="74960"/>
                    <a:pt x="15818" y="69665"/>
                    <a:pt x="13673" y="63981"/>
                  </a:cubicBezTo>
                  <a:cubicBezTo>
                    <a:pt x="13330" y="63045"/>
                    <a:pt x="13011" y="62087"/>
                    <a:pt x="12737" y="61128"/>
                  </a:cubicBezTo>
                  <a:cubicBezTo>
                    <a:pt x="12303" y="55148"/>
                    <a:pt x="13764" y="49122"/>
                    <a:pt x="17416" y="44534"/>
                  </a:cubicBezTo>
                  <a:cubicBezTo>
                    <a:pt x="19813" y="41476"/>
                    <a:pt x="23077" y="39170"/>
                    <a:pt x="25451" y="36089"/>
                  </a:cubicBezTo>
                  <a:cubicBezTo>
                    <a:pt x="26090" y="35244"/>
                    <a:pt x="26683" y="34103"/>
                    <a:pt x="26135" y="33190"/>
                  </a:cubicBezTo>
                  <a:cubicBezTo>
                    <a:pt x="25784" y="32575"/>
                    <a:pt x="25085" y="32364"/>
                    <a:pt x="24346" y="32364"/>
                  </a:cubicBezTo>
                  <a:cubicBezTo>
                    <a:pt x="23933" y="32364"/>
                    <a:pt x="23507" y="32430"/>
                    <a:pt x="23122" y="32528"/>
                  </a:cubicBezTo>
                  <a:cubicBezTo>
                    <a:pt x="19105" y="33624"/>
                    <a:pt x="15978" y="36910"/>
                    <a:pt x="13969" y="40563"/>
                  </a:cubicBezTo>
                  <a:cubicBezTo>
                    <a:pt x="12372" y="43507"/>
                    <a:pt x="11390" y="46771"/>
                    <a:pt x="11048" y="50081"/>
                  </a:cubicBezTo>
                  <a:cubicBezTo>
                    <a:pt x="10934" y="43986"/>
                    <a:pt x="12098" y="37846"/>
                    <a:pt x="14494" y="32231"/>
                  </a:cubicBezTo>
                  <a:cubicBezTo>
                    <a:pt x="17895" y="28077"/>
                    <a:pt x="22529" y="24904"/>
                    <a:pt x="27665" y="23147"/>
                  </a:cubicBezTo>
                  <a:cubicBezTo>
                    <a:pt x="32595" y="21481"/>
                    <a:pt x="38096" y="21047"/>
                    <a:pt x="42319" y="18011"/>
                  </a:cubicBezTo>
                  <a:cubicBezTo>
                    <a:pt x="42844" y="17623"/>
                    <a:pt x="43368" y="17189"/>
                    <a:pt x="43665" y="16596"/>
                  </a:cubicBezTo>
                  <a:cubicBezTo>
                    <a:pt x="43962" y="16003"/>
                    <a:pt x="43985" y="15226"/>
                    <a:pt x="43551" y="14724"/>
                  </a:cubicBezTo>
                  <a:cubicBezTo>
                    <a:pt x="43277" y="14428"/>
                    <a:pt x="42889" y="14245"/>
                    <a:pt x="42524" y="14108"/>
                  </a:cubicBezTo>
                  <a:cubicBezTo>
                    <a:pt x="41374" y="13717"/>
                    <a:pt x="40169" y="13560"/>
                    <a:pt x="38953" y="13560"/>
                  </a:cubicBezTo>
                  <a:cubicBezTo>
                    <a:pt x="37827" y="13560"/>
                    <a:pt x="36693" y="13694"/>
                    <a:pt x="35585" y="13903"/>
                  </a:cubicBezTo>
                  <a:cubicBezTo>
                    <a:pt x="30153" y="14884"/>
                    <a:pt x="25085" y="17623"/>
                    <a:pt x="21114" y="21458"/>
                  </a:cubicBezTo>
                  <a:cubicBezTo>
                    <a:pt x="21548" y="20864"/>
                    <a:pt x="22004" y="20294"/>
                    <a:pt x="22461" y="19723"/>
                  </a:cubicBezTo>
                  <a:cubicBezTo>
                    <a:pt x="24241" y="17463"/>
                    <a:pt x="25998" y="15204"/>
                    <a:pt x="27779" y="12967"/>
                  </a:cubicBezTo>
                  <a:cubicBezTo>
                    <a:pt x="28190" y="12419"/>
                    <a:pt x="28646" y="11848"/>
                    <a:pt x="29194" y="11437"/>
                  </a:cubicBezTo>
                  <a:cubicBezTo>
                    <a:pt x="30175" y="10730"/>
                    <a:pt x="31431" y="10502"/>
                    <a:pt x="32572" y="10114"/>
                  </a:cubicBezTo>
                  <a:cubicBezTo>
                    <a:pt x="33736" y="9748"/>
                    <a:pt x="34946" y="9086"/>
                    <a:pt x="35357" y="7945"/>
                  </a:cubicBezTo>
                  <a:cubicBezTo>
                    <a:pt x="34923" y="7788"/>
                    <a:pt x="34458" y="7710"/>
                    <a:pt x="33993" y="7710"/>
                  </a:cubicBezTo>
                  <a:cubicBezTo>
                    <a:pt x="33309" y="7710"/>
                    <a:pt x="32622" y="7879"/>
                    <a:pt x="32024" y="8219"/>
                  </a:cubicBezTo>
                  <a:cubicBezTo>
                    <a:pt x="32892" y="7215"/>
                    <a:pt x="33531" y="6051"/>
                    <a:pt x="33896" y="4772"/>
                  </a:cubicBezTo>
                  <a:cubicBezTo>
                    <a:pt x="33987" y="4499"/>
                    <a:pt x="34033" y="4179"/>
                    <a:pt x="33873" y="3951"/>
                  </a:cubicBezTo>
                  <a:cubicBezTo>
                    <a:pt x="33753" y="3779"/>
                    <a:pt x="33580" y="3710"/>
                    <a:pt x="33389" y="3710"/>
                  </a:cubicBezTo>
                  <a:cubicBezTo>
                    <a:pt x="33073" y="3710"/>
                    <a:pt x="32705" y="3897"/>
                    <a:pt x="32435" y="4111"/>
                  </a:cubicBezTo>
                  <a:cubicBezTo>
                    <a:pt x="31522" y="4864"/>
                    <a:pt x="30746" y="5777"/>
                    <a:pt x="30153" y="6827"/>
                  </a:cubicBezTo>
                  <a:cubicBezTo>
                    <a:pt x="30563" y="5343"/>
                    <a:pt x="30700" y="3768"/>
                    <a:pt x="30495" y="2239"/>
                  </a:cubicBezTo>
                  <a:cubicBezTo>
                    <a:pt x="30449" y="1897"/>
                    <a:pt x="30335" y="1508"/>
                    <a:pt x="30016" y="1417"/>
                  </a:cubicBezTo>
                  <a:cubicBezTo>
                    <a:pt x="29975" y="1406"/>
                    <a:pt x="29935" y="1401"/>
                    <a:pt x="29896" y="1401"/>
                  </a:cubicBezTo>
                  <a:cubicBezTo>
                    <a:pt x="29605" y="1401"/>
                    <a:pt x="29352" y="1683"/>
                    <a:pt x="29171" y="1965"/>
                  </a:cubicBezTo>
                  <a:cubicBezTo>
                    <a:pt x="28190" y="3517"/>
                    <a:pt x="27596" y="5343"/>
                    <a:pt x="27505" y="7215"/>
                  </a:cubicBezTo>
                  <a:cubicBezTo>
                    <a:pt x="27414" y="6165"/>
                    <a:pt x="27003" y="5161"/>
                    <a:pt x="26364" y="4339"/>
                  </a:cubicBezTo>
                  <a:cubicBezTo>
                    <a:pt x="26139" y="4045"/>
                    <a:pt x="25783" y="3764"/>
                    <a:pt x="25455" y="3764"/>
                  </a:cubicBezTo>
                  <a:cubicBezTo>
                    <a:pt x="25350" y="3764"/>
                    <a:pt x="25248" y="3793"/>
                    <a:pt x="25154" y="3859"/>
                  </a:cubicBezTo>
                  <a:cubicBezTo>
                    <a:pt x="24834" y="4065"/>
                    <a:pt x="24834" y="4499"/>
                    <a:pt x="24880" y="4864"/>
                  </a:cubicBezTo>
                  <a:cubicBezTo>
                    <a:pt x="25108" y="7192"/>
                    <a:pt x="25930" y="9474"/>
                    <a:pt x="27528" y="11346"/>
                  </a:cubicBezTo>
                  <a:cubicBezTo>
                    <a:pt x="24720" y="15820"/>
                    <a:pt x="21068" y="19700"/>
                    <a:pt x="18124" y="24105"/>
                  </a:cubicBezTo>
                  <a:cubicBezTo>
                    <a:pt x="17256" y="25429"/>
                    <a:pt x="16435" y="26776"/>
                    <a:pt x="15704" y="28191"/>
                  </a:cubicBezTo>
                  <a:cubicBezTo>
                    <a:pt x="16982" y="24562"/>
                    <a:pt x="17918" y="20819"/>
                    <a:pt x="18512" y="17030"/>
                  </a:cubicBezTo>
                  <a:cubicBezTo>
                    <a:pt x="19196" y="12602"/>
                    <a:pt x="19402" y="8059"/>
                    <a:pt x="18420" y="3723"/>
                  </a:cubicBezTo>
                  <a:cubicBezTo>
                    <a:pt x="18010" y="2011"/>
                    <a:pt x="17028" y="25"/>
                    <a:pt x="15271" y="2"/>
                  </a:cubicBezTo>
                  <a:cubicBezTo>
                    <a:pt x="15248" y="1"/>
                    <a:pt x="15226" y="1"/>
                    <a:pt x="1520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" name="Google Shape;80;p13"/>
          <p:cNvSpPr/>
          <p:nvPr/>
        </p:nvSpPr>
        <p:spPr>
          <a:xfrm flipH="1" rot="-570776">
            <a:off x="691949" y="4249414"/>
            <a:ext cx="904250" cy="1339752"/>
          </a:xfrm>
          <a:custGeom>
            <a:rect b="b" l="l" r="r" t="t"/>
            <a:pathLst>
              <a:path extrusionOk="0" h="49646" w="33508">
                <a:moveTo>
                  <a:pt x="12973" y="0"/>
                </a:moveTo>
                <a:cubicBezTo>
                  <a:pt x="11302" y="0"/>
                  <a:pt x="9993" y="1496"/>
                  <a:pt x="9427" y="3059"/>
                </a:cubicBezTo>
                <a:cubicBezTo>
                  <a:pt x="8103" y="6574"/>
                  <a:pt x="9359" y="10729"/>
                  <a:pt x="11915" y="13468"/>
                </a:cubicBezTo>
                <a:cubicBezTo>
                  <a:pt x="13033" y="14654"/>
                  <a:pt x="14449" y="15796"/>
                  <a:pt x="14631" y="17416"/>
                </a:cubicBezTo>
                <a:cubicBezTo>
                  <a:pt x="14700" y="18078"/>
                  <a:pt x="14540" y="18740"/>
                  <a:pt x="14517" y="19402"/>
                </a:cubicBezTo>
                <a:cubicBezTo>
                  <a:pt x="14471" y="20794"/>
                  <a:pt x="14974" y="22232"/>
                  <a:pt x="15955" y="23282"/>
                </a:cubicBezTo>
                <a:cubicBezTo>
                  <a:pt x="17233" y="24675"/>
                  <a:pt x="19242" y="25382"/>
                  <a:pt x="20201" y="27026"/>
                </a:cubicBezTo>
                <a:cubicBezTo>
                  <a:pt x="21410" y="29103"/>
                  <a:pt x="20497" y="31910"/>
                  <a:pt x="21684" y="34010"/>
                </a:cubicBezTo>
                <a:cubicBezTo>
                  <a:pt x="23031" y="36407"/>
                  <a:pt x="26432" y="36749"/>
                  <a:pt x="28281" y="38781"/>
                </a:cubicBezTo>
                <a:cubicBezTo>
                  <a:pt x="29285" y="39831"/>
                  <a:pt x="29742" y="41269"/>
                  <a:pt x="30404" y="42570"/>
                </a:cubicBezTo>
                <a:cubicBezTo>
                  <a:pt x="31043" y="43871"/>
                  <a:pt x="32070" y="45172"/>
                  <a:pt x="33508" y="45400"/>
                </a:cubicBezTo>
                <a:cubicBezTo>
                  <a:pt x="32024" y="44487"/>
                  <a:pt x="31454" y="42501"/>
                  <a:pt x="31202" y="40744"/>
                </a:cubicBezTo>
                <a:cubicBezTo>
                  <a:pt x="30951" y="38986"/>
                  <a:pt x="30746" y="37046"/>
                  <a:pt x="29468" y="35814"/>
                </a:cubicBezTo>
                <a:cubicBezTo>
                  <a:pt x="28737" y="35106"/>
                  <a:pt x="27733" y="34764"/>
                  <a:pt x="26934" y="34147"/>
                </a:cubicBezTo>
                <a:cubicBezTo>
                  <a:pt x="26112" y="33485"/>
                  <a:pt x="25496" y="32549"/>
                  <a:pt x="25245" y="31522"/>
                </a:cubicBezTo>
                <a:cubicBezTo>
                  <a:pt x="24789" y="29582"/>
                  <a:pt x="25565" y="27437"/>
                  <a:pt x="24720" y="25656"/>
                </a:cubicBezTo>
                <a:cubicBezTo>
                  <a:pt x="23921" y="23967"/>
                  <a:pt x="21844" y="23054"/>
                  <a:pt x="21296" y="21251"/>
                </a:cubicBezTo>
                <a:cubicBezTo>
                  <a:pt x="20817" y="19745"/>
                  <a:pt x="21570" y="18124"/>
                  <a:pt x="21273" y="16572"/>
                </a:cubicBezTo>
                <a:cubicBezTo>
                  <a:pt x="20863" y="14312"/>
                  <a:pt x="18443" y="13011"/>
                  <a:pt x="17416" y="10934"/>
                </a:cubicBezTo>
                <a:cubicBezTo>
                  <a:pt x="16777" y="9656"/>
                  <a:pt x="16708" y="8195"/>
                  <a:pt x="16686" y="6757"/>
                </a:cubicBezTo>
                <a:cubicBezTo>
                  <a:pt x="16663" y="5319"/>
                  <a:pt x="16686" y="3858"/>
                  <a:pt x="16161" y="2534"/>
                </a:cubicBezTo>
                <a:cubicBezTo>
                  <a:pt x="15636" y="1188"/>
                  <a:pt x="14449" y="23"/>
                  <a:pt x="13011" y="1"/>
                </a:cubicBezTo>
                <a:cubicBezTo>
                  <a:pt x="12998" y="0"/>
                  <a:pt x="12985" y="0"/>
                  <a:pt x="12973" y="0"/>
                </a:cubicBezTo>
                <a:close/>
                <a:moveTo>
                  <a:pt x="4392" y="14708"/>
                </a:moveTo>
                <a:cubicBezTo>
                  <a:pt x="3463" y="14708"/>
                  <a:pt x="2560" y="14973"/>
                  <a:pt x="1826" y="15567"/>
                </a:cubicBezTo>
                <a:cubicBezTo>
                  <a:pt x="434" y="16686"/>
                  <a:pt x="0" y="18763"/>
                  <a:pt x="571" y="20452"/>
                </a:cubicBezTo>
                <a:cubicBezTo>
                  <a:pt x="1142" y="22141"/>
                  <a:pt x="2602" y="23442"/>
                  <a:pt x="4269" y="24127"/>
                </a:cubicBezTo>
                <a:cubicBezTo>
                  <a:pt x="5455" y="24629"/>
                  <a:pt x="6916" y="24926"/>
                  <a:pt x="7555" y="26067"/>
                </a:cubicBezTo>
                <a:cubicBezTo>
                  <a:pt x="8080" y="27026"/>
                  <a:pt x="7829" y="28236"/>
                  <a:pt x="8263" y="29263"/>
                </a:cubicBezTo>
                <a:cubicBezTo>
                  <a:pt x="9222" y="31454"/>
                  <a:pt x="12554" y="31203"/>
                  <a:pt x="14243" y="32892"/>
                </a:cubicBezTo>
                <a:cubicBezTo>
                  <a:pt x="15430" y="34102"/>
                  <a:pt x="15544" y="35996"/>
                  <a:pt x="16434" y="37434"/>
                </a:cubicBezTo>
                <a:cubicBezTo>
                  <a:pt x="17279" y="38804"/>
                  <a:pt x="18763" y="39648"/>
                  <a:pt x="20269" y="40242"/>
                </a:cubicBezTo>
                <a:cubicBezTo>
                  <a:pt x="21296" y="40652"/>
                  <a:pt x="22369" y="40972"/>
                  <a:pt x="23282" y="41565"/>
                </a:cubicBezTo>
                <a:cubicBezTo>
                  <a:pt x="25907" y="43186"/>
                  <a:pt x="27094" y="46678"/>
                  <a:pt x="29947" y="47865"/>
                </a:cubicBezTo>
                <a:cubicBezTo>
                  <a:pt x="27025" y="46176"/>
                  <a:pt x="27048" y="42068"/>
                  <a:pt x="24811" y="40082"/>
                </a:cubicBezTo>
                <a:cubicBezTo>
                  <a:pt x="23487" y="38895"/>
                  <a:pt x="21479" y="38621"/>
                  <a:pt x="20292" y="37320"/>
                </a:cubicBezTo>
                <a:cubicBezTo>
                  <a:pt x="18375" y="35243"/>
                  <a:pt x="19310" y="31568"/>
                  <a:pt x="17393" y="29491"/>
                </a:cubicBezTo>
                <a:cubicBezTo>
                  <a:pt x="16161" y="28167"/>
                  <a:pt x="14083" y="27893"/>
                  <a:pt x="12828" y="26592"/>
                </a:cubicBezTo>
                <a:cubicBezTo>
                  <a:pt x="11755" y="25474"/>
                  <a:pt x="11504" y="23853"/>
                  <a:pt x="11162" y="22347"/>
                </a:cubicBezTo>
                <a:cubicBezTo>
                  <a:pt x="10682" y="20087"/>
                  <a:pt x="9884" y="17759"/>
                  <a:pt x="8172" y="16207"/>
                </a:cubicBezTo>
                <a:cubicBezTo>
                  <a:pt x="7156" y="15272"/>
                  <a:pt x="5747" y="14708"/>
                  <a:pt x="4392" y="14708"/>
                </a:cubicBezTo>
                <a:close/>
                <a:moveTo>
                  <a:pt x="5136" y="34284"/>
                </a:moveTo>
                <a:cubicBezTo>
                  <a:pt x="2876" y="34307"/>
                  <a:pt x="1210" y="36955"/>
                  <a:pt x="1826" y="39123"/>
                </a:cubicBezTo>
                <a:cubicBezTo>
                  <a:pt x="2433" y="41257"/>
                  <a:pt x="4719" y="42639"/>
                  <a:pt x="6945" y="42639"/>
                </a:cubicBezTo>
                <a:cubicBezTo>
                  <a:pt x="6981" y="42639"/>
                  <a:pt x="7017" y="42639"/>
                  <a:pt x="7053" y="42638"/>
                </a:cubicBezTo>
                <a:cubicBezTo>
                  <a:pt x="7470" y="42623"/>
                  <a:pt x="7888" y="42566"/>
                  <a:pt x="8305" y="42566"/>
                </a:cubicBezTo>
                <a:cubicBezTo>
                  <a:pt x="8504" y="42566"/>
                  <a:pt x="8703" y="42579"/>
                  <a:pt x="8902" y="42615"/>
                </a:cubicBezTo>
                <a:cubicBezTo>
                  <a:pt x="10591" y="42889"/>
                  <a:pt x="11755" y="44647"/>
                  <a:pt x="13444" y="44966"/>
                </a:cubicBezTo>
                <a:cubicBezTo>
                  <a:pt x="13658" y="45009"/>
                  <a:pt x="13873" y="45027"/>
                  <a:pt x="14088" y="45027"/>
                </a:cubicBezTo>
                <a:cubicBezTo>
                  <a:pt x="15090" y="45027"/>
                  <a:pt x="16104" y="44644"/>
                  <a:pt x="17118" y="44644"/>
                </a:cubicBezTo>
                <a:cubicBezTo>
                  <a:pt x="17164" y="44644"/>
                  <a:pt x="17210" y="44645"/>
                  <a:pt x="17256" y="44647"/>
                </a:cubicBezTo>
                <a:cubicBezTo>
                  <a:pt x="20877" y="44738"/>
                  <a:pt x="23021" y="49646"/>
                  <a:pt x="26658" y="49646"/>
                </a:cubicBezTo>
                <a:cubicBezTo>
                  <a:pt x="26666" y="49646"/>
                  <a:pt x="26675" y="49646"/>
                  <a:pt x="26683" y="49646"/>
                </a:cubicBezTo>
                <a:cubicBezTo>
                  <a:pt x="25450" y="48550"/>
                  <a:pt x="24400" y="47363"/>
                  <a:pt x="23716" y="45994"/>
                </a:cubicBezTo>
                <a:cubicBezTo>
                  <a:pt x="23236" y="45058"/>
                  <a:pt x="22894" y="43939"/>
                  <a:pt x="21981" y="43414"/>
                </a:cubicBezTo>
                <a:cubicBezTo>
                  <a:pt x="21342" y="43026"/>
                  <a:pt x="20543" y="43003"/>
                  <a:pt x="19881" y="42684"/>
                </a:cubicBezTo>
                <a:cubicBezTo>
                  <a:pt x="18397" y="41999"/>
                  <a:pt x="17895" y="40036"/>
                  <a:pt x="16503" y="39169"/>
                </a:cubicBezTo>
                <a:cubicBezTo>
                  <a:pt x="15225" y="38393"/>
                  <a:pt x="13558" y="38712"/>
                  <a:pt x="12120" y="38279"/>
                </a:cubicBezTo>
                <a:cubicBezTo>
                  <a:pt x="9496" y="37480"/>
                  <a:pt x="7852" y="34284"/>
                  <a:pt x="5136" y="3428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1" name="Google Shape;81;p13"/>
          <p:cNvCxnSpPr/>
          <p:nvPr/>
        </p:nvCxnSpPr>
        <p:spPr>
          <a:xfrm>
            <a:off x="2498900" y="3485215"/>
            <a:ext cx="4208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2" name="Google Shape;82;p13"/>
          <p:cNvGrpSpPr/>
          <p:nvPr/>
        </p:nvGrpSpPr>
        <p:grpSpPr>
          <a:xfrm>
            <a:off x="4095115" y="822549"/>
            <a:ext cx="150927" cy="143533"/>
            <a:chOff x="3716290" y="4256524"/>
            <a:chExt cx="150927" cy="143533"/>
          </a:xfrm>
        </p:grpSpPr>
        <p:sp>
          <p:nvSpPr>
            <p:cNvPr id="83" name="Google Shape;83;p13"/>
            <p:cNvSpPr/>
            <p:nvPr/>
          </p:nvSpPr>
          <p:spPr>
            <a:xfrm>
              <a:off x="3723063" y="4256524"/>
              <a:ext cx="144154" cy="125102"/>
            </a:xfrm>
            <a:custGeom>
              <a:rect b="b" l="l" r="r" t="t"/>
              <a:pathLst>
                <a:path extrusionOk="0" h="4636" w="5342">
                  <a:moveTo>
                    <a:pt x="2617" y="1"/>
                  </a:moveTo>
                  <a:cubicBezTo>
                    <a:pt x="1907" y="1"/>
                    <a:pt x="1193" y="283"/>
                    <a:pt x="731" y="824"/>
                  </a:cubicBezTo>
                  <a:cubicBezTo>
                    <a:pt x="412" y="1189"/>
                    <a:pt x="1" y="2011"/>
                    <a:pt x="138" y="2810"/>
                  </a:cubicBezTo>
                  <a:cubicBezTo>
                    <a:pt x="252" y="3403"/>
                    <a:pt x="663" y="3905"/>
                    <a:pt x="1188" y="4202"/>
                  </a:cubicBezTo>
                  <a:cubicBezTo>
                    <a:pt x="1713" y="4499"/>
                    <a:pt x="2306" y="4613"/>
                    <a:pt x="2900" y="4636"/>
                  </a:cubicBezTo>
                  <a:cubicBezTo>
                    <a:pt x="3242" y="4636"/>
                    <a:pt x="3584" y="4613"/>
                    <a:pt x="3881" y="4476"/>
                  </a:cubicBezTo>
                  <a:cubicBezTo>
                    <a:pt x="4201" y="4339"/>
                    <a:pt x="4475" y="4065"/>
                    <a:pt x="4680" y="3768"/>
                  </a:cubicBezTo>
                  <a:cubicBezTo>
                    <a:pt x="5342" y="2741"/>
                    <a:pt x="5068" y="1212"/>
                    <a:pt x="4064" y="459"/>
                  </a:cubicBezTo>
                  <a:cubicBezTo>
                    <a:pt x="3650" y="151"/>
                    <a:pt x="3135" y="1"/>
                    <a:pt x="26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3"/>
            <p:cNvSpPr/>
            <p:nvPr/>
          </p:nvSpPr>
          <p:spPr>
            <a:xfrm>
              <a:off x="3752018" y="4279812"/>
              <a:ext cx="83195" cy="76610"/>
            </a:xfrm>
            <a:custGeom>
              <a:rect b="b" l="l" r="r" t="t"/>
              <a:pathLst>
                <a:path extrusionOk="0" h="2839" w="3083">
                  <a:moveTo>
                    <a:pt x="1286" y="1"/>
                  </a:moveTo>
                  <a:cubicBezTo>
                    <a:pt x="1219" y="1"/>
                    <a:pt x="1134" y="45"/>
                    <a:pt x="1096" y="121"/>
                  </a:cubicBezTo>
                  <a:cubicBezTo>
                    <a:pt x="1051" y="189"/>
                    <a:pt x="1028" y="280"/>
                    <a:pt x="1028" y="372"/>
                  </a:cubicBezTo>
                  <a:cubicBezTo>
                    <a:pt x="1005" y="668"/>
                    <a:pt x="1028" y="965"/>
                    <a:pt x="1073" y="1239"/>
                  </a:cubicBezTo>
                  <a:cubicBezTo>
                    <a:pt x="1073" y="1262"/>
                    <a:pt x="1073" y="1307"/>
                    <a:pt x="1073" y="1353"/>
                  </a:cubicBezTo>
                  <a:cubicBezTo>
                    <a:pt x="1005" y="1376"/>
                    <a:pt x="914" y="1376"/>
                    <a:pt x="822" y="1399"/>
                  </a:cubicBezTo>
                  <a:cubicBezTo>
                    <a:pt x="754" y="1422"/>
                    <a:pt x="503" y="1513"/>
                    <a:pt x="229" y="1604"/>
                  </a:cubicBezTo>
                  <a:cubicBezTo>
                    <a:pt x="138" y="1627"/>
                    <a:pt x="1" y="1741"/>
                    <a:pt x="69" y="1832"/>
                  </a:cubicBezTo>
                  <a:cubicBezTo>
                    <a:pt x="92" y="1878"/>
                    <a:pt x="160" y="1878"/>
                    <a:pt x="229" y="1878"/>
                  </a:cubicBezTo>
                  <a:cubicBezTo>
                    <a:pt x="548" y="1878"/>
                    <a:pt x="868" y="1855"/>
                    <a:pt x="1188" y="1810"/>
                  </a:cubicBezTo>
                  <a:cubicBezTo>
                    <a:pt x="1279" y="2084"/>
                    <a:pt x="1416" y="2403"/>
                    <a:pt x="1576" y="2700"/>
                  </a:cubicBezTo>
                  <a:cubicBezTo>
                    <a:pt x="1621" y="2745"/>
                    <a:pt x="1644" y="2814"/>
                    <a:pt x="1713" y="2837"/>
                  </a:cubicBezTo>
                  <a:cubicBezTo>
                    <a:pt x="1720" y="2838"/>
                    <a:pt x="1728" y="2839"/>
                    <a:pt x="1735" y="2839"/>
                  </a:cubicBezTo>
                  <a:cubicBezTo>
                    <a:pt x="1857" y="2839"/>
                    <a:pt x="1918" y="2669"/>
                    <a:pt x="1918" y="2540"/>
                  </a:cubicBezTo>
                  <a:cubicBezTo>
                    <a:pt x="1941" y="2243"/>
                    <a:pt x="1918" y="1969"/>
                    <a:pt x="1872" y="1673"/>
                  </a:cubicBezTo>
                  <a:cubicBezTo>
                    <a:pt x="2283" y="1581"/>
                    <a:pt x="2694" y="1467"/>
                    <a:pt x="3082" y="1307"/>
                  </a:cubicBezTo>
                  <a:cubicBezTo>
                    <a:pt x="3036" y="1170"/>
                    <a:pt x="2854" y="1148"/>
                    <a:pt x="2694" y="1148"/>
                  </a:cubicBezTo>
                  <a:cubicBezTo>
                    <a:pt x="2397" y="1148"/>
                    <a:pt x="2101" y="1170"/>
                    <a:pt x="1781" y="1216"/>
                  </a:cubicBezTo>
                  <a:cubicBezTo>
                    <a:pt x="1690" y="805"/>
                    <a:pt x="1530" y="394"/>
                    <a:pt x="1324" y="6"/>
                  </a:cubicBezTo>
                  <a:cubicBezTo>
                    <a:pt x="1313" y="2"/>
                    <a:pt x="1300" y="1"/>
                    <a:pt x="1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3716290" y="4291065"/>
              <a:ext cx="138001" cy="108992"/>
            </a:xfrm>
            <a:custGeom>
              <a:rect b="b" l="l" r="r" t="t"/>
              <a:pathLst>
                <a:path extrusionOk="0" h="4039" w="5114">
                  <a:moveTo>
                    <a:pt x="686" y="0"/>
                  </a:moveTo>
                  <a:lnTo>
                    <a:pt x="686" y="0"/>
                  </a:lnTo>
                  <a:cubicBezTo>
                    <a:pt x="1" y="959"/>
                    <a:pt x="115" y="2397"/>
                    <a:pt x="914" y="3241"/>
                  </a:cubicBezTo>
                  <a:cubicBezTo>
                    <a:pt x="1396" y="3764"/>
                    <a:pt x="2101" y="4039"/>
                    <a:pt x="2806" y="4039"/>
                  </a:cubicBezTo>
                  <a:cubicBezTo>
                    <a:pt x="3270" y="4039"/>
                    <a:pt x="3733" y="3920"/>
                    <a:pt x="4132" y="3675"/>
                  </a:cubicBezTo>
                  <a:cubicBezTo>
                    <a:pt x="4360" y="3538"/>
                    <a:pt x="4566" y="3356"/>
                    <a:pt x="4726" y="3150"/>
                  </a:cubicBezTo>
                  <a:cubicBezTo>
                    <a:pt x="4931" y="2876"/>
                    <a:pt x="5022" y="2580"/>
                    <a:pt x="5091" y="2260"/>
                  </a:cubicBezTo>
                  <a:cubicBezTo>
                    <a:pt x="5091" y="2214"/>
                    <a:pt x="5114" y="2169"/>
                    <a:pt x="5114" y="2123"/>
                  </a:cubicBezTo>
                  <a:lnTo>
                    <a:pt x="5114" y="2123"/>
                  </a:lnTo>
                  <a:cubicBezTo>
                    <a:pt x="5068" y="2237"/>
                    <a:pt x="4999" y="2374"/>
                    <a:pt x="4931" y="2488"/>
                  </a:cubicBezTo>
                  <a:cubicBezTo>
                    <a:pt x="4726" y="2785"/>
                    <a:pt x="4475" y="3059"/>
                    <a:pt x="4132" y="3196"/>
                  </a:cubicBezTo>
                  <a:cubicBezTo>
                    <a:pt x="3835" y="3333"/>
                    <a:pt x="3493" y="3356"/>
                    <a:pt x="3151" y="3356"/>
                  </a:cubicBezTo>
                  <a:cubicBezTo>
                    <a:pt x="2557" y="3333"/>
                    <a:pt x="1964" y="3219"/>
                    <a:pt x="1439" y="2922"/>
                  </a:cubicBezTo>
                  <a:cubicBezTo>
                    <a:pt x="914" y="2625"/>
                    <a:pt x="503" y="2123"/>
                    <a:pt x="389" y="1530"/>
                  </a:cubicBezTo>
                  <a:cubicBezTo>
                    <a:pt x="297" y="982"/>
                    <a:pt x="457" y="411"/>
                    <a:pt x="6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" name="Google Shape;86;p13"/>
          <p:cNvGrpSpPr/>
          <p:nvPr/>
        </p:nvGrpSpPr>
        <p:grpSpPr>
          <a:xfrm>
            <a:off x="6904291" y="870169"/>
            <a:ext cx="2640563" cy="4000121"/>
            <a:chOff x="6147404" y="1002707"/>
            <a:chExt cx="2640563" cy="4000121"/>
          </a:xfrm>
        </p:grpSpPr>
        <p:sp>
          <p:nvSpPr>
            <p:cNvPr id="87" name="Google Shape;87;p13"/>
            <p:cNvSpPr/>
            <p:nvPr/>
          </p:nvSpPr>
          <p:spPr>
            <a:xfrm>
              <a:off x="6510784" y="1346685"/>
              <a:ext cx="2277183" cy="1691096"/>
            </a:xfrm>
            <a:custGeom>
              <a:rect b="b" l="l" r="r" t="t"/>
              <a:pathLst>
                <a:path extrusionOk="0" h="62668" w="84387">
                  <a:moveTo>
                    <a:pt x="33132" y="0"/>
                  </a:moveTo>
                  <a:cubicBezTo>
                    <a:pt x="31910" y="0"/>
                    <a:pt x="30705" y="646"/>
                    <a:pt x="30062" y="1675"/>
                  </a:cubicBezTo>
                  <a:cubicBezTo>
                    <a:pt x="29788" y="2131"/>
                    <a:pt x="29605" y="2633"/>
                    <a:pt x="29446" y="3158"/>
                  </a:cubicBezTo>
                  <a:cubicBezTo>
                    <a:pt x="29331" y="3546"/>
                    <a:pt x="29240" y="3912"/>
                    <a:pt x="29103" y="4300"/>
                  </a:cubicBezTo>
                  <a:cubicBezTo>
                    <a:pt x="28829" y="5167"/>
                    <a:pt x="28327" y="6080"/>
                    <a:pt x="27483" y="6468"/>
                  </a:cubicBezTo>
                  <a:cubicBezTo>
                    <a:pt x="27163" y="6605"/>
                    <a:pt x="26707" y="6833"/>
                    <a:pt x="26844" y="7153"/>
                  </a:cubicBezTo>
                  <a:cubicBezTo>
                    <a:pt x="26889" y="7335"/>
                    <a:pt x="27072" y="7404"/>
                    <a:pt x="27232" y="7495"/>
                  </a:cubicBezTo>
                  <a:cubicBezTo>
                    <a:pt x="28099" y="7975"/>
                    <a:pt x="28282" y="9139"/>
                    <a:pt x="28145" y="10120"/>
                  </a:cubicBezTo>
                  <a:cubicBezTo>
                    <a:pt x="28008" y="11079"/>
                    <a:pt x="27620" y="12037"/>
                    <a:pt x="27734" y="13019"/>
                  </a:cubicBezTo>
                  <a:cubicBezTo>
                    <a:pt x="27939" y="14731"/>
                    <a:pt x="29628" y="15941"/>
                    <a:pt x="31340" y="16192"/>
                  </a:cubicBezTo>
                  <a:cubicBezTo>
                    <a:pt x="31629" y="16230"/>
                    <a:pt x="31921" y="16247"/>
                    <a:pt x="32214" y="16247"/>
                  </a:cubicBezTo>
                  <a:cubicBezTo>
                    <a:pt x="32801" y="16247"/>
                    <a:pt x="33394" y="16176"/>
                    <a:pt x="33988" y="16055"/>
                  </a:cubicBezTo>
                  <a:lnTo>
                    <a:pt x="33988" y="16055"/>
                  </a:lnTo>
                  <a:cubicBezTo>
                    <a:pt x="33965" y="16374"/>
                    <a:pt x="33965" y="16671"/>
                    <a:pt x="33942" y="16991"/>
                  </a:cubicBezTo>
                  <a:cubicBezTo>
                    <a:pt x="33897" y="17698"/>
                    <a:pt x="33805" y="18428"/>
                    <a:pt x="33714" y="19136"/>
                  </a:cubicBezTo>
                  <a:cubicBezTo>
                    <a:pt x="33691" y="19273"/>
                    <a:pt x="33668" y="19410"/>
                    <a:pt x="33645" y="19547"/>
                  </a:cubicBezTo>
                  <a:cubicBezTo>
                    <a:pt x="34330" y="20251"/>
                    <a:pt x="35317" y="20603"/>
                    <a:pt x="36303" y="20603"/>
                  </a:cubicBezTo>
                  <a:cubicBezTo>
                    <a:pt x="36468" y="20603"/>
                    <a:pt x="36632" y="20594"/>
                    <a:pt x="36795" y="20574"/>
                  </a:cubicBezTo>
                  <a:cubicBezTo>
                    <a:pt x="38119" y="20414"/>
                    <a:pt x="39283" y="19730"/>
                    <a:pt x="40265" y="18839"/>
                  </a:cubicBezTo>
                  <a:cubicBezTo>
                    <a:pt x="40721" y="18428"/>
                    <a:pt x="41155" y="17949"/>
                    <a:pt x="41429" y="17424"/>
                  </a:cubicBezTo>
                  <a:cubicBezTo>
                    <a:pt x="41406" y="17287"/>
                    <a:pt x="41360" y="17150"/>
                    <a:pt x="41315" y="17013"/>
                  </a:cubicBezTo>
                  <a:cubicBezTo>
                    <a:pt x="41109" y="16899"/>
                    <a:pt x="40904" y="16785"/>
                    <a:pt x="40698" y="16625"/>
                  </a:cubicBezTo>
                  <a:cubicBezTo>
                    <a:pt x="39124" y="15507"/>
                    <a:pt x="38393" y="13316"/>
                    <a:pt x="38964" y="11444"/>
                  </a:cubicBezTo>
                  <a:cubicBezTo>
                    <a:pt x="38987" y="11375"/>
                    <a:pt x="39009" y="11284"/>
                    <a:pt x="39032" y="11216"/>
                  </a:cubicBezTo>
                  <a:cubicBezTo>
                    <a:pt x="39968" y="11193"/>
                    <a:pt x="40950" y="10987"/>
                    <a:pt x="41657" y="10394"/>
                  </a:cubicBezTo>
                  <a:cubicBezTo>
                    <a:pt x="42388" y="9801"/>
                    <a:pt x="42753" y="8728"/>
                    <a:pt x="42319" y="7906"/>
                  </a:cubicBezTo>
                  <a:cubicBezTo>
                    <a:pt x="42052" y="7361"/>
                    <a:pt x="41456" y="7087"/>
                    <a:pt x="40858" y="7087"/>
                  </a:cubicBezTo>
                  <a:cubicBezTo>
                    <a:pt x="40280" y="7087"/>
                    <a:pt x="39701" y="7344"/>
                    <a:pt x="39420" y="7860"/>
                  </a:cubicBezTo>
                  <a:cubicBezTo>
                    <a:pt x="38119" y="7450"/>
                    <a:pt x="37343" y="6377"/>
                    <a:pt x="37069" y="5327"/>
                  </a:cubicBezTo>
                  <a:cubicBezTo>
                    <a:pt x="36795" y="4254"/>
                    <a:pt x="36841" y="3136"/>
                    <a:pt x="36407" y="2131"/>
                  </a:cubicBezTo>
                  <a:cubicBezTo>
                    <a:pt x="35882" y="944"/>
                    <a:pt x="34673" y="100"/>
                    <a:pt x="33372" y="9"/>
                  </a:cubicBezTo>
                  <a:cubicBezTo>
                    <a:pt x="33292" y="3"/>
                    <a:pt x="33212" y="0"/>
                    <a:pt x="33132" y="0"/>
                  </a:cubicBezTo>
                  <a:close/>
                  <a:moveTo>
                    <a:pt x="4825" y="10755"/>
                  </a:moveTo>
                  <a:cubicBezTo>
                    <a:pt x="4747" y="10755"/>
                    <a:pt x="4674" y="10811"/>
                    <a:pt x="4635" y="10851"/>
                  </a:cubicBezTo>
                  <a:cubicBezTo>
                    <a:pt x="4406" y="11124"/>
                    <a:pt x="4361" y="11512"/>
                    <a:pt x="4338" y="11855"/>
                  </a:cubicBezTo>
                  <a:lnTo>
                    <a:pt x="4338" y="11878"/>
                  </a:lnTo>
                  <a:cubicBezTo>
                    <a:pt x="4315" y="12517"/>
                    <a:pt x="4292" y="13179"/>
                    <a:pt x="4315" y="13841"/>
                  </a:cubicBezTo>
                  <a:cubicBezTo>
                    <a:pt x="2900" y="15689"/>
                    <a:pt x="1462" y="17515"/>
                    <a:pt x="1" y="19319"/>
                  </a:cubicBezTo>
                  <a:cubicBezTo>
                    <a:pt x="275" y="19935"/>
                    <a:pt x="549" y="20551"/>
                    <a:pt x="800" y="21168"/>
                  </a:cubicBezTo>
                  <a:cubicBezTo>
                    <a:pt x="2010" y="20643"/>
                    <a:pt x="3242" y="20140"/>
                    <a:pt x="4452" y="19638"/>
                  </a:cubicBezTo>
                  <a:cubicBezTo>
                    <a:pt x="4269" y="19068"/>
                    <a:pt x="4110" y="18520"/>
                    <a:pt x="4041" y="17949"/>
                  </a:cubicBezTo>
                  <a:cubicBezTo>
                    <a:pt x="3973" y="17333"/>
                    <a:pt x="4041" y="16694"/>
                    <a:pt x="4315" y="16146"/>
                  </a:cubicBezTo>
                  <a:cubicBezTo>
                    <a:pt x="4657" y="15461"/>
                    <a:pt x="5319" y="14913"/>
                    <a:pt x="5433" y="14160"/>
                  </a:cubicBezTo>
                  <a:cubicBezTo>
                    <a:pt x="5479" y="13863"/>
                    <a:pt x="5433" y="13544"/>
                    <a:pt x="5365" y="13247"/>
                  </a:cubicBezTo>
                  <a:cubicBezTo>
                    <a:pt x="5342" y="13065"/>
                    <a:pt x="5296" y="12859"/>
                    <a:pt x="5274" y="12677"/>
                  </a:cubicBezTo>
                  <a:cubicBezTo>
                    <a:pt x="5182" y="12197"/>
                    <a:pt x="5114" y="11718"/>
                    <a:pt x="5023" y="11239"/>
                  </a:cubicBezTo>
                  <a:cubicBezTo>
                    <a:pt x="5000" y="11147"/>
                    <a:pt x="5000" y="11056"/>
                    <a:pt x="4977" y="10987"/>
                  </a:cubicBezTo>
                  <a:cubicBezTo>
                    <a:pt x="4954" y="10896"/>
                    <a:pt x="4931" y="10805"/>
                    <a:pt x="4863" y="10759"/>
                  </a:cubicBezTo>
                  <a:cubicBezTo>
                    <a:pt x="4850" y="10756"/>
                    <a:pt x="4838" y="10755"/>
                    <a:pt x="4825" y="10755"/>
                  </a:cubicBezTo>
                  <a:close/>
                  <a:moveTo>
                    <a:pt x="81191" y="53739"/>
                  </a:moveTo>
                  <a:lnTo>
                    <a:pt x="81191" y="53739"/>
                  </a:lnTo>
                  <a:cubicBezTo>
                    <a:pt x="80255" y="53899"/>
                    <a:pt x="79319" y="54059"/>
                    <a:pt x="78246" y="54196"/>
                  </a:cubicBezTo>
                  <a:cubicBezTo>
                    <a:pt x="78360" y="54858"/>
                    <a:pt x="78429" y="55520"/>
                    <a:pt x="78315" y="56159"/>
                  </a:cubicBezTo>
                  <a:cubicBezTo>
                    <a:pt x="78246" y="56615"/>
                    <a:pt x="78064" y="57026"/>
                    <a:pt x="77927" y="57437"/>
                  </a:cubicBezTo>
                  <a:cubicBezTo>
                    <a:pt x="77539" y="58487"/>
                    <a:pt x="77265" y="59582"/>
                    <a:pt x="77059" y="60678"/>
                  </a:cubicBezTo>
                  <a:cubicBezTo>
                    <a:pt x="77036" y="60838"/>
                    <a:pt x="77059" y="61043"/>
                    <a:pt x="77196" y="61089"/>
                  </a:cubicBezTo>
                  <a:cubicBezTo>
                    <a:pt x="77208" y="61091"/>
                    <a:pt x="77220" y="61092"/>
                    <a:pt x="77232" y="61092"/>
                  </a:cubicBezTo>
                  <a:cubicBezTo>
                    <a:pt x="77329" y="61092"/>
                    <a:pt x="77409" y="61011"/>
                    <a:pt x="77470" y="60929"/>
                  </a:cubicBezTo>
                  <a:cubicBezTo>
                    <a:pt x="77972" y="60290"/>
                    <a:pt x="78086" y="59423"/>
                    <a:pt x="78611" y="58829"/>
                  </a:cubicBezTo>
                  <a:cubicBezTo>
                    <a:pt x="78634" y="58784"/>
                    <a:pt x="78703" y="58715"/>
                    <a:pt x="78748" y="58715"/>
                  </a:cubicBezTo>
                  <a:cubicBezTo>
                    <a:pt x="78763" y="58710"/>
                    <a:pt x="78777" y="58708"/>
                    <a:pt x="78792" y="58708"/>
                  </a:cubicBezTo>
                  <a:cubicBezTo>
                    <a:pt x="78909" y="58708"/>
                    <a:pt x="79004" y="58864"/>
                    <a:pt x="79045" y="58966"/>
                  </a:cubicBezTo>
                  <a:cubicBezTo>
                    <a:pt x="79479" y="60062"/>
                    <a:pt x="79684" y="61226"/>
                    <a:pt x="79912" y="62367"/>
                  </a:cubicBezTo>
                  <a:cubicBezTo>
                    <a:pt x="79933" y="62450"/>
                    <a:pt x="79992" y="62553"/>
                    <a:pt x="80071" y="62553"/>
                  </a:cubicBezTo>
                  <a:cubicBezTo>
                    <a:pt x="80079" y="62553"/>
                    <a:pt x="80087" y="62552"/>
                    <a:pt x="80095" y="62550"/>
                  </a:cubicBezTo>
                  <a:cubicBezTo>
                    <a:pt x="80118" y="62527"/>
                    <a:pt x="80141" y="62504"/>
                    <a:pt x="80163" y="62481"/>
                  </a:cubicBezTo>
                  <a:cubicBezTo>
                    <a:pt x="80346" y="62230"/>
                    <a:pt x="80346" y="61888"/>
                    <a:pt x="80323" y="61568"/>
                  </a:cubicBezTo>
                  <a:cubicBezTo>
                    <a:pt x="80323" y="61020"/>
                    <a:pt x="80369" y="60473"/>
                    <a:pt x="80483" y="59948"/>
                  </a:cubicBezTo>
                  <a:cubicBezTo>
                    <a:pt x="80483" y="59879"/>
                    <a:pt x="80529" y="59788"/>
                    <a:pt x="80597" y="59788"/>
                  </a:cubicBezTo>
                  <a:cubicBezTo>
                    <a:pt x="80666" y="59788"/>
                    <a:pt x="80688" y="59834"/>
                    <a:pt x="80711" y="59879"/>
                  </a:cubicBezTo>
                  <a:cubicBezTo>
                    <a:pt x="80985" y="60336"/>
                    <a:pt x="81168" y="60838"/>
                    <a:pt x="81282" y="61363"/>
                  </a:cubicBezTo>
                  <a:cubicBezTo>
                    <a:pt x="81373" y="61751"/>
                    <a:pt x="81442" y="62162"/>
                    <a:pt x="81624" y="62504"/>
                  </a:cubicBezTo>
                  <a:cubicBezTo>
                    <a:pt x="81686" y="62586"/>
                    <a:pt x="81765" y="62667"/>
                    <a:pt x="81846" y="62667"/>
                  </a:cubicBezTo>
                  <a:cubicBezTo>
                    <a:pt x="81856" y="62667"/>
                    <a:pt x="81866" y="62666"/>
                    <a:pt x="81875" y="62664"/>
                  </a:cubicBezTo>
                  <a:cubicBezTo>
                    <a:pt x="81967" y="62641"/>
                    <a:pt x="81989" y="62527"/>
                    <a:pt x="82012" y="62436"/>
                  </a:cubicBezTo>
                  <a:cubicBezTo>
                    <a:pt x="82104" y="61796"/>
                    <a:pt x="82058" y="61157"/>
                    <a:pt x="81921" y="60564"/>
                  </a:cubicBezTo>
                  <a:cubicBezTo>
                    <a:pt x="81853" y="60313"/>
                    <a:pt x="81807" y="60062"/>
                    <a:pt x="81944" y="59856"/>
                  </a:cubicBezTo>
                  <a:cubicBezTo>
                    <a:pt x="82332" y="60473"/>
                    <a:pt x="82720" y="61066"/>
                    <a:pt x="83108" y="61682"/>
                  </a:cubicBezTo>
                  <a:cubicBezTo>
                    <a:pt x="83199" y="61796"/>
                    <a:pt x="83291" y="61933"/>
                    <a:pt x="83450" y="61933"/>
                  </a:cubicBezTo>
                  <a:cubicBezTo>
                    <a:pt x="83564" y="61933"/>
                    <a:pt x="83656" y="61796"/>
                    <a:pt x="83679" y="61682"/>
                  </a:cubicBezTo>
                  <a:cubicBezTo>
                    <a:pt x="83701" y="61545"/>
                    <a:pt x="83656" y="61431"/>
                    <a:pt x="83610" y="61317"/>
                  </a:cubicBezTo>
                  <a:cubicBezTo>
                    <a:pt x="83405" y="60632"/>
                    <a:pt x="83176" y="59925"/>
                    <a:pt x="82948" y="59240"/>
                  </a:cubicBezTo>
                  <a:cubicBezTo>
                    <a:pt x="82963" y="59239"/>
                    <a:pt x="82977" y="59238"/>
                    <a:pt x="82991" y="59238"/>
                  </a:cubicBezTo>
                  <a:cubicBezTo>
                    <a:pt x="83228" y="59238"/>
                    <a:pt x="83459" y="59410"/>
                    <a:pt x="83610" y="59582"/>
                  </a:cubicBezTo>
                  <a:cubicBezTo>
                    <a:pt x="83793" y="59788"/>
                    <a:pt x="83930" y="60016"/>
                    <a:pt x="84135" y="60153"/>
                  </a:cubicBezTo>
                  <a:cubicBezTo>
                    <a:pt x="84158" y="60176"/>
                    <a:pt x="84204" y="60199"/>
                    <a:pt x="84249" y="60199"/>
                  </a:cubicBezTo>
                  <a:cubicBezTo>
                    <a:pt x="84386" y="60199"/>
                    <a:pt x="84386" y="59993"/>
                    <a:pt x="84340" y="59856"/>
                  </a:cubicBezTo>
                  <a:cubicBezTo>
                    <a:pt x="83838" y="58418"/>
                    <a:pt x="82925" y="57117"/>
                    <a:pt x="81716" y="56181"/>
                  </a:cubicBezTo>
                  <a:cubicBezTo>
                    <a:pt x="81510" y="55999"/>
                    <a:pt x="81282" y="55839"/>
                    <a:pt x="81213" y="55588"/>
                  </a:cubicBezTo>
                  <a:cubicBezTo>
                    <a:pt x="81168" y="55451"/>
                    <a:pt x="81168" y="55314"/>
                    <a:pt x="81168" y="55177"/>
                  </a:cubicBezTo>
                  <a:cubicBezTo>
                    <a:pt x="81168" y="54698"/>
                    <a:pt x="81168" y="54219"/>
                    <a:pt x="81191" y="53739"/>
                  </a:cubicBezTo>
                  <a:close/>
                </a:path>
              </a:pathLst>
            </a:custGeom>
            <a:solidFill>
              <a:srgbClr val="FBB4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6157512" y="1602079"/>
              <a:ext cx="470591" cy="337555"/>
            </a:xfrm>
            <a:custGeom>
              <a:rect b="b" l="l" r="r" t="t"/>
              <a:pathLst>
                <a:path extrusionOk="0" h="12509" w="17439">
                  <a:moveTo>
                    <a:pt x="2169" y="1"/>
                  </a:moveTo>
                  <a:cubicBezTo>
                    <a:pt x="1484" y="777"/>
                    <a:pt x="799" y="1553"/>
                    <a:pt x="114" y="2329"/>
                  </a:cubicBezTo>
                  <a:cubicBezTo>
                    <a:pt x="69" y="2374"/>
                    <a:pt x="0" y="2443"/>
                    <a:pt x="23" y="2511"/>
                  </a:cubicBezTo>
                  <a:cubicBezTo>
                    <a:pt x="23" y="2580"/>
                    <a:pt x="69" y="2625"/>
                    <a:pt x="114" y="2648"/>
                  </a:cubicBezTo>
                  <a:cubicBezTo>
                    <a:pt x="3721" y="5981"/>
                    <a:pt x="7350" y="9268"/>
                    <a:pt x="11002" y="12509"/>
                  </a:cubicBezTo>
                  <a:cubicBezTo>
                    <a:pt x="11710" y="11641"/>
                    <a:pt x="12417" y="10774"/>
                    <a:pt x="13102" y="9907"/>
                  </a:cubicBezTo>
                  <a:cubicBezTo>
                    <a:pt x="14563" y="8103"/>
                    <a:pt x="16001" y="6277"/>
                    <a:pt x="17416" y="4429"/>
                  </a:cubicBezTo>
                  <a:cubicBezTo>
                    <a:pt x="17393" y="3767"/>
                    <a:pt x="17416" y="3105"/>
                    <a:pt x="17439" y="2466"/>
                  </a:cubicBezTo>
                  <a:lnTo>
                    <a:pt x="17439" y="2466"/>
                  </a:lnTo>
                  <a:cubicBezTo>
                    <a:pt x="17142" y="2717"/>
                    <a:pt x="16822" y="2991"/>
                    <a:pt x="16480" y="3242"/>
                  </a:cubicBezTo>
                  <a:cubicBezTo>
                    <a:pt x="14974" y="5844"/>
                    <a:pt x="13033" y="8172"/>
                    <a:pt x="11093" y="10500"/>
                  </a:cubicBezTo>
                  <a:cubicBezTo>
                    <a:pt x="7921" y="7784"/>
                    <a:pt x="4748" y="5045"/>
                    <a:pt x="1575" y="2329"/>
                  </a:cubicBezTo>
                  <a:cubicBezTo>
                    <a:pt x="1986" y="1827"/>
                    <a:pt x="2397" y="1302"/>
                    <a:pt x="2808" y="777"/>
                  </a:cubicBezTo>
                  <a:cubicBezTo>
                    <a:pt x="2602" y="526"/>
                    <a:pt x="2374" y="274"/>
                    <a:pt x="2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6646302" y="1481178"/>
              <a:ext cx="158321" cy="207596"/>
            </a:xfrm>
            <a:custGeom>
              <a:rect b="b" l="l" r="r" t="t"/>
              <a:pathLst>
                <a:path extrusionOk="0" h="7693" w="5867">
                  <a:moveTo>
                    <a:pt x="5250" y="0"/>
                  </a:moveTo>
                  <a:cubicBezTo>
                    <a:pt x="3630" y="2192"/>
                    <a:pt x="1895" y="4269"/>
                    <a:pt x="46" y="6255"/>
                  </a:cubicBezTo>
                  <a:lnTo>
                    <a:pt x="1" y="6255"/>
                  </a:lnTo>
                  <a:cubicBezTo>
                    <a:pt x="92" y="6734"/>
                    <a:pt x="160" y="7213"/>
                    <a:pt x="252" y="7693"/>
                  </a:cubicBezTo>
                  <a:cubicBezTo>
                    <a:pt x="2123" y="5273"/>
                    <a:pt x="3995" y="2876"/>
                    <a:pt x="5867" y="457"/>
                  </a:cubicBezTo>
                  <a:cubicBezTo>
                    <a:pt x="5661" y="297"/>
                    <a:pt x="5456" y="160"/>
                    <a:pt x="5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6590255" y="1304399"/>
              <a:ext cx="134304" cy="123834"/>
            </a:xfrm>
            <a:custGeom>
              <a:rect b="b" l="l" r="r" t="t"/>
              <a:pathLst>
                <a:path extrusionOk="0" h="4589" w="4977">
                  <a:moveTo>
                    <a:pt x="1028" y="1"/>
                  </a:moveTo>
                  <a:cubicBezTo>
                    <a:pt x="936" y="1"/>
                    <a:pt x="868" y="46"/>
                    <a:pt x="799" y="92"/>
                  </a:cubicBezTo>
                  <a:cubicBezTo>
                    <a:pt x="685" y="160"/>
                    <a:pt x="548" y="274"/>
                    <a:pt x="434" y="389"/>
                  </a:cubicBezTo>
                  <a:cubicBezTo>
                    <a:pt x="274" y="548"/>
                    <a:pt x="137" y="731"/>
                    <a:pt x="0" y="914"/>
                  </a:cubicBezTo>
                  <a:cubicBezTo>
                    <a:pt x="1187" y="2260"/>
                    <a:pt x="2511" y="3493"/>
                    <a:pt x="3972" y="4543"/>
                  </a:cubicBezTo>
                  <a:cubicBezTo>
                    <a:pt x="4018" y="4566"/>
                    <a:pt x="4041" y="4588"/>
                    <a:pt x="4086" y="4588"/>
                  </a:cubicBezTo>
                  <a:cubicBezTo>
                    <a:pt x="4132" y="4588"/>
                    <a:pt x="4177" y="4566"/>
                    <a:pt x="4223" y="4543"/>
                  </a:cubicBezTo>
                  <a:cubicBezTo>
                    <a:pt x="4360" y="4429"/>
                    <a:pt x="4497" y="4315"/>
                    <a:pt x="4634" y="4200"/>
                  </a:cubicBezTo>
                  <a:cubicBezTo>
                    <a:pt x="4702" y="4109"/>
                    <a:pt x="4794" y="4041"/>
                    <a:pt x="4862" y="3972"/>
                  </a:cubicBezTo>
                  <a:cubicBezTo>
                    <a:pt x="4908" y="3904"/>
                    <a:pt x="4976" y="3835"/>
                    <a:pt x="4976" y="3767"/>
                  </a:cubicBezTo>
                  <a:cubicBezTo>
                    <a:pt x="4976" y="3675"/>
                    <a:pt x="4908" y="3607"/>
                    <a:pt x="4839" y="3538"/>
                  </a:cubicBezTo>
                  <a:cubicBezTo>
                    <a:pt x="3630" y="2397"/>
                    <a:pt x="2443" y="1256"/>
                    <a:pt x="1233" y="138"/>
                  </a:cubicBezTo>
                  <a:cubicBezTo>
                    <a:pt x="1165" y="69"/>
                    <a:pt x="1096" y="1"/>
                    <a:pt x="10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6200014" y="1623019"/>
              <a:ext cx="402238" cy="262429"/>
            </a:xfrm>
            <a:custGeom>
              <a:rect b="b" l="l" r="r" t="t"/>
              <a:pathLst>
                <a:path extrusionOk="0" h="9725" w="14906">
                  <a:moveTo>
                    <a:pt x="1233" y="1"/>
                  </a:moveTo>
                  <a:cubicBezTo>
                    <a:pt x="822" y="526"/>
                    <a:pt x="411" y="1051"/>
                    <a:pt x="0" y="1553"/>
                  </a:cubicBezTo>
                  <a:cubicBezTo>
                    <a:pt x="3173" y="4269"/>
                    <a:pt x="6346" y="7008"/>
                    <a:pt x="9518" y="9724"/>
                  </a:cubicBezTo>
                  <a:cubicBezTo>
                    <a:pt x="11458" y="7396"/>
                    <a:pt x="13399" y="5068"/>
                    <a:pt x="14905" y="2466"/>
                  </a:cubicBezTo>
                  <a:lnTo>
                    <a:pt x="14905" y="2466"/>
                  </a:lnTo>
                  <a:cubicBezTo>
                    <a:pt x="12896" y="4063"/>
                    <a:pt x="10682" y="5433"/>
                    <a:pt x="8354" y="6506"/>
                  </a:cubicBezTo>
                  <a:cubicBezTo>
                    <a:pt x="8172" y="6597"/>
                    <a:pt x="7989" y="6666"/>
                    <a:pt x="7806" y="6666"/>
                  </a:cubicBezTo>
                  <a:cubicBezTo>
                    <a:pt x="7624" y="6643"/>
                    <a:pt x="7464" y="6529"/>
                    <a:pt x="7304" y="6414"/>
                  </a:cubicBezTo>
                  <a:cubicBezTo>
                    <a:pt x="4908" y="4703"/>
                    <a:pt x="3082" y="2352"/>
                    <a:pt x="12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3"/>
            <p:cNvSpPr/>
            <p:nvPr/>
          </p:nvSpPr>
          <p:spPr>
            <a:xfrm>
              <a:off x="6147404" y="1253290"/>
              <a:ext cx="640597" cy="548200"/>
            </a:xfrm>
            <a:custGeom>
              <a:rect b="b" l="l" r="r" t="t"/>
              <a:pathLst>
                <a:path extrusionOk="0" h="20315" w="23739">
                  <a:moveTo>
                    <a:pt x="14585" y="0"/>
                  </a:moveTo>
                  <a:cubicBezTo>
                    <a:pt x="11162" y="4953"/>
                    <a:pt x="5866" y="8582"/>
                    <a:pt x="0" y="10020"/>
                  </a:cubicBezTo>
                  <a:cubicBezTo>
                    <a:pt x="913" y="10911"/>
                    <a:pt x="1735" y="11892"/>
                    <a:pt x="2534" y="12874"/>
                  </a:cubicBezTo>
                  <a:cubicBezTo>
                    <a:pt x="2739" y="13147"/>
                    <a:pt x="2967" y="13399"/>
                    <a:pt x="3173" y="13650"/>
                  </a:cubicBezTo>
                  <a:cubicBezTo>
                    <a:pt x="5022" y="16001"/>
                    <a:pt x="6848" y="18352"/>
                    <a:pt x="9244" y="20063"/>
                  </a:cubicBezTo>
                  <a:cubicBezTo>
                    <a:pt x="9404" y="20178"/>
                    <a:pt x="9564" y="20292"/>
                    <a:pt x="9746" y="20315"/>
                  </a:cubicBezTo>
                  <a:cubicBezTo>
                    <a:pt x="9929" y="20315"/>
                    <a:pt x="10112" y="20246"/>
                    <a:pt x="10294" y="20155"/>
                  </a:cubicBezTo>
                  <a:cubicBezTo>
                    <a:pt x="12622" y="19082"/>
                    <a:pt x="14836" y="17712"/>
                    <a:pt x="16845" y="16115"/>
                  </a:cubicBezTo>
                  <a:cubicBezTo>
                    <a:pt x="17187" y="15864"/>
                    <a:pt x="17507" y="15613"/>
                    <a:pt x="17804" y="15339"/>
                  </a:cubicBezTo>
                  <a:lnTo>
                    <a:pt x="17804" y="15316"/>
                  </a:lnTo>
                  <a:cubicBezTo>
                    <a:pt x="17827" y="14973"/>
                    <a:pt x="17872" y="14585"/>
                    <a:pt x="18101" y="14312"/>
                  </a:cubicBezTo>
                  <a:cubicBezTo>
                    <a:pt x="18140" y="14272"/>
                    <a:pt x="18213" y="14216"/>
                    <a:pt x="18291" y="14216"/>
                  </a:cubicBezTo>
                  <a:cubicBezTo>
                    <a:pt x="18304" y="14216"/>
                    <a:pt x="18316" y="14217"/>
                    <a:pt x="18329" y="14220"/>
                  </a:cubicBezTo>
                  <a:cubicBezTo>
                    <a:pt x="18397" y="14266"/>
                    <a:pt x="18420" y="14357"/>
                    <a:pt x="18443" y="14448"/>
                  </a:cubicBezTo>
                  <a:cubicBezTo>
                    <a:pt x="18466" y="14517"/>
                    <a:pt x="18466" y="14608"/>
                    <a:pt x="18489" y="14700"/>
                  </a:cubicBezTo>
                  <a:lnTo>
                    <a:pt x="18534" y="14700"/>
                  </a:lnTo>
                  <a:cubicBezTo>
                    <a:pt x="20383" y="12714"/>
                    <a:pt x="22118" y="10637"/>
                    <a:pt x="23738" y="8445"/>
                  </a:cubicBezTo>
                  <a:cubicBezTo>
                    <a:pt x="22848" y="7647"/>
                    <a:pt x="21935" y="6870"/>
                    <a:pt x="21045" y="6094"/>
                  </a:cubicBezTo>
                  <a:cubicBezTo>
                    <a:pt x="20908" y="6209"/>
                    <a:pt x="20771" y="6323"/>
                    <a:pt x="20634" y="6437"/>
                  </a:cubicBezTo>
                  <a:cubicBezTo>
                    <a:pt x="20588" y="6460"/>
                    <a:pt x="20543" y="6482"/>
                    <a:pt x="20497" y="6482"/>
                  </a:cubicBezTo>
                  <a:cubicBezTo>
                    <a:pt x="20452" y="6482"/>
                    <a:pt x="20429" y="6460"/>
                    <a:pt x="20383" y="6437"/>
                  </a:cubicBezTo>
                  <a:cubicBezTo>
                    <a:pt x="18922" y="5387"/>
                    <a:pt x="17598" y="4154"/>
                    <a:pt x="16411" y="2808"/>
                  </a:cubicBezTo>
                  <a:cubicBezTo>
                    <a:pt x="16548" y="2625"/>
                    <a:pt x="16685" y="2442"/>
                    <a:pt x="16845" y="2283"/>
                  </a:cubicBezTo>
                  <a:cubicBezTo>
                    <a:pt x="16092" y="1529"/>
                    <a:pt x="15339" y="753"/>
                    <a:pt x="145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6821219" y="1816871"/>
              <a:ext cx="1562054" cy="2972506"/>
            </a:xfrm>
            <a:custGeom>
              <a:rect b="b" l="l" r="r" t="t"/>
              <a:pathLst>
                <a:path extrusionOk="0" h="110154" w="57886">
                  <a:moveTo>
                    <a:pt x="29925" y="0"/>
                  </a:moveTo>
                  <a:cubicBezTo>
                    <a:pt x="29651" y="525"/>
                    <a:pt x="29217" y="1004"/>
                    <a:pt x="28761" y="1415"/>
                  </a:cubicBezTo>
                  <a:cubicBezTo>
                    <a:pt x="27779" y="2306"/>
                    <a:pt x="26615" y="2990"/>
                    <a:pt x="25291" y="3150"/>
                  </a:cubicBezTo>
                  <a:cubicBezTo>
                    <a:pt x="25128" y="3170"/>
                    <a:pt x="24964" y="3179"/>
                    <a:pt x="24799" y="3179"/>
                  </a:cubicBezTo>
                  <a:cubicBezTo>
                    <a:pt x="23813" y="3179"/>
                    <a:pt x="22826" y="2827"/>
                    <a:pt x="22141" y="2123"/>
                  </a:cubicBezTo>
                  <a:cubicBezTo>
                    <a:pt x="21982" y="3127"/>
                    <a:pt x="21776" y="4154"/>
                    <a:pt x="21571" y="5159"/>
                  </a:cubicBezTo>
                  <a:cubicBezTo>
                    <a:pt x="19334" y="16731"/>
                    <a:pt x="18284" y="28692"/>
                    <a:pt x="20270" y="40310"/>
                  </a:cubicBezTo>
                  <a:cubicBezTo>
                    <a:pt x="18855" y="42387"/>
                    <a:pt x="17234" y="44372"/>
                    <a:pt x="15568" y="46358"/>
                  </a:cubicBezTo>
                  <a:cubicBezTo>
                    <a:pt x="13240" y="49075"/>
                    <a:pt x="10774" y="51745"/>
                    <a:pt x="8538" y="54575"/>
                  </a:cubicBezTo>
                  <a:cubicBezTo>
                    <a:pt x="4566" y="59551"/>
                    <a:pt x="1119" y="65258"/>
                    <a:pt x="435" y="71580"/>
                  </a:cubicBezTo>
                  <a:cubicBezTo>
                    <a:pt x="1" y="75689"/>
                    <a:pt x="777" y="79843"/>
                    <a:pt x="1736" y="83860"/>
                  </a:cubicBezTo>
                  <a:cubicBezTo>
                    <a:pt x="3904" y="92831"/>
                    <a:pt x="7077" y="101573"/>
                    <a:pt x="11208" y="109881"/>
                  </a:cubicBezTo>
                  <a:cubicBezTo>
                    <a:pt x="11459" y="109972"/>
                    <a:pt x="11710" y="110041"/>
                    <a:pt x="11961" y="110086"/>
                  </a:cubicBezTo>
                  <a:cubicBezTo>
                    <a:pt x="12228" y="110131"/>
                    <a:pt x="12499" y="110154"/>
                    <a:pt x="12772" y="110154"/>
                  </a:cubicBezTo>
                  <a:cubicBezTo>
                    <a:pt x="14022" y="110154"/>
                    <a:pt x="15310" y="109688"/>
                    <a:pt x="16321" y="108808"/>
                  </a:cubicBezTo>
                  <a:cubicBezTo>
                    <a:pt x="16435" y="108717"/>
                    <a:pt x="16549" y="108603"/>
                    <a:pt x="16663" y="108511"/>
                  </a:cubicBezTo>
                  <a:cubicBezTo>
                    <a:pt x="13856" y="100842"/>
                    <a:pt x="16116" y="92009"/>
                    <a:pt x="13125" y="84431"/>
                  </a:cubicBezTo>
                  <a:cubicBezTo>
                    <a:pt x="12852" y="83723"/>
                    <a:pt x="12532" y="83038"/>
                    <a:pt x="12486" y="82285"/>
                  </a:cubicBezTo>
                  <a:cubicBezTo>
                    <a:pt x="12464" y="81509"/>
                    <a:pt x="12737" y="80733"/>
                    <a:pt x="13103" y="80026"/>
                  </a:cubicBezTo>
                  <a:cubicBezTo>
                    <a:pt x="14244" y="77720"/>
                    <a:pt x="16070" y="75803"/>
                    <a:pt x="17942" y="74045"/>
                  </a:cubicBezTo>
                  <a:cubicBezTo>
                    <a:pt x="19174" y="72881"/>
                    <a:pt x="20452" y="71786"/>
                    <a:pt x="21731" y="70667"/>
                  </a:cubicBezTo>
                  <a:cubicBezTo>
                    <a:pt x="22141" y="74570"/>
                    <a:pt x="23009" y="78496"/>
                    <a:pt x="25816" y="81121"/>
                  </a:cubicBezTo>
                  <a:cubicBezTo>
                    <a:pt x="27117" y="82308"/>
                    <a:pt x="28715" y="83107"/>
                    <a:pt x="30336" y="83860"/>
                  </a:cubicBezTo>
                  <a:cubicBezTo>
                    <a:pt x="38621" y="87672"/>
                    <a:pt x="47523" y="90183"/>
                    <a:pt x="56585" y="91324"/>
                  </a:cubicBezTo>
                  <a:cubicBezTo>
                    <a:pt x="56653" y="91233"/>
                    <a:pt x="56722" y="91141"/>
                    <a:pt x="56767" y="91050"/>
                  </a:cubicBezTo>
                  <a:cubicBezTo>
                    <a:pt x="57407" y="90069"/>
                    <a:pt x="57795" y="88927"/>
                    <a:pt x="57863" y="87786"/>
                  </a:cubicBezTo>
                  <a:cubicBezTo>
                    <a:pt x="57886" y="87581"/>
                    <a:pt x="57886" y="87375"/>
                    <a:pt x="57863" y="87170"/>
                  </a:cubicBezTo>
                  <a:cubicBezTo>
                    <a:pt x="52910" y="85504"/>
                    <a:pt x="48801" y="82194"/>
                    <a:pt x="44145" y="80071"/>
                  </a:cubicBezTo>
                  <a:cubicBezTo>
                    <a:pt x="42182" y="79181"/>
                    <a:pt x="40105" y="78519"/>
                    <a:pt x="38256" y="77423"/>
                  </a:cubicBezTo>
                  <a:cubicBezTo>
                    <a:pt x="37822" y="77150"/>
                    <a:pt x="37389" y="76853"/>
                    <a:pt x="37183" y="76396"/>
                  </a:cubicBezTo>
                  <a:cubicBezTo>
                    <a:pt x="37024" y="76008"/>
                    <a:pt x="37046" y="75552"/>
                    <a:pt x="37115" y="75118"/>
                  </a:cubicBezTo>
                  <a:cubicBezTo>
                    <a:pt x="37868" y="68453"/>
                    <a:pt x="40607" y="62108"/>
                    <a:pt x="41429" y="55466"/>
                  </a:cubicBezTo>
                  <a:lnTo>
                    <a:pt x="41429" y="55466"/>
                  </a:lnTo>
                  <a:cubicBezTo>
                    <a:pt x="41109" y="55580"/>
                    <a:pt x="40790" y="55694"/>
                    <a:pt x="40470" y="55808"/>
                  </a:cubicBezTo>
                  <a:cubicBezTo>
                    <a:pt x="35974" y="50855"/>
                    <a:pt x="32801" y="44829"/>
                    <a:pt x="31112" y="38461"/>
                  </a:cubicBezTo>
                  <a:cubicBezTo>
                    <a:pt x="29879" y="33759"/>
                    <a:pt x="29468" y="28874"/>
                    <a:pt x="29948" y="24058"/>
                  </a:cubicBezTo>
                  <a:cubicBezTo>
                    <a:pt x="30290" y="20429"/>
                    <a:pt x="31135" y="16868"/>
                    <a:pt x="31409" y="13262"/>
                  </a:cubicBezTo>
                  <a:cubicBezTo>
                    <a:pt x="31751" y="8788"/>
                    <a:pt x="31249" y="4269"/>
                    <a:pt x="299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6985693" y="4185777"/>
              <a:ext cx="1513400" cy="817052"/>
            </a:xfrm>
            <a:custGeom>
              <a:rect b="b" l="l" r="r" t="t"/>
              <a:pathLst>
                <a:path extrusionOk="0" h="30278" w="56083">
                  <a:moveTo>
                    <a:pt x="51768" y="0"/>
                  </a:moveTo>
                  <a:cubicBezTo>
                    <a:pt x="51700" y="1141"/>
                    <a:pt x="51312" y="2283"/>
                    <a:pt x="50672" y="3264"/>
                  </a:cubicBezTo>
                  <a:cubicBezTo>
                    <a:pt x="50992" y="3470"/>
                    <a:pt x="51266" y="3789"/>
                    <a:pt x="51426" y="4132"/>
                  </a:cubicBezTo>
                  <a:cubicBezTo>
                    <a:pt x="51654" y="4679"/>
                    <a:pt x="51700" y="5273"/>
                    <a:pt x="51677" y="5843"/>
                  </a:cubicBezTo>
                  <a:cubicBezTo>
                    <a:pt x="51654" y="7373"/>
                    <a:pt x="51334" y="8993"/>
                    <a:pt x="52065" y="10340"/>
                  </a:cubicBezTo>
                  <a:cubicBezTo>
                    <a:pt x="52156" y="10523"/>
                    <a:pt x="52293" y="10682"/>
                    <a:pt x="52476" y="10751"/>
                  </a:cubicBezTo>
                  <a:cubicBezTo>
                    <a:pt x="52513" y="10760"/>
                    <a:pt x="52549" y="10764"/>
                    <a:pt x="52585" y="10764"/>
                  </a:cubicBezTo>
                  <a:cubicBezTo>
                    <a:pt x="52920" y="10764"/>
                    <a:pt x="53176" y="10398"/>
                    <a:pt x="53320" y="10089"/>
                  </a:cubicBezTo>
                  <a:cubicBezTo>
                    <a:pt x="54644" y="7304"/>
                    <a:pt x="55991" y="4405"/>
                    <a:pt x="56059" y="1324"/>
                  </a:cubicBezTo>
                  <a:cubicBezTo>
                    <a:pt x="56082" y="1187"/>
                    <a:pt x="56059" y="1027"/>
                    <a:pt x="55991" y="913"/>
                  </a:cubicBezTo>
                  <a:cubicBezTo>
                    <a:pt x="55899" y="799"/>
                    <a:pt x="55740" y="776"/>
                    <a:pt x="55580" y="753"/>
                  </a:cubicBezTo>
                  <a:cubicBezTo>
                    <a:pt x="54325" y="502"/>
                    <a:pt x="53046" y="251"/>
                    <a:pt x="51768" y="0"/>
                  </a:cubicBezTo>
                  <a:close/>
                  <a:moveTo>
                    <a:pt x="10226" y="21022"/>
                  </a:moveTo>
                  <a:cubicBezTo>
                    <a:pt x="9215" y="21902"/>
                    <a:pt x="7927" y="22368"/>
                    <a:pt x="6677" y="22368"/>
                  </a:cubicBezTo>
                  <a:cubicBezTo>
                    <a:pt x="6404" y="22368"/>
                    <a:pt x="6133" y="22345"/>
                    <a:pt x="5866" y="22300"/>
                  </a:cubicBezTo>
                  <a:lnTo>
                    <a:pt x="5866" y="22300"/>
                  </a:lnTo>
                  <a:cubicBezTo>
                    <a:pt x="5935" y="23282"/>
                    <a:pt x="5387" y="24241"/>
                    <a:pt x="4679" y="24948"/>
                  </a:cubicBezTo>
                  <a:cubicBezTo>
                    <a:pt x="3881" y="25747"/>
                    <a:pt x="2853" y="26295"/>
                    <a:pt x="1963" y="26980"/>
                  </a:cubicBezTo>
                  <a:cubicBezTo>
                    <a:pt x="1073" y="27664"/>
                    <a:pt x="229" y="28532"/>
                    <a:pt x="46" y="29650"/>
                  </a:cubicBezTo>
                  <a:cubicBezTo>
                    <a:pt x="0" y="29787"/>
                    <a:pt x="0" y="29947"/>
                    <a:pt x="69" y="30084"/>
                  </a:cubicBezTo>
                  <a:cubicBezTo>
                    <a:pt x="183" y="30221"/>
                    <a:pt x="388" y="30266"/>
                    <a:pt x="571" y="30266"/>
                  </a:cubicBezTo>
                  <a:cubicBezTo>
                    <a:pt x="692" y="30274"/>
                    <a:pt x="812" y="30278"/>
                    <a:pt x="933" y="30278"/>
                  </a:cubicBezTo>
                  <a:cubicBezTo>
                    <a:pt x="1885" y="30278"/>
                    <a:pt x="2832" y="30050"/>
                    <a:pt x="3744" y="29787"/>
                  </a:cubicBezTo>
                  <a:cubicBezTo>
                    <a:pt x="6163" y="29125"/>
                    <a:pt x="8514" y="28258"/>
                    <a:pt x="10774" y="27162"/>
                  </a:cubicBezTo>
                  <a:cubicBezTo>
                    <a:pt x="11253" y="26934"/>
                    <a:pt x="11778" y="26660"/>
                    <a:pt x="11961" y="26158"/>
                  </a:cubicBezTo>
                  <a:cubicBezTo>
                    <a:pt x="12166" y="25633"/>
                    <a:pt x="11938" y="25085"/>
                    <a:pt x="11732" y="24560"/>
                  </a:cubicBezTo>
                  <a:cubicBezTo>
                    <a:pt x="11230" y="23396"/>
                    <a:pt x="10728" y="22209"/>
                    <a:pt x="10226" y="210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3"/>
            <p:cNvSpPr/>
            <p:nvPr/>
          </p:nvSpPr>
          <p:spPr>
            <a:xfrm>
              <a:off x="7292431" y="1002707"/>
              <a:ext cx="1278091" cy="808525"/>
            </a:xfrm>
            <a:custGeom>
              <a:rect b="b" l="l" r="r" t="t"/>
              <a:pathLst>
                <a:path extrusionOk="0" h="29962" w="47363">
                  <a:moveTo>
                    <a:pt x="25764" y="0"/>
                  </a:moveTo>
                  <a:cubicBezTo>
                    <a:pt x="23996" y="0"/>
                    <a:pt x="22183" y="892"/>
                    <a:pt x="20931" y="2210"/>
                  </a:cubicBezTo>
                  <a:cubicBezTo>
                    <a:pt x="20315" y="2849"/>
                    <a:pt x="19767" y="3603"/>
                    <a:pt x="18945" y="3945"/>
                  </a:cubicBezTo>
                  <a:cubicBezTo>
                    <a:pt x="18502" y="4145"/>
                    <a:pt x="18021" y="4193"/>
                    <a:pt x="17528" y="4193"/>
                  </a:cubicBezTo>
                  <a:cubicBezTo>
                    <a:pt x="17057" y="4193"/>
                    <a:pt x="16575" y="4149"/>
                    <a:pt x="16106" y="4149"/>
                  </a:cubicBezTo>
                  <a:cubicBezTo>
                    <a:pt x="16055" y="4149"/>
                    <a:pt x="16005" y="4149"/>
                    <a:pt x="15955" y="4150"/>
                  </a:cubicBezTo>
                  <a:cubicBezTo>
                    <a:pt x="14563" y="4173"/>
                    <a:pt x="13170" y="4721"/>
                    <a:pt x="12121" y="5611"/>
                  </a:cubicBezTo>
                  <a:cubicBezTo>
                    <a:pt x="11048" y="6524"/>
                    <a:pt x="10272" y="7825"/>
                    <a:pt x="8993" y="8396"/>
                  </a:cubicBezTo>
                  <a:cubicBezTo>
                    <a:pt x="7624" y="9012"/>
                    <a:pt x="6026" y="8647"/>
                    <a:pt x="4543" y="8921"/>
                  </a:cubicBezTo>
                  <a:cubicBezTo>
                    <a:pt x="2945" y="9195"/>
                    <a:pt x="1507" y="10268"/>
                    <a:pt x="754" y="11706"/>
                  </a:cubicBezTo>
                  <a:cubicBezTo>
                    <a:pt x="114" y="12984"/>
                    <a:pt x="0" y="14559"/>
                    <a:pt x="480" y="15905"/>
                  </a:cubicBezTo>
                  <a:cubicBezTo>
                    <a:pt x="639" y="15380"/>
                    <a:pt x="822" y="14878"/>
                    <a:pt x="1096" y="14422"/>
                  </a:cubicBezTo>
                  <a:cubicBezTo>
                    <a:pt x="1739" y="13393"/>
                    <a:pt x="2944" y="12747"/>
                    <a:pt x="4166" y="12747"/>
                  </a:cubicBezTo>
                  <a:cubicBezTo>
                    <a:pt x="4246" y="12747"/>
                    <a:pt x="4326" y="12750"/>
                    <a:pt x="4406" y="12756"/>
                  </a:cubicBezTo>
                  <a:cubicBezTo>
                    <a:pt x="5707" y="12847"/>
                    <a:pt x="6916" y="13691"/>
                    <a:pt x="7441" y="14878"/>
                  </a:cubicBezTo>
                  <a:cubicBezTo>
                    <a:pt x="7875" y="15883"/>
                    <a:pt x="7829" y="17001"/>
                    <a:pt x="8103" y="18074"/>
                  </a:cubicBezTo>
                  <a:cubicBezTo>
                    <a:pt x="8377" y="19124"/>
                    <a:pt x="9153" y="20197"/>
                    <a:pt x="10454" y="20607"/>
                  </a:cubicBezTo>
                  <a:cubicBezTo>
                    <a:pt x="10735" y="20091"/>
                    <a:pt x="11314" y="19834"/>
                    <a:pt x="11892" y="19834"/>
                  </a:cubicBezTo>
                  <a:cubicBezTo>
                    <a:pt x="12490" y="19834"/>
                    <a:pt x="13086" y="20108"/>
                    <a:pt x="13353" y="20653"/>
                  </a:cubicBezTo>
                  <a:cubicBezTo>
                    <a:pt x="13787" y="21475"/>
                    <a:pt x="13422" y="22548"/>
                    <a:pt x="12691" y="23141"/>
                  </a:cubicBezTo>
                  <a:cubicBezTo>
                    <a:pt x="11984" y="23734"/>
                    <a:pt x="11002" y="23940"/>
                    <a:pt x="10066" y="23963"/>
                  </a:cubicBezTo>
                  <a:cubicBezTo>
                    <a:pt x="10043" y="24031"/>
                    <a:pt x="10021" y="24122"/>
                    <a:pt x="9998" y="24191"/>
                  </a:cubicBezTo>
                  <a:cubicBezTo>
                    <a:pt x="9884" y="26314"/>
                    <a:pt x="11732" y="28208"/>
                    <a:pt x="13787" y="28802"/>
                  </a:cubicBezTo>
                  <a:cubicBezTo>
                    <a:pt x="14572" y="29033"/>
                    <a:pt x="15378" y="29124"/>
                    <a:pt x="16191" y="29124"/>
                  </a:cubicBezTo>
                  <a:cubicBezTo>
                    <a:pt x="17626" y="29124"/>
                    <a:pt x="19085" y="28842"/>
                    <a:pt x="20497" y="28551"/>
                  </a:cubicBezTo>
                  <a:cubicBezTo>
                    <a:pt x="21990" y="28243"/>
                    <a:pt x="23534" y="27925"/>
                    <a:pt x="25053" y="27925"/>
                  </a:cubicBezTo>
                  <a:cubicBezTo>
                    <a:pt x="25787" y="27925"/>
                    <a:pt x="26516" y="27999"/>
                    <a:pt x="27231" y="28185"/>
                  </a:cubicBezTo>
                  <a:cubicBezTo>
                    <a:pt x="28692" y="28573"/>
                    <a:pt x="30016" y="29395"/>
                    <a:pt x="31499" y="29760"/>
                  </a:cubicBezTo>
                  <a:cubicBezTo>
                    <a:pt x="32035" y="29896"/>
                    <a:pt x="32586" y="29962"/>
                    <a:pt x="33139" y="29962"/>
                  </a:cubicBezTo>
                  <a:cubicBezTo>
                    <a:pt x="34542" y="29962"/>
                    <a:pt x="35952" y="29536"/>
                    <a:pt x="37114" y="28733"/>
                  </a:cubicBezTo>
                  <a:cubicBezTo>
                    <a:pt x="38735" y="27638"/>
                    <a:pt x="39830" y="25834"/>
                    <a:pt x="40104" y="23894"/>
                  </a:cubicBezTo>
                  <a:cubicBezTo>
                    <a:pt x="40218" y="23050"/>
                    <a:pt x="40173" y="22182"/>
                    <a:pt x="40538" y="21429"/>
                  </a:cubicBezTo>
                  <a:cubicBezTo>
                    <a:pt x="41109" y="20219"/>
                    <a:pt x="42524" y="19672"/>
                    <a:pt x="43642" y="18896"/>
                  </a:cubicBezTo>
                  <a:cubicBezTo>
                    <a:pt x="46244" y="17069"/>
                    <a:pt x="47363" y="13395"/>
                    <a:pt x="46222" y="10427"/>
                  </a:cubicBezTo>
                  <a:cubicBezTo>
                    <a:pt x="45742" y="9172"/>
                    <a:pt x="44829" y="8008"/>
                    <a:pt x="43574" y="7529"/>
                  </a:cubicBezTo>
                  <a:cubicBezTo>
                    <a:pt x="42364" y="7072"/>
                    <a:pt x="40949" y="7232"/>
                    <a:pt x="39853" y="6547"/>
                  </a:cubicBezTo>
                  <a:cubicBezTo>
                    <a:pt x="38278" y="5543"/>
                    <a:pt x="38027" y="3078"/>
                    <a:pt x="36361" y="2187"/>
                  </a:cubicBezTo>
                  <a:cubicBezTo>
                    <a:pt x="35881" y="1934"/>
                    <a:pt x="35366" y="1852"/>
                    <a:pt x="34833" y="1852"/>
                  </a:cubicBezTo>
                  <a:cubicBezTo>
                    <a:pt x="33850" y="1852"/>
                    <a:pt x="32803" y="2130"/>
                    <a:pt x="31790" y="2130"/>
                  </a:cubicBezTo>
                  <a:cubicBezTo>
                    <a:pt x="31468" y="2130"/>
                    <a:pt x="31149" y="2102"/>
                    <a:pt x="30837" y="2028"/>
                  </a:cubicBezTo>
                  <a:cubicBezTo>
                    <a:pt x="29673" y="1754"/>
                    <a:pt x="28760" y="864"/>
                    <a:pt x="27665" y="384"/>
                  </a:cubicBezTo>
                  <a:cubicBezTo>
                    <a:pt x="27057" y="120"/>
                    <a:pt x="26414" y="0"/>
                    <a:pt x="25764" y="0"/>
                  </a:cubicBezTo>
                  <a:close/>
                </a:path>
              </a:pathLst>
            </a:custGeom>
            <a:solidFill>
              <a:srgbClr val="EE59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3"/>
            <p:cNvSpPr/>
            <p:nvPr/>
          </p:nvSpPr>
          <p:spPr>
            <a:xfrm>
              <a:off x="7365102" y="2854715"/>
              <a:ext cx="315401" cy="73777"/>
            </a:xfrm>
            <a:custGeom>
              <a:rect b="b" l="l" r="r" t="t"/>
              <a:pathLst>
                <a:path extrusionOk="0" h="2734" w="11688">
                  <a:moveTo>
                    <a:pt x="10957" y="1"/>
                  </a:moveTo>
                  <a:cubicBezTo>
                    <a:pt x="9171" y="939"/>
                    <a:pt x="7144" y="1439"/>
                    <a:pt x="5134" y="1439"/>
                  </a:cubicBezTo>
                  <a:cubicBezTo>
                    <a:pt x="5089" y="1439"/>
                    <a:pt x="5044" y="1439"/>
                    <a:pt x="4999" y="1439"/>
                  </a:cubicBezTo>
                  <a:cubicBezTo>
                    <a:pt x="4077" y="1439"/>
                    <a:pt x="3148" y="1345"/>
                    <a:pt x="2233" y="1345"/>
                  </a:cubicBezTo>
                  <a:cubicBezTo>
                    <a:pt x="1585" y="1345"/>
                    <a:pt x="945" y="1392"/>
                    <a:pt x="320" y="1553"/>
                  </a:cubicBezTo>
                  <a:cubicBezTo>
                    <a:pt x="252" y="1644"/>
                    <a:pt x="183" y="1735"/>
                    <a:pt x="115" y="1850"/>
                  </a:cubicBezTo>
                  <a:cubicBezTo>
                    <a:pt x="69" y="1895"/>
                    <a:pt x="46" y="1941"/>
                    <a:pt x="1" y="2009"/>
                  </a:cubicBezTo>
                  <a:cubicBezTo>
                    <a:pt x="260" y="1975"/>
                    <a:pt x="576" y="1950"/>
                    <a:pt x="943" y="1950"/>
                  </a:cubicBezTo>
                  <a:cubicBezTo>
                    <a:pt x="1545" y="1950"/>
                    <a:pt x="2286" y="2016"/>
                    <a:pt x="3151" y="2215"/>
                  </a:cubicBezTo>
                  <a:cubicBezTo>
                    <a:pt x="4519" y="2514"/>
                    <a:pt x="6681" y="2734"/>
                    <a:pt x="8628" y="2734"/>
                  </a:cubicBezTo>
                  <a:cubicBezTo>
                    <a:pt x="9798" y="2734"/>
                    <a:pt x="10891" y="2654"/>
                    <a:pt x="11687" y="2466"/>
                  </a:cubicBezTo>
                  <a:cubicBezTo>
                    <a:pt x="11436" y="1667"/>
                    <a:pt x="11185" y="822"/>
                    <a:pt x="109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3"/>
            <p:cNvSpPr/>
            <p:nvPr/>
          </p:nvSpPr>
          <p:spPr>
            <a:xfrm>
              <a:off x="6524951" y="1805781"/>
              <a:ext cx="2189104" cy="1517070"/>
            </a:xfrm>
            <a:custGeom>
              <a:rect b="b" l="l" r="r" t="t"/>
              <a:pathLst>
                <a:path extrusionOk="0" h="56219" w="81123">
                  <a:moveTo>
                    <a:pt x="33189" y="2077"/>
                  </a:moveTo>
                  <a:lnTo>
                    <a:pt x="32869" y="2351"/>
                  </a:lnTo>
                  <a:cubicBezTo>
                    <a:pt x="29948" y="4474"/>
                    <a:pt x="27414" y="7145"/>
                    <a:pt x="24493" y="9267"/>
                  </a:cubicBezTo>
                  <a:cubicBezTo>
                    <a:pt x="21853" y="11166"/>
                    <a:pt x="18693" y="12654"/>
                    <a:pt x="15510" y="12654"/>
                  </a:cubicBezTo>
                  <a:cubicBezTo>
                    <a:pt x="14867" y="12654"/>
                    <a:pt x="14223" y="12593"/>
                    <a:pt x="13582" y="12463"/>
                  </a:cubicBezTo>
                  <a:cubicBezTo>
                    <a:pt x="11231" y="11961"/>
                    <a:pt x="9131" y="10568"/>
                    <a:pt x="7556" y="8742"/>
                  </a:cubicBezTo>
                  <a:cubicBezTo>
                    <a:pt x="6461" y="7464"/>
                    <a:pt x="5616" y="5981"/>
                    <a:pt x="4954" y="4428"/>
                  </a:cubicBezTo>
                  <a:cubicBezTo>
                    <a:pt x="4680" y="3789"/>
                    <a:pt x="4452" y="3127"/>
                    <a:pt x="4224" y="2488"/>
                  </a:cubicBezTo>
                  <a:cubicBezTo>
                    <a:pt x="4132" y="2534"/>
                    <a:pt x="4018" y="2580"/>
                    <a:pt x="3927" y="2625"/>
                  </a:cubicBezTo>
                  <a:cubicBezTo>
                    <a:pt x="2717" y="3127"/>
                    <a:pt x="1485" y="3630"/>
                    <a:pt x="275" y="4155"/>
                  </a:cubicBezTo>
                  <a:cubicBezTo>
                    <a:pt x="184" y="4200"/>
                    <a:pt x="92" y="4246"/>
                    <a:pt x="1" y="4291"/>
                  </a:cubicBezTo>
                  <a:cubicBezTo>
                    <a:pt x="115" y="4908"/>
                    <a:pt x="252" y="5524"/>
                    <a:pt x="366" y="6140"/>
                  </a:cubicBezTo>
                  <a:cubicBezTo>
                    <a:pt x="1005" y="9039"/>
                    <a:pt x="1781" y="11892"/>
                    <a:pt x="3333" y="14380"/>
                  </a:cubicBezTo>
                  <a:cubicBezTo>
                    <a:pt x="4018" y="15499"/>
                    <a:pt x="4840" y="16503"/>
                    <a:pt x="5776" y="17416"/>
                  </a:cubicBezTo>
                  <a:cubicBezTo>
                    <a:pt x="8629" y="20178"/>
                    <a:pt x="12372" y="21913"/>
                    <a:pt x="16275" y="22643"/>
                  </a:cubicBezTo>
                  <a:cubicBezTo>
                    <a:pt x="17901" y="22953"/>
                    <a:pt x="19551" y="23093"/>
                    <a:pt x="21203" y="23093"/>
                  </a:cubicBezTo>
                  <a:cubicBezTo>
                    <a:pt x="23077" y="23093"/>
                    <a:pt x="24954" y="22913"/>
                    <a:pt x="26798" y="22597"/>
                  </a:cubicBezTo>
                  <a:lnTo>
                    <a:pt x="26798" y="22597"/>
                  </a:lnTo>
                  <a:cubicBezTo>
                    <a:pt x="25223" y="30541"/>
                    <a:pt x="25132" y="38780"/>
                    <a:pt x="26547" y="46769"/>
                  </a:cubicBezTo>
                  <a:cubicBezTo>
                    <a:pt x="28213" y="44783"/>
                    <a:pt x="29834" y="42798"/>
                    <a:pt x="31249" y="40721"/>
                  </a:cubicBezTo>
                  <a:cubicBezTo>
                    <a:pt x="29263" y="29103"/>
                    <a:pt x="30313" y="17142"/>
                    <a:pt x="32550" y="5570"/>
                  </a:cubicBezTo>
                  <a:cubicBezTo>
                    <a:pt x="32755" y="4565"/>
                    <a:pt x="32961" y="3538"/>
                    <a:pt x="33120" y="2534"/>
                  </a:cubicBezTo>
                  <a:lnTo>
                    <a:pt x="33189" y="2077"/>
                  </a:lnTo>
                  <a:close/>
                  <a:moveTo>
                    <a:pt x="40790" y="0"/>
                  </a:moveTo>
                  <a:lnTo>
                    <a:pt x="40927" y="411"/>
                  </a:lnTo>
                  <a:cubicBezTo>
                    <a:pt x="42228" y="4680"/>
                    <a:pt x="42730" y="9199"/>
                    <a:pt x="42388" y="13673"/>
                  </a:cubicBezTo>
                  <a:cubicBezTo>
                    <a:pt x="42114" y="17279"/>
                    <a:pt x="41269" y="20840"/>
                    <a:pt x="40927" y="24469"/>
                  </a:cubicBezTo>
                  <a:cubicBezTo>
                    <a:pt x="40447" y="29285"/>
                    <a:pt x="40858" y="34170"/>
                    <a:pt x="42091" y="38872"/>
                  </a:cubicBezTo>
                  <a:cubicBezTo>
                    <a:pt x="43780" y="45240"/>
                    <a:pt x="46953" y="51266"/>
                    <a:pt x="51449" y="56219"/>
                  </a:cubicBezTo>
                  <a:cubicBezTo>
                    <a:pt x="51769" y="56105"/>
                    <a:pt x="52088" y="55991"/>
                    <a:pt x="52408" y="55877"/>
                  </a:cubicBezTo>
                  <a:cubicBezTo>
                    <a:pt x="59758" y="53206"/>
                    <a:pt x="66377" y="48527"/>
                    <a:pt x="71262" y="42478"/>
                  </a:cubicBezTo>
                  <a:cubicBezTo>
                    <a:pt x="69824" y="37662"/>
                    <a:pt x="65441" y="34421"/>
                    <a:pt x="62634" y="30267"/>
                  </a:cubicBezTo>
                  <a:cubicBezTo>
                    <a:pt x="60351" y="26866"/>
                    <a:pt x="59141" y="22757"/>
                    <a:pt x="59210" y="18671"/>
                  </a:cubicBezTo>
                  <a:lnTo>
                    <a:pt x="59210" y="18671"/>
                  </a:lnTo>
                  <a:cubicBezTo>
                    <a:pt x="62268" y="19265"/>
                    <a:pt x="65213" y="20452"/>
                    <a:pt x="67815" y="22164"/>
                  </a:cubicBezTo>
                  <a:cubicBezTo>
                    <a:pt x="72471" y="25245"/>
                    <a:pt x="75964" y="30107"/>
                    <a:pt x="77150" y="35539"/>
                  </a:cubicBezTo>
                  <a:cubicBezTo>
                    <a:pt x="77265" y="36110"/>
                    <a:pt x="77356" y="36658"/>
                    <a:pt x="77424" y="37228"/>
                  </a:cubicBezTo>
                  <a:cubicBezTo>
                    <a:pt x="77539" y="37206"/>
                    <a:pt x="77630" y="37206"/>
                    <a:pt x="77721" y="37183"/>
                  </a:cubicBezTo>
                  <a:cubicBezTo>
                    <a:pt x="78794" y="37046"/>
                    <a:pt x="79730" y="36886"/>
                    <a:pt x="80666" y="36726"/>
                  </a:cubicBezTo>
                  <a:cubicBezTo>
                    <a:pt x="80734" y="36726"/>
                    <a:pt x="80825" y="36703"/>
                    <a:pt x="80894" y="36681"/>
                  </a:cubicBezTo>
                  <a:cubicBezTo>
                    <a:pt x="80939" y="36087"/>
                    <a:pt x="80985" y="35471"/>
                    <a:pt x="80985" y="34855"/>
                  </a:cubicBezTo>
                  <a:cubicBezTo>
                    <a:pt x="81122" y="28349"/>
                    <a:pt x="79250" y="21844"/>
                    <a:pt x="75690" y="16435"/>
                  </a:cubicBezTo>
                  <a:cubicBezTo>
                    <a:pt x="71787" y="10500"/>
                    <a:pt x="65898" y="5912"/>
                    <a:pt x="59187" y="3584"/>
                  </a:cubicBezTo>
                  <a:cubicBezTo>
                    <a:pt x="54576" y="1986"/>
                    <a:pt x="49669" y="1438"/>
                    <a:pt x="44807" y="936"/>
                  </a:cubicBezTo>
                  <a:cubicBezTo>
                    <a:pt x="43552" y="799"/>
                    <a:pt x="42251" y="662"/>
                    <a:pt x="41109" y="137"/>
                  </a:cubicBezTo>
                  <a:lnTo>
                    <a:pt x="407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3"/>
            <p:cNvSpPr/>
            <p:nvPr/>
          </p:nvSpPr>
          <p:spPr>
            <a:xfrm>
              <a:off x="7351555" y="1468738"/>
              <a:ext cx="35134" cy="52756"/>
            </a:xfrm>
            <a:custGeom>
              <a:rect b="b" l="l" r="r" t="t"/>
              <a:pathLst>
                <a:path extrusionOk="0" h="1955" w="1302">
                  <a:moveTo>
                    <a:pt x="940" y="1"/>
                  </a:moveTo>
                  <a:cubicBezTo>
                    <a:pt x="835" y="1"/>
                    <a:pt x="724" y="40"/>
                    <a:pt x="640" y="96"/>
                  </a:cubicBezTo>
                  <a:cubicBezTo>
                    <a:pt x="389" y="279"/>
                    <a:pt x="252" y="553"/>
                    <a:pt x="137" y="849"/>
                  </a:cubicBezTo>
                  <a:cubicBezTo>
                    <a:pt x="46" y="1123"/>
                    <a:pt x="1" y="1397"/>
                    <a:pt x="69" y="1694"/>
                  </a:cubicBezTo>
                  <a:cubicBezTo>
                    <a:pt x="69" y="1785"/>
                    <a:pt x="115" y="1877"/>
                    <a:pt x="183" y="1922"/>
                  </a:cubicBezTo>
                  <a:cubicBezTo>
                    <a:pt x="232" y="1938"/>
                    <a:pt x="280" y="1955"/>
                    <a:pt x="320" y="1955"/>
                  </a:cubicBezTo>
                  <a:cubicBezTo>
                    <a:pt x="337" y="1955"/>
                    <a:pt x="352" y="1952"/>
                    <a:pt x="366" y="1945"/>
                  </a:cubicBezTo>
                  <a:cubicBezTo>
                    <a:pt x="617" y="1945"/>
                    <a:pt x="799" y="1740"/>
                    <a:pt x="914" y="1534"/>
                  </a:cubicBezTo>
                  <a:cubicBezTo>
                    <a:pt x="1050" y="1352"/>
                    <a:pt x="1119" y="1146"/>
                    <a:pt x="1187" y="941"/>
                  </a:cubicBezTo>
                  <a:cubicBezTo>
                    <a:pt x="1210" y="941"/>
                    <a:pt x="1256" y="735"/>
                    <a:pt x="1279" y="553"/>
                  </a:cubicBezTo>
                  <a:cubicBezTo>
                    <a:pt x="1302" y="370"/>
                    <a:pt x="1279" y="142"/>
                    <a:pt x="1119" y="51"/>
                  </a:cubicBezTo>
                  <a:cubicBezTo>
                    <a:pt x="1067" y="16"/>
                    <a:pt x="1004" y="1"/>
                    <a:pt x="94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3"/>
            <p:cNvSpPr/>
            <p:nvPr/>
          </p:nvSpPr>
          <p:spPr>
            <a:xfrm>
              <a:off x="7371254" y="1390481"/>
              <a:ext cx="67786" cy="39695"/>
            </a:xfrm>
            <a:custGeom>
              <a:rect b="b" l="l" r="r" t="t"/>
              <a:pathLst>
                <a:path extrusionOk="0" h="1471" w="2512">
                  <a:moveTo>
                    <a:pt x="1242" y="0"/>
                  </a:moveTo>
                  <a:cubicBezTo>
                    <a:pt x="1039" y="0"/>
                    <a:pt x="834" y="40"/>
                    <a:pt x="640" y="120"/>
                  </a:cubicBezTo>
                  <a:cubicBezTo>
                    <a:pt x="343" y="234"/>
                    <a:pt x="69" y="463"/>
                    <a:pt x="1" y="782"/>
                  </a:cubicBezTo>
                  <a:cubicBezTo>
                    <a:pt x="1" y="851"/>
                    <a:pt x="1" y="942"/>
                    <a:pt x="47" y="988"/>
                  </a:cubicBezTo>
                  <a:cubicBezTo>
                    <a:pt x="74" y="1029"/>
                    <a:pt x="118" y="1037"/>
                    <a:pt x="163" y="1037"/>
                  </a:cubicBezTo>
                  <a:cubicBezTo>
                    <a:pt x="194" y="1037"/>
                    <a:pt x="225" y="1033"/>
                    <a:pt x="252" y="1033"/>
                  </a:cubicBezTo>
                  <a:cubicBezTo>
                    <a:pt x="480" y="988"/>
                    <a:pt x="709" y="919"/>
                    <a:pt x="937" y="919"/>
                  </a:cubicBezTo>
                  <a:cubicBezTo>
                    <a:pt x="1165" y="919"/>
                    <a:pt x="1416" y="965"/>
                    <a:pt x="1576" y="1125"/>
                  </a:cubicBezTo>
                  <a:cubicBezTo>
                    <a:pt x="1690" y="1239"/>
                    <a:pt x="1827" y="1398"/>
                    <a:pt x="2010" y="1444"/>
                  </a:cubicBezTo>
                  <a:cubicBezTo>
                    <a:pt x="2056" y="1462"/>
                    <a:pt x="2107" y="1470"/>
                    <a:pt x="2158" y="1470"/>
                  </a:cubicBezTo>
                  <a:cubicBezTo>
                    <a:pt x="2307" y="1470"/>
                    <a:pt x="2455" y="1397"/>
                    <a:pt x="2489" y="1261"/>
                  </a:cubicBezTo>
                  <a:cubicBezTo>
                    <a:pt x="2512" y="1193"/>
                    <a:pt x="2512" y="1125"/>
                    <a:pt x="2512" y="1079"/>
                  </a:cubicBezTo>
                  <a:cubicBezTo>
                    <a:pt x="2466" y="668"/>
                    <a:pt x="2192" y="303"/>
                    <a:pt x="1827" y="120"/>
                  </a:cubicBezTo>
                  <a:cubicBezTo>
                    <a:pt x="1644" y="40"/>
                    <a:pt x="1445" y="0"/>
                    <a:pt x="1242" y="0"/>
                  </a:cubicBezTo>
                  <a:close/>
                </a:path>
              </a:pathLst>
            </a:custGeom>
            <a:solidFill>
              <a:srgbClr val="EE59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3"/>
            <p:cNvSpPr/>
            <p:nvPr/>
          </p:nvSpPr>
          <p:spPr>
            <a:xfrm>
              <a:off x="6366063" y="1276956"/>
              <a:ext cx="2347992" cy="2852180"/>
            </a:xfrm>
            <a:custGeom>
              <a:rect b="b" l="l" r="r" t="t"/>
              <a:pathLst>
                <a:path extrusionOk="0" h="105695" w="87011">
                  <a:moveTo>
                    <a:pt x="63908" y="0"/>
                  </a:moveTo>
                  <a:cubicBezTo>
                    <a:pt x="63313" y="0"/>
                    <a:pt x="62673" y="144"/>
                    <a:pt x="62039" y="424"/>
                  </a:cubicBezTo>
                  <a:cubicBezTo>
                    <a:pt x="61240" y="766"/>
                    <a:pt x="60533" y="1291"/>
                    <a:pt x="59825" y="1816"/>
                  </a:cubicBezTo>
                  <a:cubicBezTo>
                    <a:pt x="59643" y="1953"/>
                    <a:pt x="59460" y="2090"/>
                    <a:pt x="59277" y="2227"/>
                  </a:cubicBezTo>
                  <a:cubicBezTo>
                    <a:pt x="58456" y="2798"/>
                    <a:pt x="57474" y="3414"/>
                    <a:pt x="56379" y="3551"/>
                  </a:cubicBezTo>
                  <a:cubicBezTo>
                    <a:pt x="56200" y="3576"/>
                    <a:pt x="56022" y="3587"/>
                    <a:pt x="55844" y="3587"/>
                  </a:cubicBezTo>
                  <a:cubicBezTo>
                    <a:pt x="54709" y="3587"/>
                    <a:pt x="53621" y="3121"/>
                    <a:pt x="52772" y="2707"/>
                  </a:cubicBezTo>
                  <a:cubicBezTo>
                    <a:pt x="52498" y="2570"/>
                    <a:pt x="52224" y="2433"/>
                    <a:pt x="51950" y="2296"/>
                  </a:cubicBezTo>
                  <a:cubicBezTo>
                    <a:pt x="51106" y="1839"/>
                    <a:pt x="50216" y="1383"/>
                    <a:pt x="49257" y="1132"/>
                  </a:cubicBezTo>
                  <a:cubicBezTo>
                    <a:pt x="48750" y="1004"/>
                    <a:pt x="48230" y="942"/>
                    <a:pt x="47710" y="942"/>
                  </a:cubicBezTo>
                  <a:cubicBezTo>
                    <a:pt x="46004" y="942"/>
                    <a:pt x="44301" y="1608"/>
                    <a:pt x="43094" y="2798"/>
                  </a:cubicBezTo>
                  <a:cubicBezTo>
                    <a:pt x="43049" y="2844"/>
                    <a:pt x="43049" y="2935"/>
                    <a:pt x="43094" y="2958"/>
                  </a:cubicBezTo>
                  <a:cubicBezTo>
                    <a:pt x="43121" y="2984"/>
                    <a:pt x="43156" y="2996"/>
                    <a:pt x="43189" y="2996"/>
                  </a:cubicBezTo>
                  <a:cubicBezTo>
                    <a:pt x="43212" y="2996"/>
                    <a:pt x="43235" y="2990"/>
                    <a:pt x="43254" y="2981"/>
                  </a:cubicBezTo>
                  <a:cubicBezTo>
                    <a:pt x="44420" y="1815"/>
                    <a:pt x="46049" y="1167"/>
                    <a:pt x="47678" y="1167"/>
                  </a:cubicBezTo>
                  <a:cubicBezTo>
                    <a:pt x="48186" y="1167"/>
                    <a:pt x="48695" y="1230"/>
                    <a:pt x="49189" y="1360"/>
                  </a:cubicBezTo>
                  <a:cubicBezTo>
                    <a:pt x="50124" y="1588"/>
                    <a:pt x="50992" y="2045"/>
                    <a:pt x="51836" y="2501"/>
                  </a:cubicBezTo>
                  <a:cubicBezTo>
                    <a:pt x="52110" y="2638"/>
                    <a:pt x="52384" y="2775"/>
                    <a:pt x="52658" y="2912"/>
                  </a:cubicBezTo>
                  <a:cubicBezTo>
                    <a:pt x="53548" y="3346"/>
                    <a:pt x="54689" y="3825"/>
                    <a:pt x="55876" y="3825"/>
                  </a:cubicBezTo>
                  <a:cubicBezTo>
                    <a:pt x="56036" y="3825"/>
                    <a:pt x="56219" y="3802"/>
                    <a:pt x="56401" y="3779"/>
                  </a:cubicBezTo>
                  <a:cubicBezTo>
                    <a:pt x="57565" y="3642"/>
                    <a:pt x="58570" y="3003"/>
                    <a:pt x="59414" y="2410"/>
                  </a:cubicBezTo>
                  <a:cubicBezTo>
                    <a:pt x="59597" y="2273"/>
                    <a:pt x="59780" y="2136"/>
                    <a:pt x="59962" y="1999"/>
                  </a:cubicBezTo>
                  <a:cubicBezTo>
                    <a:pt x="60647" y="1497"/>
                    <a:pt x="61354" y="972"/>
                    <a:pt x="62153" y="630"/>
                  </a:cubicBezTo>
                  <a:cubicBezTo>
                    <a:pt x="62747" y="363"/>
                    <a:pt x="63340" y="232"/>
                    <a:pt x="63889" y="232"/>
                  </a:cubicBezTo>
                  <a:cubicBezTo>
                    <a:pt x="64375" y="232"/>
                    <a:pt x="64826" y="335"/>
                    <a:pt x="65212" y="538"/>
                  </a:cubicBezTo>
                  <a:cubicBezTo>
                    <a:pt x="65623" y="744"/>
                    <a:pt x="65942" y="1063"/>
                    <a:pt x="66285" y="1360"/>
                  </a:cubicBezTo>
                  <a:cubicBezTo>
                    <a:pt x="66627" y="1680"/>
                    <a:pt x="66969" y="1999"/>
                    <a:pt x="67380" y="2227"/>
                  </a:cubicBezTo>
                  <a:cubicBezTo>
                    <a:pt x="67805" y="2452"/>
                    <a:pt x="68291" y="2561"/>
                    <a:pt x="68805" y="2561"/>
                  </a:cubicBezTo>
                  <a:cubicBezTo>
                    <a:pt x="69230" y="2561"/>
                    <a:pt x="69675" y="2486"/>
                    <a:pt x="70119" y="2341"/>
                  </a:cubicBezTo>
                  <a:cubicBezTo>
                    <a:pt x="71010" y="2045"/>
                    <a:pt x="71763" y="1497"/>
                    <a:pt x="72470" y="972"/>
                  </a:cubicBezTo>
                  <a:cubicBezTo>
                    <a:pt x="72516" y="926"/>
                    <a:pt x="72516" y="858"/>
                    <a:pt x="72470" y="789"/>
                  </a:cubicBezTo>
                  <a:cubicBezTo>
                    <a:pt x="72459" y="766"/>
                    <a:pt x="72436" y="755"/>
                    <a:pt x="72408" y="755"/>
                  </a:cubicBezTo>
                  <a:cubicBezTo>
                    <a:pt x="72379" y="755"/>
                    <a:pt x="72345" y="766"/>
                    <a:pt x="72311" y="789"/>
                  </a:cubicBezTo>
                  <a:cubicBezTo>
                    <a:pt x="71649" y="1314"/>
                    <a:pt x="70895" y="1839"/>
                    <a:pt x="70028" y="2136"/>
                  </a:cubicBezTo>
                  <a:cubicBezTo>
                    <a:pt x="69627" y="2267"/>
                    <a:pt x="69225" y="2331"/>
                    <a:pt x="68841" y="2331"/>
                  </a:cubicBezTo>
                  <a:cubicBezTo>
                    <a:pt x="68352" y="2331"/>
                    <a:pt x="67891" y="2226"/>
                    <a:pt x="67494" y="2022"/>
                  </a:cubicBezTo>
                  <a:cubicBezTo>
                    <a:pt x="67106" y="1816"/>
                    <a:pt x="66764" y="1497"/>
                    <a:pt x="66422" y="1200"/>
                  </a:cubicBezTo>
                  <a:cubicBezTo>
                    <a:pt x="66102" y="881"/>
                    <a:pt x="65737" y="561"/>
                    <a:pt x="65326" y="333"/>
                  </a:cubicBezTo>
                  <a:cubicBezTo>
                    <a:pt x="64911" y="109"/>
                    <a:pt x="64427" y="0"/>
                    <a:pt x="63908" y="0"/>
                  </a:cubicBezTo>
                  <a:close/>
                  <a:moveTo>
                    <a:pt x="63164" y="2519"/>
                  </a:moveTo>
                  <a:cubicBezTo>
                    <a:pt x="63116" y="2519"/>
                    <a:pt x="63068" y="2521"/>
                    <a:pt x="63021" y="2524"/>
                  </a:cubicBezTo>
                  <a:cubicBezTo>
                    <a:pt x="61994" y="2593"/>
                    <a:pt x="61218" y="3300"/>
                    <a:pt x="60441" y="3985"/>
                  </a:cubicBezTo>
                  <a:cubicBezTo>
                    <a:pt x="60145" y="4236"/>
                    <a:pt x="59825" y="4533"/>
                    <a:pt x="59506" y="4761"/>
                  </a:cubicBezTo>
                  <a:cubicBezTo>
                    <a:pt x="58557" y="5442"/>
                    <a:pt x="57366" y="5824"/>
                    <a:pt x="56101" y="5824"/>
                  </a:cubicBezTo>
                  <a:cubicBezTo>
                    <a:pt x="55966" y="5824"/>
                    <a:pt x="55830" y="5820"/>
                    <a:pt x="55694" y="5811"/>
                  </a:cubicBezTo>
                  <a:cubicBezTo>
                    <a:pt x="54416" y="5742"/>
                    <a:pt x="53092" y="5309"/>
                    <a:pt x="51859" y="4578"/>
                  </a:cubicBezTo>
                  <a:cubicBezTo>
                    <a:pt x="51631" y="4441"/>
                    <a:pt x="51380" y="4282"/>
                    <a:pt x="51174" y="4145"/>
                  </a:cubicBezTo>
                  <a:cubicBezTo>
                    <a:pt x="50649" y="3802"/>
                    <a:pt x="50124" y="3460"/>
                    <a:pt x="49531" y="3232"/>
                  </a:cubicBezTo>
                  <a:cubicBezTo>
                    <a:pt x="48981" y="3008"/>
                    <a:pt x="48385" y="2898"/>
                    <a:pt x="47789" y="2898"/>
                  </a:cubicBezTo>
                  <a:cubicBezTo>
                    <a:pt x="46925" y="2898"/>
                    <a:pt x="46060" y="3128"/>
                    <a:pt x="45331" y="3574"/>
                  </a:cubicBezTo>
                  <a:cubicBezTo>
                    <a:pt x="45285" y="3620"/>
                    <a:pt x="45263" y="3688"/>
                    <a:pt x="45285" y="3734"/>
                  </a:cubicBezTo>
                  <a:cubicBezTo>
                    <a:pt x="45319" y="3767"/>
                    <a:pt x="45365" y="3788"/>
                    <a:pt x="45404" y="3788"/>
                  </a:cubicBezTo>
                  <a:cubicBezTo>
                    <a:pt x="45419" y="3788"/>
                    <a:pt x="45433" y="3786"/>
                    <a:pt x="45445" y="3779"/>
                  </a:cubicBezTo>
                  <a:cubicBezTo>
                    <a:pt x="46149" y="3347"/>
                    <a:pt x="46972" y="3130"/>
                    <a:pt x="47792" y="3130"/>
                  </a:cubicBezTo>
                  <a:cubicBezTo>
                    <a:pt x="48356" y="3130"/>
                    <a:pt x="48919" y="3232"/>
                    <a:pt x="49440" y="3437"/>
                  </a:cubicBezTo>
                  <a:cubicBezTo>
                    <a:pt x="50010" y="3665"/>
                    <a:pt x="50535" y="4008"/>
                    <a:pt x="51037" y="4327"/>
                  </a:cubicBezTo>
                  <a:cubicBezTo>
                    <a:pt x="51266" y="4464"/>
                    <a:pt x="51494" y="4624"/>
                    <a:pt x="51745" y="4761"/>
                  </a:cubicBezTo>
                  <a:cubicBezTo>
                    <a:pt x="53000" y="5537"/>
                    <a:pt x="54370" y="5971"/>
                    <a:pt x="55671" y="6039"/>
                  </a:cubicBezTo>
                  <a:cubicBezTo>
                    <a:pt x="55808" y="6062"/>
                    <a:pt x="55922" y="6062"/>
                    <a:pt x="56036" y="6062"/>
                  </a:cubicBezTo>
                  <a:cubicBezTo>
                    <a:pt x="57383" y="6062"/>
                    <a:pt x="58638" y="5674"/>
                    <a:pt x="59643" y="4944"/>
                  </a:cubicBezTo>
                  <a:cubicBezTo>
                    <a:pt x="59985" y="4715"/>
                    <a:pt x="60304" y="4419"/>
                    <a:pt x="60601" y="4145"/>
                  </a:cubicBezTo>
                  <a:cubicBezTo>
                    <a:pt x="61354" y="3460"/>
                    <a:pt x="62085" y="2821"/>
                    <a:pt x="63021" y="2752"/>
                  </a:cubicBezTo>
                  <a:cubicBezTo>
                    <a:pt x="63049" y="2751"/>
                    <a:pt x="63077" y="2751"/>
                    <a:pt x="63105" y="2751"/>
                  </a:cubicBezTo>
                  <a:cubicBezTo>
                    <a:pt x="63699" y="2751"/>
                    <a:pt x="64358" y="2981"/>
                    <a:pt x="65121" y="3483"/>
                  </a:cubicBezTo>
                  <a:cubicBezTo>
                    <a:pt x="65303" y="3620"/>
                    <a:pt x="65509" y="3779"/>
                    <a:pt x="65714" y="3916"/>
                  </a:cubicBezTo>
                  <a:cubicBezTo>
                    <a:pt x="66125" y="4236"/>
                    <a:pt x="66559" y="4555"/>
                    <a:pt x="67061" y="4807"/>
                  </a:cubicBezTo>
                  <a:cubicBezTo>
                    <a:pt x="67631" y="5077"/>
                    <a:pt x="68263" y="5211"/>
                    <a:pt x="68895" y="5211"/>
                  </a:cubicBezTo>
                  <a:cubicBezTo>
                    <a:pt x="69704" y="5211"/>
                    <a:pt x="70513" y="4991"/>
                    <a:pt x="71192" y="4555"/>
                  </a:cubicBezTo>
                  <a:cubicBezTo>
                    <a:pt x="71238" y="4533"/>
                    <a:pt x="71261" y="4464"/>
                    <a:pt x="71238" y="4396"/>
                  </a:cubicBezTo>
                  <a:cubicBezTo>
                    <a:pt x="71210" y="4367"/>
                    <a:pt x="71173" y="4348"/>
                    <a:pt x="71138" y="4348"/>
                  </a:cubicBezTo>
                  <a:cubicBezTo>
                    <a:pt x="71116" y="4348"/>
                    <a:pt x="71095" y="4355"/>
                    <a:pt x="71078" y="4373"/>
                  </a:cubicBezTo>
                  <a:cubicBezTo>
                    <a:pt x="70426" y="4782"/>
                    <a:pt x="69659" y="4991"/>
                    <a:pt x="68894" y="4991"/>
                  </a:cubicBezTo>
                  <a:cubicBezTo>
                    <a:pt x="68294" y="4991"/>
                    <a:pt x="67694" y="4862"/>
                    <a:pt x="67152" y="4601"/>
                  </a:cubicBezTo>
                  <a:cubicBezTo>
                    <a:pt x="66696" y="4373"/>
                    <a:pt x="66262" y="4053"/>
                    <a:pt x="65851" y="3734"/>
                  </a:cubicBezTo>
                  <a:cubicBezTo>
                    <a:pt x="65646" y="3597"/>
                    <a:pt x="65440" y="3437"/>
                    <a:pt x="65235" y="3300"/>
                  </a:cubicBezTo>
                  <a:cubicBezTo>
                    <a:pt x="64472" y="2792"/>
                    <a:pt x="63788" y="2519"/>
                    <a:pt x="63164" y="2519"/>
                  </a:cubicBezTo>
                  <a:close/>
                  <a:moveTo>
                    <a:pt x="5803" y="3086"/>
                  </a:moveTo>
                  <a:cubicBezTo>
                    <a:pt x="5764" y="3086"/>
                    <a:pt x="5723" y="3107"/>
                    <a:pt x="5706" y="3140"/>
                  </a:cubicBezTo>
                  <a:cubicBezTo>
                    <a:pt x="5684" y="3209"/>
                    <a:pt x="5706" y="3277"/>
                    <a:pt x="5752" y="3300"/>
                  </a:cubicBezTo>
                  <a:cubicBezTo>
                    <a:pt x="6140" y="3460"/>
                    <a:pt x="6437" y="3825"/>
                    <a:pt x="6733" y="4190"/>
                  </a:cubicBezTo>
                  <a:cubicBezTo>
                    <a:pt x="7076" y="4647"/>
                    <a:pt x="7464" y="5103"/>
                    <a:pt x="8057" y="5172"/>
                  </a:cubicBezTo>
                  <a:cubicBezTo>
                    <a:pt x="8080" y="5195"/>
                    <a:pt x="8126" y="5195"/>
                    <a:pt x="8171" y="5195"/>
                  </a:cubicBezTo>
                  <a:cubicBezTo>
                    <a:pt x="8286" y="5217"/>
                    <a:pt x="8400" y="5217"/>
                    <a:pt x="8468" y="5286"/>
                  </a:cubicBezTo>
                  <a:cubicBezTo>
                    <a:pt x="8560" y="5354"/>
                    <a:pt x="8560" y="5491"/>
                    <a:pt x="8560" y="5651"/>
                  </a:cubicBezTo>
                  <a:cubicBezTo>
                    <a:pt x="8582" y="5720"/>
                    <a:pt x="8582" y="5788"/>
                    <a:pt x="8582" y="5879"/>
                  </a:cubicBezTo>
                  <a:cubicBezTo>
                    <a:pt x="8651" y="6267"/>
                    <a:pt x="8970" y="6541"/>
                    <a:pt x="9290" y="6770"/>
                  </a:cubicBezTo>
                  <a:lnTo>
                    <a:pt x="11983" y="8892"/>
                  </a:lnTo>
                  <a:cubicBezTo>
                    <a:pt x="12006" y="8915"/>
                    <a:pt x="12029" y="8915"/>
                    <a:pt x="12052" y="8915"/>
                  </a:cubicBezTo>
                  <a:cubicBezTo>
                    <a:pt x="12075" y="8915"/>
                    <a:pt x="12120" y="8915"/>
                    <a:pt x="12143" y="8892"/>
                  </a:cubicBezTo>
                  <a:cubicBezTo>
                    <a:pt x="12189" y="8824"/>
                    <a:pt x="12166" y="8755"/>
                    <a:pt x="12120" y="8710"/>
                  </a:cubicBezTo>
                  <a:lnTo>
                    <a:pt x="9427" y="6610"/>
                  </a:lnTo>
                  <a:cubicBezTo>
                    <a:pt x="9130" y="6382"/>
                    <a:pt x="8879" y="6130"/>
                    <a:pt x="8811" y="5834"/>
                  </a:cubicBezTo>
                  <a:cubicBezTo>
                    <a:pt x="8811" y="5765"/>
                    <a:pt x="8811" y="5697"/>
                    <a:pt x="8788" y="5628"/>
                  </a:cubicBezTo>
                  <a:cubicBezTo>
                    <a:pt x="8788" y="5446"/>
                    <a:pt x="8788" y="5240"/>
                    <a:pt x="8605" y="5103"/>
                  </a:cubicBezTo>
                  <a:cubicBezTo>
                    <a:pt x="8491" y="4989"/>
                    <a:pt x="8331" y="4989"/>
                    <a:pt x="8194" y="4966"/>
                  </a:cubicBezTo>
                  <a:lnTo>
                    <a:pt x="8080" y="4966"/>
                  </a:lnTo>
                  <a:cubicBezTo>
                    <a:pt x="7578" y="4898"/>
                    <a:pt x="7258" y="4487"/>
                    <a:pt x="6893" y="4031"/>
                  </a:cubicBezTo>
                  <a:cubicBezTo>
                    <a:pt x="6597" y="3665"/>
                    <a:pt x="6300" y="3277"/>
                    <a:pt x="5843" y="3095"/>
                  </a:cubicBezTo>
                  <a:cubicBezTo>
                    <a:pt x="5831" y="3089"/>
                    <a:pt x="5817" y="3086"/>
                    <a:pt x="5803" y="3086"/>
                  </a:cubicBezTo>
                  <a:close/>
                  <a:moveTo>
                    <a:pt x="4332" y="4752"/>
                  </a:moveTo>
                  <a:cubicBezTo>
                    <a:pt x="4283" y="4752"/>
                    <a:pt x="4240" y="4778"/>
                    <a:pt x="4223" y="4829"/>
                  </a:cubicBezTo>
                  <a:cubicBezTo>
                    <a:pt x="4200" y="4875"/>
                    <a:pt x="4223" y="4944"/>
                    <a:pt x="4268" y="4966"/>
                  </a:cubicBezTo>
                  <a:cubicBezTo>
                    <a:pt x="4634" y="5149"/>
                    <a:pt x="4930" y="5423"/>
                    <a:pt x="5159" y="5765"/>
                  </a:cubicBezTo>
                  <a:cubicBezTo>
                    <a:pt x="5204" y="5811"/>
                    <a:pt x="5227" y="5857"/>
                    <a:pt x="5250" y="5902"/>
                  </a:cubicBezTo>
                  <a:cubicBezTo>
                    <a:pt x="5432" y="6176"/>
                    <a:pt x="5615" y="6496"/>
                    <a:pt x="5957" y="6564"/>
                  </a:cubicBezTo>
                  <a:lnTo>
                    <a:pt x="6277" y="6564"/>
                  </a:lnTo>
                  <a:cubicBezTo>
                    <a:pt x="6334" y="6553"/>
                    <a:pt x="6385" y="6547"/>
                    <a:pt x="6434" y="6547"/>
                  </a:cubicBezTo>
                  <a:cubicBezTo>
                    <a:pt x="6482" y="6547"/>
                    <a:pt x="6528" y="6553"/>
                    <a:pt x="6574" y="6564"/>
                  </a:cubicBezTo>
                  <a:cubicBezTo>
                    <a:pt x="6779" y="6655"/>
                    <a:pt x="6870" y="6906"/>
                    <a:pt x="6939" y="7135"/>
                  </a:cubicBezTo>
                  <a:cubicBezTo>
                    <a:pt x="6939" y="7180"/>
                    <a:pt x="6962" y="7203"/>
                    <a:pt x="6985" y="7249"/>
                  </a:cubicBezTo>
                  <a:cubicBezTo>
                    <a:pt x="7167" y="7842"/>
                    <a:pt x="7601" y="8322"/>
                    <a:pt x="8012" y="8778"/>
                  </a:cubicBezTo>
                  <a:cubicBezTo>
                    <a:pt x="8354" y="9166"/>
                    <a:pt x="8719" y="9577"/>
                    <a:pt x="8925" y="10034"/>
                  </a:cubicBezTo>
                  <a:cubicBezTo>
                    <a:pt x="8948" y="10079"/>
                    <a:pt x="8993" y="10102"/>
                    <a:pt x="9039" y="10102"/>
                  </a:cubicBezTo>
                  <a:lnTo>
                    <a:pt x="9084" y="10102"/>
                  </a:lnTo>
                  <a:cubicBezTo>
                    <a:pt x="9153" y="10079"/>
                    <a:pt x="9176" y="10011"/>
                    <a:pt x="9153" y="9942"/>
                  </a:cubicBezTo>
                  <a:cubicBezTo>
                    <a:pt x="8925" y="9440"/>
                    <a:pt x="8537" y="9029"/>
                    <a:pt x="8171" y="8618"/>
                  </a:cubicBezTo>
                  <a:cubicBezTo>
                    <a:pt x="7761" y="8162"/>
                    <a:pt x="7373" y="7728"/>
                    <a:pt x="7190" y="7180"/>
                  </a:cubicBezTo>
                  <a:cubicBezTo>
                    <a:pt x="7167" y="7135"/>
                    <a:pt x="7167" y="7112"/>
                    <a:pt x="7167" y="7066"/>
                  </a:cubicBezTo>
                  <a:cubicBezTo>
                    <a:pt x="7053" y="6792"/>
                    <a:pt x="6962" y="6473"/>
                    <a:pt x="6665" y="6359"/>
                  </a:cubicBezTo>
                  <a:cubicBezTo>
                    <a:pt x="6585" y="6332"/>
                    <a:pt x="6505" y="6321"/>
                    <a:pt x="6424" y="6321"/>
                  </a:cubicBezTo>
                  <a:cubicBezTo>
                    <a:pt x="6368" y="6321"/>
                    <a:pt x="6311" y="6326"/>
                    <a:pt x="6254" y="6336"/>
                  </a:cubicBezTo>
                  <a:lnTo>
                    <a:pt x="6003" y="6336"/>
                  </a:lnTo>
                  <a:cubicBezTo>
                    <a:pt x="5752" y="6290"/>
                    <a:pt x="5615" y="6039"/>
                    <a:pt x="5455" y="5788"/>
                  </a:cubicBezTo>
                  <a:cubicBezTo>
                    <a:pt x="5410" y="5720"/>
                    <a:pt x="5387" y="5674"/>
                    <a:pt x="5341" y="5628"/>
                  </a:cubicBezTo>
                  <a:cubicBezTo>
                    <a:pt x="5113" y="5263"/>
                    <a:pt x="4771" y="4966"/>
                    <a:pt x="4382" y="4761"/>
                  </a:cubicBezTo>
                  <a:cubicBezTo>
                    <a:pt x="4365" y="4755"/>
                    <a:pt x="4348" y="4752"/>
                    <a:pt x="4332" y="4752"/>
                  </a:cubicBezTo>
                  <a:close/>
                  <a:moveTo>
                    <a:pt x="2638" y="6608"/>
                  </a:moveTo>
                  <a:cubicBezTo>
                    <a:pt x="2617" y="6608"/>
                    <a:pt x="2597" y="6615"/>
                    <a:pt x="2579" y="6633"/>
                  </a:cubicBezTo>
                  <a:cubicBezTo>
                    <a:pt x="2511" y="6655"/>
                    <a:pt x="2488" y="6724"/>
                    <a:pt x="2534" y="6792"/>
                  </a:cubicBezTo>
                  <a:lnTo>
                    <a:pt x="3127" y="7797"/>
                  </a:lnTo>
                  <a:cubicBezTo>
                    <a:pt x="3196" y="7911"/>
                    <a:pt x="3333" y="8116"/>
                    <a:pt x="3538" y="8139"/>
                  </a:cubicBezTo>
                  <a:cubicBezTo>
                    <a:pt x="3675" y="8139"/>
                    <a:pt x="3812" y="8071"/>
                    <a:pt x="3926" y="8025"/>
                  </a:cubicBezTo>
                  <a:cubicBezTo>
                    <a:pt x="4025" y="7976"/>
                    <a:pt x="4088" y="7938"/>
                    <a:pt x="4132" y="7938"/>
                  </a:cubicBezTo>
                  <a:cubicBezTo>
                    <a:pt x="4150" y="7938"/>
                    <a:pt x="4164" y="7944"/>
                    <a:pt x="4177" y="7956"/>
                  </a:cubicBezTo>
                  <a:cubicBezTo>
                    <a:pt x="4223" y="8002"/>
                    <a:pt x="4200" y="8071"/>
                    <a:pt x="4154" y="8230"/>
                  </a:cubicBezTo>
                  <a:cubicBezTo>
                    <a:pt x="4109" y="8367"/>
                    <a:pt x="4063" y="8573"/>
                    <a:pt x="4154" y="8710"/>
                  </a:cubicBezTo>
                  <a:cubicBezTo>
                    <a:pt x="4246" y="8824"/>
                    <a:pt x="4360" y="8869"/>
                    <a:pt x="4451" y="8892"/>
                  </a:cubicBezTo>
                  <a:cubicBezTo>
                    <a:pt x="4474" y="8892"/>
                    <a:pt x="4519" y="8915"/>
                    <a:pt x="4542" y="8915"/>
                  </a:cubicBezTo>
                  <a:cubicBezTo>
                    <a:pt x="4702" y="8984"/>
                    <a:pt x="4793" y="9143"/>
                    <a:pt x="4907" y="9303"/>
                  </a:cubicBezTo>
                  <a:lnTo>
                    <a:pt x="4976" y="9372"/>
                  </a:lnTo>
                  <a:cubicBezTo>
                    <a:pt x="5204" y="9714"/>
                    <a:pt x="5524" y="10011"/>
                    <a:pt x="5820" y="10307"/>
                  </a:cubicBezTo>
                  <a:lnTo>
                    <a:pt x="8217" y="12636"/>
                  </a:lnTo>
                  <a:cubicBezTo>
                    <a:pt x="8240" y="12658"/>
                    <a:pt x="8286" y="12658"/>
                    <a:pt x="8308" y="12658"/>
                  </a:cubicBezTo>
                  <a:cubicBezTo>
                    <a:pt x="8331" y="12658"/>
                    <a:pt x="8354" y="12658"/>
                    <a:pt x="8377" y="12636"/>
                  </a:cubicBezTo>
                  <a:cubicBezTo>
                    <a:pt x="8423" y="12590"/>
                    <a:pt x="8423" y="12499"/>
                    <a:pt x="8377" y="12476"/>
                  </a:cubicBezTo>
                  <a:lnTo>
                    <a:pt x="5980" y="10125"/>
                  </a:lnTo>
                  <a:cubicBezTo>
                    <a:pt x="5684" y="9851"/>
                    <a:pt x="5387" y="9577"/>
                    <a:pt x="5159" y="9235"/>
                  </a:cubicBezTo>
                  <a:lnTo>
                    <a:pt x="5113" y="9166"/>
                  </a:lnTo>
                  <a:cubicBezTo>
                    <a:pt x="4976" y="9006"/>
                    <a:pt x="4839" y="8801"/>
                    <a:pt x="4634" y="8710"/>
                  </a:cubicBezTo>
                  <a:cubicBezTo>
                    <a:pt x="4588" y="8687"/>
                    <a:pt x="4565" y="8687"/>
                    <a:pt x="4519" y="8664"/>
                  </a:cubicBezTo>
                  <a:cubicBezTo>
                    <a:pt x="4451" y="8641"/>
                    <a:pt x="4382" y="8641"/>
                    <a:pt x="4360" y="8596"/>
                  </a:cubicBezTo>
                  <a:cubicBezTo>
                    <a:pt x="4314" y="8527"/>
                    <a:pt x="4337" y="8413"/>
                    <a:pt x="4382" y="8299"/>
                  </a:cubicBezTo>
                  <a:cubicBezTo>
                    <a:pt x="4428" y="8116"/>
                    <a:pt x="4497" y="7911"/>
                    <a:pt x="4314" y="7774"/>
                  </a:cubicBezTo>
                  <a:cubicBezTo>
                    <a:pt x="4259" y="7727"/>
                    <a:pt x="4202" y="7710"/>
                    <a:pt x="4145" y="7710"/>
                  </a:cubicBezTo>
                  <a:cubicBezTo>
                    <a:pt x="4035" y="7710"/>
                    <a:pt x="3925" y="7774"/>
                    <a:pt x="3835" y="7819"/>
                  </a:cubicBezTo>
                  <a:cubicBezTo>
                    <a:pt x="3743" y="7865"/>
                    <a:pt x="3652" y="7911"/>
                    <a:pt x="3561" y="7911"/>
                  </a:cubicBezTo>
                  <a:cubicBezTo>
                    <a:pt x="3469" y="7888"/>
                    <a:pt x="3401" y="7797"/>
                    <a:pt x="3333" y="7683"/>
                  </a:cubicBezTo>
                  <a:lnTo>
                    <a:pt x="2716" y="6655"/>
                  </a:lnTo>
                  <a:cubicBezTo>
                    <a:pt x="2702" y="6627"/>
                    <a:pt x="2671" y="6608"/>
                    <a:pt x="2638" y="6608"/>
                  </a:cubicBezTo>
                  <a:close/>
                  <a:moveTo>
                    <a:pt x="38164" y="11586"/>
                  </a:moveTo>
                  <a:cubicBezTo>
                    <a:pt x="38095" y="11586"/>
                    <a:pt x="38027" y="11631"/>
                    <a:pt x="38027" y="11677"/>
                  </a:cubicBezTo>
                  <a:cubicBezTo>
                    <a:pt x="37959" y="12042"/>
                    <a:pt x="37730" y="12362"/>
                    <a:pt x="37388" y="12522"/>
                  </a:cubicBezTo>
                  <a:cubicBezTo>
                    <a:pt x="37228" y="12601"/>
                    <a:pt x="37051" y="12641"/>
                    <a:pt x="36874" y="12641"/>
                  </a:cubicBezTo>
                  <a:cubicBezTo>
                    <a:pt x="36697" y="12641"/>
                    <a:pt x="36521" y="12601"/>
                    <a:pt x="36361" y="12522"/>
                  </a:cubicBezTo>
                  <a:cubicBezTo>
                    <a:pt x="36342" y="12515"/>
                    <a:pt x="36324" y="12513"/>
                    <a:pt x="36307" y="12513"/>
                  </a:cubicBezTo>
                  <a:cubicBezTo>
                    <a:pt x="36259" y="12513"/>
                    <a:pt x="36218" y="12534"/>
                    <a:pt x="36201" y="12567"/>
                  </a:cubicBezTo>
                  <a:cubicBezTo>
                    <a:pt x="36178" y="12613"/>
                    <a:pt x="36201" y="12704"/>
                    <a:pt x="36247" y="12727"/>
                  </a:cubicBezTo>
                  <a:cubicBezTo>
                    <a:pt x="36452" y="12818"/>
                    <a:pt x="36657" y="12864"/>
                    <a:pt x="36886" y="12864"/>
                  </a:cubicBezTo>
                  <a:cubicBezTo>
                    <a:pt x="37091" y="12864"/>
                    <a:pt x="37319" y="12818"/>
                    <a:pt x="37502" y="12727"/>
                  </a:cubicBezTo>
                  <a:cubicBezTo>
                    <a:pt x="37890" y="12544"/>
                    <a:pt x="38164" y="12156"/>
                    <a:pt x="38255" y="11723"/>
                  </a:cubicBezTo>
                  <a:cubicBezTo>
                    <a:pt x="38255" y="11654"/>
                    <a:pt x="38232" y="11608"/>
                    <a:pt x="38164" y="11586"/>
                  </a:cubicBezTo>
                  <a:close/>
                  <a:moveTo>
                    <a:pt x="468" y="13423"/>
                  </a:moveTo>
                  <a:cubicBezTo>
                    <a:pt x="439" y="13423"/>
                    <a:pt x="411" y="13435"/>
                    <a:pt x="388" y="13457"/>
                  </a:cubicBezTo>
                  <a:cubicBezTo>
                    <a:pt x="342" y="13480"/>
                    <a:pt x="342" y="13571"/>
                    <a:pt x="365" y="13617"/>
                  </a:cubicBezTo>
                  <a:cubicBezTo>
                    <a:pt x="639" y="13937"/>
                    <a:pt x="936" y="14256"/>
                    <a:pt x="1255" y="14553"/>
                  </a:cubicBezTo>
                  <a:cubicBezTo>
                    <a:pt x="1278" y="14576"/>
                    <a:pt x="1301" y="14576"/>
                    <a:pt x="1324" y="14576"/>
                  </a:cubicBezTo>
                  <a:cubicBezTo>
                    <a:pt x="1347" y="14576"/>
                    <a:pt x="1392" y="14553"/>
                    <a:pt x="1415" y="14530"/>
                  </a:cubicBezTo>
                  <a:cubicBezTo>
                    <a:pt x="1461" y="14484"/>
                    <a:pt x="1438" y="14416"/>
                    <a:pt x="1392" y="14370"/>
                  </a:cubicBezTo>
                  <a:cubicBezTo>
                    <a:pt x="1096" y="14096"/>
                    <a:pt x="822" y="13800"/>
                    <a:pt x="548" y="13457"/>
                  </a:cubicBezTo>
                  <a:cubicBezTo>
                    <a:pt x="525" y="13435"/>
                    <a:pt x="496" y="13423"/>
                    <a:pt x="468" y="13423"/>
                  </a:cubicBezTo>
                  <a:close/>
                  <a:moveTo>
                    <a:pt x="134" y="8307"/>
                  </a:moveTo>
                  <a:cubicBezTo>
                    <a:pt x="110" y="8307"/>
                    <a:pt x="87" y="8312"/>
                    <a:pt x="69" y="8322"/>
                  </a:cubicBezTo>
                  <a:cubicBezTo>
                    <a:pt x="23" y="8367"/>
                    <a:pt x="0" y="8436"/>
                    <a:pt x="46" y="8481"/>
                  </a:cubicBezTo>
                  <a:cubicBezTo>
                    <a:pt x="1735" y="10513"/>
                    <a:pt x="3355" y="12613"/>
                    <a:pt x="4839" y="14758"/>
                  </a:cubicBezTo>
                  <a:cubicBezTo>
                    <a:pt x="4862" y="14781"/>
                    <a:pt x="4907" y="14804"/>
                    <a:pt x="4930" y="14804"/>
                  </a:cubicBezTo>
                  <a:cubicBezTo>
                    <a:pt x="4953" y="14804"/>
                    <a:pt x="4976" y="14781"/>
                    <a:pt x="4999" y="14781"/>
                  </a:cubicBezTo>
                  <a:cubicBezTo>
                    <a:pt x="5044" y="14736"/>
                    <a:pt x="5067" y="14667"/>
                    <a:pt x="5022" y="14621"/>
                  </a:cubicBezTo>
                  <a:cubicBezTo>
                    <a:pt x="3538" y="12476"/>
                    <a:pt x="1917" y="10353"/>
                    <a:pt x="228" y="8344"/>
                  </a:cubicBezTo>
                  <a:cubicBezTo>
                    <a:pt x="202" y="8318"/>
                    <a:pt x="167" y="8307"/>
                    <a:pt x="134" y="8307"/>
                  </a:cubicBezTo>
                  <a:close/>
                  <a:moveTo>
                    <a:pt x="1609" y="14975"/>
                  </a:moveTo>
                  <a:cubicBezTo>
                    <a:pt x="1581" y="14975"/>
                    <a:pt x="1552" y="14987"/>
                    <a:pt x="1529" y="15009"/>
                  </a:cubicBezTo>
                  <a:cubicBezTo>
                    <a:pt x="1484" y="15032"/>
                    <a:pt x="1484" y="15124"/>
                    <a:pt x="1506" y="15169"/>
                  </a:cubicBezTo>
                  <a:lnTo>
                    <a:pt x="2031" y="15740"/>
                  </a:lnTo>
                  <a:cubicBezTo>
                    <a:pt x="2054" y="15763"/>
                    <a:pt x="2077" y="15763"/>
                    <a:pt x="2100" y="15763"/>
                  </a:cubicBezTo>
                  <a:cubicBezTo>
                    <a:pt x="2146" y="15763"/>
                    <a:pt x="2168" y="15763"/>
                    <a:pt x="2191" y="15740"/>
                  </a:cubicBezTo>
                  <a:cubicBezTo>
                    <a:pt x="2237" y="15694"/>
                    <a:pt x="2237" y="15626"/>
                    <a:pt x="2191" y="15580"/>
                  </a:cubicBezTo>
                  <a:lnTo>
                    <a:pt x="1689" y="15009"/>
                  </a:lnTo>
                  <a:cubicBezTo>
                    <a:pt x="1666" y="14987"/>
                    <a:pt x="1638" y="14975"/>
                    <a:pt x="1609" y="14975"/>
                  </a:cubicBezTo>
                  <a:close/>
                  <a:moveTo>
                    <a:pt x="5892" y="23768"/>
                  </a:moveTo>
                  <a:cubicBezTo>
                    <a:pt x="5883" y="23768"/>
                    <a:pt x="5874" y="23770"/>
                    <a:pt x="5866" y="23774"/>
                  </a:cubicBezTo>
                  <a:cubicBezTo>
                    <a:pt x="5798" y="23774"/>
                    <a:pt x="5752" y="23843"/>
                    <a:pt x="5775" y="23911"/>
                  </a:cubicBezTo>
                  <a:cubicBezTo>
                    <a:pt x="5889" y="24459"/>
                    <a:pt x="6003" y="25121"/>
                    <a:pt x="6163" y="25760"/>
                  </a:cubicBezTo>
                  <a:cubicBezTo>
                    <a:pt x="6756" y="28568"/>
                    <a:pt x="7532" y="31489"/>
                    <a:pt x="9107" y="34046"/>
                  </a:cubicBezTo>
                  <a:cubicBezTo>
                    <a:pt x="9792" y="35119"/>
                    <a:pt x="10614" y="36146"/>
                    <a:pt x="11595" y="37104"/>
                  </a:cubicBezTo>
                  <a:cubicBezTo>
                    <a:pt x="14334" y="39752"/>
                    <a:pt x="17964" y="41578"/>
                    <a:pt x="22141" y="42354"/>
                  </a:cubicBezTo>
                  <a:cubicBezTo>
                    <a:pt x="23716" y="42651"/>
                    <a:pt x="25382" y="42811"/>
                    <a:pt x="27094" y="42811"/>
                  </a:cubicBezTo>
                  <a:cubicBezTo>
                    <a:pt x="28897" y="42811"/>
                    <a:pt x="30769" y="42651"/>
                    <a:pt x="32709" y="42308"/>
                  </a:cubicBezTo>
                  <a:cubicBezTo>
                    <a:pt x="33120" y="42240"/>
                    <a:pt x="33553" y="42149"/>
                    <a:pt x="33987" y="42057"/>
                  </a:cubicBezTo>
                  <a:cubicBezTo>
                    <a:pt x="34055" y="42057"/>
                    <a:pt x="34101" y="41989"/>
                    <a:pt x="34078" y="41920"/>
                  </a:cubicBezTo>
                  <a:cubicBezTo>
                    <a:pt x="34078" y="41875"/>
                    <a:pt x="34010" y="41829"/>
                    <a:pt x="33941" y="41829"/>
                  </a:cubicBezTo>
                  <a:cubicBezTo>
                    <a:pt x="33508" y="41920"/>
                    <a:pt x="33074" y="42012"/>
                    <a:pt x="32663" y="42080"/>
                  </a:cubicBezTo>
                  <a:cubicBezTo>
                    <a:pt x="30752" y="42408"/>
                    <a:pt x="28889" y="42574"/>
                    <a:pt x="27093" y="42574"/>
                  </a:cubicBezTo>
                  <a:cubicBezTo>
                    <a:pt x="25392" y="42574"/>
                    <a:pt x="23752" y="42426"/>
                    <a:pt x="22186" y="42126"/>
                  </a:cubicBezTo>
                  <a:cubicBezTo>
                    <a:pt x="18055" y="41350"/>
                    <a:pt x="14448" y="39547"/>
                    <a:pt x="11755" y="36922"/>
                  </a:cubicBezTo>
                  <a:cubicBezTo>
                    <a:pt x="10796" y="36009"/>
                    <a:pt x="9975" y="34982"/>
                    <a:pt x="9313" y="33932"/>
                  </a:cubicBezTo>
                  <a:cubicBezTo>
                    <a:pt x="7761" y="31444"/>
                    <a:pt x="6985" y="28568"/>
                    <a:pt x="6391" y="25829"/>
                  </a:cubicBezTo>
                  <a:cubicBezTo>
                    <a:pt x="7144" y="25600"/>
                    <a:pt x="7898" y="25372"/>
                    <a:pt x="8696" y="25098"/>
                  </a:cubicBezTo>
                  <a:cubicBezTo>
                    <a:pt x="9381" y="24870"/>
                    <a:pt x="10226" y="24596"/>
                    <a:pt x="10911" y="24117"/>
                  </a:cubicBezTo>
                  <a:cubicBezTo>
                    <a:pt x="10956" y="24094"/>
                    <a:pt x="10979" y="24003"/>
                    <a:pt x="10933" y="23957"/>
                  </a:cubicBezTo>
                  <a:cubicBezTo>
                    <a:pt x="10919" y="23929"/>
                    <a:pt x="10888" y="23909"/>
                    <a:pt x="10849" y="23909"/>
                  </a:cubicBezTo>
                  <a:cubicBezTo>
                    <a:pt x="10826" y="23909"/>
                    <a:pt x="10800" y="23917"/>
                    <a:pt x="10774" y="23934"/>
                  </a:cubicBezTo>
                  <a:cubicBezTo>
                    <a:pt x="10112" y="24391"/>
                    <a:pt x="9290" y="24665"/>
                    <a:pt x="8628" y="24893"/>
                  </a:cubicBezTo>
                  <a:cubicBezTo>
                    <a:pt x="7829" y="25144"/>
                    <a:pt x="7076" y="25372"/>
                    <a:pt x="6345" y="25600"/>
                  </a:cubicBezTo>
                  <a:cubicBezTo>
                    <a:pt x="6209" y="24984"/>
                    <a:pt x="6094" y="24391"/>
                    <a:pt x="5980" y="23866"/>
                  </a:cubicBezTo>
                  <a:cubicBezTo>
                    <a:pt x="5980" y="23809"/>
                    <a:pt x="5934" y="23768"/>
                    <a:pt x="5892" y="23768"/>
                  </a:cubicBezTo>
                  <a:close/>
                  <a:moveTo>
                    <a:pt x="59859" y="37633"/>
                  </a:moveTo>
                  <a:cubicBezTo>
                    <a:pt x="58594" y="37633"/>
                    <a:pt x="57324" y="37722"/>
                    <a:pt x="56059" y="37903"/>
                  </a:cubicBezTo>
                  <a:cubicBezTo>
                    <a:pt x="55991" y="37903"/>
                    <a:pt x="55968" y="37972"/>
                    <a:pt x="55968" y="38040"/>
                  </a:cubicBezTo>
                  <a:cubicBezTo>
                    <a:pt x="55968" y="38086"/>
                    <a:pt x="56036" y="38131"/>
                    <a:pt x="56105" y="38131"/>
                  </a:cubicBezTo>
                  <a:cubicBezTo>
                    <a:pt x="57351" y="37951"/>
                    <a:pt x="58605" y="37861"/>
                    <a:pt x="59858" y="37861"/>
                  </a:cubicBezTo>
                  <a:cubicBezTo>
                    <a:pt x="61610" y="37861"/>
                    <a:pt x="63358" y="38036"/>
                    <a:pt x="65075" y="38383"/>
                  </a:cubicBezTo>
                  <a:cubicBezTo>
                    <a:pt x="68225" y="38999"/>
                    <a:pt x="71101" y="40163"/>
                    <a:pt x="73657" y="41852"/>
                  </a:cubicBezTo>
                  <a:cubicBezTo>
                    <a:pt x="78382" y="44979"/>
                    <a:pt x="81760" y="49841"/>
                    <a:pt x="82924" y="55159"/>
                  </a:cubicBezTo>
                  <a:cubicBezTo>
                    <a:pt x="83038" y="55707"/>
                    <a:pt x="83130" y="56278"/>
                    <a:pt x="83198" y="56825"/>
                  </a:cubicBezTo>
                  <a:cubicBezTo>
                    <a:pt x="83221" y="56894"/>
                    <a:pt x="83267" y="56939"/>
                    <a:pt x="83312" y="56939"/>
                  </a:cubicBezTo>
                  <a:lnTo>
                    <a:pt x="83335" y="56939"/>
                  </a:lnTo>
                  <a:cubicBezTo>
                    <a:pt x="83404" y="56917"/>
                    <a:pt x="83449" y="56871"/>
                    <a:pt x="83427" y="56803"/>
                  </a:cubicBezTo>
                  <a:cubicBezTo>
                    <a:pt x="83358" y="56278"/>
                    <a:pt x="83267" y="55753"/>
                    <a:pt x="83175" y="55228"/>
                  </a:cubicBezTo>
                  <a:cubicBezTo>
                    <a:pt x="84431" y="55068"/>
                    <a:pt x="85686" y="54840"/>
                    <a:pt x="86896" y="54566"/>
                  </a:cubicBezTo>
                  <a:cubicBezTo>
                    <a:pt x="86964" y="54543"/>
                    <a:pt x="87010" y="54474"/>
                    <a:pt x="86987" y="54429"/>
                  </a:cubicBezTo>
                  <a:cubicBezTo>
                    <a:pt x="86987" y="54372"/>
                    <a:pt x="86941" y="54331"/>
                    <a:pt x="86886" y="54331"/>
                  </a:cubicBezTo>
                  <a:cubicBezTo>
                    <a:pt x="86875" y="54331"/>
                    <a:pt x="86862" y="54333"/>
                    <a:pt x="86850" y="54337"/>
                  </a:cubicBezTo>
                  <a:cubicBezTo>
                    <a:pt x="85641" y="54611"/>
                    <a:pt x="84385" y="54840"/>
                    <a:pt x="83107" y="55022"/>
                  </a:cubicBezTo>
                  <a:cubicBezTo>
                    <a:pt x="81920" y="49658"/>
                    <a:pt x="78519" y="44796"/>
                    <a:pt x="73771" y="41669"/>
                  </a:cubicBezTo>
                  <a:cubicBezTo>
                    <a:pt x="71192" y="39957"/>
                    <a:pt x="68293" y="38771"/>
                    <a:pt x="65121" y="38154"/>
                  </a:cubicBezTo>
                  <a:cubicBezTo>
                    <a:pt x="63390" y="37808"/>
                    <a:pt x="61629" y="37633"/>
                    <a:pt x="59859" y="37633"/>
                  </a:cubicBezTo>
                  <a:close/>
                  <a:moveTo>
                    <a:pt x="51391" y="77354"/>
                  </a:moveTo>
                  <a:cubicBezTo>
                    <a:pt x="51356" y="77354"/>
                    <a:pt x="51317" y="77370"/>
                    <a:pt x="51288" y="77414"/>
                  </a:cubicBezTo>
                  <a:cubicBezTo>
                    <a:pt x="48298" y="82184"/>
                    <a:pt x="43916" y="85950"/>
                    <a:pt x="39670" y="89602"/>
                  </a:cubicBezTo>
                  <a:cubicBezTo>
                    <a:pt x="39282" y="89922"/>
                    <a:pt x="38894" y="90264"/>
                    <a:pt x="38529" y="90584"/>
                  </a:cubicBezTo>
                  <a:cubicBezTo>
                    <a:pt x="38483" y="90630"/>
                    <a:pt x="38461" y="90698"/>
                    <a:pt x="38506" y="90744"/>
                  </a:cubicBezTo>
                  <a:cubicBezTo>
                    <a:pt x="38529" y="90766"/>
                    <a:pt x="38575" y="90789"/>
                    <a:pt x="38598" y="90789"/>
                  </a:cubicBezTo>
                  <a:cubicBezTo>
                    <a:pt x="38620" y="90789"/>
                    <a:pt x="38643" y="90789"/>
                    <a:pt x="38666" y="90766"/>
                  </a:cubicBezTo>
                  <a:cubicBezTo>
                    <a:pt x="39054" y="90424"/>
                    <a:pt x="39442" y="90105"/>
                    <a:pt x="39807" y="89785"/>
                  </a:cubicBezTo>
                  <a:cubicBezTo>
                    <a:pt x="44076" y="86110"/>
                    <a:pt x="48481" y="82344"/>
                    <a:pt x="51494" y="77528"/>
                  </a:cubicBezTo>
                  <a:cubicBezTo>
                    <a:pt x="51517" y="77482"/>
                    <a:pt x="51517" y="77414"/>
                    <a:pt x="51448" y="77368"/>
                  </a:cubicBezTo>
                  <a:cubicBezTo>
                    <a:pt x="51432" y="77360"/>
                    <a:pt x="51412" y="77354"/>
                    <a:pt x="51391" y="77354"/>
                  </a:cubicBezTo>
                  <a:close/>
                  <a:moveTo>
                    <a:pt x="21611" y="76971"/>
                  </a:moveTo>
                  <a:cubicBezTo>
                    <a:pt x="21561" y="76971"/>
                    <a:pt x="21519" y="76997"/>
                    <a:pt x="21501" y="77049"/>
                  </a:cubicBezTo>
                  <a:cubicBezTo>
                    <a:pt x="19858" y="80244"/>
                    <a:pt x="18146" y="83691"/>
                    <a:pt x="17005" y="87251"/>
                  </a:cubicBezTo>
                  <a:cubicBezTo>
                    <a:pt x="15749" y="91223"/>
                    <a:pt x="15339" y="94921"/>
                    <a:pt x="15772" y="98276"/>
                  </a:cubicBezTo>
                  <a:cubicBezTo>
                    <a:pt x="15772" y="98344"/>
                    <a:pt x="15818" y="98390"/>
                    <a:pt x="15886" y="98390"/>
                  </a:cubicBezTo>
                  <a:cubicBezTo>
                    <a:pt x="15955" y="98367"/>
                    <a:pt x="16001" y="98322"/>
                    <a:pt x="16001" y="98253"/>
                  </a:cubicBezTo>
                  <a:cubicBezTo>
                    <a:pt x="15567" y="94921"/>
                    <a:pt x="15978" y="91246"/>
                    <a:pt x="17233" y="87320"/>
                  </a:cubicBezTo>
                  <a:cubicBezTo>
                    <a:pt x="18374" y="83759"/>
                    <a:pt x="20063" y="80335"/>
                    <a:pt x="21707" y="77140"/>
                  </a:cubicBezTo>
                  <a:cubicBezTo>
                    <a:pt x="21730" y="77094"/>
                    <a:pt x="21707" y="77026"/>
                    <a:pt x="21661" y="76980"/>
                  </a:cubicBezTo>
                  <a:cubicBezTo>
                    <a:pt x="21644" y="76974"/>
                    <a:pt x="21627" y="76971"/>
                    <a:pt x="21611" y="76971"/>
                  </a:cubicBezTo>
                  <a:close/>
                  <a:moveTo>
                    <a:pt x="57003" y="89411"/>
                  </a:moveTo>
                  <a:cubicBezTo>
                    <a:pt x="56963" y="89411"/>
                    <a:pt x="56921" y="89437"/>
                    <a:pt x="56904" y="89488"/>
                  </a:cubicBezTo>
                  <a:cubicBezTo>
                    <a:pt x="56424" y="90538"/>
                    <a:pt x="55922" y="91748"/>
                    <a:pt x="55945" y="93003"/>
                  </a:cubicBezTo>
                  <a:cubicBezTo>
                    <a:pt x="55945" y="94396"/>
                    <a:pt x="56607" y="95834"/>
                    <a:pt x="57725" y="96998"/>
                  </a:cubicBezTo>
                  <a:cubicBezTo>
                    <a:pt x="58615" y="97911"/>
                    <a:pt x="59825" y="98687"/>
                    <a:pt x="61446" y="99349"/>
                  </a:cubicBezTo>
                  <a:cubicBezTo>
                    <a:pt x="61446" y="99372"/>
                    <a:pt x="61469" y="99372"/>
                    <a:pt x="61491" y="99372"/>
                  </a:cubicBezTo>
                  <a:cubicBezTo>
                    <a:pt x="61514" y="99372"/>
                    <a:pt x="61560" y="99349"/>
                    <a:pt x="61583" y="99303"/>
                  </a:cubicBezTo>
                  <a:cubicBezTo>
                    <a:pt x="61606" y="99235"/>
                    <a:pt x="61583" y="99166"/>
                    <a:pt x="61514" y="99143"/>
                  </a:cubicBezTo>
                  <a:cubicBezTo>
                    <a:pt x="59962" y="98481"/>
                    <a:pt x="58775" y="97728"/>
                    <a:pt x="57885" y="96838"/>
                  </a:cubicBezTo>
                  <a:cubicBezTo>
                    <a:pt x="56812" y="95720"/>
                    <a:pt x="56173" y="94327"/>
                    <a:pt x="56173" y="93003"/>
                  </a:cubicBezTo>
                  <a:cubicBezTo>
                    <a:pt x="56150" y="91794"/>
                    <a:pt x="56652" y="90607"/>
                    <a:pt x="57109" y="89580"/>
                  </a:cubicBezTo>
                  <a:cubicBezTo>
                    <a:pt x="57132" y="89511"/>
                    <a:pt x="57109" y="89443"/>
                    <a:pt x="57040" y="89420"/>
                  </a:cubicBezTo>
                  <a:cubicBezTo>
                    <a:pt x="57029" y="89414"/>
                    <a:pt x="57016" y="89411"/>
                    <a:pt x="57003" y="89411"/>
                  </a:cubicBezTo>
                  <a:close/>
                  <a:moveTo>
                    <a:pt x="63310" y="99689"/>
                  </a:moveTo>
                  <a:cubicBezTo>
                    <a:pt x="63272" y="99689"/>
                    <a:pt x="63240" y="99709"/>
                    <a:pt x="63226" y="99737"/>
                  </a:cubicBezTo>
                  <a:cubicBezTo>
                    <a:pt x="63180" y="99805"/>
                    <a:pt x="63203" y="99874"/>
                    <a:pt x="63249" y="99897"/>
                  </a:cubicBezTo>
                  <a:cubicBezTo>
                    <a:pt x="64025" y="100444"/>
                    <a:pt x="64870" y="100947"/>
                    <a:pt x="65714" y="101380"/>
                  </a:cubicBezTo>
                  <a:cubicBezTo>
                    <a:pt x="65737" y="101380"/>
                    <a:pt x="65737" y="101403"/>
                    <a:pt x="65760" y="101403"/>
                  </a:cubicBezTo>
                  <a:cubicBezTo>
                    <a:pt x="65805" y="101403"/>
                    <a:pt x="65851" y="101380"/>
                    <a:pt x="65874" y="101335"/>
                  </a:cubicBezTo>
                  <a:cubicBezTo>
                    <a:pt x="65897" y="101266"/>
                    <a:pt x="65874" y="101198"/>
                    <a:pt x="65828" y="101175"/>
                  </a:cubicBezTo>
                  <a:cubicBezTo>
                    <a:pt x="64984" y="100741"/>
                    <a:pt x="64162" y="100239"/>
                    <a:pt x="63386" y="99714"/>
                  </a:cubicBezTo>
                  <a:cubicBezTo>
                    <a:pt x="63360" y="99697"/>
                    <a:pt x="63334" y="99689"/>
                    <a:pt x="63310" y="99689"/>
                  </a:cubicBezTo>
                  <a:close/>
                  <a:moveTo>
                    <a:pt x="16092" y="100193"/>
                  </a:moveTo>
                  <a:cubicBezTo>
                    <a:pt x="16023" y="100193"/>
                    <a:pt x="15978" y="100239"/>
                    <a:pt x="15978" y="100307"/>
                  </a:cubicBezTo>
                  <a:cubicBezTo>
                    <a:pt x="16001" y="102133"/>
                    <a:pt x="16320" y="103914"/>
                    <a:pt x="16936" y="105626"/>
                  </a:cubicBezTo>
                  <a:cubicBezTo>
                    <a:pt x="16936" y="105671"/>
                    <a:pt x="16982" y="105694"/>
                    <a:pt x="17028" y="105694"/>
                  </a:cubicBezTo>
                  <a:lnTo>
                    <a:pt x="17073" y="105694"/>
                  </a:lnTo>
                  <a:cubicBezTo>
                    <a:pt x="17142" y="105671"/>
                    <a:pt x="17165" y="105603"/>
                    <a:pt x="17142" y="105557"/>
                  </a:cubicBezTo>
                  <a:cubicBezTo>
                    <a:pt x="16548" y="103868"/>
                    <a:pt x="16229" y="102111"/>
                    <a:pt x="16206" y="100307"/>
                  </a:cubicBezTo>
                  <a:cubicBezTo>
                    <a:pt x="16206" y="100239"/>
                    <a:pt x="16160" y="100193"/>
                    <a:pt x="16092" y="1001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3"/>
            <p:cNvSpPr/>
            <p:nvPr/>
          </p:nvSpPr>
          <p:spPr>
            <a:xfrm>
              <a:off x="7426709" y="1567071"/>
              <a:ext cx="206354" cy="238116"/>
            </a:xfrm>
            <a:custGeom>
              <a:rect b="b" l="l" r="r" t="t"/>
              <a:pathLst>
                <a:path extrusionOk="0" h="8824" w="7647">
                  <a:moveTo>
                    <a:pt x="7030" y="0"/>
                  </a:moveTo>
                  <a:cubicBezTo>
                    <a:pt x="6970" y="0"/>
                    <a:pt x="6909" y="5"/>
                    <a:pt x="6848" y="13"/>
                  </a:cubicBezTo>
                  <a:cubicBezTo>
                    <a:pt x="6300" y="104"/>
                    <a:pt x="5821" y="538"/>
                    <a:pt x="5684" y="1086"/>
                  </a:cubicBezTo>
                  <a:cubicBezTo>
                    <a:pt x="5684" y="1059"/>
                    <a:pt x="5682" y="1048"/>
                    <a:pt x="5679" y="1048"/>
                  </a:cubicBezTo>
                  <a:cubicBezTo>
                    <a:pt x="5672" y="1048"/>
                    <a:pt x="5661" y="1112"/>
                    <a:pt x="5661" y="1177"/>
                  </a:cubicBezTo>
                  <a:cubicBezTo>
                    <a:pt x="5638" y="1268"/>
                    <a:pt x="5684" y="1382"/>
                    <a:pt x="5775" y="1428"/>
                  </a:cubicBezTo>
                  <a:cubicBezTo>
                    <a:pt x="5814" y="1454"/>
                    <a:pt x="5855" y="1465"/>
                    <a:pt x="5896" y="1465"/>
                  </a:cubicBezTo>
                  <a:cubicBezTo>
                    <a:pt x="6000" y="1465"/>
                    <a:pt x="6104" y="1396"/>
                    <a:pt x="6186" y="1314"/>
                  </a:cubicBezTo>
                  <a:cubicBezTo>
                    <a:pt x="6277" y="1200"/>
                    <a:pt x="6323" y="1063"/>
                    <a:pt x="6414" y="949"/>
                  </a:cubicBezTo>
                  <a:cubicBezTo>
                    <a:pt x="6574" y="766"/>
                    <a:pt x="6802" y="629"/>
                    <a:pt x="7030" y="629"/>
                  </a:cubicBezTo>
                  <a:cubicBezTo>
                    <a:pt x="7158" y="629"/>
                    <a:pt x="7271" y="658"/>
                    <a:pt x="7393" y="658"/>
                  </a:cubicBezTo>
                  <a:cubicBezTo>
                    <a:pt x="7424" y="658"/>
                    <a:pt x="7455" y="657"/>
                    <a:pt x="7487" y="652"/>
                  </a:cubicBezTo>
                  <a:cubicBezTo>
                    <a:pt x="7533" y="652"/>
                    <a:pt x="7601" y="629"/>
                    <a:pt x="7624" y="584"/>
                  </a:cubicBezTo>
                  <a:cubicBezTo>
                    <a:pt x="7647" y="561"/>
                    <a:pt x="7647" y="515"/>
                    <a:pt x="7647" y="492"/>
                  </a:cubicBezTo>
                  <a:cubicBezTo>
                    <a:pt x="7647" y="310"/>
                    <a:pt x="7533" y="150"/>
                    <a:pt x="7373" y="81"/>
                  </a:cubicBezTo>
                  <a:cubicBezTo>
                    <a:pt x="7266" y="21"/>
                    <a:pt x="7150" y="0"/>
                    <a:pt x="7030" y="0"/>
                  </a:cubicBezTo>
                  <a:close/>
                  <a:moveTo>
                    <a:pt x="2123" y="7363"/>
                  </a:moveTo>
                  <a:cubicBezTo>
                    <a:pt x="1438" y="7568"/>
                    <a:pt x="731" y="7751"/>
                    <a:pt x="46" y="7888"/>
                  </a:cubicBezTo>
                  <a:cubicBezTo>
                    <a:pt x="23" y="8207"/>
                    <a:pt x="23" y="8504"/>
                    <a:pt x="0" y="8824"/>
                  </a:cubicBezTo>
                  <a:cubicBezTo>
                    <a:pt x="776" y="8435"/>
                    <a:pt x="1529" y="7979"/>
                    <a:pt x="2123" y="7363"/>
                  </a:cubicBezTo>
                  <a:close/>
                </a:path>
              </a:pathLst>
            </a:custGeom>
            <a:solidFill>
              <a:srgbClr val="ED6C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7813512" y="2690268"/>
              <a:ext cx="282128" cy="242568"/>
            </a:xfrm>
            <a:custGeom>
              <a:rect b="b" l="l" r="r" t="t"/>
              <a:pathLst>
                <a:path extrusionOk="0" h="8989" w="10455">
                  <a:moveTo>
                    <a:pt x="8492" y="0"/>
                  </a:moveTo>
                  <a:cubicBezTo>
                    <a:pt x="5547" y="1644"/>
                    <a:pt x="2740" y="3333"/>
                    <a:pt x="0" y="5159"/>
                  </a:cubicBezTo>
                  <a:cubicBezTo>
                    <a:pt x="571" y="6163"/>
                    <a:pt x="1096" y="7236"/>
                    <a:pt x="1986" y="7966"/>
                  </a:cubicBezTo>
                  <a:cubicBezTo>
                    <a:pt x="2836" y="8679"/>
                    <a:pt x="3925" y="8989"/>
                    <a:pt x="5030" y="8989"/>
                  </a:cubicBezTo>
                  <a:cubicBezTo>
                    <a:pt x="5764" y="8989"/>
                    <a:pt x="6507" y="8852"/>
                    <a:pt x="7190" y="8606"/>
                  </a:cubicBezTo>
                  <a:cubicBezTo>
                    <a:pt x="8035" y="8286"/>
                    <a:pt x="8834" y="7807"/>
                    <a:pt x="9405" y="7122"/>
                  </a:cubicBezTo>
                  <a:cubicBezTo>
                    <a:pt x="10226" y="6118"/>
                    <a:pt x="10454" y="4702"/>
                    <a:pt x="10203" y="3447"/>
                  </a:cubicBezTo>
                  <a:cubicBezTo>
                    <a:pt x="9975" y="2169"/>
                    <a:pt x="9313" y="1005"/>
                    <a:pt x="84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3"/>
            <p:cNvSpPr/>
            <p:nvPr/>
          </p:nvSpPr>
          <p:spPr>
            <a:xfrm>
              <a:off x="7284417" y="1925891"/>
              <a:ext cx="530957" cy="391768"/>
            </a:xfrm>
            <a:custGeom>
              <a:rect b="b" l="l" r="r" t="t"/>
              <a:pathLst>
                <a:path extrusionOk="0" h="14518" w="19676">
                  <a:moveTo>
                    <a:pt x="3310" y="1096"/>
                  </a:moveTo>
                  <a:lnTo>
                    <a:pt x="3310" y="1096"/>
                  </a:lnTo>
                  <a:cubicBezTo>
                    <a:pt x="2283" y="2488"/>
                    <a:pt x="1256" y="3812"/>
                    <a:pt x="206" y="5113"/>
                  </a:cubicBezTo>
                  <a:cubicBezTo>
                    <a:pt x="662" y="5570"/>
                    <a:pt x="1119" y="6026"/>
                    <a:pt x="1576" y="6460"/>
                  </a:cubicBezTo>
                  <a:cubicBezTo>
                    <a:pt x="1644" y="6528"/>
                    <a:pt x="1690" y="6574"/>
                    <a:pt x="1690" y="6642"/>
                  </a:cubicBezTo>
                  <a:cubicBezTo>
                    <a:pt x="1690" y="6711"/>
                    <a:pt x="1644" y="6757"/>
                    <a:pt x="1621" y="6802"/>
                  </a:cubicBezTo>
                  <a:cubicBezTo>
                    <a:pt x="1142" y="7418"/>
                    <a:pt x="640" y="8058"/>
                    <a:pt x="160" y="8697"/>
                  </a:cubicBezTo>
                  <a:cubicBezTo>
                    <a:pt x="92" y="8788"/>
                    <a:pt x="23" y="8902"/>
                    <a:pt x="1" y="9016"/>
                  </a:cubicBezTo>
                  <a:cubicBezTo>
                    <a:pt x="1" y="9108"/>
                    <a:pt x="46" y="9199"/>
                    <a:pt x="92" y="9267"/>
                  </a:cubicBezTo>
                  <a:cubicBezTo>
                    <a:pt x="731" y="10705"/>
                    <a:pt x="1393" y="12143"/>
                    <a:pt x="2055" y="13558"/>
                  </a:cubicBezTo>
                  <a:cubicBezTo>
                    <a:pt x="1735" y="12280"/>
                    <a:pt x="1439" y="10979"/>
                    <a:pt x="1119" y="9701"/>
                  </a:cubicBezTo>
                  <a:cubicBezTo>
                    <a:pt x="1073" y="9564"/>
                    <a:pt x="1051" y="9427"/>
                    <a:pt x="1073" y="9290"/>
                  </a:cubicBezTo>
                  <a:cubicBezTo>
                    <a:pt x="1096" y="9108"/>
                    <a:pt x="1187" y="8948"/>
                    <a:pt x="1279" y="8788"/>
                  </a:cubicBezTo>
                  <a:lnTo>
                    <a:pt x="2854" y="6300"/>
                  </a:lnTo>
                  <a:cubicBezTo>
                    <a:pt x="2899" y="6254"/>
                    <a:pt x="2922" y="6186"/>
                    <a:pt x="2922" y="6117"/>
                  </a:cubicBezTo>
                  <a:cubicBezTo>
                    <a:pt x="2922" y="6026"/>
                    <a:pt x="2831" y="5980"/>
                    <a:pt x="2762" y="5912"/>
                  </a:cubicBezTo>
                  <a:cubicBezTo>
                    <a:pt x="2466" y="5707"/>
                    <a:pt x="2146" y="5501"/>
                    <a:pt x="1849" y="5273"/>
                  </a:cubicBezTo>
                  <a:cubicBezTo>
                    <a:pt x="1781" y="5227"/>
                    <a:pt x="1712" y="5182"/>
                    <a:pt x="1690" y="5090"/>
                  </a:cubicBezTo>
                  <a:cubicBezTo>
                    <a:pt x="1667" y="5022"/>
                    <a:pt x="1690" y="4931"/>
                    <a:pt x="1735" y="4862"/>
                  </a:cubicBezTo>
                  <a:cubicBezTo>
                    <a:pt x="2260" y="3607"/>
                    <a:pt x="2785" y="2351"/>
                    <a:pt x="3310" y="1096"/>
                  </a:cubicBezTo>
                  <a:close/>
                  <a:moveTo>
                    <a:pt x="16229" y="0"/>
                  </a:moveTo>
                  <a:lnTo>
                    <a:pt x="16229" y="0"/>
                  </a:lnTo>
                  <a:cubicBezTo>
                    <a:pt x="16823" y="845"/>
                    <a:pt x="17439" y="1667"/>
                    <a:pt x="18055" y="2488"/>
                  </a:cubicBezTo>
                  <a:cubicBezTo>
                    <a:pt x="18101" y="2557"/>
                    <a:pt x="18147" y="2625"/>
                    <a:pt x="18147" y="2716"/>
                  </a:cubicBezTo>
                  <a:cubicBezTo>
                    <a:pt x="18170" y="2808"/>
                    <a:pt x="18101" y="2899"/>
                    <a:pt x="18055" y="2990"/>
                  </a:cubicBezTo>
                  <a:cubicBezTo>
                    <a:pt x="17576" y="3744"/>
                    <a:pt x="17074" y="4497"/>
                    <a:pt x="16595" y="5227"/>
                  </a:cubicBezTo>
                  <a:lnTo>
                    <a:pt x="18421" y="6893"/>
                  </a:lnTo>
                  <a:cubicBezTo>
                    <a:pt x="18443" y="6916"/>
                    <a:pt x="18466" y="6939"/>
                    <a:pt x="18489" y="6985"/>
                  </a:cubicBezTo>
                  <a:cubicBezTo>
                    <a:pt x="18512" y="7053"/>
                    <a:pt x="18466" y="7122"/>
                    <a:pt x="18421" y="7190"/>
                  </a:cubicBezTo>
                  <a:cubicBezTo>
                    <a:pt x="16891" y="9313"/>
                    <a:pt x="16047" y="11915"/>
                    <a:pt x="16024" y="14517"/>
                  </a:cubicBezTo>
                  <a:cubicBezTo>
                    <a:pt x="16389" y="13193"/>
                    <a:pt x="16754" y="11847"/>
                    <a:pt x="17325" y="10591"/>
                  </a:cubicBezTo>
                  <a:cubicBezTo>
                    <a:pt x="17873" y="9313"/>
                    <a:pt x="18626" y="8126"/>
                    <a:pt x="19676" y="7213"/>
                  </a:cubicBezTo>
                  <a:cubicBezTo>
                    <a:pt x="19083" y="6688"/>
                    <a:pt x="18512" y="6117"/>
                    <a:pt x="17987" y="5524"/>
                  </a:cubicBezTo>
                  <a:cubicBezTo>
                    <a:pt x="17850" y="5364"/>
                    <a:pt x="17690" y="5204"/>
                    <a:pt x="17713" y="4999"/>
                  </a:cubicBezTo>
                  <a:cubicBezTo>
                    <a:pt x="17713" y="4839"/>
                    <a:pt x="17804" y="4702"/>
                    <a:pt x="17896" y="4565"/>
                  </a:cubicBezTo>
                  <a:lnTo>
                    <a:pt x="18740" y="3333"/>
                  </a:lnTo>
                  <a:cubicBezTo>
                    <a:pt x="18831" y="3219"/>
                    <a:pt x="18923" y="3082"/>
                    <a:pt x="18900" y="2922"/>
                  </a:cubicBezTo>
                  <a:cubicBezTo>
                    <a:pt x="18900" y="2808"/>
                    <a:pt x="18809" y="2694"/>
                    <a:pt x="18740" y="2580"/>
                  </a:cubicBezTo>
                  <a:cubicBezTo>
                    <a:pt x="18033" y="1667"/>
                    <a:pt x="17234" y="845"/>
                    <a:pt x="162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3"/>
            <p:cNvSpPr/>
            <p:nvPr/>
          </p:nvSpPr>
          <p:spPr>
            <a:xfrm>
              <a:off x="7944092" y="2013349"/>
              <a:ext cx="240868" cy="223004"/>
            </a:xfrm>
            <a:custGeom>
              <a:rect b="b" l="l" r="r" t="t"/>
              <a:pathLst>
                <a:path extrusionOk="0" h="8264" w="8926">
                  <a:moveTo>
                    <a:pt x="2443" y="0"/>
                  </a:moveTo>
                  <a:lnTo>
                    <a:pt x="2443" y="320"/>
                  </a:lnTo>
                  <a:cubicBezTo>
                    <a:pt x="4041" y="388"/>
                    <a:pt x="5638" y="617"/>
                    <a:pt x="7190" y="1050"/>
                  </a:cubicBezTo>
                  <a:cubicBezTo>
                    <a:pt x="7601" y="1165"/>
                    <a:pt x="8012" y="1301"/>
                    <a:pt x="8263" y="1598"/>
                  </a:cubicBezTo>
                  <a:cubicBezTo>
                    <a:pt x="8537" y="1918"/>
                    <a:pt x="8606" y="2397"/>
                    <a:pt x="8469" y="2899"/>
                  </a:cubicBezTo>
                  <a:cubicBezTo>
                    <a:pt x="8355" y="3356"/>
                    <a:pt x="8081" y="3767"/>
                    <a:pt x="7807" y="4177"/>
                  </a:cubicBezTo>
                  <a:lnTo>
                    <a:pt x="8058" y="4337"/>
                  </a:lnTo>
                  <a:cubicBezTo>
                    <a:pt x="8332" y="3926"/>
                    <a:pt x="8628" y="3493"/>
                    <a:pt x="8765" y="2968"/>
                  </a:cubicBezTo>
                  <a:cubicBezTo>
                    <a:pt x="8925" y="2374"/>
                    <a:pt x="8834" y="1781"/>
                    <a:pt x="8514" y="1393"/>
                  </a:cubicBezTo>
                  <a:cubicBezTo>
                    <a:pt x="8195" y="1028"/>
                    <a:pt x="7693" y="868"/>
                    <a:pt x="7259" y="754"/>
                  </a:cubicBezTo>
                  <a:cubicBezTo>
                    <a:pt x="5707" y="320"/>
                    <a:pt x="4086" y="69"/>
                    <a:pt x="2443" y="0"/>
                  </a:cubicBezTo>
                  <a:close/>
                  <a:moveTo>
                    <a:pt x="229" y="4429"/>
                  </a:moveTo>
                  <a:lnTo>
                    <a:pt x="0" y="4611"/>
                  </a:lnTo>
                  <a:cubicBezTo>
                    <a:pt x="1028" y="5821"/>
                    <a:pt x="2237" y="6871"/>
                    <a:pt x="3561" y="7715"/>
                  </a:cubicBezTo>
                  <a:cubicBezTo>
                    <a:pt x="3995" y="7989"/>
                    <a:pt x="4474" y="8263"/>
                    <a:pt x="4976" y="8263"/>
                  </a:cubicBezTo>
                  <a:cubicBezTo>
                    <a:pt x="5068" y="8263"/>
                    <a:pt x="5159" y="8240"/>
                    <a:pt x="5250" y="8218"/>
                  </a:cubicBezTo>
                  <a:cubicBezTo>
                    <a:pt x="5958" y="8103"/>
                    <a:pt x="6392" y="7487"/>
                    <a:pt x="6757" y="6894"/>
                  </a:cubicBezTo>
                  <a:lnTo>
                    <a:pt x="6506" y="6711"/>
                  </a:lnTo>
                  <a:cubicBezTo>
                    <a:pt x="6163" y="7282"/>
                    <a:pt x="5775" y="7807"/>
                    <a:pt x="5205" y="7921"/>
                  </a:cubicBezTo>
                  <a:cubicBezTo>
                    <a:pt x="5125" y="7939"/>
                    <a:pt x="5044" y="7947"/>
                    <a:pt x="4964" y="7947"/>
                  </a:cubicBezTo>
                  <a:cubicBezTo>
                    <a:pt x="4537" y="7947"/>
                    <a:pt x="4105" y="7714"/>
                    <a:pt x="3721" y="7464"/>
                  </a:cubicBezTo>
                  <a:cubicBezTo>
                    <a:pt x="2420" y="6620"/>
                    <a:pt x="1233" y="5615"/>
                    <a:pt x="229" y="4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3"/>
            <p:cNvSpPr/>
            <p:nvPr/>
          </p:nvSpPr>
          <p:spPr>
            <a:xfrm>
              <a:off x="7139048" y="1752188"/>
              <a:ext cx="784751" cy="492044"/>
            </a:xfrm>
            <a:custGeom>
              <a:rect b="b" l="l" r="r" t="t"/>
              <a:pathLst>
                <a:path extrusionOk="0" h="18234" w="29081">
                  <a:moveTo>
                    <a:pt x="16047" y="1"/>
                  </a:moveTo>
                  <a:lnTo>
                    <a:pt x="16047" y="1"/>
                  </a:lnTo>
                  <a:cubicBezTo>
                    <a:pt x="16138" y="183"/>
                    <a:pt x="16252" y="343"/>
                    <a:pt x="16367" y="526"/>
                  </a:cubicBezTo>
                  <a:cubicBezTo>
                    <a:pt x="17074" y="662"/>
                    <a:pt x="17759" y="1028"/>
                    <a:pt x="18352" y="1370"/>
                  </a:cubicBezTo>
                  <a:cubicBezTo>
                    <a:pt x="19859" y="2283"/>
                    <a:pt x="21274" y="3356"/>
                    <a:pt x="22507" y="4611"/>
                  </a:cubicBezTo>
                  <a:cubicBezTo>
                    <a:pt x="23214" y="5296"/>
                    <a:pt x="23853" y="6049"/>
                    <a:pt x="24492" y="6780"/>
                  </a:cubicBezTo>
                  <a:cubicBezTo>
                    <a:pt x="25793" y="8263"/>
                    <a:pt x="27140" y="9793"/>
                    <a:pt x="28829" y="10888"/>
                  </a:cubicBezTo>
                  <a:lnTo>
                    <a:pt x="29080" y="10500"/>
                  </a:lnTo>
                  <a:cubicBezTo>
                    <a:pt x="27437" y="9427"/>
                    <a:pt x="26136" y="7921"/>
                    <a:pt x="24858" y="6483"/>
                  </a:cubicBezTo>
                  <a:cubicBezTo>
                    <a:pt x="24196" y="5730"/>
                    <a:pt x="23534" y="4976"/>
                    <a:pt x="22826" y="4292"/>
                  </a:cubicBezTo>
                  <a:cubicBezTo>
                    <a:pt x="21548" y="3013"/>
                    <a:pt x="20133" y="1895"/>
                    <a:pt x="18581" y="982"/>
                  </a:cubicBezTo>
                  <a:cubicBezTo>
                    <a:pt x="17850" y="548"/>
                    <a:pt x="16983" y="115"/>
                    <a:pt x="16047" y="1"/>
                  </a:cubicBezTo>
                  <a:close/>
                  <a:moveTo>
                    <a:pt x="10546" y="3128"/>
                  </a:moveTo>
                  <a:cubicBezTo>
                    <a:pt x="8857" y="4086"/>
                    <a:pt x="7305" y="5547"/>
                    <a:pt x="5958" y="7419"/>
                  </a:cubicBezTo>
                  <a:cubicBezTo>
                    <a:pt x="4520" y="9450"/>
                    <a:pt x="3447" y="11756"/>
                    <a:pt x="2420" y="14107"/>
                  </a:cubicBezTo>
                  <a:cubicBezTo>
                    <a:pt x="2260" y="14107"/>
                    <a:pt x="2124" y="14129"/>
                    <a:pt x="1964" y="14175"/>
                  </a:cubicBezTo>
                  <a:cubicBezTo>
                    <a:pt x="1507" y="14266"/>
                    <a:pt x="1096" y="14540"/>
                    <a:pt x="754" y="14883"/>
                  </a:cubicBezTo>
                  <a:cubicBezTo>
                    <a:pt x="320" y="15316"/>
                    <a:pt x="1" y="15910"/>
                    <a:pt x="1" y="16526"/>
                  </a:cubicBezTo>
                  <a:cubicBezTo>
                    <a:pt x="24" y="17348"/>
                    <a:pt x="731" y="18078"/>
                    <a:pt x="1553" y="18215"/>
                  </a:cubicBezTo>
                  <a:cubicBezTo>
                    <a:pt x="1641" y="18227"/>
                    <a:pt x="1730" y="18233"/>
                    <a:pt x="1818" y="18233"/>
                  </a:cubicBezTo>
                  <a:cubicBezTo>
                    <a:pt x="2556" y="18233"/>
                    <a:pt x="3291" y="17822"/>
                    <a:pt x="3698" y="17211"/>
                  </a:cubicBezTo>
                  <a:cubicBezTo>
                    <a:pt x="3995" y="16777"/>
                    <a:pt x="4109" y="15978"/>
                    <a:pt x="3881" y="15271"/>
                  </a:cubicBezTo>
                  <a:cubicBezTo>
                    <a:pt x="3790" y="14928"/>
                    <a:pt x="3607" y="14632"/>
                    <a:pt x="3333" y="14403"/>
                  </a:cubicBezTo>
                  <a:cubicBezTo>
                    <a:pt x="3196" y="14312"/>
                    <a:pt x="3037" y="14243"/>
                    <a:pt x="2900" y="14198"/>
                  </a:cubicBezTo>
                  <a:cubicBezTo>
                    <a:pt x="3904" y="11892"/>
                    <a:pt x="4931" y="9656"/>
                    <a:pt x="6323" y="7693"/>
                  </a:cubicBezTo>
                  <a:cubicBezTo>
                    <a:pt x="7556" y="5981"/>
                    <a:pt x="8971" y="4611"/>
                    <a:pt x="10478" y="3698"/>
                  </a:cubicBezTo>
                  <a:cubicBezTo>
                    <a:pt x="10500" y="3493"/>
                    <a:pt x="10523" y="3310"/>
                    <a:pt x="10546" y="31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3"/>
            <p:cNvSpPr/>
            <p:nvPr/>
          </p:nvSpPr>
          <p:spPr>
            <a:xfrm>
              <a:off x="7171080" y="2007520"/>
              <a:ext cx="994019" cy="197827"/>
            </a:xfrm>
            <a:custGeom>
              <a:rect b="b" l="l" r="r" t="t"/>
              <a:pathLst>
                <a:path extrusionOk="0" h="7331" w="36836">
                  <a:moveTo>
                    <a:pt x="30538" y="1"/>
                  </a:moveTo>
                  <a:cubicBezTo>
                    <a:pt x="29715" y="1"/>
                    <a:pt x="28890" y="272"/>
                    <a:pt x="28213" y="764"/>
                  </a:cubicBezTo>
                  <a:cubicBezTo>
                    <a:pt x="27893" y="1015"/>
                    <a:pt x="27596" y="1312"/>
                    <a:pt x="27437" y="1700"/>
                  </a:cubicBezTo>
                  <a:cubicBezTo>
                    <a:pt x="27072" y="2499"/>
                    <a:pt x="27391" y="3458"/>
                    <a:pt x="27848" y="4211"/>
                  </a:cubicBezTo>
                  <a:cubicBezTo>
                    <a:pt x="28053" y="4576"/>
                    <a:pt x="28304" y="4918"/>
                    <a:pt x="28692" y="5101"/>
                  </a:cubicBezTo>
                  <a:cubicBezTo>
                    <a:pt x="28757" y="5133"/>
                    <a:pt x="28842" y="5156"/>
                    <a:pt x="28925" y="5156"/>
                  </a:cubicBezTo>
                  <a:cubicBezTo>
                    <a:pt x="29019" y="5156"/>
                    <a:pt x="29111" y="5128"/>
                    <a:pt x="29171" y="5055"/>
                  </a:cubicBezTo>
                  <a:cubicBezTo>
                    <a:pt x="29263" y="4918"/>
                    <a:pt x="29194" y="4736"/>
                    <a:pt x="29126" y="4599"/>
                  </a:cubicBezTo>
                  <a:cubicBezTo>
                    <a:pt x="28806" y="3960"/>
                    <a:pt x="28190" y="3412"/>
                    <a:pt x="28167" y="2704"/>
                  </a:cubicBezTo>
                  <a:cubicBezTo>
                    <a:pt x="28167" y="2316"/>
                    <a:pt x="28373" y="1951"/>
                    <a:pt x="28646" y="1677"/>
                  </a:cubicBezTo>
                  <a:cubicBezTo>
                    <a:pt x="28943" y="1403"/>
                    <a:pt x="29286" y="1221"/>
                    <a:pt x="29651" y="1084"/>
                  </a:cubicBezTo>
                  <a:cubicBezTo>
                    <a:pt x="30221" y="878"/>
                    <a:pt x="30815" y="764"/>
                    <a:pt x="31408" y="764"/>
                  </a:cubicBezTo>
                  <a:cubicBezTo>
                    <a:pt x="31659" y="559"/>
                    <a:pt x="31568" y="308"/>
                    <a:pt x="31408" y="171"/>
                  </a:cubicBezTo>
                  <a:cubicBezTo>
                    <a:pt x="31249" y="57"/>
                    <a:pt x="31043" y="11"/>
                    <a:pt x="30815" y="11"/>
                  </a:cubicBezTo>
                  <a:cubicBezTo>
                    <a:pt x="30723" y="4"/>
                    <a:pt x="30630" y="1"/>
                    <a:pt x="30538" y="1"/>
                  </a:cubicBezTo>
                  <a:close/>
                  <a:moveTo>
                    <a:pt x="36419" y="4393"/>
                  </a:moveTo>
                  <a:cubicBezTo>
                    <a:pt x="36355" y="4393"/>
                    <a:pt x="36292" y="4418"/>
                    <a:pt x="36247" y="4462"/>
                  </a:cubicBezTo>
                  <a:cubicBezTo>
                    <a:pt x="36202" y="4508"/>
                    <a:pt x="36202" y="4576"/>
                    <a:pt x="36156" y="4622"/>
                  </a:cubicBezTo>
                  <a:cubicBezTo>
                    <a:pt x="36110" y="4667"/>
                    <a:pt x="36019" y="4690"/>
                    <a:pt x="35951" y="4690"/>
                  </a:cubicBezTo>
                  <a:cubicBezTo>
                    <a:pt x="35882" y="4713"/>
                    <a:pt x="35814" y="4759"/>
                    <a:pt x="35791" y="4827"/>
                  </a:cubicBezTo>
                  <a:cubicBezTo>
                    <a:pt x="35768" y="4896"/>
                    <a:pt x="35836" y="4964"/>
                    <a:pt x="35882" y="5010"/>
                  </a:cubicBezTo>
                  <a:cubicBezTo>
                    <a:pt x="36042" y="5147"/>
                    <a:pt x="36247" y="5192"/>
                    <a:pt x="36430" y="5238"/>
                  </a:cubicBezTo>
                  <a:cubicBezTo>
                    <a:pt x="36462" y="5254"/>
                    <a:pt x="36494" y="5270"/>
                    <a:pt x="36527" y="5270"/>
                  </a:cubicBezTo>
                  <a:cubicBezTo>
                    <a:pt x="36540" y="5270"/>
                    <a:pt x="36553" y="5268"/>
                    <a:pt x="36567" y="5261"/>
                  </a:cubicBezTo>
                  <a:cubicBezTo>
                    <a:pt x="36612" y="5261"/>
                    <a:pt x="36658" y="5215"/>
                    <a:pt x="36681" y="5170"/>
                  </a:cubicBezTo>
                  <a:cubicBezTo>
                    <a:pt x="36681" y="5124"/>
                    <a:pt x="36658" y="5101"/>
                    <a:pt x="36658" y="5055"/>
                  </a:cubicBezTo>
                  <a:cubicBezTo>
                    <a:pt x="36658" y="4987"/>
                    <a:pt x="36727" y="4964"/>
                    <a:pt x="36749" y="4896"/>
                  </a:cubicBezTo>
                  <a:cubicBezTo>
                    <a:pt x="36836" y="4787"/>
                    <a:pt x="36799" y="4597"/>
                    <a:pt x="36776" y="4597"/>
                  </a:cubicBezTo>
                  <a:lnTo>
                    <a:pt x="36776" y="4597"/>
                  </a:lnTo>
                  <a:cubicBezTo>
                    <a:pt x="36775" y="4597"/>
                    <a:pt x="36773" y="4598"/>
                    <a:pt x="36772" y="4599"/>
                  </a:cubicBezTo>
                  <a:cubicBezTo>
                    <a:pt x="36704" y="4508"/>
                    <a:pt x="36612" y="4439"/>
                    <a:pt x="36521" y="4416"/>
                  </a:cubicBezTo>
                  <a:cubicBezTo>
                    <a:pt x="36489" y="4400"/>
                    <a:pt x="36454" y="4393"/>
                    <a:pt x="36419" y="4393"/>
                  </a:cubicBezTo>
                  <a:close/>
                  <a:moveTo>
                    <a:pt x="35220" y="6174"/>
                  </a:moveTo>
                  <a:cubicBezTo>
                    <a:pt x="35175" y="6174"/>
                    <a:pt x="35106" y="6174"/>
                    <a:pt x="35083" y="6219"/>
                  </a:cubicBezTo>
                  <a:cubicBezTo>
                    <a:pt x="35083" y="6265"/>
                    <a:pt x="35129" y="6311"/>
                    <a:pt x="35152" y="6334"/>
                  </a:cubicBezTo>
                  <a:cubicBezTo>
                    <a:pt x="35175" y="6402"/>
                    <a:pt x="35152" y="6493"/>
                    <a:pt x="35129" y="6562"/>
                  </a:cubicBezTo>
                  <a:cubicBezTo>
                    <a:pt x="35083" y="6608"/>
                    <a:pt x="35038" y="6676"/>
                    <a:pt x="35015" y="6744"/>
                  </a:cubicBezTo>
                  <a:cubicBezTo>
                    <a:pt x="34992" y="6813"/>
                    <a:pt x="35015" y="6904"/>
                    <a:pt x="35060" y="6904"/>
                  </a:cubicBezTo>
                  <a:cubicBezTo>
                    <a:pt x="35129" y="6973"/>
                    <a:pt x="35197" y="7018"/>
                    <a:pt x="35289" y="7064"/>
                  </a:cubicBezTo>
                  <a:cubicBezTo>
                    <a:pt x="35326" y="7073"/>
                    <a:pt x="35364" y="7079"/>
                    <a:pt x="35400" y="7079"/>
                  </a:cubicBezTo>
                  <a:cubicBezTo>
                    <a:pt x="35452" y="7079"/>
                    <a:pt x="35500" y="7068"/>
                    <a:pt x="35540" y="7041"/>
                  </a:cubicBezTo>
                  <a:cubicBezTo>
                    <a:pt x="35608" y="6996"/>
                    <a:pt x="35631" y="6927"/>
                    <a:pt x="35677" y="6881"/>
                  </a:cubicBezTo>
                  <a:cubicBezTo>
                    <a:pt x="35745" y="6790"/>
                    <a:pt x="35814" y="6767"/>
                    <a:pt x="35905" y="6722"/>
                  </a:cubicBezTo>
                  <a:cubicBezTo>
                    <a:pt x="35928" y="6699"/>
                    <a:pt x="35973" y="6676"/>
                    <a:pt x="35996" y="6630"/>
                  </a:cubicBezTo>
                  <a:cubicBezTo>
                    <a:pt x="35996" y="6585"/>
                    <a:pt x="35996" y="6539"/>
                    <a:pt x="35973" y="6493"/>
                  </a:cubicBezTo>
                  <a:cubicBezTo>
                    <a:pt x="35928" y="6448"/>
                    <a:pt x="35905" y="6425"/>
                    <a:pt x="35859" y="6402"/>
                  </a:cubicBezTo>
                  <a:cubicBezTo>
                    <a:pt x="35677" y="6288"/>
                    <a:pt x="35448" y="6197"/>
                    <a:pt x="35220" y="6174"/>
                  </a:cubicBezTo>
                  <a:close/>
                  <a:moveTo>
                    <a:pt x="815" y="5918"/>
                  </a:moveTo>
                  <a:cubicBezTo>
                    <a:pt x="616" y="5918"/>
                    <a:pt x="414" y="5999"/>
                    <a:pt x="275" y="6151"/>
                  </a:cubicBezTo>
                  <a:cubicBezTo>
                    <a:pt x="69" y="6356"/>
                    <a:pt x="1" y="6699"/>
                    <a:pt x="115" y="6950"/>
                  </a:cubicBezTo>
                  <a:cubicBezTo>
                    <a:pt x="211" y="7181"/>
                    <a:pt x="454" y="7331"/>
                    <a:pt x="705" y="7331"/>
                  </a:cubicBezTo>
                  <a:cubicBezTo>
                    <a:pt x="752" y="7331"/>
                    <a:pt x="799" y="7326"/>
                    <a:pt x="845" y="7315"/>
                  </a:cubicBezTo>
                  <a:cubicBezTo>
                    <a:pt x="1073" y="7269"/>
                    <a:pt x="1233" y="7087"/>
                    <a:pt x="1393" y="6904"/>
                  </a:cubicBezTo>
                  <a:cubicBezTo>
                    <a:pt x="1507" y="6767"/>
                    <a:pt x="1553" y="6311"/>
                    <a:pt x="1256" y="6083"/>
                  </a:cubicBezTo>
                  <a:cubicBezTo>
                    <a:pt x="1134" y="5971"/>
                    <a:pt x="975" y="5918"/>
                    <a:pt x="815" y="591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3"/>
            <p:cNvSpPr/>
            <p:nvPr/>
          </p:nvSpPr>
          <p:spPr>
            <a:xfrm>
              <a:off x="7412541" y="1502118"/>
              <a:ext cx="80712" cy="80712"/>
            </a:xfrm>
            <a:custGeom>
              <a:rect b="b" l="l" r="r" t="t"/>
              <a:pathLst>
                <a:path extrusionOk="0" h="2991" w="2991">
                  <a:moveTo>
                    <a:pt x="1507" y="0"/>
                  </a:moveTo>
                  <a:cubicBezTo>
                    <a:pt x="662" y="0"/>
                    <a:pt x="0" y="662"/>
                    <a:pt x="0" y="1507"/>
                  </a:cubicBezTo>
                  <a:cubicBezTo>
                    <a:pt x="0" y="2329"/>
                    <a:pt x="662" y="2991"/>
                    <a:pt x="1507" y="2991"/>
                  </a:cubicBezTo>
                  <a:cubicBezTo>
                    <a:pt x="2328" y="2991"/>
                    <a:pt x="2990" y="2329"/>
                    <a:pt x="2990" y="1507"/>
                  </a:cubicBezTo>
                  <a:cubicBezTo>
                    <a:pt x="2990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7431620" y="1525730"/>
              <a:ext cx="42528" cy="29387"/>
            </a:xfrm>
            <a:custGeom>
              <a:rect b="b" l="l" r="r" t="t"/>
              <a:pathLst>
                <a:path extrusionOk="0" h="1089" w="1576">
                  <a:moveTo>
                    <a:pt x="1174" y="1"/>
                  </a:moveTo>
                  <a:cubicBezTo>
                    <a:pt x="1157" y="1"/>
                    <a:pt x="1138" y="6"/>
                    <a:pt x="1119" y="16"/>
                  </a:cubicBezTo>
                  <a:cubicBezTo>
                    <a:pt x="731" y="244"/>
                    <a:pt x="366" y="541"/>
                    <a:pt x="24" y="883"/>
                  </a:cubicBezTo>
                  <a:cubicBezTo>
                    <a:pt x="1" y="906"/>
                    <a:pt x="1" y="952"/>
                    <a:pt x="24" y="974"/>
                  </a:cubicBezTo>
                  <a:cubicBezTo>
                    <a:pt x="46" y="997"/>
                    <a:pt x="69" y="997"/>
                    <a:pt x="92" y="997"/>
                  </a:cubicBezTo>
                  <a:cubicBezTo>
                    <a:pt x="92" y="997"/>
                    <a:pt x="115" y="997"/>
                    <a:pt x="138" y="974"/>
                  </a:cubicBezTo>
                  <a:cubicBezTo>
                    <a:pt x="457" y="655"/>
                    <a:pt x="823" y="381"/>
                    <a:pt x="1211" y="130"/>
                  </a:cubicBezTo>
                  <a:cubicBezTo>
                    <a:pt x="1233" y="107"/>
                    <a:pt x="1256" y="61"/>
                    <a:pt x="1233" y="38"/>
                  </a:cubicBezTo>
                  <a:cubicBezTo>
                    <a:pt x="1220" y="12"/>
                    <a:pt x="1199" y="1"/>
                    <a:pt x="1174" y="1"/>
                  </a:cubicBezTo>
                  <a:close/>
                  <a:moveTo>
                    <a:pt x="1494" y="320"/>
                  </a:moveTo>
                  <a:cubicBezTo>
                    <a:pt x="1477" y="320"/>
                    <a:pt x="1458" y="326"/>
                    <a:pt x="1439" y="335"/>
                  </a:cubicBezTo>
                  <a:lnTo>
                    <a:pt x="617" y="952"/>
                  </a:lnTo>
                  <a:cubicBezTo>
                    <a:pt x="571" y="974"/>
                    <a:pt x="571" y="1020"/>
                    <a:pt x="594" y="1066"/>
                  </a:cubicBezTo>
                  <a:cubicBezTo>
                    <a:pt x="617" y="1088"/>
                    <a:pt x="640" y="1088"/>
                    <a:pt x="663" y="1088"/>
                  </a:cubicBezTo>
                  <a:cubicBezTo>
                    <a:pt x="663" y="1088"/>
                    <a:pt x="686" y="1088"/>
                    <a:pt x="708" y="1066"/>
                  </a:cubicBezTo>
                  <a:lnTo>
                    <a:pt x="1530" y="449"/>
                  </a:lnTo>
                  <a:cubicBezTo>
                    <a:pt x="1576" y="427"/>
                    <a:pt x="1576" y="381"/>
                    <a:pt x="1553" y="358"/>
                  </a:cubicBezTo>
                  <a:cubicBezTo>
                    <a:pt x="1540" y="331"/>
                    <a:pt x="1518" y="320"/>
                    <a:pt x="1494" y="320"/>
                  </a:cubicBezTo>
                  <a:close/>
                </a:path>
              </a:pathLst>
            </a:custGeom>
            <a:solidFill>
              <a:srgbClr val="ED6C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" name="Google Shape;109;p13"/>
          <p:cNvGrpSpPr/>
          <p:nvPr/>
        </p:nvGrpSpPr>
        <p:grpSpPr>
          <a:xfrm flipH="1">
            <a:off x="1321928" y="1602689"/>
            <a:ext cx="444119" cy="550116"/>
            <a:chOff x="7443422" y="3653739"/>
            <a:chExt cx="444119" cy="550116"/>
          </a:xfrm>
        </p:grpSpPr>
        <p:sp>
          <p:nvSpPr>
            <p:cNvPr id="110" name="Google Shape;110;p13"/>
            <p:cNvSpPr/>
            <p:nvPr/>
          </p:nvSpPr>
          <p:spPr>
            <a:xfrm>
              <a:off x="7443422" y="3653739"/>
              <a:ext cx="101652" cy="110288"/>
            </a:xfrm>
            <a:custGeom>
              <a:rect b="b" l="l" r="r" t="t"/>
              <a:pathLst>
                <a:path extrusionOk="0" h="4087" w="3767">
                  <a:moveTo>
                    <a:pt x="1735" y="0"/>
                  </a:moveTo>
                  <a:cubicBezTo>
                    <a:pt x="1666" y="0"/>
                    <a:pt x="1598" y="46"/>
                    <a:pt x="1529" y="69"/>
                  </a:cubicBezTo>
                  <a:cubicBezTo>
                    <a:pt x="959" y="366"/>
                    <a:pt x="479" y="799"/>
                    <a:pt x="137" y="1347"/>
                  </a:cubicBezTo>
                  <a:cubicBezTo>
                    <a:pt x="69" y="1461"/>
                    <a:pt x="0" y="1598"/>
                    <a:pt x="0" y="1735"/>
                  </a:cubicBezTo>
                  <a:cubicBezTo>
                    <a:pt x="23" y="1849"/>
                    <a:pt x="114" y="1941"/>
                    <a:pt x="183" y="2032"/>
                  </a:cubicBezTo>
                  <a:cubicBezTo>
                    <a:pt x="753" y="2739"/>
                    <a:pt x="1324" y="3424"/>
                    <a:pt x="1917" y="4086"/>
                  </a:cubicBezTo>
                  <a:cubicBezTo>
                    <a:pt x="2602" y="3698"/>
                    <a:pt x="3196" y="3173"/>
                    <a:pt x="3652" y="2534"/>
                  </a:cubicBezTo>
                  <a:cubicBezTo>
                    <a:pt x="3721" y="2466"/>
                    <a:pt x="3766" y="2374"/>
                    <a:pt x="3766" y="2283"/>
                  </a:cubicBezTo>
                  <a:cubicBezTo>
                    <a:pt x="3766" y="2215"/>
                    <a:pt x="3721" y="2146"/>
                    <a:pt x="3675" y="2078"/>
                  </a:cubicBezTo>
                  <a:cubicBezTo>
                    <a:pt x="3219" y="1370"/>
                    <a:pt x="2648" y="708"/>
                    <a:pt x="2009" y="160"/>
                  </a:cubicBezTo>
                  <a:cubicBezTo>
                    <a:pt x="1917" y="92"/>
                    <a:pt x="1849" y="23"/>
                    <a:pt x="17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3"/>
            <p:cNvSpPr/>
            <p:nvPr/>
          </p:nvSpPr>
          <p:spPr>
            <a:xfrm>
              <a:off x="7465576" y="3698372"/>
              <a:ext cx="404100" cy="479901"/>
            </a:xfrm>
            <a:custGeom>
              <a:rect b="b" l="l" r="r" t="t"/>
              <a:pathLst>
                <a:path extrusionOk="0" h="17784" w="14975">
                  <a:moveTo>
                    <a:pt x="3685" y="0"/>
                  </a:moveTo>
                  <a:cubicBezTo>
                    <a:pt x="3531" y="0"/>
                    <a:pt x="3368" y="71"/>
                    <a:pt x="3219" y="127"/>
                  </a:cubicBezTo>
                  <a:cubicBezTo>
                    <a:pt x="2192" y="561"/>
                    <a:pt x="1233" y="1200"/>
                    <a:pt x="435" y="1998"/>
                  </a:cubicBezTo>
                  <a:cubicBezTo>
                    <a:pt x="183" y="2227"/>
                    <a:pt x="1" y="2432"/>
                    <a:pt x="1" y="2683"/>
                  </a:cubicBezTo>
                  <a:cubicBezTo>
                    <a:pt x="24" y="2934"/>
                    <a:pt x="138" y="3163"/>
                    <a:pt x="252" y="3391"/>
                  </a:cubicBezTo>
                  <a:cubicBezTo>
                    <a:pt x="2649" y="8138"/>
                    <a:pt x="5045" y="12909"/>
                    <a:pt x="7761" y="17497"/>
                  </a:cubicBezTo>
                  <a:cubicBezTo>
                    <a:pt x="7830" y="17611"/>
                    <a:pt x="7898" y="17725"/>
                    <a:pt x="8035" y="17771"/>
                  </a:cubicBezTo>
                  <a:cubicBezTo>
                    <a:pt x="8057" y="17779"/>
                    <a:pt x="8080" y="17783"/>
                    <a:pt x="8104" y="17783"/>
                  </a:cubicBezTo>
                  <a:cubicBezTo>
                    <a:pt x="8208" y="17783"/>
                    <a:pt x="8331" y="17712"/>
                    <a:pt x="8423" y="17657"/>
                  </a:cubicBezTo>
                  <a:cubicBezTo>
                    <a:pt x="10683" y="16378"/>
                    <a:pt x="12966" y="15055"/>
                    <a:pt x="14723" y="13137"/>
                  </a:cubicBezTo>
                  <a:cubicBezTo>
                    <a:pt x="14814" y="13023"/>
                    <a:pt x="14929" y="12909"/>
                    <a:pt x="14951" y="12749"/>
                  </a:cubicBezTo>
                  <a:cubicBezTo>
                    <a:pt x="14974" y="12521"/>
                    <a:pt x="14837" y="12338"/>
                    <a:pt x="14700" y="12156"/>
                  </a:cubicBezTo>
                  <a:cubicBezTo>
                    <a:pt x="11391" y="8093"/>
                    <a:pt x="7921" y="4167"/>
                    <a:pt x="4292" y="355"/>
                  </a:cubicBezTo>
                  <a:cubicBezTo>
                    <a:pt x="4155" y="218"/>
                    <a:pt x="3995" y="58"/>
                    <a:pt x="3790" y="13"/>
                  </a:cubicBezTo>
                  <a:cubicBezTo>
                    <a:pt x="3756" y="4"/>
                    <a:pt x="3721" y="0"/>
                    <a:pt x="36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3"/>
            <p:cNvSpPr/>
            <p:nvPr/>
          </p:nvSpPr>
          <p:spPr>
            <a:xfrm>
              <a:off x="7559835" y="3811358"/>
              <a:ext cx="177399" cy="223058"/>
            </a:xfrm>
            <a:custGeom>
              <a:rect b="b" l="l" r="r" t="t"/>
              <a:pathLst>
                <a:path extrusionOk="0" h="8266" w="6574">
                  <a:moveTo>
                    <a:pt x="1046" y="1"/>
                  </a:moveTo>
                  <a:cubicBezTo>
                    <a:pt x="859" y="1"/>
                    <a:pt x="678" y="44"/>
                    <a:pt x="525" y="140"/>
                  </a:cubicBezTo>
                  <a:cubicBezTo>
                    <a:pt x="137" y="391"/>
                    <a:pt x="0" y="893"/>
                    <a:pt x="69" y="1327"/>
                  </a:cubicBezTo>
                  <a:cubicBezTo>
                    <a:pt x="137" y="1783"/>
                    <a:pt x="388" y="2171"/>
                    <a:pt x="639" y="2536"/>
                  </a:cubicBezTo>
                  <a:cubicBezTo>
                    <a:pt x="1689" y="4203"/>
                    <a:pt x="2922" y="5732"/>
                    <a:pt x="4132" y="7261"/>
                  </a:cubicBezTo>
                  <a:cubicBezTo>
                    <a:pt x="4428" y="7626"/>
                    <a:pt x="4725" y="8014"/>
                    <a:pt x="5159" y="8174"/>
                  </a:cubicBezTo>
                  <a:cubicBezTo>
                    <a:pt x="5280" y="8235"/>
                    <a:pt x="5422" y="8265"/>
                    <a:pt x="5564" y="8265"/>
                  </a:cubicBezTo>
                  <a:cubicBezTo>
                    <a:pt x="5635" y="8265"/>
                    <a:pt x="5706" y="8258"/>
                    <a:pt x="5775" y="8243"/>
                  </a:cubicBezTo>
                  <a:cubicBezTo>
                    <a:pt x="6186" y="8129"/>
                    <a:pt x="6437" y="7695"/>
                    <a:pt x="6483" y="7261"/>
                  </a:cubicBezTo>
                  <a:cubicBezTo>
                    <a:pt x="6574" y="6417"/>
                    <a:pt x="6026" y="5618"/>
                    <a:pt x="5524" y="4933"/>
                  </a:cubicBezTo>
                  <a:cubicBezTo>
                    <a:pt x="4475" y="3542"/>
                    <a:pt x="3427" y="2175"/>
                    <a:pt x="2378" y="784"/>
                  </a:cubicBezTo>
                  <a:lnTo>
                    <a:pt x="2378" y="784"/>
                  </a:lnTo>
                  <a:cubicBezTo>
                    <a:pt x="2382" y="790"/>
                    <a:pt x="2384" y="792"/>
                    <a:pt x="2384" y="792"/>
                  </a:cubicBezTo>
                  <a:cubicBezTo>
                    <a:pt x="2386" y="792"/>
                    <a:pt x="2131" y="456"/>
                    <a:pt x="1803" y="231"/>
                  </a:cubicBezTo>
                  <a:cubicBezTo>
                    <a:pt x="1578" y="85"/>
                    <a:pt x="1306" y="1"/>
                    <a:pt x="10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7651611" y="4028830"/>
              <a:ext cx="235930" cy="175025"/>
            </a:xfrm>
            <a:custGeom>
              <a:rect b="b" l="l" r="r" t="t"/>
              <a:pathLst>
                <a:path extrusionOk="0" h="6486" w="8743">
                  <a:moveTo>
                    <a:pt x="8254" y="1"/>
                  </a:moveTo>
                  <a:cubicBezTo>
                    <a:pt x="8050" y="1"/>
                    <a:pt x="7827" y="95"/>
                    <a:pt x="7647" y="206"/>
                  </a:cubicBezTo>
                  <a:cubicBezTo>
                    <a:pt x="6094" y="1074"/>
                    <a:pt x="4656" y="2124"/>
                    <a:pt x="3378" y="3334"/>
                  </a:cubicBezTo>
                  <a:cubicBezTo>
                    <a:pt x="2671" y="3995"/>
                    <a:pt x="1507" y="4361"/>
                    <a:pt x="639" y="5160"/>
                  </a:cubicBezTo>
                  <a:cubicBezTo>
                    <a:pt x="320" y="5433"/>
                    <a:pt x="0" y="5890"/>
                    <a:pt x="228" y="6232"/>
                  </a:cubicBezTo>
                  <a:cubicBezTo>
                    <a:pt x="341" y="6415"/>
                    <a:pt x="549" y="6486"/>
                    <a:pt x="773" y="6486"/>
                  </a:cubicBezTo>
                  <a:cubicBezTo>
                    <a:pt x="912" y="6486"/>
                    <a:pt x="1056" y="6459"/>
                    <a:pt x="1187" y="6415"/>
                  </a:cubicBezTo>
                  <a:cubicBezTo>
                    <a:pt x="1826" y="6232"/>
                    <a:pt x="2374" y="5821"/>
                    <a:pt x="2922" y="5433"/>
                  </a:cubicBezTo>
                  <a:cubicBezTo>
                    <a:pt x="4611" y="4224"/>
                    <a:pt x="6277" y="2968"/>
                    <a:pt x="7920" y="1690"/>
                  </a:cubicBezTo>
                  <a:cubicBezTo>
                    <a:pt x="8309" y="1393"/>
                    <a:pt x="8742" y="1005"/>
                    <a:pt x="8742" y="503"/>
                  </a:cubicBezTo>
                  <a:cubicBezTo>
                    <a:pt x="8742" y="366"/>
                    <a:pt x="8697" y="229"/>
                    <a:pt x="8605" y="138"/>
                  </a:cubicBezTo>
                  <a:cubicBezTo>
                    <a:pt x="8507" y="40"/>
                    <a:pt x="8384" y="1"/>
                    <a:pt x="8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 txBox="1"/>
          <p:nvPr>
            <p:ph type="title"/>
          </p:nvPr>
        </p:nvSpPr>
        <p:spPr>
          <a:xfrm>
            <a:off x="720000" y="445025"/>
            <a:ext cx="7704000" cy="9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200"/>
              </a:spcAft>
              <a:buNone/>
            </a:pPr>
            <a:r>
              <a:rPr lang="en"/>
              <a:t>Machine Learning Techniques &amp; Metrics</a:t>
            </a:r>
            <a:endParaRPr/>
          </a:p>
        </p:txBody>
      </p:sp>
      <p:sp>
        <p:nvSpPr>
          <p:cNvPr id="172" name="Google Shape;172;p22"/>
          <p:cNvSpPr txBox="1"/>
          <p:nvPr>
            <p:ph idx="1" type="body"/>
          </p:nvPr>
        </p:nvSpPr>
        <p:spPr>
          <a:xfrm>
            <a:off x="720000" y="1543050"/>
            <a:ext cx="7704000" cy="30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Models: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●"/>
            </a:pPr>
            <a:r>
              <a:rPr lang="en">
                <a:solidFill>
                  <a:srgbClr val="000000"/>
                </a:solidFill>
              </a:rPr>
              <a:t>Logistics Regression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●"/>
            </a:pPr>
            <a:r>
              <a:rPr lang="en">
                <a:solidFill>
                  <a:srgbClr val="000000"/>
                </a:solidFill>
              </a:rPr>
              <a:t>Support Vector Machine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●"/>
            </a:pPr>
            <a:r>
              <a:rPr lang="en">
                <a:solidFill>
                  <a:srgbClr val="000000"/>
                </a:solidFill>
              </a:rPr>
              <a:t>Decision Tree Classifier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●"/>
            </a:pPr>
            <a:r>
              <a:rPr lang="en">
                <a:solidFill>
                  <a:srgbClr val="000000"/>
                </a:solidFill>
              </a:rPr>
              <a:t>Random Forest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●"/>
            </a:pPr>
            <a:r>
              <a:rPr lang="en">
                <a:solidFill>
                  <a:srgbClr val="000000"/>
                </a:solidFill>
              </a:rPr>
              <a:t>Neural Network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Metrics:</a:t>
            </a:r>
            <a:endParaRPr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>
                <a:solidFill>
                  <a:srgbClr val="202124"/>
                </a:solidFill>
              </a:rPr>
              <a:t> Precision, Recall, F1 score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3"/>
          <p:cNvSpPr txBox="1"/>
          <p:nvPr>
            <p:ph type="title"/>
          </p:nvPr>
        </p:nvSpPr>
        <p:spPr>
          <a:xfrm>
            <a:off x="720000" y="2105400"/>
            <a:ext cx="7704000" cy="9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Thanks for listening</a:t>
            </a:r>
            <a:endParaRPr sz="4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4"/>
          <p:cNvSpPr txBox="1"/>
          <p:nvPr>
            <p:ph type="title"/>
          </p:nvPr>
        </p:nvSpPr>
        <p:spPr>
          <a:xfrm>
            <a:off x="720000" y="445025"/>
            <a:ext cx="7704000" cy="9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the Dataset</a:t>
            </a:r>
            <a:endParaRPr/>
          </a:p>
        </p:txBody>
      </p:sp>
      <p:sp>
        <p:nvSpPr>
          <p:cNvPr id="119" name="Google Shape;119;p14"/>
          <p:cNvSpPr txBox="1"/>
          <p:nvPr>
            <p:ph idx="1" type="body"/>
          </p:nvPr>
        </p:nvSpPr>
        <p:spPr>
          <a:xfrm>
            <a:off x="720000" y="1543050"/>
            <a:ext cx="7704000" cy="30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Behavioral Risk Factor Surveillance System (BRFSS) is a health-related telephone survey collected annually by the CDC. The dataset comprises 253,680 survey responses to the CDC's BRFSS2015. The target variable </a:t>
            </a:r>
            <a:r>
              <a:rPr i="1"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‘Diabetes’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has 2 classes. 0 is for non-diabetic and 1 is for prediabetic or diabetic. There is a class imbalance in this dataset. This dataset has 21 independent feature variables, including HighBP, HighChol, Smoker, BMI, Stroke, PhysActivity, HvyAlcoholConsump, </a:t>
            </a:r>
            <a:r>
              <a:rPr lang="en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Sex, Age, Income, etc. 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5"/>
          <p:cNvSpPr txBox="1"/>
          <p:nvPr>
            <p:ph type="title"/>
          </p:nvPr>
        </p:nvSpPr>
        <p:spPr>
          <a:xfrm>
            <a:off x="720000" y="445025"/>
            <a:ext cx="7704000" cy="9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200"/>
              </a:spcAft>
              <a:buNone/>
            </a:pPr>
            <a:r>
              <a:rPr lang="en"/>
              <a:t>Complex Features in the Dataset</a:t>
            </a:r>
            <a:endParaRPr/>
          </a:p>
        </p:txBody>
      </p:sp>
      <p:sp>
        <p:nvSpPr>
          <p:cNvPr id="125" name="Google Shape;125;p15"/>
          <p:cNvSpPr txBox="1"/>
          <p:nvPr>
            <p:ph idx="1" type="body"/>
          </p:nvPr>
        </p:nvSpPr>
        <p:spPr>
          <a:xfrm>
            <a:off x="295400" y="1090375"/>
            <a:ext cx="8687700" cy="39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b="1" lang="en" sz="1100">
                <a:solidFill>
                  <a:srgbClr val="000000"/>
                </a:solidFill>
              </a:rPr>
              <a:t>GenHlth</a:t>
            </a:r>
            <a:r>
              <a:rPr lang="en" sz="1100">
                <a:solidFill>
                  <a:srgbClr val="000000"/>
                </a:solidFill>
              </a:rPr>
              <a:t>: Ordinal feature with values 1-5. The lower the number the better the health.</a:t>
            </a:r>
            <a:endParaRPr sz="11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b="1" lang="en" sz="1100">
                <a:solidFill>
                  <a:srgbClr val="000000"/>
                </a:solidFill>
              </a:rPr>
              <a:t>Education</a:t>
            </a:r>
            <a:r>
              <a:rPr lang="en" sz="1100">
                <a:solidFill>
                  <a:srgbClr val="000000"/>
                </a:solidFill>
              </a:rPr>
              <a:t>: Ordinal feature with values 1-6. The higher the value, the higher the level of education attained.</a:t>
            </a:r>
            <a:endParaRPr sz="11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b="1" lang="en" sz="1100">
                <a:solidFill>
                  <a:srgbClr val="000000"/>
                </a:solidFill>
              </a:rPr>
              <a:t>Income</a:t>
            </a:r>
            <a:r>
              <a:rPr lang="en" sz="1100">
                <a:solidFill>
                  <a:srgbClr val="000000"/>
                </a:solidFill>
              </a:rPr>
              <a:t>: Ordinal feature with values 1-8. The higher the value, the higher the level of income.</a:t>
            </a:r>
            <a:endParaRPr sz="11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b="1" lang="en" sz="1100">
                <a:solidFill>
                  <a:srgbClr val="000000"/>
                </a:solidFill>
              </a:rPr>
              <a:t>HvyAlcoholConsump</a:t>
            </a:r>
            <a:r>
              <a:rPr lang="en" sz="1100"/>
              <a:t>: (adult men &gt;=14 drinks per week and adult women&gt;=7 drinks per week) 0 = no 1 = yes</a:t>
            </a:r>
            <a:endParaRPr sz="11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b="1" lang="en" sz="1100">
                <a:solidFill>
                  <a:srgbClr val="000000"/>
                </a:solidFill>
              </a:rPr>
              <a:t>Smoker</a:t>
            </a:r>
            <a:r>
              <a:rPr lang="en" sz="1100">
                <a:solidFill>
                  <a:srgbClr val="000000"/>
                </a:solidFill>
              </a:rPr>
              <a:t>: Binary feature, 1 if someone has smoked at least 100 cigarettes in their lifetime else 0</a:t>
            </a:r>
            <a:endParaRPr sz="11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b="1" lang="en" sz="1100">
                <a:solidFill>
                  <a:srgbClr val="000000"/>
                </a:solidFill>
              </a:rPr>
              <a:t>Age</a:t>
            </a:r>
            <a:r>
              <a:rPr lang="en" sz="1100">
                <a:solidFill>
                  <a:srgbClr val="000000"/>
                </a:solidFill>
              </a:rPr>
              <a:t>: Ordinal feature with 13 levels, 1 = 18-24, …, 9 = 60-64, …, 13=80 or older</a:t>
            </a:r>
            <a:endParaRPr sz="11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b="1" lang="en" sz="1100">
                <a:solidFill>
                  <a:srgbClr val="000000"/>
                </a:solidFill>
              </a:rPr>
              <a:t>MentlHlth</a:t>
            </a:r>
            <a:r>
              <a:rPr lang="en" sz="1100">
                <a:solidFill>
                  <a:srgbClr val="000000"/>
                </a:solidFill>
              </a:rPr>
              <a:t>: Numerical feature, with values 1-30 representing the number of days of poor mental health in the past 30 days.</a:t>
            </a:r>
            <a:endParaRPr sz="11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b="1" lang="en" sz="1100">
                <a:solidFill>
                  <a:srgbClr val="000000"/>
                </a:solidFill>
              </a:rPr>
              <a:t>PhysHlth</a:t>
            </a:r>
            <a:r>
              <a:rPr lang="en" sz="1100">
                <a:solidFill>
                  <a:srgbClr val="000000"/>
                </a:solidFill>
              </a:rPr>
              <a:t>: Numerical feature, with values 1-30 representing the number of days of physical illness or injury in the past 30 days.</a:t>
            </a:r>
            <a:endParaRPr sz="11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    For more information about the dataset’s features, visit this </a:t>
            </a:r>
            <a:r>
              <a:rPr lang="en" sz="1100" u="sng">
                <a:hlinkClick r:id="rId3"/>
              </a:rPr>
              <a:t>kaggle link</a:t>
            </a:r>
            <a:r>
              <a:rPr lang="en" sz="1100">
                <a:solidFill>
                  <a:srgbClr val="000000"/>
                </a:solidFill>
              </a:rPr>
              <a:t>.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 &amp; Cleaning</a:t>
            </a:r>
            <a:endParaRPr/>
          </a:p>
        </p:txBody>
      </p:sp>
      <p:sp>
        <p:nvSpPr>
          <p:cNvPr id="131" name="Google Shape;131;p16"/>
          <p:cNvSpPr txBox="1"/>
          <p:nvPr>
            <p:ph idx="1" type="body"/>
          </p:nvPr>
        </p:nvSpPr>
        <p:spPr>
          <a:xfrm>
            <a:off x="560500" y="1340600"/>
            <a:ext cx="3207000" cy="35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Imbalanced</a:t>
            </a:r>
            <a:r>
              <a:rPr lang="en"/>
              <a:t> data: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more non-d</a:t>
            </a:r>
            <a:r>
              <a:rPr lang="en"/>
              <a:t>iabetic samples than diabetic samples in the dataset. Thus, we need to change the data before finding the models. We will apply the </a:t>
            </a:r>
            <a:r>
              <a:rPr b="1" lang="en"/>
              <a:t>Synthetic Minority Oversampling Technique (SMOTE)</a:t>
            </a:r>
            <a:r>
              <a:rPr lang="en"/>
              <a:t> to learn from the minority samples.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Cleaning: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no missing values in the dataset. There are 24206 duplicate rows which will be removed.</a:t>
            </a:r>
            <a:endParaRPr/>
          </a:p>
        </p:txBody>
      </p:sp>
      <p:pic>
        <p:nvPicPr>
          <p:cNvPr id="132" name="Google Shape;13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7400" y="1022000"/>
            <a:ext cx="2305425" cy="30994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82025" y="1017725"/>
            <a:ext cx="2238162" cy="309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4206475"/>
            <a:ext cx="3638550" cy="8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7"/>
          <p:cNvSpPr txBox="1"/>
          <p:nvPr>
            <p:ph type="title"/>
          </p:nvPr>
        </p:nvSpPr>
        <p:spPr>
          <a:xfrm>
            <a:off x="720000" y="445025"/>
            <a:ext cx="7704000" cy="93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200"/>
              </a:spcAft>
              <a:buNone/>
            </a:pPr>
            <a:r>
              <a:rPr lang="en"/>
              <a:t>Correlation</a:t>
            </a:r>
            <a:endParaRPr/>
          </a:p>
        </p:txBody>
      </p:sp>
      <p:pic>
        <p:nvPicPr>
          <p:cNvPr id="140" name="Google Shape;14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50" y="1509175"/>
            <a:ext cx="5853724" cy="343925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7"/>
          <p:cNvSpPr txBox="1"/>
          <p:nvPr/>
        </p:nvSpPr>
        <p:spPr>
          <a:xfrm>
            <a:off x="6016150" y="1509175"/>
            <a:ext cx="30285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There are several pairs of </a:t>
            </a:r>
            <a:r>
              <a:rPr lang="en">
                <a:latin typeface="Comfortaa"/>
                <a:ea typeface="Comfortaa"/>
                <a:cs typeface="Comfortaa"/>
                <a:sym typeface="Comfortaa"/>
              </a:rPr>
              <a:t>variables</a:t>
            </a:r>
            <a:r>
              <a:rPr lang="en">
                <a:latin typeface="Comfortaa"/>
                <a:ea typeface="Comfortaa"/>
                <a:cs typeface="Comfortaa"/>
                <a:sym typeface="Comfortaa"/>
              </a:rPr>
              <a:t> which are highly correlated to each others: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●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GenHlth &amp; PhysHlth 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●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GenHlth &amp; Diffwalk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●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PhysHlth &amp; Diffwalk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8"/>
          <p:cNvSpPr txBox="1"/>
          <p:nvPr>
            <p:ph type="title"/>
          </p:nvPr>
        </p:nvSpPr>
        <p:spPr>
          <a:xfrm>
            <a:off x="720000" y="111925"/>
            <a:ext cx="7704000" cy="93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200"/>
              </a:spcAft>
              <a:buNone/>
            </a:pPr>
            <a:r>
              <a:rPr lang="en"/>
              <a:t>Distribution of features</a:t>
            </a:r>
            <a:endParaRPr/>
          </a:p>
        </p:txBody>
      </p:sp>
      <p:pic>
        <p:nvPicPr>
          <p:cNvPr id="147" name="Google Shape;14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0038" y="807700"/>
            <a:ext cx="7183924" cy="421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9"/>
          <p:cNvSpPr txBox="1"/>
          <p:nvPr>
            <p:ph type="title"/>
          </p:nvPr>
        </p:nvSpPr>
        <p:spPr>
          <a:xfrm>
            <a:off x="481500" y="103350"/>
            <a:ext cx="7704000" cy="93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200"/>
              </a:spcAft>
              <a:buNone/>
            </a:pPr>
            <a:r>
              <a:rPr lang="en"/>
              <a:t>Feature Categories vs Diabetes</a:t>
            </a:r>
            <a:endParaRPr/>
          </a:p>
        </p:txBody>
      </p:sp>
      <p:pic>
        <p:nvPicPr>
          <p:cNvPr id="153" name="Google Shape;15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4763" y="743325"/>
            <a:ext cx="5455176" cy="3992826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9"/>
          <p:cNvSpPr txBox="1"/>
          <p:nvPr/>
        </p:nvSpPr>
        <p:spPr>
          <a:xfrm>
            <a:off x="1564775" y="4736150"/>
            <a:ext cx="7185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latin typeface="Comfortaa"/>
                <a:ea typeface="Comfortaa"/>
                <a:cs typeface="Comfortaa"/>
                <a:sym typeface="Comfortaa"/>
                <a:hlinkClick r:id="rId4"/>
              </a:rPr>
              <a:t>https://www.kaggle.com/datasets/alexteboul/diabetes-health-indicators-dataset</a:t>
            </a:r>
            <a:endParaRPr sz="9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0"/>
          <p:cNvSpPr txBox="1"/>
          <p:nvPr>
            <p:ph type="title"/>
          </p:nvPr>
        </p:nvSpPr>
        <p:spPr>
          <a:xfrm>
            <a:off x="720000" y="445025"/>
            <a:ext cx="7704000" cy="9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200"/>
              </a:spcAft>
              <a:buNone/>
            </a:pPr>
            <a:r>
              <a:rPr lang="en"/>
              <a:t>Insights from dataset</a:t>
            </a:r>
            <a:endParaRPr/>
          </a:p>
        </p:txBody>
      </p:sp>
      <p:sp>
        <p:nvSpPr>
          <p:cNvPr id="160" name="Google Shape;160;p20"/>
          <p:cNvSpPr txBox="1"/>
          <p:nvPr>
            <p:ph idx="1" type="body"/>
          </p:nvPr>
        </p:nvSpPr>
        <p:spPr>
          <a:xfrm>
            <a:off x="720000" y="1377725"/>
            <a:ext cx="7704000" cy="30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BMI is the only numerical feature in the dataset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MentHlth, PhysHlth, and DiffWalk have similar distributions, skew to the right, which strengthens that </a:t>
            </a:r>
            <a:r>
              <a:rPr lang="en"/>
              <a:t>they are correlated to each other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Age, Education, and Income are skew to the right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Most of the binary features are imbalance except HighBP, HighChol, and Smoker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High blood pressure and high cholesterol are common among people with diabetes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Having a stroke Stroke or Heavy Alcohol Consumption don’t seem to be indicators of diabetes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Diabetes slightly more common in women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Smoking does not seem to be an indicator of having diabetes or not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Many people who have diabetes don’t have coronary heart disease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1"/>
          <p:cNvSpPr txBox="1"/>
          <p:nvPr>
            <p:ph type="title"/>
          </p:nvPr>
        </p:nvSpPr>
        <p:spPr>
          <a:xfrm>
            <a:off x="720000" y="445025"/>
            <a:ext cx="7704000" cy="9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200"/>
              </a:spcAft>
              <a:buNone/>
            </a:pPr>
            <a:r>
              <a:rPr lang="en"/>
              <a:t>Evaluation</a:t>
            </a:r>
            <a:endParaRPr/>
          </a:p>
        </p:txBody>
      </p:sp>
      <p:sp>
        <p:nvSpPr>
          <p:cNvPr id="166" name="Google Shape;166;p21"/>
          <p:cNvSpPr txBox="1"/>
          <p:nvPr>
            <p:ph idx="1" type="body"/>
          </p:nvPr>
        </p:nvSpPr>
        <p:spPr>
          <a:xfrm>
            <a:off x="1350750" y="1377725"/>
            <a:ext cx="6442500" cy="30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Since the dataset is </a:t>
            </a:r>
            <a:r>
              <a:rPr lang="en">
                <a:solidFill>
                  <a:srgbClr val="595959"/>
                </a:solidFill>
              </a:rPr>
              <a:t>imbalanced</a:t>
            </a:r>
            <a:r>
              <a:rPr lang="en">
                <a:solidFill>
                  <a:srgbClr val="595959"/>
                </a:solidFill>
              </a:rPr>
              <a:t>, we will use precision, recall, and F1 scores to evaluate the performance of our models. </a:t>
            </a:r>
            <a:r>
              <a:rPr b="1" lang="en">
                <a:solidFill>
                  <a:srgbClr val="595959"/>
                </a:solidFill>
              </a:rPr>
              <a:t>Recall</a:t>
            </a:r>
            <a:r>
              <a:rPr lang="en">
                <a:solidFill>
                  <a:srgbClr val="595959"/>
                </a:solidFill>
              </a:rPr>
              <a:t> score is the evaluation metric we will pay most attention to, since the cost of a False Negative is much higher than that of a False Positive. The F1 score is also an important metric because it tells us how well our model is able to learn both classes.</a:t>
            </a:r>
            <a:endParaRPr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ream &amp; Pastel Palette Healthcare Center Characters Infographics by Slidesgo">
  <a:themeElements>
    <a:clrScheme name="Simple Light">
      <a:dk1>
        <a:srgbClr val="191919"/>
      </a:dk1>
      <a:lt1>
        <a:srgbClr val="FFFCF2"/>
      </a:lt1>
      <a:dk2>
        <a:srgbClr val="F0E9DD"/>
      </a:dk2>
      <a:lt2>
        <a:srgbClr val="C0DBF9"/>
      </a:lt2>
      <a:accent1>
        <a:srgbClr val="FF746E"/>
      </a:accent1>
      <a:accent2>
        <a:srgbClr val="F3B18B"/>
      </a:accent2>
      <a:accent3>
        <a:srgbClr val="FCE19D"/>
      </a:accent3>
      <a:accent4>
        <a:srgbClr val="E6ABFF"/>
      </a:accent4>
      <a:accent5>
        <a:srgbClr val="FBB4B8"/>
      </a:accent5>
      <a:accent6>
        <a:srgbClr val="CDDCD2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