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9" r:id="rId4"/>
    <p:sldId id="260" r:id="rId5"/>
    <p:sldId id="262" r:id="rId6"/>
    <p:sldId id="263" r:id="rId7"/>
    <p:sldId id="264" r:id="rId8"/>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EB6B8F-E95A-43F9-A82E-42405C00326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419"/>
          </a:p>
        </p:txBody>
      </p:sp>
      <p:sp>
        <p:nvSpPr>
          <p:cNvPr id="3" name="Subtítulo 2">
            <a:extLst>
              <a:ext uri="{FF2B5EF4-FFF2-40B4-BE49-F238E27FC236}">
                <a16:creationId xmlns:a16="http://schemas.microsoft.com/office/drawing/2014/main" id="{989407ED-0CCD-40C7-B9ED-FAA6337D94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419"/>
          </a:p>
        </p:txBody>
      </p:sp>
      <p:sp>
        <p:nvSpPr>
          <p:cNvPr id="4" name="Marcador de fecha 3">
            <a:extLst>
              <a:ext uri="{FF2B5EF4-FFF2-40B4-BE49-F238E27FC236}">
                <a16:creationId xmlns:a16="http://schemas.microsoft.com/office/drawing/2014/main" id="{B874C3D5-2EAE-41B8-A7E9-8559952CC717}"/>
              </a:ext>
            </a:extLst>
          </p:cNvPr>
          <p:cNvSpPr>
            <a:spLocks noGrp="1"/>
          </p:cNvSpPr>
          <p:nvPr>
            <p:ph type="dt" sz="half" idx="10"/>
          </p:nvPr>
        </p:nvSpPr>
        <p:spPr/>
        <p:txBody>
          <a:bodyPr/>
          <a:lstStyle/>
          <a:p>
            <a:fld id="{2EE3B169-B987-4F53-AC02-FE90830CD5FC}" type="datetimeFigureOut">
              <a:rPr lang="es-419" smtClean="0"/>
              <a:t>22/4/2020</a:t>
            </a:fld>
            <a:endParaRPr lang="es-419"/>
          </a:p>
        </p:txBody>
      </p:sp>
      <p:sp>
        <p:nvSpPr>
          <p:cNvPr id="5" name="Marcador de pie de página 4">
            <a:extLst>
              <a:ext uri="{FF2B5EF4-FFF2-40B4-BE49-F238E27FC236}">
                <a16:creationId xmlns:a16="http://schemas.microsoft.com/office/drawing/2014/main" id="{51D7CD95-A381-4C78-897A-91CE9C32A611}"/>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960F1D3C-4462-4336-90B1-4CFF291F5074}"/>
              </a:ext>
            </a:extLst>
          </p:cNvPr>
          <p:cNvSpPr>
            <a:spLocks noGrp="1"/>
          </p:cNvSpPr>
          <p:nvPr>
            <p:ph type="sldNum" sz="quarter" idx="12"/>
          </p:nvPr>
        </p:nvSpPr>
        <p:spPr/>
        <p:txBody>
          <a:bodyPr/>
          <a:lstStyle/>
          <a:p>
            <a:fld id="{4FE20CC4-8CC3-4747-8AEA-C2834B868613}" type="slidenum">
              <a:rPr lang="es-419" smtClean="0"/>
              <a:t>‹Nº›</a:t>
            </a:fld>
            <a:endParaRPr lang="es-419"/>
          </a:p>
        </p:txBody>
      </p:sp>
    </p:spTree>
    <p:extLst>
      <p:ext uri="{BB962C8B-B14F-4D97-AF65-F5344CB8AC3E}">
        <p14:creationId xmlns:p14="http://schemas.microsoft.com/office/powerpoint/2010/main" val="2964199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0003B8-31B9-4BBB-B6E3-DF9E2C60FCBD}"/>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E287C267-B596-4B48-998C-6BC621B859B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75722513-5A87-43DE-8AA7-1D7405E5700F}"/>
              </a:ext>
            </a:extLst>
          </p:cNvPr>
          <p:cNvSpPr>
            <a:spLocks noGrp="1"/>
          </p:cNvSpPr>
          <p:nvPr>
            <p:ph type="dt" sz="half" idx="10"/>
          </p:nvPr>
        </p:nvSpPr>
        <p:spPr/>
        <p:txBody>
          <a:bodyPr/>
          <a:lstStyle/>
          <a:p>
            <a:fld id="{2EE3B169-B987-4F53-AC02-FE90830CD5FC}" type="datetimeFigureOut">
              <a:rPr lang="es-419" smtClean="0"/>
              <a:t>22/4/2020</a:t>
            </a:fld>
            <a:endParaRPr lang="es-419"/>
          </a:p>
        </p:txBody>
      </p:sp>
      <p:sp>
        <p:nvSpPr>
          <p:cNvPr id="5" name="Marcador de pie de página 4">
            <a:extLst>
              <a:ext uri="{FF2B5EF4-FFF2-40B4-BE49-F238E27FC236}">
                <a16:creationId xmlns:a16="http://schemas.microsoft.com/office/drawing/2014/main" id="{0D2EDC54-ACB8-40E6-9B34-740CB50BB1FA}"/>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5BF81D12-82EA-41EB-A844-815074D43785}"/>
              </a:ext>
            </a:extLst>
          </p:cNvPr>
          <p:cNvSpPr>
            <a:spLocks noGrp="1"/>
          </p:cNvSpPr>
          <p:nvPr>
            <p:ph type="sldNum" sz="quarter" idx="12"/>
          </p:nvPr>
        </p:nvSpPr>
        <p:spPr/>
        <p:txBody>
          <a:bodyPr/>
          <a:lstStyle/>
          <a:p>
            <a:fld id="{4FE20CC4-8CC3-4747-8AEA-C2834B868613}" type="slidenum">
              <a:rPr lang="es-419" smtClean="0"/>
              <a:t>‹Nº›</a:t>
            </a:fld>
            <a:endParaRPr lang="es-419"/>
          </a:p>
        </p:txBody>
      </p:sp>
    </p:spTree>
    <p:extLst>
      <p:ext uri="{BB962C8B-B14F-4D97-AF65-F5344CB8AC3E}">
        <p14:creationId xmlns:p14="http://schemas.microsoft.com/office/powerpoint/2010/main" val="143036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0D76EA8-241B-4822-B211-F1FAC0C1DAF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A8E2C58E-1482-4CDF-9CFA-99965F6C658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62426262-0FE7-4552-9912-4CA1898DE23C}"/>
              </a:ext>
            </a:extLst>
          </p:cNvPr>
          <p:cNvSpPr>
            <a:spLocks noGrp="1"/>
          </p:cNvSpPr>
          <p:nvPr>
            <p:ph type="dt" sz="half" idx="10"/>
          </p:nvPr>
        </p:nvSpPr>
        <p:spPr/>
        <p:txBody>
          <a:bodyPr/>
          <a:lstStyle/>
          <a:p>
            <a:fld id="{2EE3B169-B987-4F53-AC02-FE90830CD5FC}" type="datetimeFigureOut">
              <a:rPr lang="es-419" smtClean="0"/>
              <a:t>22/4/2020</a:t>
            </a:fld>
            <a:endParaRPr lang="es-419"/>
          </a:p>
        </p:txBody>
      </p:sp>
      <p:sp>
        <p:nvSpPr>
          <p:cNvPr id="5" name="Marcador de pie de página 4">
            <a:extLst>
              <a:ext uri="{FF2B5EF4-FFF2-40B4-BE49-F238E27FC236}">
                <a16:creationId xmlns:a16="http://schemas.microsoft.com/office/drawing/2014/main" id="{FBD7E79A-0C38-43E7-842E-BB19E3C25D6E}"/>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30C430CF-74FD-4024-99D7-F8A48BE44E2E}"/>
              </a:ext>
            </a:extLst>
          </p:cNvPr>
          <p:cNvSpPr>
            <a:spLocks noGrp="1"/>
          </p:cNvSpPr>
          <p:nvPr>
            <p:ph type="sldNum" sz="quarter" idx="12"/>
          </p:nvPr>
        </p:nvSpPr>
        <p:spPr/>
        <p:txBody>
          <a:bodyPr/>
          <a:lstStyle/>
          <a:p>
            <a:fld id="{4FE20CC4-8CC3-4747-8AEA-C2834B868613}" type="slidenum">
              <a:rPr lang="es-419" smtClean="0"/>
              <a:t>‹Nº›</a:t>
            </a:fld>
            <a:endParaRPr lang="es-419"/>
          </a:p>
        </p:txBody>
      </p:sp>
    </p:spTree>
    <p:extLst>
      <p:ext uri="{BB962C8B-B14F-4D97-AF65-F5344CB8AC3E}">
        <p14:creationId xmlns:p14="http://schemas.microsoft.com/office/powerpoint/2010/main" val="370714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4F372-6874-43EF-8366-1F61179C0C58}"/>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C17557BA-2F58-4134-BAE9-4E441291E0C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A8D948E4-F198-44F5-BCE4-4E17CC05C3A1}"/>
              </a:ext>
            </a:extLst>
          </p:cNvPr>
          <p:cNvSpPr>
            <a:spLocks noGrp="1"/>
          </p:cNvSpPr>
          <p:nvPr>
            <p:ph type="dt" sz="half" idx="10"/>
          </p:nvPr>
        </p:nvSpPr>
        <p:spPr/>
        <p:txBody>
          <a:bodyPr/>
          <a:lstStyle/>
          <a:p>
            <a:fld id="{2EE3B169-B987-4F53-AC02-FE90830CD5FC}" type="datetimeFigureOut">
              <a:rPr lang="es-419" smtClean="0"/>
              <a:t>22/4/2020</a:t>
            </a:fld>
            <a:endParaRPr lang="es-419"/>
          </a:p>
        </p:txBody>
      </p:sp>
      <p:sp>
        <p:nvSpPr>
          <p:cNvPr id="5" name="Marcador de pie de página 4">
            <a:extLst>
              <a:ext uri="{FF2B5EF4-FFF2-40B4-BE49-F238E27FC236}">
                <a16:creationId xmlns:a16="http://schemas.microsoft.com/office/drawing/2014/main" id="{CBD611CF-DD79-4251-9734-0D44851A7894}"/>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AFB742CB-A05C-44E6-90B9-CAACF37608F0}"/>
              </a:ext>
            </a:extLst>
          </p:cNvPr>
          <p:cNvSpPr>
            <a:spLocks noGrp="1"/>
          </p:cNvSpPr>
          <p:nvPr>
            <p:ph type="sldNum" sz="quarter" idx="12"/>
          </p:nvPr>
        </p:nvSpPr>
        <p:spPr/>
        <p:txBody>
          <a:bodyPr/>
          <a:lstStyle/>
          <a:p>
            <a:fld id="{4FE20CC4-8CC3-4747-8AEA-C2834B868613}" type="slidenum">
              <a:rPr lang="es-419" smtClean="0"/>
              <a:t>‹Nº›</a:t>
            </a:fld>
            <a:endParaRPr lang="es-419"/>
          </a:p>
        </p:txBody>
      </p:sp>
    </p:spTree>
    <p:extLst>
      <p:ext uri="{BB962C8B-B14F-4D97-AF65-F5344CB8AC3E}">
        <p14:creationId xmlns:p14="http://schemas.microsoft.com/office/powerpoint/2010/main" val="906769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F2C8B-3DC5-46CF-885C-7C7D5B47949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D62575AF-4C4F-4E64-9118-9E7D3AAEE2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6C233AC-AE85-4BD2-BECF-71A1A74D4066}"/>
              </a:ext>
            </a:extLst>
          </p:cNvPr>
          <p:cNvSpPr>
            <a:spLocks noGrp="1"/>
          </p:cNvSpPr>
          <p:nvPr>
            <p:ph type="dt" sz="half" idx="10"/>
          </p:nvPr>
        </p:nvSpPr>
        <p:spPr/>
        <p:txBody>
          <a:bodyPr/>
          <a:lstStyle/>
          <a:p>
            <a:fld id="{2EE3B169-B987-4F53-AC02-FE90830CD5FC}" type="datetimeFigureOut">
              <a:rPr lang="es-419" smtClean="0"/>
              <a:t>22/4/2020</a:t>
            </a:fld>
            <a:endParaRPr lang="es-419"/>
          </a:p>
        </p:txBody>
      </p:sp>
      <p:sp>
        <p:nvSpPr>
          <p:cNvPr id="5" name="Marcador de pie de página 4">
            <a:extLst>
              <a:ext uri="{FF2B5EF4-FFF2-40B4-BE49-F238E27FC236}">
                <a16:creationId xmlns:a16="http://schemas.microsoft.com/office/drawing/2014/main" id="{0AEBAB72-EBCF-454D-B7A7-CFA1BB70CC3C}"/>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28630F5C-93F0-4947-84C7-76A92B453AE6}"/>
              </a:ext>
            </a:extLst>
          </p:cNvPr>
          <p:cNvSpPr>
            <a:spLocks noGrp="1"/>
          </p:cNvSpPr>
          <p:nvPr>
            <p:ph type="sldNum" sz="quarter" idx="12"/>
          </p:nvPr>
        </p:nvSpPr>
        <p:spPr/>
        <p:txBody>
          <a:bodyPr/>
          <a:lstStyle/>
          <a:p>
            <a:fld id="{4FE20CC4-8CC3-4747-8AEA-C2834B868613}" type="slidenum">
              <a:rPr lang="es-419" smtClean="0"/>
              <a:t>‹Nº›</a:t>
            </a:fld>
            <a:endParaRPr lang="es-419"/>
          </a:p>
        </p:txBody>
      </p:sp>
    </p:spTree>
    <p:extLst>
      <p:ext uri="{BB962C8B-B14F-4D97-AF65-F5344CB8AC3E}">
        <p14:creationId xmlns:p14="http://schemas.microsoft.com/office/powerpoint/2010/main" val="2934059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B9281-8A36-45BF-BF26-ACAAF358FEF7}"/>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75275568-D57E-42EC-A346-4245ADDC405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contenido 3">
            <a:extLst>
              <a:ext uri="{FF2B5EF4-FFF2-40B4-BE49-F238E27FC236}">
                <a16:creationId xmlns:a16="http://schemas.microsoft.com/office/drawing/2014/main" id="{CAC68B20-1DA9-4993-B2C5-C9CB5E6DBE0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fecha 4">
            <a:extLst>
              <a:ext uri="{FF2B5EF4-FFF2-40B4-BE49-F238E27FC236}">
                <a16:creationId xmlns:a16="http://schemas.microsoft.com/office/drawing/2014/main" id="{7C9C74B7-DAAA-4DC7-BDAB-FFFA25B697C1}"/>
              </a:ext>
            </a:extLst>
          </p:cNvPr>
          <p:cNvSpPr>
            <a:spLocks noGrp="1"/>
          </p:cNvSpPr>
          <p:nvPr>
            <p:ph type="dt" sz="half" idx="10"/>
          </p:nvPr>
        </p:nvSpPr>
        <p:spPr/>
        <p:txBody>
          <a:bodyPr/>
          <a:lstStyle/>
          <a:p>
            <a:fld id="{2EE3B169-B987-4F53-AC02-FE90830CD5FC}" type="datetimeFigureOut">
              <a:rPr lang="es-419" smtClean="0"/>
              <a:t>22/4/2020</a:t>
            </a:fld>
            <a:endParaRPr lang="es-419"/>
          </a:p>
        </p:txBody>
      </p:sp>
      <p:sp>
        <p:nvSpPr>
          <p:cNvPr id="6" name="Marcador de pie de página 5">
            <a:extLst>
              <a:ext uri="{FF2B5EF4-FFF2-40B4-BE49-F238E27FC236}">
                <a16:creationId xmlns:a16="http://schemas.microsoft.com/office/drawing/2014/main" id="{25857756-10B3-427B-909B-8B37370ED04A}"/>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2383A503-60B8-4329-B5BD-0D65B3A8B9BB}"/>
              </a:ext>
            </a:extLst>
          </p:cNvPr>
          <p:cNvSpPr>
            <a:spLocks noGrp="1"/>
          </p:cNvSpPr>
          <p:nvPr>
            <p:ph type="sldNum" sz="quarter" idx="12"/>
          </p:nvPr>
        </p:nvSpPr>
        <p:spPr/>
        <p:txBody>
          <a:bodyPr/>
          <a:lstStyle/>
          <a:p>
            <a:fld id="{4FE20CC4-8CC3-4747-8AEA-C2834B868613}" type="slidenum">
              <a:rPr lang="es-419" smtClean="0"/>
              <a:t>‹Nº›</a:t>
            </a:fld>
            <a:endParaRPr lang="es-419"/>
          </a:p>
        </p:txBody>
      </p:sp>
    </p:spTree>
    <p:extLst>
      <p:ext uri="{BB962C8B-B14F-4D97-AF65-F5344CB8AC3E}">
        <p14:creationId xmlns:p14="http://schemas.microsoft.com/office/powerpoint/2010/main" val="361256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F78572-C9DA-4E08-99FF-0EC8F09894F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A5CC01F5-B8E2-4B46-BBE9-4895C16D78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47CE8FC-8431-4532-BEA2-96E75997185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texto 4">
            <a:extLst>
              <a:ext uri="{FF2B5EF4-FFF2-40B4-BE49-F238E27FC236}">
                <a16:creationId xmlns:a16="http://schemas.microsoft.com/office/drawing/2014/main" id="{7E9A4F63-B032-46A5-BE6C-62B787B37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FD224D-D25A-4608-BD35-3441F0A3BB0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7" name="Marcador de fecha 6">
            <a:extLst>
              <a:ext uri="{FF2B5EF4-FFF2-40B4-BE49-F238E27FC236}">
                <a16:creationId xmlns:a16="http://schemas.microsoft.com/office/drawing/2014/main" id="{6C5745B4-C92D-4F2C-A4E1-EF1B23E880A1}"/>
              </a:ext>
            </a:extLst>
          </p:cNvPr>
          <p:cNvSpPr>
            <a:spLocks noGrp="1"/>
          </p:cNvSpPr>
          <p:nvPr>
            <p:ph type="dt" sz="half" idx="10"/>
          </p:nvPr>
        </p:nvSpPr>
        <p:spPr/>
        <p:txBody>
          <a:bodyPr/>
          <a:lstStyle/>
          <a:p>
            <a:fld id="{2EE3B169-B987-4F53-AC02-FE90830CD5FC}" type="datetimeFigureOut">
              <a:rPr lang="es-419" smtClean="0"/>
              <a:t>22/4/2020</a:t>
            </a:fld>
            <a:endParaRPr lang="es-419"/>
          </a:p>
        </p:txBody>
      </p:sp>
      <p:sp>
        <p:nvSpPr>
          <p:cNvPr id="8" name="Marcador de pie de página 7">
            <a:extLst>
              <a:ext uri="{FF2B5EF4-FFF2-40B4-BE49-F238E27FC236}">
                <a16:creationId xmlns:a16="http://schemas.microsoft.com/office/drawing/2014/main" id="{ABDFA635-F722-48D1-9442-F81FF12AB04E}"/>
              </a:ext>
            </a:extLst>
          </p:cNvPr>
          <p:cNvSpPr>
            <a:spLocks noGrp="1"/>
          </p:cNvSpPr>
          <p:nvPr>
            <p:ph type="ftr" sz="quarter" idx="11"/>
          </p:nvPr>
        </p:nvSpPr>
        <p:spPr/>
        <p:txBody>
          <a:bodyPr/>
          <a:lstStyle/>
          <a:p>
            <a:endParaRPr lang="es-419"/>
          </a:p>
        </p:txBody>
      </p:sp>
      <p:sp>
        <p:nvSpPr>
          <p:cNvPr id="9" name="Marcador de número de diapositiva 8">
            <a:extLst>
              <a:ext uri="{FF2B5EF4-FFF2-40B4-BE49-F238E27FC236}">
                <a16:creationId xmlns:a16="http://schemas.microsoft.com/office/drawing/2014/main" id="{0423E14C-945D-4135-AB9E-1BC162DCD478}"/>
              </a:ext>
            </a:extLst>
          </p:cNvPr>
          <p:cNvSpPr>
            <a:spLocks noGrp="1"/>
          </p:cNvSpPr>
          <p:nvPr>
            <p:ph type="sldNum" sz="quarter" idx="12"/>
          </p:nvPr>
        </p:nvSpPr>
        <p:spPr/>
        <p:txBody>
          <a:bodyPr/>
          <a:lstStyle/>
          <a:p>
            <a:fld id="{4FE20CC4-8CC3-4747-8AEA-C2834B868613}" type="slidenum">
              <a:rPr lang="es-419" smtClean="0"/>
              <a:t>‹Nº›</a:t>
            </a:fld>
            <a:endParaRPr lang="es-419"/>
          </a:p>
        </p:txBody>
      </p:sp>
    </p:spTree>
    <p:extLst>
      <p:ext uri="{BB962C8B-B14F-4D97-AF65-F5344CB8AC3E}">
        <p14:creationId xmlns:p14="http://schemas.microsoft.com/office/powerpoint/2010/main" val="423523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8D2C2F-71AF-4385-9983-5AEF2DE70172}"/>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fecha 2">
            <a:extLst>
              <a:ext uri="{FF2B5EF4-FFF2-40B4-BE49-F238E27FC236}">
                <a16:creationId xmlns:a16="http://schemas.microsoft.com/office/drawing/2014/main" id="{97C0BFD4-D58D-438A-8250-86490A684DD2}"/>
              </a:ext>
            </a:extLst>
          </p:cNvPr>
          <p:cNvSpPr>
            <a:spLocks noGrp="1"/>
          </p:cNvSpPr>
          <p:nvPr>
            <p:ph type="dt" sz="half" idx="10"/>
          </p:nvPr>
        </p:nvSpPr>
        <p:spPr/>
        <p:txBody>
          <a:bodyPr/>
          <a:lstStyle/>
          <a:p>
            <a:fld id="{2EE3B169-B987-4F53-AC02-FE90830CD5FC}" type="datetimeFigureOut">
              <a:rPr lang="es-419" smtClean="0"/>
              <a:t>22/4/2020</a:t>
            </a:fld>
            <a:endParaRPr lang="es-419"/>
          </a:p>
        </p:txBody>
      </p:sp>
      <p:sp>
        <p:nvSpPr>
          <p:cNvPr id="4" name="Marcador de pie de página 3">
            <a:extLst>
              <a:ext uri="{FF2B5EF4-FFF2-40B4-BE49-F238E27FC236}">
                <a16:creationId xmlns:a16="http://schemas.microsoft.com/office/drawing/2014/main" id="{D8C8CE87-260F-44F0-A7C9-56160F8991FE}"/>
              </a:ext>
            </a:extLst>
          </p:cNvPr>
          <p:cNvSpPr>
            <a:spLocks noGrp="1"/>
          </p:cNvSpPr>
          <p:nvPr>
            <p:ph type="ftr" sz="quarter" idx="11"/>
          </p:nvPr>
        </p:nvSpPr>
        <p:spPr/>
        <p:txBody>
          <a:bodyPr/>
          <a:lstStyle/>
          <a:p>
            <a:endParaRPr lang="es-419"/>
          </a:p>
        </p:txBody>
      </p:sp>
      <p:sp>
        <p:nvSpPr>
          <p:cNvPr id="5" name="Marcador de número de diapositiva 4">
            <a:extLst>
              <a:ext uri="{FF2B5EF4-FFF2-40B4-BE49-F238E27FC236}">
                <a16:creationId xmlns:a16="http://schemas.microsoft.com/office/drawing/2014/main" id="{088E8028-01AE-48F8-811F-9D98AD6F3380}"/>
              </a:ext>
            </a:extLst>
          </p:cNvPr>
          <p:cNvSpPr>
            <a:spLocks noGrp="1"/>
          </p:cNvSpPr>
          <p:nvPr>
            <p:ph type="sldNum" sz="quarter" idx="12"/>
          </p:nvPr>
        </p:nvSpPr>
        <p:spPr/>
        <p:txBody>
          <a:bodyPr/>
          <a:lstStyle/>
          <a:p>
            <a:fld id="{4FE20CC4-8CC3-4747-8AEA-C2834B868613}" type="slidenum">
              <a:rPr lang="es-419" smtClean="0"/>
              <a:t>‹Nº›</a:t>
            </a:fld>
            <a:endParaRPr lang="es-419"/>
          </a:p>
        </p:txBody>
      </p:sp>
    </p:spTree>
    <p:extLst>
      <p:ext uri="{BB962C8B-B14F-4D97-AF65-F5344CB8AC3E}">
        <p14:creationId xmlns:p14="http://schemas.microsoft.com/office/powerpoint/2010/main" val="2599927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0B959DF-2464-499D-B37B-DC9AEA21F0B8}"/>
              </a:ext>
            </a:extLst>
          </p:cNvPr>
          <p:cNvSpPr>
            <a:spLocks noGrp="1"/>
          </p:cNvSpPr>
          <p:nvPr>
            <p:ph type="dt" sz="half" idx="10"/>
          </p:nvPr>
        </p:nvSpPr>
        <p:spPr/>
        <p:txBody>
          <a:bodyPr/>
          <a:lstStyle/>
          <a:p>
            <a:fld id="{2EE3B169-B987-4F53-AC02-FE90830CD5FC}" type="datetimeFigureOut">
              <a:rPr lang="es-419" smtClean="0"/>
              <a:t>22/4/2020</a:t>
            </a:fld>
            <a:endParaRPr lang="es-419"/>
          </a:p>
        </p:txBody>
      </p:sp>
      <p:sp>
        <p:nvSpPr>
          <p:cNvPr id="3" name="Marcador de pie de página 2">
            <a:extLst>
              <a:ext uri="{FF2B5EF4-FFF2-40B4-BE49-F238E27FC236}">
                <a16:creationId xmlns:a16="http://schemas.microsoft.com/office/drawing/2014/main" id="{FA39E165-59B8-4DA7-AB15-E4450DA3B76E}"/>
              </a:ext>
            </a:extLst>
          </p:cNvPr>
          <p:cNvSpPr>
            <a:spLocks noGrp="1"/>
          </p:cNvSpPr>
          <p:nvPr>
            <p:ph type="ftr" sz="quarter" idx="11"/>
          </p:nvPr>
        </p:nvSpPr>
        <p:spPr/>
        <p:txBody>
          <a:bodyPr/>
          <a:lstStyle/>
          <a:p>
            <a:endParaRPr lang="es-419"/>
          </a:p>
        </p:txBody>
      </p:sp>
      <p:sp>
        <p:nvSpPr>
          <p:cNvPr id="4" name="Marcador de número de diapositiva 3">
            <a:extLst>
              <a:ext uri="{FF2B5EF4-FFF2-40B4-BE49-F238E27FC236}">
                <a16:creationId xmlns:a16="http://schemas.microsoft.com/office/drawing/2014/main" id="{FC8FB437-AB56-4653-8F1E-946AB81DD75F}"/>
              </a:ext>
            </a:extLst>
          </p:cNvPr>
          <p:cNvSpPr>
            <a:spLocks noGrp="1"/>
          </p:cNvSpPr>
          <p:nvPr>
            <p:ph type="sldNum" sz="quarter" idx="12"/>
          </p:nvPr>
        </p:nvSpPr>
        <p:spPr/>
        <p:txBody>
          <a:bodyPr/>
          <a:lstStyle/>
          <a:p>
            <a:fld id="{4FE20CC4-8CC3-4747-8AEA-C2834B868613}" type="slidenum">
              <a:rPr lang="es-419" smtClean="0"/>
              <a:t>‹Nº›</a:t>
            </a:fld>
            <a:endParaRPr lang="es-419"/>
          </a:p>
        </p:txBody>
      </p:sp>
    </p:spTree>
    <p:extLst>
      <p:ext uri="{BB962C8B-B14F-4D97-AF65-F5344CB8AC3E}">
        <p14:creationId xmlns:p14="http://schemas.microsoft.com/office/powerpoint/2010/main" val="3861014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199B9-FDA8-4628-BB6D-225C7A1B303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12A082D4-8E5D-4F42-9BE2-0C2C7E355D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texto 3">
            <a:extLst>
              <a:ext uri="{FF2B5EF4-FFF2-40B4-BE49-F238E27FC236}">
                <a16:creationId xmlns:a16="http://schemas.microsoft.com/office/drawing/2014/main" id="{7EE5B3C5-2075-4871-8749-031F2624C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243F758-77F9-4257-9AA5-AB4B92C7931F}"/>
              </a:ext>
            </a:extLst>
          </p:cNvPr>
          <p:cNvSpPr>
            <a:spLocks noGrp="1"/>
          </p:cNvSpPr>
          <p:nvPr>
            <p:ph type="dt" sz="half" idx="10"/>
          </p:nvPr>
        </p:nvSpPr>
        <p:spPr/>
        <p:txBody>
          <a:bodyPr/>
          <a:lstStyle/>
          <a:p>
            <a:fld id="{2EE3B169-B987-4F53-AC02-FE90830CD5FC}" type="datetimeFigureOut">
              <a:rPr lang="es-419" smtClean="0"/>
              <a:t>22/4/2020</a:t>
            </a:fld>
            <a:endParaRPr lang="es-419"/>
          </a:p>
        </p:txBody>
      </p:sp>
      <p:sp>
        <p:nvSpPr>
          <p:cNvPr id="6" name="Marcador de pie de página 5">
            <a:extLst>
              <a:ext uri="{FF2B5EF4-FFF2-40B4-BE49-F238E27FC236}">
                <a16:creationId xmlns:a16="http://schemas.microsoft.com/office/drawing/2014/main" id="{38BC7CAE-29EA-4AC9-861F-E76528559F9C}"/>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530DB87F-56D6-4180-A4A9-F5855D981DEF}"/>
              </a:ext>
            </a:extLst>
          </p:cNvPr>
          <p:cNvSpPr>
            <a:spLocks noGrp="1"/>
          </p:cNvSpPr>
          <p:nvPr>
            <p:ph type="sldNum" sz="quarter" idx="12"/>
          </p:nvPr>
        </p:nvSpPr>
        <p:spPr/>
        <p:txBody>
          <a:bodyPr/>
          <a:lstStyle/>
          <a:p>
            <a:fld id="{4FE20CC4-8CC3-4747-8AEA-C2834B868613}" type="slidenum">
              <a:rPr lang="es-419" smtClean="0"/>
              <a:t>‹Nº›</a:t>
            </a:fld>
            <a:endParaRPr lang="es-419"/>
          </a:p>
        </p:txBody>
      </p:sp>
    </p:spTree>
    <p:extLst>
      <p:ext uri="{BB962C8B-B14F-4D97-AF65-F5344CB8AC3E}">
        <p14:creationId xmlns:p14="http://schemas.microsoft.com/office/powerpoint/2010/main" val="322775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89648E-13C1-4A67-8580-86EAC8BEC9D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posición de imagen 2">
            <a:extLst>
              <a:ext uri="{FF2B5EF4-FFF2-40B4-BE49-F238E27FC236}">
                <a16:creationId xmlns:a16="http://schemas.microsoft.com/office/drawing/2014/main" id="{33B23263-CBF6-4EFB-9FC3-CB0D52DAE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a:extLst>
              <a:ext uri="{FF2B5EF4-FFF2-40B4-BE49-F238E27FC236}">
                <a16:creationId xmlns:a16="http://schemas.microsoft.com/office/drawing/2014/main" id="{7F2DCD5E-38E6-47FF-8BFE-F4C645D2C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0696A09-8E2D-425B-BF20-DAE0D255F7DA}"/>
              </a:ext>
            </a:extLst>
          </p:cNvPr>
          <p:cNvSpPr>
            <a:spLocks noGrp="1"/>
          </p:cNvSpPr>
          <p:nvPr>
            <p:ph type="dt" sz="half" idx="10"/>
          </p:nvPr>
        </p:nvSpPr>
        <p:spPr/>
        <p:txBody>
          <a:bodyPr/>
          <a:lstStyle/>
          <a:p>
            <a:fld id="{2EE3B169-B987-4F53-AC02-FE90830CD5FC}" type="datetimeFigureOut">
              <a:rPr lang="es-419" smtClean="0"/>
              <a:t>22/4/2020</a:t>
            </a:fld>
            <a:endParaRPr lang="es-419"/>
          </a:p>
        </p:txBody>
      </p:sp>
      <p:sp>
        <p:nvSpPr>
          <p:cNvPr id="6" name="Marcador de pie de página 5">
            <a:extLst>
              <a:ext uri="{FF2B5EF4-FFF2-40B4-BE49-F238E27FC236}">
                <a16:creationId xmlns:a16="http://schemas.microsoft.com/office/drawing/2014/main" id="{BD3340C3-3EF0-4A0B-90F6-5A5F928527F6}"/>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25C53F4A-1FB5-4D99-874B-729D716C7B4E}"/>
              </a:ext>
            </a:extLst>
          </p:cNvPr>
          <p:cNvSpPr>
            <a:spLocks noGrp="1"/>
          </p:cNvSpPr>
          <p:nvPr>
            <p:ph type="sldNum" sz="quarter" idx="12"/>
          </p:nvPr>
        </p:nvSpPr>
        <p:spPr/>
        <p:txBody>
          <a:bodyPr/>
          <a:lstStyle/>
          <a:p>
            <a:fld id="{4FE20CC4-8CC3-4747-8AEA-C2834B868613}" type="slidenum">
              <a:rPr lang="es-419" smtClean="0"/>
              <a:t>‹Nº›</a:t>
            </a:fld>
            <a:endParaRPr lang="es-419"/>
          </a:p>
        </p:txBody>
      </p:sp>
    </p:spTree>
    <p:extLst>
      <p:ext uri="{BB962C8B-B14F-4D97-AF65-F5344CB8AC3E}">
        <p14:creationId xmlns:p14="http://schemas.microsoft.com/office/powerpoint/2010/main" val="121965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49CE7CB-4CD4-49CB-A56D-F5BDD7ED91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4B7EB0D4-5DA2-44B4-AF8C-69DF22E5A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A4971BD3-3BFF-4E71-9A02-7230DE94C5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3B169-B987-4F53-AC02-FE90830CD5FC}" type="datetimeFigureOut">
              <a:rPr lang="es-419" smtClean="0"/>
              <a:t>22/4/2020</a:t>
            </a:fld>
            <a:endParaRPr lang="es-419"/>
          </a:p>
        </p:txBody>
      </p:sp>
      <p:sp>
        <p:nvSpPr>
          <p:cNvPr id="5" name="Marcador de pie de página 4">
            <a:extLst>
              <a:ext uri="{FF2B5EF4-FFF2-40B4-BE49-F238E27FC236}">
                <a16:creationId xmlns:a16="http://schemas.microsoft.com/office/drawing/2014/main" id="{F6E9B68A-9285-4DA6-9F3E-7AD817FDD4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Marcador de número de diapositiva 5">
            <a:extLst>
              <a:ext uri="{FF2B5EF4-FFF2-40B4-BE49-F238E27FC236}">
                <a16:creationId xmlns:a16="http://schemas.microsoft.com/office/drawing/2014/main" id="{FA3F19B9-141D-47E5-BBDE-B6EBE7CE30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20CC4-8CC3-4747-8AEA-C2834B868613}" type="slidenum">
              <a:rPr lang="es-419" smtClean="0"/>
              <a:t>‹Nº›</a:t>
            </a:fld>
            <a:endParaRPr lang="es-419"/>
          </a:p>
        </p:txBody>
      </p:sp>
    </p:spTree>
    <p:extLst>
      <p:ext uri="{BB962C8B-B14F-4D97-AF65-F5344CB8AC3E}">
        <p14:creationId xmlns:p14="http://schemas.microsoft.com/office/powerpoint/2010/main" val="159719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ángulo 3">
                <a:extLst>
                  <a:ext uri="{FF2B5EF4-FFF2-40B4-BE49-F238E27FC236}">
                    <a16:creationId xmlns:a16="http://schemas.microsoft.com/office/drawing/2014/main" id="{A4774E9D-525F-4665-9F18-AE40CD04F780}"/>
                  </a:ext>
                </a:extLst>
              </p:cNvPr>
              <p:cNvSpPr/>
              <p:nvPr/>
            </p:nvSpPr>
            <p:spPr>
              <a:xfrm>
                <a:off x="4560636" y="1629483"/>
                <a:ext cx="3467168"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419" i="1" smtClean="0">
                              <a:solidFill>
                                <a:schemeClr val="accent6">
                                  <a:lumMod val="50000"/>
                                </a:schemeClr>
                              </a:solidFill>
                              <a:latin typeface="Cambria Math" panose="02040503050406030204" pitchFamily="18" charset="0"/>
                            </a:rPr>
                          </m:ctrlPr>
                        </m:sSubPr>
                        <m:e>
                          <m:r>
                            <a:rPr lang="es-419" i="1">
                              <a:solidFill>
                                <a:schemeClr val="accent6">
                                  <a:lumMod val="50000"/>
                                </a:schemeClr>
                              </a:solidFill>
                              <a:latin typeface="Cambria Math" panose="02040503050406030204" pitchFamily="18" charset="0"/>
                            </a:rPr>
                            <m:t>𝑝</m:t>
                          </m:r>
                        </m:e>
                        <m:sub>
                          <m:r>
                            <a:rPr lang="es-419" i="1">
                              <a:solidFill>
                                <a:schemeClr val="accent6">
                                  <a:lumMod val="50000"/>
                                </a:schemeClr>
                              </a:solidFill>
                              <a:latin typeface="Cambria Math" panose="02040503050406030204" pitchFamily="18" charset="0"/>
                            </a:rPr>
                            <m:t>𝑘</m:t>
                          </m:r>
                        </m:sub>
                      </m:sSub>
                      <m:r>
                        <a:rPr lang="es-419">
                          <a:latin typeface="Cambria Math" panose="02040503050406030204" pitchFamily="18" charset="0"/>
                        </a:rPr>
                        <m:t>=</m:t>
                      </m:r>
                      <m:sSub>
                        <m:sSubPr>
                          <m:ctrlPr>
                            <a:rPr lang="es-419" i="1" smtClean="0">
                              <a:solidFill>
                                <a:schemeClr val="accent6">
                                  <a:lumMod val="50000"/>
                                </a:schemeClr>
                              </a:solidFill>
                              <a:latin typeface="Cambria Math" panose="02040503050406030204" pitchFamily="18" charset="0"/>
                            </a:rPr>
                          </m:ctrlPr>
                        </m:sSubPr>
                        <m:e>
                          <m:r>
                            <a:rPr lang="es-419" i="1">
                              <a:solidFill>
                                <a:schemeClr val="accent6">
                                  <a:lumMod val="50000"/>
                                </a:schemeClr>
                              </a:solidFill>
                              <a:latin typeface="Cambria Math" panose="02040503050406030204" pitchFamily="18" charset="0"/>
                            </a:rPr>
                            <m:t>𝑝</m:t>
                          </m:r>
                        </m:e>
                        <m:sub>
                          <m:r>
                            <a:rPr lang="es-419" i="1">
                              <a:solidFill>
                                <a:schemeClr val="accent6">
                                  <a:lumMod val="50000"/>
                                </a:schemeClr>
                              </a:solidFill>
                              <a:latin typeface="Cambria Math" panose="02040503050406030204" pitchFamily="18" charset="0"/>
                            </a:rPr>
                            <m:t>𝑘</m:t>
                          </m:r>
                          <m:r>
                            <a:rPr lang="es-419">
                              <a:solidFill>
                                <a:schemeClr val="accent6">
                                  <a:lumMod val="50000"/>
                                </a:schemeClr>
                              </a:solidFill>
                              <a:latin typeface="Cambria Math" panose="02040503050406030204" pitchFamily="18" charset="0"/>
                            </a:rPr>
                            <m:t>−1</m:t>
                          </m:r>
                        </m:sub>
                      </m:sSub>
                      <m:d>
                        <m:dPr>
                          <m:ctrlPr>
                            <a:rPr lang="es-419" i="1">
                              <a:latin typeface="Cambria Math" panose="02040503050406030204" pitchFamily="18" charset="0"/>
                            </a:rPr>
                          </m:ctrlPr>
                        </m:dPr>
                        <m:e>
                          <m:r>
                            <a:rPr lang="es-419" i="1" smtClean="0">
                              <a:solidFill>
                                <a:schemeClr val="accent6">
                                  <a:lumMod val="50000"/>
                                </a:schemeClr>
                              </a:solidFill>
                              <a:latin typeface="Cambria Math" panose="02040503050406030204" pitchFamily="18" charset="0"/>
                            </a:rPr>
                            <m:t>𝑎</m:t>
                          </m:r>
                          <m:r>
                            <a:rPr lang="es-419">
                              <a:latin typeface="Cambria Math" panose="02040503050406030204" pitchFamily="18" charset="0"/>
                            </a:rPr>
                            <m:t>+</m:t>
                          </m:r>
                          <m:f>
                            <m:fPr>
                              <m:ctrlPr>
                                <a:rPr lang="es-419" i="1">
                                  <a:latin typeface="Cambria Math" panose="02040503050406030204" pitchFamily="18" charset="0"/>
                                </a:rPr>
                              </m:ctrlPr>
                            </m:fPr>
                            <m:num>
                              <m:r>
                                <a:rPr lang="es-419" i="1" smtClean="0">
                                  <a:solidFill>
                                    <a:schemeClr val="accent6">
                                      <a:lumMod val="50000"/>
                                    </a:schemeClr>
                                  </a:solidFill>
                                  <a:latin typeface="Cambria Math" panose="02040503050406030204" pitchFamily="18" charset="0"/>
                                </a:rPr>
                                <m:t>𝑏</m:t>
                              </m:r>
                            </m:num>
                            <m:den>
                              <m:r>
                                <a:rPr lang="es-419" i="1">
                                  <a:latin typeface="Cambria Math" panose="02040503050406030204" pitchFamily="18" charset="0"/>
                                </a:rPr>
                                <m:t>𝑘</m:t>
                              </m:r>
                            </m:den>
                          </m:f>
                        </m:e>
                      </m:d>
                      <m:r>
                        <m:rPr>
                          <m:nor/>
                        </m:rPr>
                        <a:rPr lang="es-419" dirty="0"/>
                        <m:t>,        </m:t>
                      </m:r>
                      <m:r>
                        <a:rPr lang="es-419" b="0" i="1" dirty="0" smtClean="0">
                          <a:latin typeface="Cambria Math" panose="02040503050406030204" pitchFamily="18" charset="0"/>
                        </a:rPr>
                        <m:t>∀</m:t>
                      </m:r>
                      <m:r>
                        <a:rPr lang="es-419" i="1">
                          <a:latin typeface="Cambria Math" panose="02040503050406030204" pitchFamily="18" charset="0"/>
                        </a:rPr>
                        <m:t>𝑘</m:t>
                      </m:r>
                      <m:r>
                        <a:rPr lang="es-419" i="1">
                          <a:latin typeface="Cambria Math" panose="02040503050406030204" pitchFamily="18" charset="0"/>
                        </a:rPr>
                        <m:t>∈</m:t>
                      </m:r>
                      <m:sSub>
                        <m:sSubPr>
                          <m:ctrlPr>
                            <a:rPr lang="es-419" i="1">
                              <a:latin typeface="Cambria Math" panose="02040503050406030204" pitchFamily="18" charset="0"/>
                            </a:rPr>
                          </m:ctrlPr>
                        </m:sSubPr>
                        <m:e>
                          <m:r>
                            <a:rPr lang="es-419">
                              <a:latin typeface="Cambria Math" panose="02040503050406030204" pitchFamily="18" charset="0"/>
                            </a:rPr>
                            <m:t>ℕ</m:t>
                          </m:r>
                        </m:e>
                        <m:sub>
                          <m:r>
                            <a:rPr lang="es-419" b="0" i="1" smtClean="0">
                              <a:latin typeface="Cambria Math" panose="02040503050406030204" pitchFamily="18" charset="0"/>
                            </a:rPr>
                            <m:t>1</m:t>
                          </m:r>
                        </m:sub>
                      </m:sSub>
                      <m:r>
                        <a:rPr lang="es-419" i="1">
                          <a:latin typeface="Cambria Math" panose="02040503050406030204" pitchFamily="18" charset="0"/>
                        </a:rPr>
                        <m:t>.</m:t>
                      </m:r>
                    </m:oMath>
                  </m:oMathPara>
                </a14:m>
                <a:endParaRPr lang="es-419" dirty="0"/>
              </a:p>
            </p:txBody>
          </p:sp>
        </mc:Choice>
        <mc:Fallback xmlns="">
          <p:sp>
            <p:nvSpPr>
              <p:cNvPr id="4" name="Rectángulo 3">
                <a:extLst>
                  <a:ext uri="{FF2B5EF4-FFF2-40B4-BE49-F238E27FC236}">
                    <a16:creationId xmlns:a16="http://schemas.microsoft.com/office/drawing/2014/main" id="{A4774E9D-525F-4665-9F18-AE40CD04F780}"/>
                  </a:ext>
                </a:extLst>
              </p:cNvPr>
              <p:cNvSpPr>
                <a:spLocks noRot="1" noChangeAspect="1" noMove="1" noResize="1" noEditPoints="1" noAdjustHandles="1" noChangeArrowheads="1" noChangeShapeType="1" noTextEdit="1"/>
              </p:cNvSpPr>
              <p:nvPr/>
            </p:nvSpPr>
            <p:spPr>
              <a:xfrm>
                <a:off x="4560636" y="1629483"/>
                <a:ext cx="3467168" cy="714683"/>
              </a:xfrm>
              <a:prstGeom prst="rect">
                <a:avLst/>
              </a:prstGeom>
              <a:blipFill>
                <a:blip r:embed="rId2"/>
                <a:stretch>
                  <a:fillRect/>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sp>
            <p:nvSpPr>
              <p:cNvPr id="6" name="Rectángulo 5">
                <a:extLst>
                  <a:ext uri="{FF2B5EF4-FFF2-40B4-BE49-F238E27FC236}">
                    <a16:creationId xmlns:a16="http://schemas.microsoft.com/office/drawing/2014/main" id="{81F5BE84-7BE3-4291-89EB-B15DAA2892B3}"/>
                  </a:ext>
                </a:extLst>
              </p:cNvPr>
              <p:cNvSpPr/>
              <p:nvPr/>
            </p:nvSpPr>
            <p:spPr>
              <a:xfrm>
                <a:off x="1400961" y="993031"/>
                <a:ext cx="9571839" cy="369332"/>
              </a:xfrm>
              <a:prstGeom prst="rect">
                <a:avLst/>
              </a:prstGeom>
            </p:spPr>
            <p:txBody>
              <a:bodyPr wrap="square">
                <a:spAutoFit/>
              </a:bodyPr>
              <a:lstStyle/>
              <a:p>
                <a:r>
                  <a:rPr lang="es-419" dirty="0"/>
                  <a:t> </a:t>
                </a:r>
                <a:r>
                  <a:rPr lang="es-419" dirty="0">
                    <a:latin typeface="Cambria Math" panose="02040503050406030204" pitchFamily="18" charset="0"/>
                  </a:rPr>
                  <a:t>Decimos que </a:t>
                </a:r>
                <a14:m>
                  <m:oMath xmlns:m="http://schemas.openxmlformats.org/officeDocument/2006/math">
                    <m:r>
                      <a:rPr lang="es-419" b="0" i="1" smtClean="0">
                        <a:solidFill>
                          <a:schemeClr val="accent6">
                            <a:lumMod val="50000"/>
                          </a:schemeClr>
                        </a:solidFill>
                        <a:latin typeface="Cambria Math" panose="02040503050406030204" pitchFamily="18" charset="0"/>
                      </a:rPr>
                      <m:t>𝑁</m:t>
                    </m:r>
                  </m:oMath>
                </a14:m>
                <a:r>
                  <a:rPr lang="es-419" dirty="0">
                    <a:latin typeface="Cambria Math" panose="02040503050406030204" pitchFamily="18" charset="0"/>
                  </a:rPr>
                  <a:t> es una variable aleatoria de </a:t>
                </a:r>
                <a14:m>
                  <m:oMath xmlns:m="http://schemas.openxmlformats.org/officeDocument/2006/math">
                    <m:r>
                      <a:rPr lang="es-419" b="0" i="1" smtClean="0">
                        <a:solidFill>
                          <a:schemeClr val="accent6">
                            <a:lumMod val="50000"/>
                          </a:schemeClr>
                        </a:solidFill>
                        <a:latin typeface="Cambria Math" panose="02040503050406030204" pitchFamily="18" charset="0"/>
                      </a:rPr>
                      <m:t>𝐶𝑙𝑎𝑠𝑒</m:t>
                    </m:r>
                    <m:r>
                      <a:rPr lang="es-419" b="0" i="1" smtClean="0">
                        <a:solidFill>
                          <a:schemeClr val="accent6">
                            <a:lumMod val="50000"/>
                          </a:schemeClr>
                        </a:solidFill>
                        <a:latin typeface="Cambria Math" panose="02040503050406030204" pitchFamily="18" charset="0"/>
                      </a:rPr>
                      <m:t>(</m:t>
                    </m:r>
                    <m:r>
                      <a:rPr lang="es-419" b="0" i="1" smtClean="0">
                        <a:solidFill>
                          <a:schemeClr val="accent6">
                            <a:lumMod val="50000"/>
                          </a:schemeClr>
                        </a:solidFill>
                        <a:latin typeface="Cambria Math" panose="02040503050406030204" pitchFamily="18" charset="0"/>
                      </a:rPr>
                      <m:t>𝑎</m:t>
                    </m:r>
                    <m:r>
                      <a:rPr lang="es-419" b="0" i="1" smtClean="0">
                        <a:solidFill>
                          <a:schemeClr val="accent6">
                            <a:lumMod val="50000"/>
                          </a:schemeClr>
                        </a:solidFill>
                        <a:latin typeface="Cambria Math" panose="02040503050406030204" pitchFamily="18" charset="0"/>
                      </a:rPr>
                      <m:t>,</m:t>
                    </m:r>
                    <m:r>
                      <a:rPr lang="es-419" b="0" i="1" smtClean="0">
                        <a:solidFill>
                          <a:schemeClr val="accent6">
                            <a:lumMod val="50000"/>
                          </a:schemeClr>
                        </a:solidFill>
                        <a:latin typeface="Cambria Math" panose="02040503050406030204" pitchFamily="18" charset="0"/>
                      </a:rPr>
                      <m:t>𝑏</m:t>
                    </m:r>
                    <m:r>
                      <a:rPr lang="es-419" b="0" i="1" smtClean="0">
                        <a:solidFill>
                          <a:schemeClr val="accent6">
                            <a:lumMod val="50000"/>
                          </a:schemeClr>
                        </a:solidFill>
                        <a:latin typeface="Cambria Math" panose="02040503050406030204" pitchFamily="18" charset="0"/>
                      </a:rPr>
                      <m:t>,0)</m:t>
                    </m:r>
                  </m:oMath>
                </a14:m>
                <a:r>
                  <a:rPr lang="es-419" dirty="0">
                    <a:latin typeface="Cambria Math" panose="02040503050406030204" pitchFamily="18" charset="0"/>
                  </a:rPr>
                  <a:t> si, tomando </a:t>
                </a:r>
                <a14:m>
                  <m:oMath xmlns:m="http://schemas.openxmlformats.org/officeDocument/2006/math">
                    <m:d>
                      <m:dPr>
                        <m:begChr m:val=""/>
                        <m:endChr m:val="]"/>
                        <m:ctrlPr>
                          <a:rPr lang="es-419" i="1" smtClean="0">
                            <a:solidFill>
                              <a:schemeClr val="accent6">
                                <a:lumMod val="50000"/>
                              </a:schemeClr>
                            </a:solidFill>
                            <a:latin typeface="Cambria Math" panose="02040503050406030204" pitchFamily="18" charset="0"/>
                          </a:rPr>
                        </m:ctrlPr>
                      </m:dPr>
                      <m:e>
                        <m:sSub>
                          <m:sSubPr>
                            <m:ctrlPr>
                              <a:rPr lang="es-419" i="1">
                                <a:solidFill>
                                  <a:schemeClr val="accent6">
                                    <a:lumMod val="50000"/>
                                  </a:schemeClr>
                                </a:solidFill>
                                <a:latin typeface="Cambria Math" panose="02040503050406030204" pitchFamily="18" charset="0"/>
                              </a:rPr>
                            </m:ctrlPr>
                          </m:sSubPr>
                          <m:e>
                            <m:r>
                              <a:rPr lang="es-419" i="1">
                                <a:solidFill>
                                  <a:schemeClr val="accent6">
                                    <a:lumMod val="50000"/>
                                  </a:schemeClr>
                                </a:solidFill>
                                <a:latin typeface="Cambria Math" panose="02040503050406030204" pitchFamily="18" charset="0"/>
                              </a:rPr>
                              <m:t>𝑝</m:t>
                            </m:r>
                          </m:e>
                          <m:sub>
                            <m:r>
                              <a:rPr lang="es-419" i="1">
                                <a:solidFill>
                                  <a:schemeClr val="accent6">
                                    <a:lumMod val="50000"/>
                                  </a:schemeClr>
                                </a:solidFill>
                                <a:latin typeface="Cambria Math" panose="02040503050406030204" pitchFamily="18" charset="0"/>
                              </a:rPr>
                              <m:t>𝑘</m:t>
                            </m:r>
                          </m:sub>
                        </m:sSub>
                        <m:r>
                          <a:rPr lang="es-419" i="0">
                            <a:solidFill>
                              <a:schemeClr val="accent6">
                                <a:lumMod val="50000"/>
                              </a:schemeClr>
                            </a:solidFill>
                            <a:latin typeface="Cambria Math" panose="02040503050406030204" pitchFamily="18" charset="0"/>
                          </a:rPr>
                          <m:t>=</m:t>
                        </m:r>
                        <m:r>
                          <a:rPr lang="es-419" i="0">
                            <a:solidFill>
                              <a:schemeClr val="accent6">
                                <a:lumMod val="50000"/>
                              </a:schemeClr>
                            </a:solidFill>
                            <a:latin typeface="Cambria Math" panose="02040503050406030204" pitchFamily="18" charset="0"/>
                          </a:rPr>
                          <m:t>ℙ</m:t>
                        </m:r>
                        <m:r>
                          <a:rPr lang="es-419" i="0">
                            <a:solidFill>
                              <a:schemeClr val="accent6">
                                <a:lumMod val="50000"/>
                              </a:schemeClr>
                            </a:solidFill>
                            <a:latin typeface="Cambria Math" panose="02040503050406030204" pitchFamily="18" charset="0"/>
                          </a:rPr>
                          <m:t>[</m:t>
                        </m:r>
                        <m:r>
                          <a:rPr lang="es-419" i="1" smtClean="0">
                            <a:solidFill>
                              <a:schemeClr val="accent6">
                                <a:lumMod val="50000"/>
                              </a:schemeClr>
                            </a:solidFill>
                            <a:latin typeface="Cambria Math" panose="02040503050406030204" pitchFamily="18" charset="0"/>
                          </a:rPr>
                          <m:t>𝑁</m:t>
                        </m:r>
                        <m:r>
                          <a:rPr lang="es-419" i="0">
                            <a:solidFill>
                              <a:schemeClr val="accent6">
                                <a:lumMod val="50000"/>
                              </a:schemeClr>
                            </a:solidFill>
                            <a:latin typeface="Cambria Math" panose="02040503050406030204" pitchFamily="18" charset="0"/>
                          </a:rPr>
                          <m:t>=</m:t>
                        </m:r>
                        <m:r>
                          <a:rPr lang="es-419" i="1">
                            <a:solidFill>
                              <a:schemeClr val="accent6">
                                <a:lumMod val="50000"/>
                              </a:schemeClr>
                            </a:solidFill>
                            <a:latin typeface="Cambria Math" panose="02040503050406030204" pitchFamily="18" charset="0"/>
                          </a:rPr>
                          <m:t>𝑘</m:t>
                        </m:r>
                      </m:e>
                    </m:d>
                  </m:oMath>
                </a14:m>
                <a:r>
                  <a:rPr lang="es-419" dirty="0"/>
                  <a:t>, tenemos:</a:t>
                </a:r>
              </a:p>
            </p:txBody>
          </p:sp>
        </mc:Choice>
        <mc:Fallback xmlns="">
          <p:sp>
            <p:nvSpPr>
              <p:cNvPr id="6" name="Rectángulo 5">
                <a:extLst>
                  <a:ext uri="{FF2B5EF4-FFF2-40B4-BE49-F238E27FC236}">
                    <a16:creationId xmlns:a16="http://schemas.microsoft.com/office/drawing/2014/main" id="{81F5BE84-7BE3-4291-89EB-B15DAA2892B3}"/>
                  </a:ext>
                </a:extLst>
              </p:cNvPr>
              <p:cNvSpPr>
                <a:spLocks noRot="1" noChangeAspect="1" noMove="1" noResize="1" noEditPoints="1" noAdjustHandles="1" noChangeArrowheads="1" noChangeShapeType="1" noTextEdit="1"/>
              </p:cNvSpPr>
              <p:nvPr/>
            </p:nvSpPr>
            <p:spPr>
              <a:xfrm>
                <a:off x="1400961" y="993031"/>
                <a:ext cx="9571839" cy="369332"/>
              </a:xfrm>
              <a:prstGeom prst="rect">
                <a:avLst/>
              </a:prstGeom>
              <a:blipFill>
                <a:blip r:embed="rId3"/>
                <a:stretch>
                  <a:fillRect t="-128333" b="-193333"/>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graphicFrame>
            <p:nvGraphicFramePr>
              <p:cNvPr id="7" name="Tabla 4">
                <a:extLst>
                  <a:ext uri="{FF2B5EF4-FFF2-40B4-BE49-F238E27FC236}">
                    <a16:creationId xmlns:a16="http://schemas.microsoft.com/office/drawing/2014/main" id="{C6B1B341-F16B-4817-BE98-F56677E18BE9}"/>
                  </a:ext>
                </a:extLst>
              </p:cNvPr>
              <p:cNvGraphicFramePr>
                <a:graphicFrameLocks noGrp="1"/>
              </p:cNvGraphicFramePr>
              <p:nvPr>
                <p:extLst>
                  <p:ext uri="{D42A27DB-BD31-4B8C-83A1-F6EECF244321}">
                    <p14:modId xmlns:p14="http://schemas.microsoft.com/office/powerpoint/2010/main" val="254093512"/>
                  </p:ext>
                </p:extLst>
              </p:nvPr>
            </p:nvGraphicFramePr>
            <p:xfrm>
              <a:off x="1954635" y="2475364"/>
              <a:ext cx="8263156" cy="3879910"/>
            </p:xfrm>
            <a:graphic>
              <a:graphicData uri="http://schemas.openxmlformats.org/drawingml/2006/table">
                <a:tbl>
                  <a:tblPr firstRow="1" bandRow="1">
                    <a:tableStyleId>{5C22544A-7EE6-4342-B048-85BDC9FD1C3A}</a:tableStyleId>
                  </a:tblPr>
                  <a:tblGrid>
                    <a:gridCol w="2065789">
                      <a:extLst>
                        <a:ext uri="{9D8B030D-6E8A-4147-A177-3AD203B41FA5}">
                          <a16:colId xmlns:a16="http://schemas.microsoft.com/office/drawing/2014/main" val="1367218020"/>
                        </a:ext>
                      </a:extLst>
                    </a:gridCol>
                    <a:gridCol w="2065789">
                      <a:extLst>
                        <a:ext uri="{9D8B030D-6E8A-4147-A177-3AD203B41FA5}">
                          <a16:colId xmlns:a16="http://schemas.microsoft.com/office/drawing/2014/main" val="195916253"/>
                        </a:ext>
                      </a:extLst>
                    </a:gridCol>
                    <a:gridCol w="2065789">
                      <a:extLst>
                        <a:ext uri="{9D8B030D-6E8A-4147-A177-3AD203B41FA5}">
                          <a16:colId xmlns:a16="http://schemas.microsoft.com/office/drawing/2014/main" val="4204343032"/>
                        </a:ext>
                      </a:extLst>
                    </a:gridCol>
                    <a:gridCol w="2065789">
                      <a:extLst>
                        <a:ext uri="{9D8B030D-6E8A-4147-A177-3AD203B41FA5}">
                          <a16:colId xmlns:a16="http://schemas.microsoft.com/office/drawing/2014/main" val="1285601109"/>
                        </a:ext>
                      </a:extLst>
                    </a:gridCol>
                  </a:tblGrid>
                  <a:tr h="775982">
                    <a:tc>
                      <a:txBody>
                        <a:bodyPr/>
                        <a:lstStyle/>
                        <a:p>
                          <a:pPr algn="ctr"/>
                          <a:r>
                            <a:rPr lang="es-419" b="1" dirty="0">
                              <a:solidFill>
                                <a:schemeClr val="tx1"/>
                              </a:solidFill>
                              <a:latin typeface="Cambria Math" panose="02040503050406030204" pitchFamily="18" charset="0"/>
                              <a:ea typeface="Cambria Math" panose="02040503050406030204" pitchFamily="18" charset="0"/>
                            </a:rPr>
                            <a:t>Distribución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419" b="1" i="1" smtClean="0">
                                    <a:solidFill>
                                      <a:schemeClr val="accent6">
                                        <a:lumMod val="50000"/>
                                      </a:schemeClr>
                                    </a:solidFill>
                                    <a:latin typeface="Cambria Math" panose="02040503050406030204" pitchFamily="18" charset="0"/>
                                  </a:rPr>
                                  <m:t>𝒂</m:t>
                                </m:r>
                              </m:oMath>
                            </m:oMathPara>
                          </a14:m>
                          <a:endParaRPr lang="es-419"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s-419" b="1" i="1" smtClean="0">
                                    <a:solidFill>
                                      <a:schemeClr val="accent6">
                                        <a:lumMod val="50000"/>
                                      </a:schemeClr>
                                    </a:solidFill>
                                    <a:latin typeface="Cambria Math" panose="02040503050406030204" pitchFamily="18" charset="0"/>
                                  </a:rPr>
                                  <m:t>𝒃</m:t>
                                </m:r>
                              </m:oMath>
                            </m:oMathPara>
                          </a14:m>
                          <a:endParaRPr lang="es-419"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s-419" b="1" i="1" smtClean="0">
                                        <a:solidFill>
                                          <a:schemeClr val="accent6">
                                            <a:lumMod val="50000"/>
                                          </a:schemeClr>
                                        </a:solidFill>
                                        <a:latin typeface="Cambria Math" panose="02040503050406030204" pitchFamily="18" charset="0"/>
                                      </a:rPr>
                                    </m:ctrlPr>
                                  </m:sSubPr>
                                  <m:e>
                                    <m:r>
                                      <a:rPr lang="es-419" b="1" i="1" smtClean="0">
                                        <a:solidFill>
                                          <a:schemeClr val="accent6">
                                            <a:lumMod val="50000"/>
                                          </a:schemeClr>
                                        </a:solidFill>
                                        <a:latin typeface="Cambria Math" panose="02040503050406030204" pitchFamily="18" charset="0"/>
                                      </a:rPr>
                                      <m:t>𝑷</m:t>
                                    </m:r>
                                  </m:e>
                                  <m:sub>
                                    <m:r>
                                      <a:rPr lang="es-419" b="1" i="1" smtClean="0">
                                        <a:solidFill>
                                          <a:schemeClr val="accent6">
                                            <a:lumMod val="50000"/>
                                          </a:schemeClr>
                                        </a:solidFill>
                                        <a:latin typeface="Cambria Math" panose="02040503050406030204" pitchFamily="18" charset="0"/>
                                      </a:rPr>
                                      <m:t>𝟎</m:t>
                                    </m:r>
                                  </m:sub>
                                </m:sSub>
                              </m:oMath>
                            </m:oMathPara>
                          </a14:m>
                          <a:endParaRPr lang="es-419"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4159342"/>
                      </a:ext>
                    </a:extLst>
                  </a:tr>
                  <a:tr h="775982">
                    <a:tc>
                      <a:txBody>
                        <a:bodyPr/>
                        <a:lstStyle/>
                        <a:p>
                          <a:pPr algn="ctr"/>
                          <a14:m>
                            <m:oMathPara xmlns:m="http://schemas.openxmlformats.org/officeDocument/2006/math">
                              <m:oMathParaPr>
                                <m:jc m:val="centerGroup"/>
                              </m:oMathParaPr>
                              <m:oMath xmlns:m="http://schemas.openxmlformats.org/officeDocument/2006/math">
                                <m:r>
                                  <a:rPr lang="es-419" b="0" i="1" smtClean="0">
                                    <a:latin typeface="Cambria Math" panose="02040503050406030204" pitchFamily="18" charset="0"/>
                                  </a:rPr>
                                  <m:t>𝐵𝑖𝑛𝑜𝑚𝑖𝑎𝑙</m:t>
                                </m:r>
                                <m:d>
                                  <m:dPr>
                                    <m:ctrlPr>
                                      <a:rPr lang="es-419" b="0" i="1" smtClean="0">
                                        <a:latin typeface="Cambria Math" panose="02040503050406030204" pitchFamily="18" charset="0"/>
                                      </a:rPr>
                                    </m:ctrlPr>
                                  </m:dPr>
                                  <m:e>
                                    <m:r>
                                      <a:rPr lang="es-419" b="0" i="1" smtClean="0">
                                        <a:latin typeface="Cambria Math" panose="02040503050406030204" pitchFamily="18" charset="0"/>
                                      </a:rPr>
                                      <m:t>𝑛</m:t>
                                    </m:r>
                                    <m:r>
                                      <a:rPr lang="es-419" b="0" i="1" smtClean="0">
                                        <a:latin typeface="Cambria Math" panose="02040503050406030204" pitchFamily="18" charset="0"/>
                                      </a:rPr>
                                      <m:t>,</m:t>
                                    </m:r>
                                    <m:r>
                                      <a:rPr lang="es-419" b="0" i="1" smtClean="0">
                                        <a:latin typeface="Cambria Math" panose="02040503050406030204" pitchFamily="18" charset="0"/>
                                      </a:rPr>
                                      <m:t>𝑝</m:t>
                                    </m:r>
                                  </m:e>
                                </m:d>
                              </m:oMath>
                            </m:oMathPara>
                          </a14:m>
                          <a:endParaRPr lang="es-419"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s-419" b="0" i="1" smtClean="0">
                                    <a:latin typeface="Cambria Math" panose="02040503050406030204" pitchFamily="18" charset="0"/>
                                  </a:rPr>
                                  <m:t>−</m:t>
                                </m:r>
                                <m:f>
                                  <m:fPr>
                                    <m:ctrlPr>
                                      <a:rPr lang="es-419" i="1" smtClean="0">
                                        <a:latin typeface="Cambria Math" panose="02040503050406030204" pitchFamily="18" charset="0"/>
                                      </a:rPr>
                                    </m:ctrlPr>
                                  </m:fPr>
                                  <m:num>
                                    <m:r>
                                      <a:rPr lang="es-419" b="0" i="1" smtClean="0">
                                        <a:latin typeface="Cambria Math" panose="02040503050406030204" pitchFamily="18" charset="0"/>
                                      </a:rPr>
                                      <m:t>𝑝</m:t>
                                    </m:r>
                                  </m:num>
                                  <m:den>
                                    <m:r>
                                      <a:rPr lang="es-419" b="0" i="1" smtClean="0">
                                        <a:latin typeface="Cambria Math" panose="02040503050406030204" pitchFamily="18" charset="0"/>
                                      </a:rPr>
                                      <m:t>1−</m:t>
                                    </m:r>
                                    <m:r>
                                      <a:rPr lang="es-419" b="0" i="1" smtClean="0">
                                        <a:latin typeface="Cambria Math" panose="02040503050406030204" pitchFamily="18" charset="0"/>
                                      </a:rPr>
                                      <m:t>𝑝</m:t>
                                    </m:r>
                                  </m:den>
                                </m:f>
                              </m:oMath>
                            </m:oMathPara>
                          </a14:m>
                          <a:endParaRPr lang="es-419"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s-419" b="0" i="1" smtClean="0">
                                    <a:latin typeface="Cambria Math" panose="02040503050406030204" pitchFamily="18" charset="0"/>
                                  </a:rPr>
                                  <m:t>(</m:t>
                                </m:r>
                                <m:r>
                                  <a:rPr lang="es-419" b="0" i="1" smtClean="0">
                                    <a:latin typeface="Cambria Math" panose="02040503050406030204" pitchFamily="18" charset="0"/>
                                  </a:rPr>
                                  <m:t>𝑛</m:t>
                                </m:r>
                                <m:r>
                                  <a:rPr lang="es-419" b="0" i="1" smtClean="0">
                                    <a:latin typeface="Cambria Math" panose="02040503050406030204" pitchFamily="18" charset="0"/>
                                  </a:rPr>
                                  <m:t>+1)</m:t>
                                </m:r>
                                <m:f>
                                  <m:fPr>
                                    <m:ctrlPr>
                                      <a:rPr lang="es-419" i="1" smtClean="0">
                                        <a:latin typeface="Cambria Math" panose="02040503050406030204" pitchFamily="18" charset="0"/>
                                      </a:rPr>
                                    </m:ctrlPr>
                                  </m:fPr>
                                  <m:num>
                                    <m:r>
                                      <a:rPr lang="es-419" b="0" i="1" smtClean="0">
                                        <a:latin typeface="Cambria Math" panose="02040503050406030204" pitchFamily="18" charset="0"/>
                                      </a:rPr>
                                      <m:t>𝑝</m:t>
                                    </m:r>
                                  </m:num>
                                  <m:den>
                                    <m:r>
                                      <a:rPr lang="es-419" b="0" i="1" smtClean="0">
                                        <a:latin typeface="Cambria Math" panose="02040503050406030204" pitchFamily="18" charset="0"/>
                                      </a:rPr>
                                      <m:t>1−</m:t>
                                    </m:r>
                                    <m:r>
                                      <a:rPr lang="es-419" b="0" i="1" smtClean="0">
                                        <a:latin typeface="Cambria Math" panose="02040503050406030204" pitchFamily="18" charset="0"/>
                                      </a:rPr>
                                      <m:t>𝑝</m:t>
                                    </m:r>
                                  </m:den>
                                </m:f>
                              </m:oMath>
                            </m:oMathPara>
                          </a14:m>
                          <a:endParaRPr lang="es-419"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s-419" b="0" i="1" smtClean="0">
                                        <a:latin typeface="Cambria Math" panose="02040503050406030204" pitchFamily="18" charset="0"/>
                                      </a:rPr>
                                    </m:ctrlPr>
                                  </m:sSupPr>
                                  <m:e>
                                    <m:d>
                                      <m:dPr>
                                        <m:ctrlPr>
                                          <a:rPr lang="es-419" b="0" i="1" smtClean="0">
                                            <a:latin typeface="Cambria Math" panose="02040503050406030204" pitchFamily="18" charset="0"/>
                                          </a:rPr>
                                        </m:ctrlPr>
                                      </m:dPr>
                                      <m:e>
                                        <m:r>
                                          <a:rPr lang="es-419" b="0" i="1" smtClean="0">
                                            <a:latin typeface="Cambria Math" panose="02040503050406030204" pitchFamily="18" charset="0"/>
                                          </a:rPr>
                                          <m:t>1−</m:t>
                                        </m:r>
                                        <m:r>
                                          <a:rPr lang="es-419" b="0" i="1" smtClean="0">
                                            <a:latin typeface="Cambria Math" panose="02040503050406030204" pitchFamily="18" charset="0"/>
                                          </a:rPr>
                                          <m:t>𝑝</m:t>
                                        </m:r>
                                      </m:e>
                                    </m:d>
                                  </m:e>
                                  <m:sup>
                                    <m:r>
                                      <a:rPr lang="es-419" b="0" i="1" smtClean="0">
                                        <a:latin typeface="Cambria Math" panose="02040503050406030204" pitchFamily="18" charset="0"/>
                                      </a:rPr>
                                      <m:t>𝑛</m:t>
                                    </m:r>
                                  </m:sup>
                                </m:sSup>
                              </m:oMath>
                            </m:oMathPara>
                          </a14:m>
                          <a:endParaRPr lang="es-419"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78381870"/>
                      </a:ext>
                    </a:extLst>
                  </a:tr>
                  <a:tr h="775982">
                    <a:tc>
                      <a:txBody>
                        <a:bodyPr/>
                        <a:lstStyle/>
                        <a:p>
                          <a:pPr algn="ctr"/>
                          <a14:m>
                            <m:oMathPara xmlns:m="http://schemas.openxmlformats.org/officeDocument/2006/math">
                              <m:oMathParaPr>
                                <m:jc m:val="centerGroup"/>
                              </m:oMathParaPr>
                              <m:oMath xmlns:m="http://schemas.openxmlformats.org/officeDocument/2006/math">
                                <m:r>
                                  <a:rPr lang="es-419" i="1" smtClean="0">
                                    <a:latin typeface="Cambria Math" panose="02040503050406030204" pitchFamily="18" charset="0"/>
                                  </a:rPr>
                                  <m:t>𝑃𝑜𝑖𝑠𝑠𝑜𝑛</m:t>
                                </m:r>
                                <m:d>
                                  <m:dPr>
                                    <m:ctrlPr>
                                      <a:rPr lang="es-419" i="1">
                                        <a:latin typeface="Cambria Math" panose="02040503050406030204" pitchFamily="18" charset="0"/>
                                      </a:rPr>
                                    </m:ctrlPr>
                                  </m:dPr>
                                  <m:e>
                                    <m:r>
                                      <a:rPr lang="es-419" i="1">
                                        <a:latin typeface="Cambria Math" panose="02040503050406030204" pitchFamily="18" charset="0"/>
                                      </a:rPr>
                                      <m:t>𝜆</m:t>
                                    </m:r>
                                  </m:e>
                                </m:d>
                              </m:oMath>
                            </m:oMathPara>
                          </a14:m>
                          <a:endParaRPr lang="es-419"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s-419" b="0" i="1" smtClean="0">
                                    <a:solidFill>
                                      <a:schemeClr val="tx1"/>
                                    </a:solidFill>
                                    <a:latin typeface="Cambria Math" panose="02040503050406030204" pitchFamily="18" charset="0"/>
                                  </a:rPr>
                                  <m:t>0</m:t>
                                </m:r>
                              </m:oMath>
                            </m:oMathPara>
                          </a14:m>
                          <a:endParaRPr lang="es-419"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s-419" b="0" i="1" smtClean="0">
                                    <a:solidFill>
                                      <a:schemeClr val="tx1"/>
                                    </a:solidFill>
                                    <a:latin typeface="Cambria Math" panose="02040503050406030204" pitchFamily="18" charset="0"/>
                                  </a:rPr>
                                  <m:t>𝜆</m:t>
                                </m:r>
                              </m:oMath>
                            </m:oMathPara>
                          </a14:m>
                          <a:endParaRPr lang="es-419"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s-419" i="1" smtClean="0">
                                        <a:latin typeface="Cambria Math" panose="02040503050406030204" pitchFamily="18" charset="0"/>
                                      </a:rPr>
                                    </m:ctrlPr>
                                  </m:sSupPr>
                                  <m:e>
                                    <m:r>
                                      <a:rPr lang="es-419" i="1">
                                        <a:latin typeface="Cambria Math" panose="02040503050406030204" pitchFamily="18" charset="0"/>
                                      </a:rPr>
                                      <m:t>𝑒</m:t>
                                    </m:r>
                                  </m:e>
                                  <m:sup>
                                    <m:r>
                                      <a:rPr lang="es-419" i="0">
                                        <a:latin typeface="Cambria Math" panose="02040503050406030204" pitchFamily="18" charset="0"/>
                                      </a:rPr>
                                      <m:t>−</m:t>
                                    </m:r>
                                    <m:r>
                                      <a:rPr lang="es-419" i="1">
                                        <a:latin typeface="Cambria Math" panose="02040503050406030204" pitchFamily="18" charset="0"/>
                                      </a:rPr>
                                      <m:t>𝜆</m:t>
                                    </m:r>
                                  </m:sup>
                                </m:sSup>
                              </m:oMath>
                            </m:oMathPara>
                          </a14:m>
                          <a:endParaRPr lang="es-419"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5786079"/>
                      </a:ext>
                    </a:extLst>
                  </a:tr>
                  <a:tr h="775982">
                    <a:tc>
                      <a:txBody>
                        <a:bodyPr/>
                        <a:lstStyle/>
                        <a:p>
                          <a:pPr algn="ctr"/>
                          <a14:m>
                            <m:oMathPara xmlns:m="http://schemas.openxmlformats.org/officeDocument/2006/math">
                              <m:oMathParaPr>
                                <m:jc m:val="centerGroup"/>
                              </m:oMathParaPr>
                              <m:oMath xmlns:m="http://schemas.openxmlformats.org/officeDocument/2006/math">
                                <m:r>
                                  <a:rPr lang="es-419" i="1" smtClean="0">
                                    <a:latin typeface="Cambria Math" panose="02040503050406030204" pitchFamily="18" charset="0"/>
                                  </a:rPr>
                                  <m:t>𝐵𝑖𝑛𝑁𝑒𝑔</m:t>
                                </m:r>
                                <m:d>
                                  <m:dPr>
                                    <m:ctrlPr>
                                      <a:rPr lang="es-419" i="1">
                                        <a:latin typeface="Cambria Math" panose="02040503050406030204" pitchFamily="18" charset="0"/>
                                      </a:rPr>
                                    </m:ctrlPr>
                                  </m:dPr>
                                  <m:e>
                                    <m:r>
                                      <a:rPr lang="es-419" i="1">
                                        <a:latin typeface="Cambria Math" panose="02040503050406030204" pitchFamily="18" charset="0"/>
                                      </a:rPr>
                                      <m:t>𝑟</m:t>
                                    </m:r>
                                    <m:r>
                                      <a:rPr lang="es-419" i="0">
                                        <a:latin typeface="Cambria Math" panose="02040503050406030204" pitchFamily="18" charset="0"/>
                                      </a:rPr>
                                      <m:t>,</m:t>
                                    </m:r>
                                    <m:r>
                                      <a:rPr lang="es-419" i="1">
                                        <a:latin typeface="Cambria Math" panose="02040503050406030204" pitchFamily="18" charset="0"/>
                                      </a:rPr>
                                      <m:t>𝑝</m:t>
                                    </m:r>
                                  </m:e>
                                </m:d>
                              </m:oMath>
                            </m:oMathPara>
                          </a14:m>
                          <a:endParaRPr lang="es-419"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s-419" b="0" i="1" smtClean="0">
                                    <a:latin typeface="Cambria Math" panose="02040503050406030204" pitchFamily="18" charset="0"/>
                                  </a:rPr>
                                  <m:t>𝑝</m:t>
                                </m:r>
                              </m:oMath>
                            </m:oMathPara>
                          </a14:m>
                          <a:endParaRPr lang="es-419"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s-419" b="0" i="1" smtClean="0">
                                    <a:latin typeface="Cambria Math" panose="02040503050406030204" pitchFamily="18" charset="0"/>
                                  </a:rPr>
                                  <m:t>(</m:t>
                                </m:r>
                                <m:r>
                                  <a:rPr lang="es-419" b="0" i="1" smtClean="0">
                                    <a:latin typeface="Cambria Math" panose="02040503050406030204" pitchFamily="18" charset="0"/>
                                  </a:rPr>
                                  <m:t>𝑟</m:t>
                                </m:r>
                                <m:r>
                                  <a:rPr lang="es-419" b="0" i="1" smtClean="0">
                                    <a:latin typeface="Cambria Math" panose="02040503050406030204" pitchFamily="18" charset="0"/>
                                  </a:rPr>
                                  <m:t>−1)</m:t>
                                </m:r>
                                <m:r>
                                  <a:rPr lang="es-419" b="0" i="1" smtClean="0">
                                    <a:latin typeface="Cambria Math" panose="02040503050406030204" pitchFamily="18" charset="0"/>
                                  </a:rPr>
                                  <m:t>𝑝</m:t>
                                </m:r>
                              </m:oMath>
                            </m:oMathPara>
                          </a14:m>
                          <a:endParaRPr lang="es-419"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s-419" b="0" i="1" smtClean="0">
                                        <a:latin typeface="Cambria Math" panose="02040503050406030204" pitchFamily="18" charset="0"/>
                                      </a:rPr>
                                    </m:ctrlPr>
                                  </m:sSupPr>
                                  <m:e>
                                    <m:d>
                                      <m:dPr>
                                        <m:ctrlPr>
                                          <a:rPr lang="es-419" b="0" i="1" smtClean="0">
                                            <a:latin typeface="Cambria Math" panose="02040503050406030204" pitchFamily="18" charset="0"/>
                                          </a:rPr>
                                        </m:ctrlPr>
                                      </m:dPr>
                                      <m:e>
                                        <m:r>
                                          <a:rPr lang="es-419" b="0" i="1" smtClean="0">
                                            <a:latin typeface="Cambria Math" panose="02040503050406030204" pitchFamily="18" charset="0"/>
                                          </a:rPr>
                                          <m:t>1−</m:t>
                                        </m:r>
                                        <m:r>
                                          <a:rPr lang="es-419" b="0" i="1" smtClean="0">
                                            <a:latin typeface="Cambria Math" panose="02040503050406030204" pitchFamily="18" charset="0"/>
                                          </a:rPr>
                                          <m:t>𝑝</m:t>
                                        </m:r>
                                      </m:e>
                                    </m:d>
                                  </m:e>
                                  <m:sup>
                                    <m:r>
                                      <a:rPr lang="es-419" b="0" i="1" smtClean="0">
                                        <a:latin typeface="Cambria Math" panose="02040503050406030204" pitchFamily="18" charset="0"/>
                                      </a:rPr>
                                      <m:t>𝑟</m:t>
                                    </m:r>
                                  </m:sup>
                                </m:sSup>
                              </m:oMath>
                            </m:oMathPara>
                          </a14:m>
                          <a:endParaRPr lang="es-419"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83684"/>
                      </a:ext>
                    </a:extLst>
                  </a:tr>
                  <a:tr h="775982">
                    <a:tc>
                      <a:txBody>
                        <a:bodyPr/>
                        <a:lstStyle/>
                        <a:p>
                          <a:pPr algn="ctr"/>
                          <a14:m>
                            <m:oMathPara xmlns:m="http://schemas.openxmlformats.org/officeDocument/2006/math">
                              <m:oMathParaPr>
                                <m:jc m:val="centerGroup"/>
                              </m:oMathParaPr>
                              <m:oMath xmlns:m="http://schemas.openxmlformats.org/officeDocument/2006/math">
                                <m:r>
                                  <a:rPr lang="es-419" b="0" i="1" smtClean="0">
                                    <a:solidFill>
                                      <a:schemeClr val="tx1"/>
                                    </a:solidFill>
                                    <a:latin typeface="Cambria Math" panose="02040503050406030204" pitchFamily="18" charset="0"/>
                                  </a:rPr>
                                  <m:t>𝐶𝑎𝑠𝑜</m:t>
                                </m:r>
                                <m:r>
                                  <a:rPr lang="es-419" b="0" i="1" smtClean="0">
                                    <a:solidFill>
                                      <a:schemeClr val="tx1"/>
                                    </a:solidFill>
                                    <a:latin typeface="Cambria Math" panose="02040503050406030204" pitchFamily="18" charset="0"/>
                                  </a:rPr>
                                  <m:t> </m:t>
                                </m:r>
                                <m:r>
                                  <a:rPr lang="es-419" b="0" i="1" smtClean="0">
                                    <a:solidFill>
                                      <a:schemeClr val="tx1"/>
                                    </a:solidFill>
                                    <a:latin typeface="Cambria Math" panose="02040503050406030204" pitchFamily="18" charset="0"/>
                                  </a:rPr>
                                  <m:t>𝑑𝑒𝑔𝑒𝑛𝑒𝑟𝑎𝑑𝑜</m:t>
                                </m:r>
                              </m:oMath>
                            </m:oMathPara>
                          </a14:m>
                          <a:endParaRPr lang="es-419"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419" b="0" i="1" smtClean="0">
                                    <a:solidFill>
                                      <a:schemeClr val="tx1"/>
                                    </a:solidFill>
                                    <a:latin typeface="Cambria Math" panose="02040503050406030204" pitchFamily="18" charset="0"/>
                                  </a:rPr>
                                  <m:t>𝑎</m:t>
                                </m:r>
                                <m:r>
                                  <a:rPr lang="es-419" b="0" i="1" smtClean="0">
                                    <a:solidFill>
                                      <a:schemeClr val="tx1"/>
                                    </a:solidFill>
                                    <a:latin typeface="Cambria Math" panose="02040503050406030204" pitchFamily="18" charset="0"/>
                                  </a:rPr>
                                  <m:t>∈</m:t>
                                </m:r>
                                <m:r>
                                  <m:rPr>
                                    <m:nor/>
                                  </m:rPr>
                                  <a:rPr lang="es-419" sz="1800" b="0" i="0" u="none" strike="noStrike" kern="1200" smtClean="0">
                                    <a:solidFill>
                                      <a:schemeClr val="dk1"/>
                                    </a:solidFill>
                                    <a:effectLst/>
                                    <a:latin typeface="+mn-lt"/>
                                    <a:ea typeface="+mn-ea"/>
                                    <a:cs typeface="+mn-cs"/>
                                  </a:rPr>
                                  <m:t>ℝ</m:t>
                                </m:r>
                              </m:oMath>
                            </m:oMathPara>
                          </a14:m>
                          <a:endParaRPr lang="es-419" sz="1800" b="1" i="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s-419" b="0" i="1" smtClean="0">
                                    <a:solidFill>
                                      <a:schemeClr val="tx1"/>
                                    </a:solidFill>
                                    <a:latin typeface="Cambria Math" panose="02040503050406030204" pitchFamily="18" charset="0"/>
                                  </a:rPr>
                                  <m:t>−</m:t>
                                </m:r>
                                <m:r>
                                  <a:rPr lang="es-419" b="0" i="1" smtClean="0">
                                    <a:solidFill>
                                      <a:schemeClr val="tx1"/>
                                    </a:solidFill>
                                    <a:latin typeface="Cambria Math" panose="02040503050406030204" pitchFamily="18" charset="0"/>
                                  </a:rPr>
                                  <m:t>𝑎</m:t>
                                </m:r>
                              </m:oMath>
                            </m:oMathPara>
                          </a14:m>
                          <a:endParaRPr lang="es-419"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419"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6573179"/>
                      </a:ext>
                    </a:extLst>
                  </a:tr>
                </a:tbl>
              </a:graphicData>
            </a:graphic>
          </p:graphicFrame>
        </mc:Choice>
        <mc:Fallback xmlns="">
          <p:graphicFrame>
            <p:nvGraphicFramePr>
              <p:cNvPr id="7" name="Tabla 4">
                <a:extLst>
                  <a:ext uri="{FF2B5EF4-FFF2-40B4-BE49-F238E27FC236}">
                    <a16:creationId xmlns:a16="http://schemas.microsoft.com/office/drawing/2014/main" id="{C6B1B341-F16B-4817-BE98-F56677E18BE9}"/>
                  </a:ext>
                </a:extLst>
              </p:cNvPr>
              <p:cNvGraphicFramePr>
                <a:graphicFrameLocks noGrp="1"/>
              </p:cNvGraphicFramePr>
              <p:nvPr>
                <p:extLst>
                  <p:ext uri="{D42A27DB-BD31-4B8C-83A1-F6EECF244321}">
                    <p14:modId xmlns:p14="http://schemas.microsoft.com/office/powerpoint/2010/main" val="254093512"/>
                  </p:ext>
                </p:extLst>
              </p:nvPr>
            </p:nvGraphicFramePr>
            <p:xfrm>
              <a:off x="1954635" y="2475364"/>
              <a:ext cx="8263156" cy="3879910"/>
            </p:xfrm>
            <a:graphic>
              <a:graphicData uri="http://schemas.openxmlformats.org/drawingml/2006/table">
                <a:tbl>
                  <a:tblPr firstRow="1" bandRow="1">
                    <a:tableStyleId>{5C22544A-7EE6-4342-B048-85BDC9FD1C3A}</a:tableStyleId>
                  </a:tblPr>
                  <a:tblGrid>
                    <a:gridCol w="2065789">
                      <a:extLst>
                        <a:ext uri="{9D8B030D-6E8A-4147-A177-3AD203B41FA5}">
                          <a16:colId xmlns:a16="http://schemas.microsoft.com/office/drawing/2014/main" val="1367218020"/>
                        </a:ext>
                      </a:extLst>
                    </a:gridCol>
                    <a:gridCol w="2065789">
                      <a:extLst>
                        <a:ext uri="{9D8B030D-6E8A-4147-A177-3AD203B41FA5}">
                          <a16:colId xmlns:a16="http://schemas.microsoft.com/office/drawing/2014/main" val="195916253"/>
                        </a:ext>
                      </a:extLst>
                    </a:gridCol>
                    <a:gridCol w="2065789">
                      <a:extLst>
                        <a:ext uri="{9D8B030D-6E8A-4147-A177-3AD203B41FA5}">
                          <a16:colId xmlns:a16="http://schemas.microsoft.com/office/drawing/2014/main" val="4204343032"/>
                        </a:ext>
                      </a:extLst>
                    </a:gridCol>
                    <a:gridCol w="2065789">
                      <a:extLst>
                        <a:ext uri="{9D8B030D-6E8A-4147-A177-3AD203B41FA5}">
                          <a16:colId xmlns:a16="http://schemas.microsoft.com/office/drawing/2014/main" val="1285601109"/>
                        </a:ext>
                      </a:extLst>
                    </a:gridCol>
                  </a:tblGrid>
                  <a:tr h="775982">
                    <a:tc>
                      <a:txBody>
                        <a:bodyPr/>
                        <a:lstStyle/>
                        <a:p>
                          <a:pPr algn="ctr"/>
                          <a:r>
                            <a:rPr lang="es-419" b="1" dirty="0">
                              <a:solidFill>
                                <a:schemeClr val="tx1"/>
                              </a:solidFill>
                              <a:latin typeface="Cambria Math" panose="02040503050406030204" pitchFamily="18" charset="0"/>
                              <a:ea typeface="Cambria Math" panose="02040503050406030204" pitchFamily="18" charset="0"/>
                            </a:rPr>
                            <a:t>Distribución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419"/>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000" t="-787" r="-200000" b="-403150"/>
                          </a:stretch>
                        </a:blipFill>
                      </a:tcPr>
                    </a:tc>
                    <a:tc>
                      <a:txBody>
                        <a:bodyPr/>
                        <a:lstStyle/>
                        <a:p>
                          <a:endParaRPr lang="es-419"/>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0590" t="-787" r="-100590" b="-403150"/>
                          </a:stretch>
                        </a:blipFill>
                      </a:tcPr>
                    </a:tc>
                    <a:tc>
                      <a:txBody>
                        <a:bodyPr/>
                        <a:lstStyle/>
                        <a:p>
                          <a:endParaRPr lang="es-419"/>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0590" t="-787" r="-590" b="-403150"/>
                          </a:stretch>
                        </a:blipFill>
                      </a:tcPr>
                    </a:tc>
                    <a:extLst>
                      <a:ext uri="{0D108BD9-81ED-4DB2-BD59-A6C34878D82A}">
                        <a16:rowId xmlns:a16="http://schemas.microsoft.com/office/drawing/2014/main" val="1164159342"/>
                      </a:ext>
                    </a:extLst>
                  </a:tr>
                  <a:tr h="775982">
                    <a:tc>
                      <a:txBody>
                        <a:bodyPr/>
                        <a:lstStyle/>
                        <a:p>
                          <a:endParaRPr lang="es-419"/>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95" t="-100000" r="-300885" b="-300000"/>
                          </a:stretch>
                        </a:blipFill>
                      </a:tcPr>
                    </a:tc>
                    <a:tc>
                      <a:txBody>
                        <a:bodyPr/>
                        <a:lstStyle/>
                        <a:p>
                          <a:endParaRPr lang="es-419"/>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000" t="-100000" r="-200000" b="-300000"/>
                          </a:stretch>
                        </a:blipFill>
                      </a:tcPr>
                    </a:tc>
                    <a:tc>
                      <a:txBody>
                        <a:bodyPr/>
                        <a:lstStyle/>
                        <a:p>
                          <a:endParaRPr lang="es-419"/>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0590" t="-100000" r="-100590" b="-300000"/>
                          </a:stretch>
                        </a:blipFill>
                      </a:tcPr>
                    </a:tc>
                    <a:tc>
                      <a:txBody>
                        <a:bodyPr/>
                        <a:lstStyle/>
                        <a:p>
                          <a:endParaRPr lang="es-419"/>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0590" t="-100000" r="-590" b="-300000"/>
                          </a:stretch>
                        </a:blipFill>
                      </a:tcPr>
                    </a:tc>
                    <a:extLst>
                      <a:ext uri="{0D108BD9-81ED-4DB2-BD59-A6C34878D82A}">
                        <a16:rowId xmlns:a16="http://schemas.microsoft.com/office/drawing/2014/main" val="1378381870"/>
                      </a:ext>
                    </a:extLst>
                  </a:tr>
                  <a:tr h="775982">
                    <a:tc>
                      <a:txBody>
                        <a:bodyPr/>
                        <a:lstStyle/>
                        <a:p>
                          <a:endParaRPr lang="es-419"/>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95" t="-201575" r="-300885" b="-202362"/>
                          </a:stretch>
                        </a:blipFill>
                      </a:tcPr>
                    </a:tc>
                    <a:tc>
                      <a:txBody>
                        <a:bodyPr/>
                        <a:lstStyle/>
                        <a:p>
                          <a:endParaRPr lang="es-419"/>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000" t="-201575" r="-200000" b="-202362"/>
                          </a:stretch>
                        </a:blipFill>
                      </a:tcPr>
                    </a:tc>
                    <a:tc>
                      <a:txBody>
                        <a:bodyPr/>
                        <a:lstStyle/>
                        <a:p>
                          <a:endParaRPr lang="es-419"/>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0590" t="-201575" r="-100590" b="-202362"/>
                          </a:stretch>
                        </a:blipFill>
                      </a:tcPr>
                    </a:tc>
                    <a:tc>
                      <a:txBody>
                        <a:bodyPr/>
                        <a:lstStyle/>
                        <a:p>
                          <a:endParaRPr lang="es-419"/>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0590" t="-201575" r="-590" b="-202362"/>
                          </a:stretch>
                        </a:blipFill>
                      </a:tcPr>
                    </a:tc>
                    <a:extLst>
                      <a:ext uri="{0D108BD9-81ED-4DB2-BD59-A6C34878D82A}">
                        <a16:rowId xmlns:a16="http://schemas.microsoft.com/office/drawing/2014/main" val="4285786079"/>
                      </a:ext>
                    </a:extLst>
                  </a:tr>
                  <a:tr h="775982">
                    <a:tc>
                      <a:txBody>
                        <a:bodyPr/>
                        <a:lstStyle/>
                        <a:p>
                          <a:endParaRPr lang="es-419"/>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95" t="-299219" r="-300885" b="-100781"/>
                          </a:stretch>
                        </a:blipFill>
                      </a:tcPr>
                    </a:tc>
                    <a:tc>
                      <a:txBody>
                        <a:bodyPr/>
                        <a:lstStyle/>
                        <a:p>
                          <a:endParaRPr lang="es-419"/>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000" t="-299219" r="-200000" b="-100781"/>
                          </a:stretch>
                        </a:blipFill>
                      </a:tcPr>
                    </a:tc>
                    <a:tc>
                      <a:txBody>
                        <a:bodyPr/>
                        <a:lstStyle/>
                        <a:p>
                          <a:endParaRPr lang="es-419"/>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0590" t="-299219" r="-100590" b="-100781"/>
                          </a:stretch>
                        </a:blipFill>
                      </a:tcPr>
                    </a:tc>
                    <a:tc>
                      <a:txBody>
                        <a:bodyPr/>
                        <a:lstStyle/>
                        <a:p>
                          <a:endParaRPr lang="es-419"/>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0590" t="-299219" r="-590" b="-100781"/>
                          </a:stretch>
                        </a:blipFill>
                      </a:tcPr>
                    </a:tc>
                    <a:extLst>
                      <a:ext uri="{0D108BD9-81ED-4DB2-BD59-A6C34878D82A}">
                        <a16:rowId xmlns:a16="http://schemas.microsoft.com/office/drawing/2014/main" val="12383684"/>
                      </a:ext>
                    </a:extLst>
                  </a:tr>
                  <a:tr h="775982">
                    <a:tc>
                      <a:txBody>
                        <a:bodyPr/>
                        <a:lstStyle/>
                        <a:p>
                          <a:endParaRPr lang="es-419"/>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95" t="-402362" r="-300885" b="-1575"/>
                          </a:stretch>
                        </a:blipFill>
                      </a:tcPr>
                    </a:tc>
                    <a:tc>
                      <a:txBody>
                        <a:bodyPr/>
                        <a:lstStyle/>
                        <a:p>
                          <a:endParaRPr lang="es-419"/>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000" t="-402362" r="-200000" b="-1575"/>
                          </a:stretch>
                        </a:blipFill>
                      </a:tcPr>
                    </a:tc>
                    <a:tc>
                      <a:txBody>
                        <a:bodyPr/>
                        <a:lstStyle/>
                        <a:p>
                          <a:endParaRPr lang="es-419"/>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0590" t="-402362" r="-100590" b="-1575"/>
                          </a:stretch>
                        </a:blipFill>
                      </a:tcPr>
                    </a:tc>
                    <a:tc>
                      <a:txBody>
                        <a:bodyPr/>
                        <a:lstStyle/>
                        <a:p>
                          <a:pPr algn="ctr"/>
                          <a:r>
                            <a:rPr lang="es-419"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6573179"/>
                      </a:ext>
                    </a:extLst>
                  </a:tr>
                </a:tbl>
              </a:graphicData>
            </a:graphic>
          </p:graphicFrame>
        </mc:Fallback>
      </mc:AlternateContent>
      <p:sp>
        <p:nvSpPr>
          <p:cNvPr id="2" name="Rectángulo 1">
            <a:extLst>
              <a:ext uri="{FF2B5EF4-FFF2-40B4-BE49-F238E27FC236}">
                <a16:creationId xmlns:a16="http://schemas.microsoft.com/office/drawing/2014/main" id="{F20015E1-0768-4B1E-BC9E-B0B82D1A4BAB}"/>
              </a:ext>
            </a:extLst>
          </p:cNvPr>
          <p:cNvSpPr/>
          <p:nvPr/>
        </p:nvSpPr>
        <p:spPr>
          <a:xfrm>
            <a:off x="1440712" y="498465"/>
            <a:ext cx="1303562" cy="369332"/>
          </a:xfrm>
          <a:prstGeom prst="rect">
            <a:avLst/>
          </a:prstGeom>
        </p:spPr>
        <p:txBody>
          <a:bodyPr wrap="none">
            <a:spAutoFit/>
          </a:bodyPr>
          <a:lstStyle/>
          <a:p>
            <a:r>
              <a:rPr lang="es-419" dirty="0">
                <a:latin typeface="Cambria Math" panose="02040503050406030204" pitchFamily="18" charset="0"/>
              </a:rPr>
              <a:t> </a:t>
            </a:r>
            <a:r>
              <a:rPr lang="es-419" dirty="0">
                <a:solidFill>
                  <a:schemeClr val="accent6">
                    <a:lumMod val="50000"/>
                  </a:schemeClr>
                </a:solidFill>
                <a:latin typeface="Cambria Math" panose="02040503050406030204" pitchFamily="18" charset="0"/>
              </a:rPr>
              <a:t>Definición:</a:t>
            </a:r>
            <a:endParaRPr lang="es-419" dirty="0">
              <a:solidFill>
                <a:schemeClr val="accent6">
                  <a:lumMod val="50000"/>
                </a:schemeClr>
              </a:solidFill>
            </a:endParaRPr>
          </a:p>
        </p:txBody>
      </p:sp>
    </p:spTree>
    <p:extLst>
      <p:ext uri="{BB962C8B-B14F-4D97-AF65-F5344CB8AC3E}">
        <p14:creationId xmlns:p14="http://schemas.microsoft.com/office/powerpoint/2010/main" val="1692091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ángulo 3">
                <a:extLst>
                  <a:ext uri="{FF2B5EF4-FFF2-40B4-BE49-F238E27FC236}">
                    <a16:creationId xmlns:a16="http://schemas.microsoft.com/office/drawing/2014/main" id="{D8D557CF-D3F3-4A0F-86E6-04E2A9D42A98}"/>
                  </a:ext>
                </a:extLst>
              </p:cNvPr>
              <p:cNvSpPr/>
              <p:nvPr/>
            </p:nvSpPr>
            <p:spPr>
              <a:xfrm>
                <a:off x="864066" y="1961382"/>
                <a:ext cx="10444294" cy="3549177"/>
              </a:xfrm>
              <a:prstGeom prst="rect">
                <a:avLst/>
              </a:prstGeom>
            </p:spPr>
            <p:txBody>
              <a:bodyPr wrap="square">
                <a:spAutoFit/>
              </a:bodyPr>
              <a:lstStyle/>
              <a:p>
                <a:pPr algn="just">
                  <a:spcBef>
                    <a:spcPts val="900"/>
                  </a:spcBef>
                  <a:spcAft>
                    <a:spcPts val="900"/>
                  </a:spcAft>
                </a:pPr>
                <a:r>
                  <a:rPr lang="en-US" dirty="0">
                    <a:latin typeface="Cambria" panose="02040503050406030204" pitchFamily="18" charset="0"/>
                    <a:ea typeface="Cambria" panose="02040503050406030204" pitchFamily="18" charset="0"/>
                    <a:cs typeface="Times New Roman" panose="02020603050405020304" pitchFamily="18" charset="0"/>
                  </a:rPr>
                  <a:t>Se </a:t>
                </a:r>
                <a:r>
                  <a:rPr lang="en-US" dirty="0" err="1">
                    <a:latin typeface="Cambria" panose="02040503050406030204" pitchFamily="18" charset="0"/>
                    <a:ea typeface="Cambria" panose="02040503050406030204" pitchFamily="18" charset="0"/>
                    <a:cs typeface="Times New Roman" panose="02020603050405020304" pitchFamily="18" charset="0"/>
                  </a:rPr>
                  <a:t>considera</a:t>
                </a:r>
                <a:r>
                  <a:rPr lang="en-US" dirty="0">
                    <a:latin typeface="Cambria" panose="02040503050406030204" pitchFamily="18" charset="0"/>
                    <a:ea typeface="Cambria" panose="02040503050406030204" pitchFamily="18" charset="0"/>
                    <a:cs typeface="Times New Roman" panose="02020603050405020304" pitchFamily="18" charset="0"/>
                  </a:rPr>
                  <a:t> que </a:t>
                </a:r>
                <a:r>
                  <a:rPr lang="en-US" dirty="0" err="1">
                    <a:latin typeface="Cambria" panose="02040503050406030204" pitchFamily="18" charset="0"/>
                    <a:ea typeface="Cambria" panose="02040503050406030204" pitchFamily="18" charset="0"/>
                    <a:cs typeface="Times New Roman" panose="02020603050405020304" pitchFamily="18" charset="0"/>
                  </a:rPr>
                  <a:t>durante</a:t>
                </a:r>
                <a:r>
                  <a:rPr lang="en-US" dirty="0">
                    <a:latin typeface="Cambria" panose="02040503050406030204" pitchFamily="18" charset="0"/>
                    <a:ea typeface="Cambria" panose="02040503050406030204" pitchFamily="18" charset="0"/>
                    <a:cs typeface="Times New Roman" panose="02020603050405020304" pitchFamily="18" charset="0"/>
                  </a:rPr>
                  <a:t> la </a:t>
                </a:r>
                <a:r>
                  <a:rPr lang="en-US" dirty="0" err="1">
                    <a:latin typeface="Cambria" panose="02040503050406030204" pitchFamily="18" charset="0"/>
                    <a:ea typeface="Cambria" panose="02040503050406030204" pitchFamily="18" charset="0"/>
                    <a:cs typeface="Times New Roman" panose="02020603050405020304" pitchFamily="18" charset="0"/>
                  </a:rPr>
                  <a:t>vigencia</a:t>
                </a:r>
                <a:r>
                  <a:rPr lang="en-US" dirty="0">
                    <a:latin typeface="Cambria" panose="02040503050406030204" pitchFamily="18" charset="0"/>
                    <a:ea typeface="Cambria" panose="02040503050406030204" pitchFamily="18" charset="0"/>
                    <a:cs typeface="Times New Roman" panose="02020603050405020304" pitchFamily="18" charset="0"/>
                  </a:rPr>
                  <a:t> dentro del </a:t>
                </a:r>
                <a:r>
                  <a:rPr lang="en-US" dirty="0" err="1">
                    <a:latin typeface="Cambria" panose="02040503050406030204" pitchFamily="18" charset="0"/>
                    <a:ea typeface="Cambria" panose="02040503050406030204" pitchFamily="18" charset="0"/>
                    <a:cs typeface="Times New Roman" panose="02020603050405020304" pitchFamily="18" charset="0"/>
                  </a:rPr>
                  <a:t>intervalo</a:t>
                </a:r>
                <a:r>
                  <a:rPr lang="en-US" dirty="0">
                    <a:latin typeface="Cambria" panose="02040503050406030204" pitchFamily="18" charset="0"/>
                    <a:ea typeface="Cambria" panose="020405030504060302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ea typeface="Cambria" panose="02040503050406030204" pitchFamily="18" charset="0"/>
                        <a:cs typeface="Times New Roman" panose="02020603050405020304" pitchFamily="18" charset="0"/>
                      </a:rPr>
                      <m:t>[0,</m:t>
                    </m:r>
                    <m:r>
                      <a:rPr lang="en-US" i="1">
                        <a:latin typeface="Cambria Math" panose="02040503050406030204" pitchFamily="18" charset="0"/>
                        <a:ea typeface="Cambria" panose="02040503050406030204" pitchFamily="18" charset="0"/>
                        <a:cs typeface="Times New Roman" panose="02020603050405020304" pitchFamily="18" charset="0"/>
                      </a:rPr>
                      <m:t>𝑇</m:t>
                    </m:r>
                    <m:r>
                      <a:rPr lang="en-US" i="1">
                        <a:latin typeface="Cambria Math" panose="02040503050406030204" pitchFamily="18" charset="0"/>
                        <a:ea typeface="Cambria" panose="02040503050406030204" pitchFamily="18" charset="0"/>
                        <a:cs typeface="Times New Roman" panose="02020603050405020304" pitchFamily="18" charset="0"/>
                      </a:rPr>
                      <m:t>]</m:t>
                    </m:r>
                  </m:oMath>
                </a14:m>
                <a:r>
                  <a:rPr lang="en-US" dirty="0">
                    <a:latin typeface="Cambria" panose="02040503050406030204" pitchFamily="18" charset="0"/>
                    <a:ea typeface="Cambria" panose="02040503050406030204" pitchFamily="18" charset="0"/>
                    <a:cs typeface="Times New Roman" panose="02020603050405020304" pitchFamily="18" charset="0"/>
                  </a:rPr>
                  <a:t>, hay un </a:t>
                </a:r>
                <a:r>
                  <a:rPr lang="en-US" dirty="0" err="1">
                    <a:latin typeface="Cambria" panose="02040503050406030204" pitchFamily="18" charset="0"/>
                    <a:ea typeface="Cambria" panose="02040503050406030204" pitchFamily="18" charset="0"/>
                    <a:cs typeface="Times New Roman" panose="02020603050405020304" pitchFamily="18" charset="0"/>
                  </a:rPr>
                  <a:t>número</a:t>
                </a:r>
                <a:r>
                  <a:rPr lang="en-US" dirty="0">
                    <a:latin typeface="Cambria" panose="02040503050406030204" pitchFamily="18" charset="0"/>
                    <a:ea typeface="Cambria" panose="02040503050406030204" pitchFamily="18" charset="0"/>
                    <a:cs typeface="Times New Roman" panose="02020603050405020304" pitchFamily="18" charset="0"/>
                  </a:rPr>
                  <a:t> de </a:t>
                </a:r>
                <a:r>
                  <a:rPr lang="en-US" dirty="0" err="1">
                    <a:latin typeface="Cambria" panose="02040503050406030204" pitchFamily="18" charset="0"/>
                    <a:ea typeface="Cambria" panose="02040503050406030204" pitchFamily="18" charset="0"/>
                    <a:cs typeface="Times New Roman" panose="02020603050405020304" pitchFamily="18" charset="0"/>
                  </a:rPr>
                  <a:t>siniestros</a:t>
                </a:r>
                <a:r>
                  <a:rPr lang="en-US" dirty="0">
                    <a:latin typeface="Cambria" panose="02040503050406030204" pitchFamily="18" charset="0"/>
                    <a:ea typeface="Cambria" panose="02040503050406030204" pitchFamily="18" charset="0"/>
                    <a:cs typeface="Times New Roman" panose="02020603050405020304" pitchFamily="18" charset="0"/>
                  </a:rPr>
                  <a:t> no </a:t>
                </a:r>
                <a:r>
                  <a:rPr lang="en-US" dirty="0" err="1">
                    <a:latin typeface="Cambria" panose="02040503050406030204" pitchFamily="18" charset="0"/>
                    <a:ea typeface="Cambria" panose="02040503050406030204" pitchFamily="18" charset="0"/>
                    <a:cs typeface="Times New Roman" panose="02020603050405020304" pitchFamily="18" charset="0"/>
                  </a:rPr>
                  <a:t>determinados</a:t>
                </a:r>
                <a:r>
                  <a:rPr lang="en-US" dirty="0">
                    <a:latin typeface="Cambria" panose="02040503050406030204" pitchFamily="18" charset="0"/>
                    <a:ea typeface="Cambria" panose="02040503050406030204" pitchFamily="18" charset="0"/>
                    <a:cs typeface="Times New Roman" panose="02020603050405020304" pitchFamily="18" charset="0"/>
                  </a:rPr>
                  <a:t>.</a:t>
                </a:r>
                <a:r>
                  <a:rPr lang="es-419" dirty="0">
                    <a:latin typeface="Cambria" panose="02040503050406030204" pitchFamily="18" charset="0"/>
                    <a:ea typeface="Cambria" panose="02040503050406030204" pitchFamily="18" charset="0"/>
                    <a:cs typeface="Times New Roman" panose="02020603050405020304" pitchFamily="18" charset="0"/>
                  </a:rPr>
                  <a:t> </a:t>
                </a:r>
              </a:p>
              <a:p>
                <a:pPr algn="just">
                  <a:spcBef>
                    <a:spcPts val="900"/>
                  </a:spcBef>
                  <a:spcAft>
                    <a:spcPts val="900"/>
                  </a:spcAft>
                </a:pPr>
                <a:r>
                  <a:rPr lang="en-US" dirty="0">
                    <a:latin typeface="Cambria" panose="02040503050406030204" pitchFamily="18" charset="0"/>
                    <a:ea typeface="Cambria" panose="02040503050406030204" pitchFamily="18" charset="0"/>
                    <a:cs typeface="Times New Roman" panose="02020603050405020304" pitchFamily="18" charset="0"/>
                  </a:rPr>
                  <a:t>Sea </a:t>
                </a:r>
                <a14:m>
                  <m:oMath xmlns:m="http://schemas.openxmlformats.org/officeDocument/2006/math">
                    <m:r>
                      <a:rPr lang="en-US" i="1" smtClean="0">
                        <a:solidFill>
                          <a:schemeClr val="accent6">
                            <a:lumMod val="50000"/>
                          </a:schemeClr>
                        </a:solidFill>
                        <a:latin typeface="Cambria Math" panose="02040503050406030204" pitchFamily="18" charset="0"/>
                        <a:ea typeface="Cambria" panose="02040503050406030204" pitchFamily="18" charset="0"/>
                        <a:cs typeface="Times New Roman" panose="02020603050405020304" pitchFamily="18" charset="0"/>
                      </a:rPr>
                      <m:t>𝑁</m:t>
                    </m:r>
                  </m:oMath>
                </a14:m>
                <a:r>
                  <a:rPr lang="en-US" dirty="0">
                    <a:latin typeface="Cambria" panose="02040503050406030204" pitchFamily="18" charset="0"/>
                    <a:ea typeface="Cambria" panose="02040503050406030204" pitchFamily="18" charset="0"/>
                    <a:cs typeface="Times New Roman" panose="02020603050405020304" pitchFamily="18" charset="0"/>
                  </a:rPr>
                  <a:t> la variable </a:t>
                </a:r>
                <a:r>
                  <a:rPr lang="en-US" dirty="0" err="1">
                    <a:latin typeface="Cambria" panose="02040503050406030204" pitchFamily="18" charset="0"/>
                    <a:ea typeface="Cambria" panose="02040503050406030204" pitchFamily="18" charset="0"/>
                    <a:cs typeface="Times New Roman" panose="02020603050405020304" pitchFamily="18" charset="0"/>
                  </a:rPr>
                  <a:t>aleatoria</a:t>
                </a:r>
                <a:r>
                  <a:rPr lang="en-US" dirty="0">
                    <a:latin typeface="Cambria" panose="02040503050406030204" pitchFamily="18" charset="0"/>
                    <a:ea typeface="Cambria" panose="02040503050406030204" pitchFamily="18" charset="0"/>
                    <a:cs typeface="Times New Roman" panose="02020603050405020304" pitchFamily="18" charset="0"/>
                  </a:rPr>
                  <a:t> del </a:t>
                </a:r>
                <a:r>
                  <a:rPr lang="en-US" dirty="0" err="1">
                    <a:latin typeface="Cambria" panose="02040503050406030204" pitchFamily="18" charset="0"/>
                    <a:ea typeface="Cambria" panose="02040503050406030204" pitchFamily="18" charset="0"/>
                    <a:cs typeface="Times New Roman" panose="02020603050405020304" pitchFamily="18" charset="0"/>
                  </a:rPr>
                  <a:t>número</a:t>
                </a:r>
                <a:r>
                  <a:rPr lang="en-US" dirty="0">
                    <a:latin typeface="Cambria" panose="02040503050406030204" pitchFamily="18" charset="0"/>
                    <a:ea typeface="Cambria" panose="02040503050406030204" pitchFamily="18" charset="0"/>
                    <a:cs typeface="Times New Roman" panose="02020603050405020304" pitchFamily="18" charset="0"/>
                  </a:rPr>
                  <a:t> de </a:t>
                </a:r>
                <a:r>
                  <a:rPr lang="en-US" dirty="0" err="1">
                    <a:latin typeface="Cambria" panose="02040503050406030204" pitchFamily="18" charset="0"/>
                    <a:ea typeface="Cambria" panose="02040503050406030204" pitchFamily="18" charset="0"/>
                    <a:cs typeface="Times New Roman" panose="02020603050405020304" pitchFamily="18" charset="0"/>
                  </a:rPr>
                  <a:t>reclamaciones</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latin typeface="Cambria" panose="02040503050406030204" pitchFamily="18" charset="0"/>
                    <a:ea typeface="Cambria" panose="02040503050406030204" pitchFamily="18" charset="0"/>
                    <a:cs typeface="Times New Roman" panose="02020603050405020304" pitchFamily="18" charset="0"/>
                  </a:rPr>
                  <a:t>ocurridas</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latin typeface="Cambria" panose="02040503050406030204" pitchFamily="18" charset="0"/>
                    <a:ea typeface="Cambria" panose="02040503050406030204" pitchFamily="18" charset="0"/>
                    <a:cs typeface="Times New Roman" panose="02020603050405020304" pitchFamily="18" charset="0"/>
                  </a:rPr>
                  <a:t>en</a:t>
                </a:r>
                <a:r>
                  <a:rPr lang="en-US" dirty="0">
                    <a:latin typeface="Cambria" panose="02040503050406030204" pitchFamily="18" charset="0"/>
                    <a:ea typeface="Cambria" panose="02040503050406030204" pitchFamily="18" charset="0"/>
                    <a:cs typeface="Times New Roman" panose="02020603050405020304" pitchFamily="18" charset="0"/>
                  </a:rPr>
                  <a:t> el </a:t>
                </a:r>
                <a:r>
                  <a:rPr lang="en-US" dirty="0" err="1">
                    <a:latin typeface="Cambria" panose="02040503050406030204" pitchFamily="18" charset="0"/>
                    <a:ea typeface="Cambria" panose="02040503050406030204" pitchFamily="18" charset="0"/>
                    <a:cs typeface="Times New Roman" panose="02020603050405020304" pitchFamily="18" charset="0"/>
                  </a:rPr>
                  <a:t>tiempo</a:t>
                </a:r>
                <a:r>
                  <a:rPr lang="en-US" dirty="0">
                    <a:latin typeface="Cambria" panose="02040503050406030204" pitchFamily="18" charset="0"/>
                    <a:ea typeface="Cambria" panose="02040503050406030204" pitchFamily="18" charset="0"/>
                    <a:cs typeface="Times New Roman" panose="02020603050405020304" pitchFamily="18" charset="0"/>
                  </a:rPr>
                  <a:t> de </a:t>
                </a:r>
                <a:r>
                  <a:rPr lang="en-US" dirty="0" err="1">
                    <a:latin typeface="Cambria" panose="02040503050406030204" pitchFamily="18" charset="0"/>
                    <a:ea typeface="Cambria" panose="02040503050406030204" pitchFamily="18" charset="0"/>
                    <a:cs typeface="Times New Roman" panose="02020603050405020304" pitchFamily="18" charset="0"/>
                  </a:rPr>
                  <a:t>vigencia</a:t>
                </a:r>
                <a:r>
                  <a:rPr lang="en-US" dirty="0">
                    <a:latin typeface="Cambria" panose="02040503050406030204" pitchFamily="18" charset="0"/>
                    <a:ea typeface="Cambria" panose="02040503050406030204" pitchFamily="18" charset="0"/>
                    <a:cs typeface="Times New Roman" panose="02020603050405020304" pitchFamily="18" charset="0"/>
                  </a:rPr>
                  <a:t> de la </a:t>
                </a:r>
                <a:r>
                  <a:rPr lang="en-US" dirty="0" err="1">
                    <a:latin typeface="Cambria" panose="02040503050406030204" pitchFamily="18" charset="0"/>
                    <a:ea typeface="Cambria" panose="02040503050406030204" pitchFamily="18" charset="0"/>
                    <a:cs typeface="Times New Roman" panose="02020603050405020304" pitchFamily="18" charset="0"/>
                  </a:rPr>
                  <a:t>póliza</a:t>
                </a:r>
                <a:r>
                  <a:rPr lang="en-US" dirty="0">
                    <a:latin typeface="Cambria" panose="02040503050406030204" pitchFamily="18" charset="0"/>
                    <a:ea typeface="Cambria" panose="02040503050406030204" pitchFamily="18" charset="0"/>
                    <a:cs typeface="Times New Roman" panose="02020603050405020304" pitchFamily="18" charset="0"/>
                  </a:rPr>
                  <a:t>.</a:t>
                </a:r>
                <a:r>
                  <a:rPr lang="es-419" dirty="0">
                    <a:latin typeface="Cambria" panose="02040503050406030204" pitchFamily="18" charset="0"/>
                    <a:ea typeface="Cambria" panose="02040503050406030204" pitchFamily="18" charset="0"/>
                    <a:cs typeface="Times New Roman" panose="02020603050405020304" pitchFamily="18" charset="0"/>
                  </a:rPr>
                  <a:t> Considerando</a:t>
                </a:r>
                <a:r>
                  <a:rPr lang="en-US" dirty="0">
                    <a:latin typeface="Cambria" panose="02040503050406030204" pitchFamily="18" charset="0"/>
                    <a:ea typeface="Cambria" panose="02040503050406030204" pitchFamily="18" charset="0"/>
                    <a:cs typeface="Times New Roman" panose="02020603050405020304" pitchFamily="18" charset="0"/>
                  </a:rPr>
                  <a:t> </a:t>
                </a:r>
                <a14:m>
                  <m:oMath xmlns:m="http://schemas.openxmlformats.org/officeDocument/2006/math">
                    <m:sSubSup>
                      <m:sSubSupPr>
                        <m:ctrlPr>
                          <a:rPr lang="es-419" i="1">
                            <a:latin typeface="Cambria Math" panose="02040503050406030204" pitchFamily="18" charset="0"/>
                            <a:ea typeface="Cambria" panose="02040503050406030204" pitchFamily="18" charset="0"/>
                            <a:cs typeface="Times New Roman" panose="02020603050405020304" pitchFamily="18" charset="0"/>
                          </a:rPr>
                        </m:ctrlPr>
                      </m:sSubSupPr>
                      <m:e>
                        <m:d>
                          <m:dPr>
                            <m:begChr m:val="{"/>
                            <m:endChr m:val="}"/>
                            <m:ctrlPr>
                              <a:rPr lang="es-419" i="1">
                                <a:latin typeface="Cambria Math" panose="02040503050406030204" pitchFamily="18" charset="0"/>
                                <a:ea typeface="Cambria" panose="02040503050406030204" pitchFamily="18" charset="0"/>
                                <a:cs typeface="Times New Roman" panose="02020603050405020304" pitchFamily="18" charset="0"/>
                              </a:rPr>
                            </m:ctrlPr>
                          </m:dPr>
                          <m:e>
                            <m:sSub>
                              <m:sSubPr>
                                <m:ctrlPr>
                                  <a:rPr lang="es-419" i="1">
                                    <a:latin typeface="Cambria Math" panose="02040503050406030204" pitchFamily="18" charset="0"/>
                                    <a:ea typeface="Cambria" panose="02040503050406030204" pitchFamily="18" charset="0"/>
                                    <a:cs typeface="Times New Roman" panose="02020603050405020304" pitchFamily="18" charset="0"/>
                                  </a:rPr>
                                </m:ctrlPr>
                              </m:sSubPr>
                              <m:e>
                                <m:r>
                                  <a:rPr lang="en-US" i="1" smtClean="0">
                                    <a:solidFill>
                                      <a:schemeClr val="accent2">
                                        <a:lumMod val="50000"/>
                                      </a:schemeClr>
                                    </a:solidFill>
                                    <a:latin typeface="Cambria Math" panose="02040503050406030204" pitchFamily="18" charset="0"/>
                                    <a:ea typeface="Cambria" panose="02040503050406030204" pitchFamily="18" charset="0"/>
                                    <a:cs typeface="Times New Roman" panose="02020603050405020304" pitchFamily="18" charset="0"/>
                                  </a:rPr>
                                  <m:t>𝑌</m:t>
                                </m:r>
                              </m:e>
                              <m:sub>
                                <m:r>
                                  <a:rPr lang="en-US" i="1">
                                    <a:latin typeface="Cambria Math" panose="02040503050406030204" pitchFamily="18" charset="0"/>
                                    <a:ea typeface="Cambria" panose="02040503050406030204" pitchFamily="18" charset="0"/>
                                    <a:cs typeface="Times New Roman" panose="02020603050405020304" pitchFamily="18" charset="0"/>
                                  </a:rPr>
                                  <m:t>𝑖</m:t>
                                </m:r>
                              </m:sub>
                            </m:sSub>
                          </m:e>
                        </m:d>
                      </m:e>
                      <m:sub>
                        <m:r>
                          <a:rPr lang="en-US" i="1">
                            <a:latin typeface="Cambria Math" panose="02040503050406030204" pitchFamily="18" charset="0"/>
                            <a:ea typeface="Cambria" panose="02040503050406030204" pitchFamily="18" charset="0"/>
                            <a:cs typeface="Times New Roman" panose="02020603050405020304" pitchFamily="18" charset="0"/>
                          </a:rPr>
                          <m:t>𝑖</m:t>
                        </m:r>
                        <m:r>
                          <a:rPr lang="en-US" i="1">
                            <a:latin typeface="Cambria Math" panose="02040503050406030204" pitchFamily="18" charset="0"/>
                            <a:ea typeface="Cambria" panose="02040503050406030204" pitchFamily="18" charset="0"/>
                            <a:cs typeface="Times New Roman" panose="02020603050405020304" pitchFamily="18" charset="0"/>
                          </a:rPr>
                          <m:t>=1</m:t>
                        </m:r>
                      </m:sub>
                      <m:sup>
                        <m:r>
                          <a:rPr lang="en-US" i="1" smtClean="0">
                            <a:solidFill>
                              <a:schemeClr val="accent6">
                                <a:lumMod val="50000"/>
                              </a:schemeClr>
                            </a:solidFill>
                            <a:latin typeface="Cambria Math" panose="02040503050406030204" pitchFamily="18" charset="0"/>
                            <a:ea typeface="Cambria" panose="02040503050406030204" pitchFamily="18" charset="0"/>
                            <a:cs typeface="Times New Roman" panose="02020603050405020304" pitchFamily="18" charset="0"/>
                          </a:rPr>
                          <m:t>𝑁</m:t>
                        </m:r>
                      </m:sup>
                    </m:sSubSup>
                  </m:oMath>
                </a14:m>
                <a:r>
                  <a:rPr lang="en-US" dirty="0">
                    <a:latin typeface="Cambria" panose="02040503050406030204" pitchFamily="18" charset="0"/>
                    <a:ea typeface="Cambria" panose="02040503050406030204" pitchFamily="18" charset="0"/>
                    <a:cs typeface="Times New Roman" panose="02020603050405020304" pitchFamily="18" charset="0"/>
                  </a:rPr>
                  <a:t> una </a:t>
                </a:r>
                <a:r>
                  <a:rPr lang="en-US" dirty="0" err="1">
                    <a:latin typeface="Cambria" panose="02040503050406030204" pitchFamily="18" charset="0"/>
                    <a:ea typeface="Cambria" panose="02040503050406030204" pitchFamily="18" charset="0"/>
                    <a:cs typeface="Times New Roman" panose="02020603050405020304" pitchFamily="18" charset="0"/>
                  </a:rPr>
                  <a:t>sucesion</a:t>
                </a:r>
                <a:r>
                  <a:rPr lang="en-US" dirty="0">
                    <a:latin typeface="Cambria" panose="02040503050406030204" pitchFamily="18" charset="0"/>
                    <a:ea typeface="Cambria" panose="02040503050406030204" pitchFamily="18" charset="0"/>
                    <a:cs typeface="Times New Roman" panose="02020603050405020304" pitchFamily="18" charset="0"/>
                  </a:rPr>
                  <a:t> de </a:t>
                </a:r>
                <a:r>
                  <a:rPr lang="en-US" dirty="0" err="1">
                    <a:latin typeface="Cambria" panose="02040503050406030204" pitchFamily="18" charset="0"/>
                    <a:ea typeface="Cambria" panose="02040503050406030204" pitchFamily="18" charset="0"/>
                    <a:cs typeface="Times New Roman" panose="02020603050405020304" pitchFamily="18" charset="0"/>
                  </a:rPr>
                  <a:t>v.a.i.i.d</a:t>
                </a:r>
                <a:r>
                  <a:rPr lang="en-US" dirty="0">
                    <a:latin typeface="Cambria" panose="02040503050406030204" pitchFamily="18" charset="0"/>
                    <a:ea typeface="Cambria" panose="02040503050406030204" pitchFamily="18" charset="0"/>
                    <a:cs typeface="Times New Roman" panose="02020603050405020304" pitchFamily="18" charset="0"/>
                  </a:rPr>
                  <a:t> de los </a:t>
                </a:r>
                <a:r>
                  <a:rPr lang="en-US" dirty="0" err="1">
                    <a:latin typeface="Cambria" panose="02040503050406030204" pitchFamily="18" charset="0"/>
                    <a:ea typeface="Cambria" panose="02040503050406030204" pitchFamily="18" charset="0"/>
                    <a:cs typeface="Times New Roman" panose="02020603050405020304" pitchFamily="18" charset="0"/>
                  </a:rPr>
                  <a:t>montos</a:t>
                </a:r>
                <a:r>
                  <a:rPr lang="en-US" dirty="0">
                    <a:latin typeface="Cambria" panose="02040503050406030204" pitchFamily="18" charset="0"/>
                    <a:ea typeface="Cambria" panose="02040503050406030204" pitchFamily="18" charset="0"/>
                    <a:cs typeface="Times New Roman" panose="02020603050405020304" pitchFamily="18" charset="0"/>
                  </a:rPr>
                  <a:t> de </a:t>
                </a:r>
                <a:r>
                  <a:rPr lang="en-US" dirty="0" err="1">
                    <a:latin typeface="Cambria" panose="02040503050406030204" pitchFamily="18" charset="0"/>
                    <a:ea typeface="Cambria" panose="02040503050406030204" pitchFamily="18" charset="0"/>
                    <a:cs typeface="Times New Roman" panose="02020603050405020304" pitchFamily="18" charset="0"/>
                  </a:rPr>
                  <a:t>reclamacion</a:t>
                </a:r>
                <a:r>
                  <a:rPr lang="en-US" dirty="0">
                    <a:latin typeface="Cambria" panose="02040503050406030204" pitchFamily="18" charset="0"/>
                    <a:ea typeface="Cambria" panose="02040503050406030204" pitchFamily="18" charset="0"/>
                    <a:cs typeface="Times New Roman" panose="02020603050405020304" pitchFamily="18" charset="0"/>
                  </a:rPr>
                  <a:t> de </a:t>
                </a:r>
                <a:r>
                  <a:rPr lang="en-US" dirty="0" err="1">
                    <a:latin typeface="Cambria" panose="02040503050406030204" pitchFamily="18" charset="0"/>
                    <a:ea typeface="Cambria" panose="02040503050406030204" pitchFamily="18" charset="0"/>
                    <a:cs typeface="Times New Roman" panose="02020603050405020304" pitchFamily="18" charset="0"/>
                  </a:rPr>
                  <a:t>cada</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latin typeface="Cambria" panose="02040503050406030204" pitchFamily="18" charset="0"/>
                    <a:ea typeface="Cambria" panose="02040503050406030204" pitchFamily="18" charset="0"/>
                    <a:cs typeface="Times New Roman" panose="02020603050405020304" pitchFamily="18" charset="0"/>
                  </a:rPr>
                  <a:t>siniestro</a:t>
                </a:r>
                <a:r>
                  <a:rPr lang="en-US" dirty="0">
                    <a:latin typeface="Cambria" panose="02040503050406030204" pitchFamily="18" charset="0"/>
                    <a:ea typeface="Cambria" panose="02040503050406030204" pitchFamily="18" charset="0"/>
                    <a:cs typeface="Times New Roman" panose="02020603050405020304" pitchFamily="18" charset="0"/>
                  </a:rPr>
                  <a:t> </a:t>
                </a:r>
                <a14:m>
                  <m:oMath xmlns:m="http://schemas.openxmlformats.org/officeDocument/2006/math">
                    <m:r>
                      <a:rPr lang="en-US" i="1" smtClean="0">
                        <a:solidFill>
                          <a:schemeClr val="accent6">
                            <a:lumMod val="50000"/>
                          </a:schemeClr>
                        </a:solidFill>
                        <a:latin typeface="Cambria Math" panose="02040503050406030204" pitchFamily="18" charset="0"/>
                        <a:ea typeface="Cambria" panose="02040503050406030204" pitchFamily="18" charset="0"/>
                        <a:cs typeface="Times New Roman" panose="02020603050405020304" pitchFamily="18" charset="0"/>
                      </a:rPr>
                      <m:t>𝑁</m:t>
                    </m:r>
                    <m:r>
                      <a:rPr lang="en-US" i="1">
                        <a:latin typeface="Cambria Math" panose="02040503050406030204" pitchFamily="18" charset="0"/>
                        <a:ea typeface="Cambria" panose="02040503050406030204" pitchFamily="18" charset="0"/>
                        <a:cs typeface="Times New Roman" panose="02020603050405020304" pitchFamily="18" charset="0"/>
                      </a:rPr>
                      <m:t>⊥</m:t>
                    </m:r>
                    <m:sSub>
                      <m:sSubPr>
                        <m:ctrlPr>
                          <a:rPr lang="es-419" i="1">
                            <a:latin typeface="Cambria Math" panose="02040503050406030204" pitchFamily="18" charset="0"/>
                            <a:ea typeface="Cambria" panose="02040503050406030204" pitchFamily="18" charset="0"/>
                            <a:cs typeface="Times New Roman" panose="02020603050405020304" pitchFamily="18" charset="0"/>
                          </a:rPr>
                        </m:ctrlPr>
                      </m:sSubPr>
                      <m:e>
                        <m:r>
                          <a:rPr lang="en-US" i="1" smtClean="0">
                            <a:solidFill>
                              <a:schemeClr val="accent2">
                                <a:lumMod val="50000"/>
                              </a:schemeClr>
                            </a:solidFill>
                            <a:latin typeface="Cambria Math" panose="02040503050406030204" pitchFamily="18" charset="0"/>
                            <a:ea typeface="Cambria" panose="02040503050406030204" pitchFamily="18" charset="0"/>
                            <a:cs typeface="Times New Roman" panose="02020603050405020304" pitchFamily="18" charset="0"/>
                          </a:rPr>
                          <m:t>𝑌</m:t>
                        </m:r>
                      </m:e>
                      <m:sub>
                        <m:r>
                          <a:rPr lang="en-US" i="1">
                            <a:latin typeface="Cambria Math" panose="02040503050406030204" pitchFamily="18" charset="0"/>
                            <a:ea typeface="Cambria" panose="02040503050406030204" pitchFamily="18" charset="0"/>
                            <a:cs typeface="Times New Roman" panose="02020603050405020304" pitchFamily="18" charset="0"/>
                          </a:rPr>
                          <m:t>𝑖</m:t>
                        </m:r>
                      </m:sub>
                    </m:sSub>
                    <m:r>
                      <a:rPr lang="es-419" b="0" i="1" smtClean="0">
                        <a:latin typeface="Cambria Math" panose="02040503050406030204" pitchFamily="18" charset="0"/>
                        <a:ea typeface="Cambria" panose="02040503050406030204" pitchFamily="18" charset="0"/>
                        <a:cs typeface="Times New Roman" panose="02020603050405020304" pitchFamily="18" charset="0"/>
                      </a:rPr>
                      <m:t>     ∀</m:t>
                    </m:r>
                    <m:r>
                      <a:rPr lang="es-419" b="0" i="1" smtClean="0">
                        <a:latin typeface="Cambria Math" panose="02040503050406030204" pitchFamily="18" charset="0"/>
                        <a:ea typeface="Cambria" panose="02040503050406030204" pitchFamily="18" charset="0"/>
                        <a:cs typeface="Times New Roman" panose="02020603050405020304" pitchFamily="18" charset="0"/>
                      </a:rPr>
                      <m:t>𝑖</m:t>
                    </m:r>
                  </m:oMath>
                </a14:m>
                <a:r>
                  <a:rPr lang="en-US" dirty="0">
                    <a:latin typeface="Cambria" panose="02040503050406030204" pitchFamily="18" charset="0"/>
                    <a:ea typeface="Cambria" panose="02040503050406030204" pitchFamily="18" charset="0"/>
                    <a:cs typeface="Times New Roman" panose="02020603050405020304" pitchFamily="18" charset="0"/>
                  </a:rPr>
                  <a:t> , </a:t>
                </a:r>
                <a:r>
                  <a:rPr lang="en-US" dirty="0" err="1">
                    <a:latin typeface="Cambria" panose="02040503050406030204" pitchFamily="18" charset="0"/>
                    <a:ea typeface="Cambria" panose="02040503050406030204" pitchFamily="18" charset="0"/>
                    <a:cs typeface="Times New Roman" panose="02020603050405020304" pitchFamily="18" charset="0"/>
                  </a:rPr>
                  <a:t>entonces</a:t>
                </a:r>
                <a:r>
                  <a:rPr lang="en-US" dirty="0">
                    <a:latin typeface="Cambria" panose="02040503050406030204" pitchFamily="18" charset="0"/>
                    <a:ea typeface="Cambria" panose="02040503050406030204" pitchFamily="18" charset="0"/>
                    <a:cs typeface="Times New Roman" panose="02020603050405020304" pitchFamily="18" charset="0"/>
                  </a:rPr>
                  <a:t> el </a:t>
                </a:r>
                <a:r>
                  <a:rPr lang="en-US" dirty="0" err="1">
                    <a:latin typeface="Cambria" panose="02040503050406030204" pitchFamily="18" charset="0"/>
                    <a:ea typeface="Cambria" panose="02040503050406030204" pitchFamily="18" charset="0"/>
                    <a:cs typeface="Times New Roman" panose="02020603050405020304" pitchFamily="18" charset="0"/>
                  </a:rPr>
                  <a:t>riesgo</a:t>
                </a:r>
                <a:r>
                  <a:rPr lang="en-US" dirty="0">
                    <a:latin typeface="Cambria" panose="02040503050406030204" pitchFamily="18" charset="0"/>
                    <a:ea typeface="Cambria" panose="02040503050406030204" pitchFamily="18" charset="0"/>
                    <a:cs typeface="Times New Roman" panose="02020603050405020304" pitchFamily="18" charset="0"/>
                  </a:rPr>
                  <a:t> del </a:t>
                </a:r>
                <a:r>
                  <a:rPr lang="en-US" dirty="0" err="1">
                    <a:latin typeface="Cambria" panose="02040503050406030204" pitchFamily="18" charset="0"/>
                    <a:ea typeface="Cambria" panose="02040503050406030204" pitchFamily="18" charset="0"/>
                    <a:cs typeface="Times New Roman" panose="02020603050405020304" pitchFamily="18" charset="0"/>
                  </a:rPr>
                  <a:t>portafolio</a:t>
                </a:r>
                <a:r>
                  <a:rPr lang="en-US" dirty="0">
                    <a:latin typeface="Cambria" panose="02040503050406030204" pitchFamily="18" charset="0"/>
                    <a:ea typeface="Cambria" panose="02040503050406030204" pitchFamily="18" charset="0"/>
                    <a:cs typeface="Times New Roman" panose="02020603050405020304" pitchFamily="18" charset="0"/>
                  </a:rPr>
                  <a:t>, es </a:t>
                </a:r>
                <a:r>
                  <a:rPr lang="en-US" dirty="0" err="1">
                    <a:latin typeface="Cambria" panose="02040503050406030204" pitchFamily="18" charset="0"/>
                    <a:ea typeface="Cambria" panose="02040503050406030204" pitchFamily="18" charset="0"/>
                    <a:cs typeface="Times New Roman" panose="02020603050405020304" pitchFamily="18" charset="0"/>
                  </a:rPr>
                  <a:t>decir</a:t>
                </a:r>
                <a:r>
                  <a:rPr lang="en-US" dirty="0">
                    <a:latin typeface="Cambria" panose="02040503050406030204" pitchFamily="18" charset="0"/>
                    <a:ea typeface="Cambria" panose="02040503050406030204" pitchFamily="18" charset="0"/>
                    <a:cs typeface="Times New Roman" panose="02020603050405020304" pitchFamily="18" charset="0"/>
                  </a:rPr>
                  <a:t>, el </a:t>
                </a:r>
                <a:r>
                  <a:rPr lang="en-US" dirty="0" err="1">
                    <a:latin typeface="Cambria" panose="02040503050406030204" pitchFamily="18" charset="0"/>
                    <a:ea typeface="Cambria" panose="02040503050406030204" pitchFamily="18" charset="0"/>
                    <a:cs typeface="Times New Roman" panose="02020603050405020304" pitchFamily="18" charset="0"/>
                  </a:rPr>
                  <a:t>monto</a:t>
                </a:r>
                <a:r>
                  <a:rPr lang="en-US" dirty="0">
                    <a:latin typeface="Cambria" panose="02040503050406030204" pitchFamily="18" charset="0"/>
                    <a:ea typeface="Cambria" panose="02040503050406030204" pitchFamily="18" charset="0"/>
                    <a:cs typeface="Times New Roman" panose="02020603050405020304" pitchFamily="18" charset="0"/>
                  </a:rPr>
                  <a:t> total que la </a:t>
                </a:r>
                <a:r>
                  <a:rPr lang="en-US" dirty="0" err="1">
                    <a:latin typeface="Cambria" panose="02040503050406030204" pitchFamily="18" charset="0"/>
                    <a:ea typeface="Cambria" panose="02040503050406030204" pitchFamily="18" charset="0"/>
                    <a:cs typeface="Times New Roman" panose="02020603050405020304" pitchFamily="18" charset="0"/>
                  </a:rPr>
                  <a:t>aseguradora</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latin typeface="Cambria" panose="02040503050406030204" pitchFamily="18" charset="0"/>
                    <a:ea typeface="Cambria" panose="02040503050406030204" pitchFamily="18" charset="0"/>
                    <a:cs typeface="Times New Roman" panose="02020603050405020304" pitchFamily="18" charset="0"/>
                  </a:rPr>
                  <a:t>cubrirá</a:t>
                </a:r>
                <a:r>
                  <a:rPr lang="en-US" dirty="0">
                    <a:latin typeface="Cambria" panose="02040503050406030204" pitchFamily="18" charset="0"/>
                    <a:ea typeface="Cambria" panose="02040503050406030204" pitchFamily="18" charset="0"/>
                    <a:cs typeface="Times New Roman" panose="02020603050405020304" pitchFamily="18" charset="0"/>
                  </a:rPr>
                  <a:t>, la </a:t>
                </a:r>
                <a:r>
                  <a:rPr lang="en-US" dirty="0" err="1">
                    <a:latin typeface="Cambria" panose="02040503050406030204" pitchFamily="18" charset="0"/>
                    <a:ea typeface="Cambria" panose="02040503050406030204" pitchFamily="18" charset="0"/>
                    <a:cs typeface="Times New Roman" panose="02020603050405020304" pitchFamily="18" charset="0"/>
                  </a:rPr>
                  <a:t>llamaremos</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solidFill>
                      <a:schemeClr val="accent1">
                        <a:lumMod val="50000"/>
                      </a:schemeClr>
                    </a:solidFill>
                    <a:latin typeface="Cambria" panose="02040503050406030204" pitchFamily="18" charset="0"/>
                    <a:ea typeface="Cambria" panose="02040503050406030204" pitchFamily="18" charset="0"/>
                    <a:cs typeface="Times New Roman" panose="02020603050405020304" pitchFamily="18" charset="0"/>
                  </a:rPr>
                  <a:t>Modelo</a:t>
                </a:r>
                <a:r>
                  <a:rPr lang="en-US" dirty="0">
                    <a:solidFill>
                      <a:schemeClr val="accent1">
                        <a:lumMod val="50000"/>
                      </a:schemeClr>
                    </a:solidFill>
                    <a:latin typeface="Cambria" panose="02040503050406030204" pitchFamily="18" charset="0"/>
                    <a:ea typeface="Cambria" panose="02040503050406030204" pitchFamily="18" charset="0"/>
                    <a:cs typeface="Times New Roman" panose="02020603050405020304" pitchFamily="18" charset="0"/>
                  </a:rPr>
                  <a:t> </a:t>
                </a:r>
                <a:r>
                  <a:rPr lang="en-US" dirty="0" err="1">
                    <a:solidFill>
                      <a:schemeClr val="accent1">
                        <a:lumMod val="50000"/>
                      </a:schemeClr>
                    </a:solidFill>
                    <a:latin typeface="Cambria" panose="02040503050406030204" pitchFamily="18" charset="0"/>
                    <a:ea typeface="Cambria" panose="02040503050406030204" pitchFamily="18" charset="0"/>
                    <a:cs typeface="Times New Roman" panose="02020603050405020304" pitchFamily="18" charset="0"/>
                  </a:rPr>
                  <a:t>Pérdidas</a:t>
                </a:r>
                <a:r>
                  <a:rPr lang="en-US" dirty="0">
                    <a:solidFill>
                      <a:schemeClr val="accent1">
                        <a:lumMod val="50000"/>
                      </a:schemeClr>
                    </a:solidFill>
                    <a:latin typeface="Cambria" panose="02040503050406030204" pitchFamily="18" charset="0"/>
                    <a:ea typeface="Cambria" panose="02040503050406030204" pitchFamily="18" charset="0"/>
                    <a:cs typeface="Times New Roman" panose="02020603050405020304" pitchFamily="18" charset="0"/>
                  </a:rPr>
                  <a:t> </a:t>
                </a:r>
                <a:r>
                  <a:rPr lang="en-US" dirty="0" err="1">
                    <a:solidFill>
                      <a:schemeClr val="accent1">
                        <a:lumMod val="50000"/>
                      </a:schemeClr>
                    </a:solidFill>
                    <a:latin typeface="Cambria" panose="02040503050406030204" pitchFamily="18" charset="0"/>
                    <a:ea typeface="Cambria" panose="02040503050406030204" pitchFamily="18" charset="0"/>
                    <a:cs typeface="Times New Roman" panose="02020603050405020304" pitchFamily="18" charset="0"/>
                  </a:rPr>
                  <a:t>Agregadas</a:t>
                </a:r>
                <a:r>
                  <a:rPr lang="en-US" dirty="0">
                    <a:latin typeface="Cambria" panose="02040503050406030204" pitchFamily="18" charset="0"/>
                    <a:ea typeface="Cambria" panose="02040503050406030204" pitchFamily="18" charset="0"/>
                    <a:cs typeface="Times New Roman" panose="02020603050405020304" pitchFamily="18" charset="0"/>
                  </a:rPr>
                  <a:t>:</a:t>
                </a:r>
              </a:p>
              <a:p>
                <a:pPr algn="just">
                  <a:spcBef>
                    <a:spcPts val="900"/>
                  </a:spcBef>
                  <a:spcAft>
                    <a:spcPts val="900"/>
                  </a:spcAft>
                </a:pPr>
                <a:endParaRPr lang="es-419" dirty="0">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i="1" smtClean="0">
                          <a:solidFill>
                            <a:schemeClr val="accent1">
                              <a:lumMod val="50000"/>
                            </a:schemeClr>
                          </a:solidFill>
                          <a:latin typeface="Cambria Math" panose="02040503050406030204" pitchFamily="18" charset="0"/>
                          <a:ea typeface="Cambria" panose="02040503050406030204" pitchFamily="18" charset="0"/>
                          <a:cs typeface="Times New Roman" panose="02020603050405020304" pitchFamily="18" charset="0"/>
                        </a:rPr>
                        <m:t>𝑆</m:t>
                      </m:r>
                      <m:r>
                        <a:rPr lang="en-US" i="1">
                          <a:latin typeface="Cambria Math" panose="02040503050406030204" pitchFamily="18" charset="0"/>
                          <a:ea typeface="Cambria" panose="02040503050406030204" pitchFamily="18" charset="0"/>
                          <a:cs typeface="Times New Roman" panose="02020603050405020304" pitchFamily="18" charset="0"/>
                        </a:rPr>
                        <m:t>=</m:t>
                      </m:r>
                      <m:nary>
                        <m:naryPr>
                          <m:chr m:val="∑"/>
                          <m:limLoc m:val="undOvr"/>
                          <m:ctrlPr>
                            <a:rPr lang="es-419" i="1">
                              <a:latin typeface="Cambria Math" panose="02040503050406030204" pitchFamily="18" charset="0"/>
                              <a:ea typeface="Cambria" panose="02040503050406030204" pitchFamily="18" charset="0"/>
                              <a:cs typeface="Times New Roman" panose="02020603050405020304" pitchFamily="18" charset="0"/>
                            </a:rPr>
                          </m:ctrlPr>
                        </m:naryPr>
                        <m:sub>
                          <m:r>
                            <a:rPr lang="en-US" i="1">
                              <a:latin typeface="Cambria Math" panose="02040503050406030204" pitchFamily="18" charset="0"/>
                              <a:ea typeface="Cambria" panose="02040503050406030204" pitchFamily="18" charset="0"/>
                              <a:cs typeface="Times New Roman" panose="02020603050405020304" pitchFamily="18" charset="0"/>
                            </a:rPr>
                            <m:t>𝑗</m:t>
                          </m:r>
                          <m:r>
                            <a:rPr lang="en-US" i="1">
                              <a:latin typeface="Cambria Math" panose="02040503050406030204" pitchFamily="18" charset="0"/>
                              <a:ea typeface="Cambria" panose="02040503050406030204" pitchFamily="18" charset="0"/>
                              <a:cs typeface="Times New Roman" panose="02020603050405020304" pitchFamily="18" charset="0"/>
                            </a:rPr>
                            <m:t>=1</m:t>
                          </m:r>
                        </m:sub>
                        <m:sup>
                          <m:r>
                            <a:rPr lang="en-US" i="1">
                              <a:latin typeface="Cambria Math" panose="02040503050406030204" pitchFamily="18" charset="0"/>
                              <a:ea typeface="Cambria" panose="02040503050406030204" pitchFamily="18" charset="0"/>
                              <a:cs typeface="Times New Roman" panose="02020603050405020304" pitchFamily="18" charset="0"/>
                            </a:rPr>
                            <m:t>𝑁</m:t>
                          </m:r>
                        </m:sup>
                        <m:e>
                          <m:sSub>
                            <m:sSubPr>
                              <m:ctrlPr>
                                <a:rPr lang="es-419" i="1">
                                  <a:latin typeface="Cambria Math" panose="02040503050406030204" pitchFamily="18" charset="0"/>
                                  <a:ea typeface="Cambria" panose="02040503050406030204" pitchFamily="18" charset="0"/>
                                  <a:cs typeface="Times New Roman" panose="02020603050405020304" pitchFamily="18" charset="0"/>
                                </a:rPr>
                              </m:ctrlPr>
                            </m:sSubPr>
                            <m:e>
                              <m:r>
                                <a:rPr lang="en-US" i="1" smtClean="0">
                                  <a:solidFill>
                                    <a:schemeClr val="accent2">
                                      <a:lumMod val="50000"/>
                                    </a:schemeClr>
                                  </a:solidFill>
                                  <a:latin typeface="Cambria Math" panose="02040503050406030204" pitchFamily="18" charset="0"/>
                                  <a:ea typeface="Cambria" panose="02040503050406030204" pitchFamily="18" charset="0"/>
                                  <a:cs typeface="Times New Roman" panose="02020603050405020304" pitchFamily="18" charset="0"/>
                                </a:rPr>
                                <m:t>𝑌</m:t>
                              </m:r>
                            </m:e>
                            <m:sub>
                              <m:r>
                                <a:rPr lang="en-US" i="1">
                                  <a:latin typeface="Cambria Math" panose="02040503050406030204" pitchFamily="18" charset="0"/>
                                  <a:ea typeface="Cambria" panose="02040503050406030204" pitchFamily="18" charset="0"/>
                                  <a:cs typeface="Times New Roman" panose="02020603050405020304" pitchFamily="18" charset="0"/>
                                </a:rPr>
                                <m:t>𝑗</m:t>
                              </m:r>
                            </m:sub>
                          </m:sSub>
                        </m:e>
                      </m:nary>
                    </m:oMath>
                  </m:oMathPara>
                </a14:m>
                <a:endParaRPr lang="es-419" dirty="0">
                  <a:latin typeface="Cambria" panose="02040503050406030204" pitchFamily="18" charset="0"/>
                  <a:ea typeface="Cambria" panose="02040503050406030204" pitchFamily="18" charset="0"/>
                  <a:cs typeface="Times New Roman" panose="02020603050405020304" pitchFamily="18" charset="0"/>
                </a:endParaRPr>
              </a:p>
            </p:txBody>
          </p:sp>
        </mc:Choice>
        <mc:Fallback xmlns="">
          <p:sp>
            <p:nvSpPr>
              <p:cNvPr id="4" name="Rectángulo 3">
                <a:extLst>
                  <a:ext uri="{FF2B5EF4-FFF2-40B4-BE49-F238E27FC236}">
                    <a16:creationId xmlns:a16="http://schemas.microsoft.com/office/drawing/2014/main" id="{D8D557CF-D3F3-4A0F-86E6-04E2A9D42A98}"/>
                  </a:ext>
                </a:extLst>
              </p:cNvPr>
              <p:cNvSpPr>
                <a:spLocks noRot="1" noChangeAspect="1" noMove="1" noResize="1" noEditPoints="1" noAdjustHandles="1" noChangeArrowheads="1" noChangeShapeType="1" noTextEdit="1"/>
              </p:cNvSpPr>
              <p:nvPr/>
            </p:nvSpPr>
            <p:spPr>
              <a:xfrm>
                <a:off x="864066" y="1961382"/>
                <a:ext cx="10444294" cy="3549177"/>
              </a:xfrm>
              <a:prstGeom prst="rect">
                <a:avLst/>
              </a:prstGeom>
              <a:blipFill>
                <a:blip r:embed="rId2"/>
                <a:stretch>
                  <a:fillRect l="-525" t="-1203" r="-467"/>
                </a:stretch>
              </a:blipFill>
            </p:spPr>
            <p:txBody>
              <a:bodyPr/>
              <a:lstStyle/>
              <a:p>
                <a:r>
                  <a:rPr lang="es-419">
                    <a:noFill/>
                  </a:rPr>
                  <a:t> </a:t>
                </a:r>
              </a:p>
            </p:txBody>
          </p:sp>
        </mc:Fallback>
      </mc:AlternateContent>
      <p:sp>
        <p:nvSpPr>
          <p:cNvPr id="5" name="Rectángulo 4">
            <a:extLst>
              <a:ext uri="{FF2B5EF4-FFF2-40B4-BE49-F238E27FC236}">
                <a16:creationId xmlns:a16="http://schemas.microsoft.com/office/drawing/2014/main" id="{8EEEC978-9336-416B-A6F3-501C3A71A2B3}"/>
              </a:ext>
            </a:extLst>
          </p:cNvPr>
          <p:cNvSpPr/>
          <p:nvPr/>
        </p:nvSpPr>
        <p:spPr>
          <a:xfrm>
            <a:off x="794759" y="1471588"/>
            <a:ext cx="1303562" cy="369332"/>
          </a:xfrm>
          <a:prstGeom prst="rect">
            <a:avLst/>
          </a:prstGeom>
        </p:spPr>
        <p:txBody>
          <a:bodyPr wrap="none">
            <a:spAutoFit/>
          </a:bodyPr>
          <a:lstStyle/>
          <a:p>
            <a:r>
              <a:rPr lang="es-419" dirty="0">
                <a:solidFill>
                  <a:schemeClr val="accent1">
                    <a:lumMod val="50000"/>
                  </a:schemeClr>
                </a:solidFill>
                <a:latin typeface="Cambria Math" panose="02040503050406030204" pitchFamily="18" charset="0"/>
              </a:rPr>
              <a:t> Definición:</a:t>
            </a:r>
            <a:endParaRPr lang="es-419" dirty="0">
              <a:solidFill>
                <a:schemeClr val="accent1">
                  <a:lumMod val="50000"/>
                </a:schemeClr>
              </a:solidFill>
            </a:endParaRPr>
          </a:p>
        </p:txBody>
      </p:sp>
    </p:spTree>
    <p:extLst>
      <p:ext uri="{BB962C8B-B14F-4D97-AF65-F5344CB8AC3E}">
        <p14:creationId xmlns:p14="http://schemas.microsoft.com/office/powerpoint/2010/main" val="2183506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ángulo 5">
                <a:extLst>
                  <a:ext uri="{FF2B5EF4-FFF2-40B4-BE49-F238E27FC236}">
                    <a16:creationId xmlns:a16="http://schemas.microsoft.com/office/drawing/2014/main" id="{CC396CDF-6C69-457E-BC6B-AD4988108E39}"/>
                  </a:ext>
                </a:extLst>
              </p:cNvPr>
              <p:cNvSpPr/>
              <p:nvPr/>
            </p:nvSpPr>
            <p:spPr>
              <a:xfrm>
                <a:off x="2074876" y="1626909"/>
                <a:ext cx="8470084" cy="3694216"/>
              </a:xfrm>
              <a:prstGeom prst="rect">
                <a:avLst/>
              </a:prstGeom>
            </p:spPr>
            <p:txBody>
              <a:bodyPr wrap="square">
                <a:spAutoFit/>
              </a:bodyPr>
              <a:lstStyle/>
              <a:p>
                <a:pPr algn="just">
                  <a:spcBef>
                    <a:spcPts val="900"/>
                  </a:spcBef>
                  <a:spcAft>
                    <a:spcPts val="900"/>
                  </a:spcAft>
                </a:pPr>
                <a:r>
                  <a:rPr lang="en-US" dirty="0">
                    <a:solidFill>
                      <a:srgbClr val="FF0000"/>
                    </a:solidFill>
                    <a:latin typeface="Cambria" panose="02040503050406030204" pitchFamily="18" charset="0"/>
                    <a:ea typeface="Cambria" panose="02040503050406030204" pitchFamily="18" charset="0"/>
                    <a:cs typeface="Times New Roman" panose="02020603050405020304" pitchFamily="18" charset="0"/>
                  </a:rPr>
                  <a:t>Ejercicio:</a:t>
                </a:r>
              </a:p>
              <a:p>
                <a:pPr algn="just">
                  <a:spcBef>
                    <a:spcPts val="900"/>
                  </a:spcBef>
                  <a:spcAft>
                    <a:spcPts val="900"/>
                  </a:spcAft>
                </a:pPr>
                <a:r>
                  <a:rPr lang="en-US" dirty="0" err="1">
                    <a:latin typeface="Cambria" panose="02040503050406030204" pitchFamily="18" charset="0"/>
                    <a:ea typeface="Cambria" panose="02040503050406030204" pitchFamily="18" charset="0"/>
                    <a:cs typeface="Times New Roman" panose="02020603050405020304" pitchFamily="18" charset="0"/>
                  </a:rPr>
                  <a:t>Suponiendo</a:t>
                </a:r>
                <a:r>
                  <a:rPr lang="en-US" dirty="0">
                    <a:latin typeface="Cambria" panose="02040503050406030204" pitchFamily="18" charset="0"/>
                    <a:ea typeface="Cambria" panose="02040503050406030204" pitchFamily="18" charset="0"/>
                    <a:cs typeface="Times New Roman" panose="02020603050405020304" pitchFamily="18" charset="0"/>
                  </a:rPr>
                  <a:t> que las </a:t>
                </a:r>
                <a:r>
                  <a:rPr lang="en-US" dirty="0" err="1">
                    <a:latin typeface="Cambria" panose="02040503050406030204" pitchFamily="18" charset="0"/>
                    <a:ea typeface="Cambria" panose="02040503050406030204" pitchFamily="18" charset="0"/>
                    <a:cs typeface="Times New Roman" panose="02020603050405020304" pitchFamily="18" charset="0"/>
                  </a:rPr>
                  <a:t>cantidades</a:t>
                </a:r>
                <a:r>
                  <a:rPr lang="en-US" dirty="0">
                    <a:latin typeface="Cambria" panose="02040503050406030204" pitchFamily="18" charset="0"/>
                    <a:ea typeface="Cambria" panose="02040503050406030204" pitchFamily="18" charset="0"/>
                    <a:cs typeface="Times New Roman" panose="02020603050405020304" pitchFamily="18" charset="0"/>
                  </a:rPr>
                  <a:t> y </a:t>
                </a:r>
                <a:r>
                  <a:rPr lang="en-US" dirty="0" err="1">
                    <a:latin typeface="Cambria" panose="02040503050406030204" pitchFamily="18" charset="0"/>
                    <a:ea typeface="Cambria" panose="02040503050406030204" pitchFamily="18" charset="0"/>
                    <a:cs typeface="Times New Roman" panose="02020603050405020304" pitchFamily="18" charset="0"/>
                  </a:rPr>
                  <a:t>funciones</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latin typeface="Cambria" panose="02040503050406030204" pitchFamily="18" charset="0"/>
                    <a:ea typeface="Cambria" panose="02040503050406030204" pitchFamily="18" charset="0"/>
                    <a:cs typeface="Times New Roman" panose="02020603050405020304" pitchFamily="18" charset="0"/>
                  </a:rPr>
                  <a:t>indicadas</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latin typeface="Cambria" panose="02040503050406030204" pitchFamily="18" charset="0"/>
                    <a:ea typeface="Cambria" panose="02040503050406030204" pitchFamily="18" charset="0"/>
                    <a:cs typeface="Times New Roman" panose="02020603050405020304" pitchFamily="18" charset="0"/>
                  </a:rPr>
                  <a:t>existen</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latin typeface="Cambria" panose="02040503050406030204" pitchFamily="18" charset="0"/>
                    <a:ea typeface="Cambria" panose="02040503050406030204" pitchFamily="18" charset="0"/>
                    <a:cs typeface="Times New Roman" panose="02020603050405020304" pitchFamily="18" charset="0"/>
                  </a:rPr>
                  <a:t>demuestra</a:t>
                </a:r>
                <a:r>
                  <a:rPr lang="en-US" dirty="0">
                    <a:latin typeface="Cambria" panose="02040503050406030204" pitchFamily="18" charset="0"/>
                    <a:ea typeface="Cambria" panose="02040503050406030204" pitchFamily="18" charset="0"/>
                    <a:cs typeface="Times New Roman" panose="02020603050405020304" pitchFamily="18" charset="0"/>
                  </a:rPr>
                  <a:t> que el </a:t>
                </a:r>
                <a:r>
                  <a:rPr lang="en-US" dirty="0" err="1">
                    <a:latin typeface="Cambria" panose="02040503050406030204" pitchFamily="18" charset="0"/>
                    <a:ea typeface="Cambria" panose="02040503050406030204" pitchFamily="18" charset="0"/>
                    <a:cs typeface="Times New Roman" panose="02020603050405020304" pitchFamily="18" charset="0"/>
                  </a:rPr>
                  <a:t>riesgo</a:t>
                </a:r>
                <a:r>
                  <a:rPr lang="en-US" dirty="0">
                    <a:latin typeface="Cambria" panose="02040503050406030204" pitchFamily="18" charset="0"/>
                    <a:ea typeface="Cambria" panose="02040503050406030204" pitchFamily="18" charset="0"/>
                    <a:cs typeface="Times New Roman" panose="02020603050405020304" pitchFamily="18" charset="0"/>
                  </a:rPr>
                  <a:t> S </a:t>
                </a:r>
                <a:r>
                  <a:rPr lang="en-US" dirty="0" err="1">
                    <a:latin typeface="Cambria" panose="02040503050406030204" pitchFamily="18" charset="0"/>
                    <a:ea typeface="Cambria" panose="02040503050406030204" pitchFamily="18" charset="0"/>
                    <a:cs typeface="Times New Roman" panose="02020603050405020304" pitchFamily="18" charset="0"/>
                  </a:rPr>
                  <a:t>en</a:t>
                </a:r>
                <a:r>
                  <a:rPr lang="en-US" dirty="0">
                    <a:latin typeface="Cambria" panose="02040503050406030204" pitchFamily="18" charset="0"/>
                    <a:ea typeface="Cambria" panose="02040503050406030204" pitchFamily="18" charset="0"/>
                    <a:cs typeface="Times New Roman" panose="02020603050405020304" pitchFamily="18" charset="0"/>
                  </a:rPr>
                  <a:t> el </a:t>
                </a:r>
                <a:r>
                  <a:rPr lang="en-US" dirty="0" err="1">
                    <a:latin typeface="Cambria" panose="02040503050406030204" pitchFamily="18" charset="0"/>
                    <a:ea typeface="Cambria" panose="02040503050406030204" pitchFamily="18" charset="0"/>
                    <a:cs typeface="Times New Roman" panose="02020603050405020304" pitchFamily="18" charset="0"/>
                  </a:rPr>
                  <a:t>modelo</a:t>
                </a:r>
                <a:r>
                  <a:rPr lang="en-US" dirty="0">
                    <a:latin typeface="Cambria" panose="02040503050406030204" pitchFamily="18" charset="0"/>
                    <a:ea typeface="Cambria" panose="02040503050406030204" pitchFamily="18" charset="0"/>
                    <a:cs typeface="Times New Roman" panose="02020603050405020304" pitchFamily="18" charset="0"/>
                  </a:rPr>
                  <a:t> de </a:t>
                </a:r>
                <a:r>
                  <a:rPr lang="en-US" dirty="0" err="1">
                    <a:latin typeface="Cambria" panose="02040503050406030204" pitchFamily="18" charset="0"/>
                    <a:ea typeface="Cambria" panose="02040503050406030204" pitchFamily="18" charset="0"/>
                    <a:cs typeface="Times New Roman" panose="02020603050405020304" pitchFamily="18" charset="0"/>
                  </a:rPr>
                  <a:t>pérdidas</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latin typeface="Cambria" panose="02040503050406030204" pitchFamily="18" charset="0"/>
                    <a:ea typeface="Cambria" panose="02040503050406030204" pitchFamily="18" charset="0"/>
                    <a:cs typeface="Times New Roman" panose="02020603050405020304" pitchFamily="18" charset="0"/>
                  </a:rPr>
                  <a:t>agregadas</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latin typeface="Cambria" panose="02040503050406030204" pitchFamily="18" charset="0"/>
                    <a:ea typeface="Cambria" panose="02040503050406030204" pitchFamily="18" charset="0"/>
                    <a:cs typeface="Times New Roman" panose="02020603050405020304" pitchFamily="18" charset="0"/>
                  </a:rPr>
                  <a:t>cumple</a:t>
                </a:r>
                <a:r>
                  <a:rPr lang="en-US" dirty="0">
                    <a:latin typeface="Cambria" panose="02040503050406030204" pitchFamily="18" charset="0"/>
                    <a:ea typeface="Cambria" panose="02040503050406030204" pitchFamily="18" charset="0"/>
                    <a:cs typeface="Times New Roman" panose="02020603050405020304" pitchFamily="18" charset="0"/>
                  </a:rPr>
                  <a:t> las </a:t>
                </a:r>
                <a:r>
                  <a:rPr lang="en-US" dirty="0" err="1">
                    <a:latin typeface="Cambria" panose="02040503050406030204" pitchFamily="18" charset="0"/>
                    <a:ea typeface="Cambria" panose="02040503050406030204" pitchFamily="18" charset="0"/>
                    <a:cs typeface="Times New Roman" panose="02020603050405020304" pitchFamily="18" charset="0"/>
                  </a:rPr>
                  <a:t>sigueintes</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latin typeface="Cambria" panose="02040503050406030204" pitchFamily="18" charset="0"/>
                    <a:ea typeface="Cambria" panose="02040503050406030204" pitchFamily="18" charset="0"/>
                    <a:cs typeface="Times New Roman" panose="02020603050405020304" pitchFamily="18" charset="0"/>
                  </a:rPr>
                  <a:t>propiedades</a:t>
                </a:r>
                <a:r>
                  <a:rPr lang="en-US" dirty="0">
                    <a:latin typeface="Cambria" panose="02040503050406030204" pitchFamily="18" charset="0"/>
                    <a:ea typeface="Cambria" panose="02040503050406030204" pitchFamily="18" charset="0"/>
                    <a:cs typeface="Times New Roman" panose="02020603050405020304" pitchFamily="18" charset="0"/>
                  </a:rPr>
                  <a:t>:</a:t>
                </a:r>
                <a:endParaRPr lang="en-US" b="1" dirty="0">
                  <a:latin typeface="Cambria" panose="02040503050406030204" pitchFamily="18" charset="0"/>
                  <a:ea typeface="Cambria" panose="02040503050406030204" pitchFamily="18" charset="0"/>
                  <a:cs typeface="Times New Roman" panose="02020603050405020304" pitchFamily="18" charset="0"/>
                </a:endParaRPr>
              </a:p>
              <a:p>
                <a:pPr algn="ctr">
                  <a:spcBef>
                    <a:spcPts val="900"/>
                  </a:spcBef>
                  <a:spcAft>
                    <a:spcPts val="900"/>
                  </a:spcAft>
                </a:pPr>
                <a:r>
                  <a:rPr lang="en-US" b="1" dirty="0" err="1">
                    <a:latin typeface="Cambria" panose="02040503050406030204" pitchFamily="18" charset="0"/>
                    <a:ea typeface="Cambria" panose="02040503050406030204" pitchFamily="18" charset="0"/>
                    <a:cs typeface="Times New Roman" panose="02020603050405020304" pitchFamily="18" charset="0"/>
                  </a:rPr>
                  <a:t>Propiedades</a:t>
                </a:r>
                <a:r>
                  <a:rPr lang="en-US" b="1" dirty="0">
                    <a:latin typeface="Cambria" panose="02040503050406030204" pitchFamily="18" charset="0"/>
                    <a:ea typeface="Cambria" panose="02040503050406030204" pitchFamily="18" charset="0"/>
                    <a:cs typeface="Times New Roman" panose="02020603050405020304" pitchFamily="18" charset="0"/>
                  </a:rPr>
                  <a:t> </a:t>
                </a:r>
                <a:r>
                  <a:rPr lang="en-US" b="1" dirty="0" err="1">
                    <a:latin typeface="Cambria" panose="02040503050406030204" pitchFamily="18" charset="0"/>
                    <a:ea typeface="Cambria" panose="02040503050406030204" pitchFamily="18" charset="0"/>
                    <a:cs typeface="Times New Roman" panose="02020603050405020304" pitchFamily="18" charset="0"/>
                  </a:rPr>
                  <a:t>Básicas</a:t>
                </a:r>
                <a:endParaRPr lang="en-US" b="1" dirty="0">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r>
                  <a:rPr lang="en-US" b="1" dirty="0">
                    <a:latin typeface="Cambria" panose="02040503050406030204" pitchFamily="18" charset="0"/>
                    <a:ea typeface="Cambria" panose="02040503050406030204" pitchFamily="18" charset="0"/>
                    <a:cs typeface="Times New Roman" panose="02020603050405020304" pitchFamily="18" charset="0"/>
                  </a:rPr>
                  <a:t>1. </a:t>
                </a:r>
                <a14:m>
                  <m:oMath xmlns:m="http://schemas.openxmlformats.org/officeDocument/2006/math">
                    <m:r>
                      <a:rPr lang="en-US" i="1">
                        <a:latin typeface="Cambria Math" panose="02040503050406030204" pitchFamily="18" charset="0"/>
                        <a:ea typeface="Cambria" panose="02040503050406030204" pitchFamily="18" charset="0"/>
                        <a:cs typeface="Times New Roman" panose="02020603050405020304" pitchFamily="18" charset="0"/>
                      </a:rPr>
                      <m:t>𝔼</m:t>
                    </m:r>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smtClean="0">
                        <a:solidFill>
                          <a:schemeClr val="accent1">
                            <a:lumMod val="50000"/>
                          </a:schemeClr>
                        </a:solidFill>
                        <a:latin typeface="Cambria Math" panose="02040503050406030204" pitchFamily="18" charset="0"/>
                        <a:ea typeface="Cambria" panose="02040503050406030204" pitchFamily="18" charset="0"/>
                        <a:cs typeface="Times New Roman" panose="02020603050405020304" pitchFamily="18" charset="0"/>
                      </a:rPr>
                      <m:t>𝑆</m:t>
                    </m:r>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a:latin typeface="Cambria Math" panose="02040503050406030204" pitchFamily="18" charset="0"/>
                        <a:ea typeface="Cambria" panose="02040503050406030204" pitchFamily="18" charset="0"/>
                        <a:cs typeface="Times New Roman" panose="02020603050405020304" pitchFamily="18" charset="0"/>
                      </a:rPr>
                      <m:t>𝔼</m:t>
                    </m:r>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smtClean="0">
                        <a:solidFill>
                          <a:schemeClr val="accent6">
                            <a:lumMod val="50000"/>
                          </a:schemeClr>
                        </a:solidFill>
                        <a:latin typeface="Cambria Math" panose="02040503050406030204" pitchFamily="18" charset="0"/>
                        <a:ea typeface="Cambria" panose="02040503050406030204" pitchFamily="18" charset="0"/>
                        <a:cs typeface="Times New Roman" panose="02020603050405020304" pitchFamily="18" charset="0"/>
                      </a:rPr>
                      <m:t>𝑁</m:t>
                    </m:r>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a:latin typeface="Cambria Math" panose="02040503050406030204" pitchFamily="18" charset="0"/>
                        <a:ea typeface="Cambria" panose="02040503050406030204" pitchFamily="18" charset="0"/>
                        <a:cs typeface="Times New Roman" panose="02020603050405020304" pitchFamily="18" charset="0"/>
                      </a:rPr>
                      <m:t>𝔼</m:t>
                    </m:r>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smtClean="0">
                        <a:solidFill>
                          <a:schemeClr val="accent2">
                            <a:lumMod val="50000"/>
                          </a:schemeClr>
                        </a:solidFill>
                        <a:latin typeface="Cambria Math" panose="02040503050406030204" pitchFamily="18" charset="0"/>
                        <a:ea typeface="Cambria" panose="02040503050406030204" pitchFamily="18" charset="0"/>
                        <a:cs typeface="Times New Roman" panose="02020603050405020304" pitchFamily="18" charset="0"/>
                      </a:rPr>
                      <m:t>𝑌</m:t>
                    </m:r>
                    <m:r>
                      <a:rPr lang="en-US" i="1">
                        <a:latin typeface="Cambria Math" panose="02040503050406030204" pitchFamily="18" charset="0"/>
                        <a:ea typeface="Cambria" panose="02040503050406030204" pitchFamily="18" charset="0"/>
                        <a:cs typeface="Times New Roman" panose="02020603050405020304" pitchFamily="18" charset="0"/>
                      </a:rPr>
                      <m:t>]</m:t>
                    </m:r>
                  </m:oMath>
                </a14:m>
                <a:endParaRPr lang="es-419" dirty="0">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r>
                  <a:rPr lang="en-US" b="1" dirty="0">
                    <a:latin typeface="Cambria" panose="02040503050406030204" pitchFamily="18" charset="0"/>
                    <a:ea typeface="Cambria" panose="02040503050406030204" pitchFamily="18" charset="0"/>
                    <a:cs typeface="Times New Roman" panose="02020603050405020304" pitchFamily="18" charset="0"/>
                  </a:rPr>
                  <a:t>2. </a:t>
                </a:r>
                <a14:m>
                  <m:oMath xmlns:m="http://schemas.openxmlformats.org/officeDocument/2006/math">
                    <m:r>
                      <a:rPr lang="en-US" i="1">
                        <a:latin typeface="Cambria Math" panose="02040503050406030204" pitchFamily="18" charset="0"/>
                        <a:ea typeface="Cambria" panose="02040503050406030204" pitchFamily="18" charset="0"/>
                        <a:cs typeface="Times New Roman" panose="02020603050405020304" pitchFamily="18" charset="0"/>
                      </a:rPr>
                      <m:t>𝔼</m:t>
                    </m:r>
                    <m:r>
                      <a:rPr lang="en-US" i="1">
                        <a:latin typeface="Cambria Math" panose="02040503050406030204" pitchFamily="18" charset="0"/>
                        <a:ea typeface="Cambria" panose="02040503050406030204" pitchFamily="18" charset="0"/>
                        <a:cs typeface="Times New Roman" panose="02020603050405020304" pitchFamily="18" charset="0"/>
                      </a:rPr>
                      <m:t>[</m:t>
                    </m:r>
                    <m:sSup>
                      <m:sSupPr>
                        <m:ctrlPr>
                          <a:rPr lang="es-419" i="1">
                            <a:latin typeface="Cambria Math" panose="02040503050406030204" pitchFamily="18" charset="0"/>
                            <a:ea typeface="Cambria" panose="02040503050406030204" pitchFamily="18" charset="0"/>
                            <a:cs typeface="Times New Roman" panose="02020603050405020304" pitchFamily="18" charset="0"/>
                          </a:rPr>
                        </m:ctrlPr>
                      </m:sSupPr>
                      <m:e>
                        <m:r>
                          <a:rPr lang="en-US" i="1" smtClean="0">
                            <a:solidFill>
                              <a:schemeClr val="accent1">
                                <a:lumMod val="50000"/>
                              </a:schemeClr>
                            </a:solidFill>
                            <a:latin typeface="Cambria Math" panose="02040503050406030204" pitchFamily="18" charset="0"/>
                            <a:ea typeface="Cambria" panose="02040503050406030204" pitchFamily="18" charset="0"/>
                            <a:cs typeface="Times New Roman" panose="02020603050405020304" pitchFamily="18" charset="0"/>
                          </a:rPr>
                          <m:t>𝑆</m:t>
                        </m:r>
                      </m:e>
                      <m:sup>
                        <m:r>
                          <a:rPr lang="en-US" i="1">
                            <a:latin typeface="Cambria Math" panose="02040503050406030204" pitchFamily="18" charset="0"/>
                            <a:ea typeface="Cambria" panose="02040503050406030204" pitchFamily="18" charset="0"/>
                            <a:cs typeface="Times New Roman" panose="02020603050405020304" pitchFamily="18" charset="0"/>
                          </a:rPr>
                          <m:t>2</m:t>
                        </m:r>
                      </m:sup>
                    </m:sSup>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a:latin typeface="Cambria Math" panose="02040503050406030204" pitchFamily="18" charset="0"/>
                        <a:ea typeface="Cambria" panose="02040503050406030204" pitchFamily="18" charset="0"/>
                        <a:cs typeface="Times New Roman" panose="02020603050405020304" pitchFamily="18" charset="0"/>
                      </a:rPr>
                      <m:t>𝔼</m:t>
                    </m:r>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smtClean="0">
                        <a:solidFill>
                          <a:schemeClr val="accent6">
                            <a:lumMod val="50000"/>
                          </a:schemeClr>
                        </a:solidFill>
                        <a:latin typeface="Cambria Math" panose="02040503050406030204" pitchFamily="18" charset="0"/>
                        <a:ea typeface="Cambria" panose="02040503050406030204" pitchFamily="18" charset="0"/>
                        <a:cs typeface="Times New Roman" panose="02020603050405020304" pitchFamily="18" charset="0"/>
                      </a:rPr>
                      <m:t>𝑁</m:t>
                    </m:r>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a:latin typeface="Cambria Math" panose="02040503050406030204" pitchFamily="18" charset="0"/>
                        <a:ea typeface="Cambria" panose="02040503050406030204" pitchFamily="18" charset="0"/>
                        <a:cs typeface="Times New Roman" panose="02020603050405020304" pitchFamily="18" charset="0"/>
                      </a:rPr>
                      <m:t>𝔼</m:t>
                    </m:r>
                    <m:r>
                      <a:rPr lang="en-US" i="1">
                        <a:latin typeface="Cambria Math" panose="02040503050406030204" pitchFamily="18" charset="0"/>
                        <a:ea typeface="Cambria" panose="02040503050406030204" pitchFamily="18" charset="0"/>
                        <a:cs typeface="Times New Roman" panose="02020603050405020304" pitchFamily="18" charset="0"/>
                      </a:rPr>
                      <m:t>[</m:t>
                    </m:r>
                    <m:sSup>
                      <m:sSupPr>
                        <m:ctrlPr>
                          <a:rPr lang="es-419" i="1">
                            <a:latin typeface="Cambria Math" panose="02040503050406030204" pitchFamily="18" charset="0"/>
                            <a:ea typeface="Cambria" panose="02040503050406030204" pitchFamily="18" charset="0"/>
                            <a:cs typeface="Times New Roman" panose="02020603050405020304" pitchFamily="18" charset="0"/>
                          </a:rPr>
                        </m:ctrlPr>
                      </m:sSupPr>
                      <m:e>
                        <m:r>
                          <a:rPr lang="en-US" i="1" smtClean="0">
                            <a:solidFill>
                              <a:schemeClr val="accent2">
                                <a:lumMod val="50000"/>
                              </a:schemeClr>
                            </a:solidFill>
                            <a:latin typeface="Cambria Math" panose="02040503050406030204" pitchFamily="18" charset="0"/>
                            <a:ea typeface="Cambria" panose="02040503050406030204" pitchFamily="18" charset="0"/>
                            <a:cs typeface="Times New Roman" panose="02020603050405020304" pitchFamily="18" charset="0"/>
                          </a:rPr>
                          <m:t>𝑌</m:t>
                        </m:r>
                      </m:e>
                      <m:sup>
                        <m:r>
                          <a:rPr lang="en-US" i="1">
                            <a:latin typeface="Cambria Math" panose="02040503050406030204" pitchFamily="18" charset="0"/>
                            <a:ea typeface="Cambria" panose="02040503050406030204" pitchFamily="18" charset="0"/>
                            <a:cs typeface="Times New Roman" panose="02020603050405020304" pitchFamily="18" charset="0"/>
                          </a:rPr>
                          <m:t>2</m:t>
                        </m:r>
                      </m:sup>
                    </m:sSup>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a:latin typeface="Cambria Math" panose="02040503050406030204" pitchFamily="18" charset="0"/>
                        <a:ea typeface="Cambria" panose="02040503050406030204" pitchFamily="18" charset="0"/>
                        <a:cs typeface="Times New Roman" panose="02020603050405020304" pitchFamily="18" charset="0"/>
                      </a:rPr>
                      <m:t>𝔼</m:t>
                    </m:r>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smtClean="0">
                        <a:solidFill>
                          <a:schemeClr val="accent6">
                            <a:lumMod val="50000"/>
                          </a:schemeClr>
                        </a:solidFill>
                        <a:latin typeface="Cambria Math" panose="02040503050406030204" pitchFamily="18" charset="0"/>
                        <a:ea typeface="Cambria" panose="02040503050406030204" pitchFamily="18" charset="0"/>
                        <a:cs typeface="Times New Roman" panose="02020603050405020304" pitchFamily="18" charset="0"/>
                      </a:rPr>
                      <m:t>𝑁</m:t>
                    </m:r>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smtClean="0">
                        <a:solidFill>
                          <a:schemeClr val="accent6">
                            <a:lumMod val="50000"/>
                          </a:schemeClr>
                        </a:solidFill>
                        <a:latin typeface="Cambria Math" panose="02040503050406030204" pitchFamily="18" charset="0"/>
                        <a:ea typeface="Cambria" panose="02040503050406030204" pitchFamily="18" charset="0"/>
                        <a:cs typeface="Times New Roman" panose="02020603050405020304" pitchFamily="18" charset="0"/>
                      </a:rPr>
                      <m:t>𝑁</m:t>
                    </m:r>
                    <m:r>
                      <a:rPr lang="en-US" i="1">
                        <a:latin typeface="Cambria Math" panose="02040503050406030204" pitchFamily="18" charset="0"/>
                        <a:ea typeface="Cambria" panose="02040503050406030204" pitchFamily="18" charset="0"/>
                        <a:cs typeface="Times New Roman" panose="02020603050405020304" pitchFamily="18" charset="0"/>
                      </a:rPr>
                      <m:t>−1)]</m:t>
                    </m:r>
                    <m:sSup>
                      <m:sSupPr>
                        <m:ctrlPr>
                          <a:rPr lang="es-419" i="1">
                            <a:latin typeface="Cambria Math" panose="02040503050406030204" pitchFamily="18" charset="0"/>
                            <a:ea typeface="Cambria" panose="02040503050406030204" pitchFamily="18" charset="0"/>
                            <a:cs typeface="Times New Roman" panose="02020603050405020304" pitchFamily="18" charset="0"/>
                          </a:rPr>
                        </m:ctrlPr>
                      </m:sSupPr>
                      <m:e>
                        <m:r>
                          <a:rPr lang="en-US" i="1">
                            <a:latin typeface="Cambria Math" panose="02040503050406030204" pitchFamily="18" charset="0"/>
                            <a:ea typeface="Cambria" panose="02040503050406030204" pitchFamily="18" charset="0"/>
                            <a:cs typeface="Times New Roman" panose="02020603050405020304" pitchFamily="18" charset="0"/>
                          </a:rPr>
                          <m:t>𝔼</m:t>
                        </m:r>
                      </m:e>
                      <m:sup>
                        <m:r>
                          <a:rPr lang="en-US" i="1">
                            <a:latin typeface="Cambria Math" panose="02040503050406030204" pitchFamily="18" charset="0"/>
                            <a:ea typeface="Cambria" panose="02040503050406030204" pitchFamily="18" charset="0"/>
                            <a:cs typeface="Times New Roman" panose="02020603050405020304" pitchFamily="18" charset="0"/>
                          </a:rPr>
                          <m:t>2</m:t>
                        </m:r>
                      </m:sup>
                    </m:sSup>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smtClean="0">
                        <a:solidFill>
                          <a:schemeClr val="accent2">
                            <a:lumMod val="50000"/>
                          </a:schemeClr>
                        </a:solidFill>
                        <a:latin typeface="Cambria Math" panose="02040503050406030204" pitchFamily="18" charset="0"/>
                        <a:ea typeface="Cambria" panose="02040503050406030204" pitchFamily="18" charset="0"/>
                        <a:cs typeface="Times New Roman" panose="02020603050405020304" pitchFamily="18" charset="0"/>
                      </a:rPr>
                      <m:t>𝑌</m:t>
                    </m:r>
                    <m:r>
                      <a:rPr lang="en-US" i="1">
                        <a:latin typeface="Cambria Math" panose="02040503050406030204" pitchFamily="18" charset="0"/>
                        <a:ea typeface="Cambria" panose="02040503050406030204" pitchFamily="18" charset="0"/>
                        <a:cs typeface="Times New Roman" panose="02020603050405020304" pitchFamily="18" charset="0"/>
                      </a:rPr>
                      <m:t>]</m:t>
                    </m:r>
                  </m:oMath>
                </a14:m>
                <a:endParaRPr lang="es-419" dirty="0">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r>
                  <a:rPr lang="en-US" b="1" dirty="0">
                    <a:latin typeface="Cambria" panose="02040503050406030204" pitchFamily="18" charset="0"/>
                    <a:ea typeface="Cambria" panose="02040503050406030204" pitchFamily="18" charset="0"/>
                    <a:cs typeface="Times New Roman" panose="02020603050405020304" pitchFamily="18" charset="0"/>
                  </a:rPr>
                  <a:t>3. </a:t>
                </a:r>
                <a14:m>
                  <m:oMath xmlns:m="http://schemas.openxmlformats.org/officeDocument/2006/math">
                    <m:r>
                      <a:rPr lang="en-US" i="1">
                        <a:latin typeface="Cambria Math" panose="02040503050406030204" pitchFamily="18" charset="0"/>
                        <a:ea typeface="Cambria" panose="02040503050406030204" pitchFamily="18" charset="0"/>
                        <a:cs typeface="Times New Roman" panose="02020603050405020304" pitchFamily="18" charset="0"/>
                      </a:rPr>
                      <m:t>𝑉𝑎𝑟</m:t>
                    </m:r>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smtClean="0">
                        <a:solidFill>
                          <a:schemeClr val="accent1">
                            <a:lumMod val="50000"/>
                          </a:schemeClr>
                        </a:solidFill>
                        <a:latin typeface="Cambria Math" panose="02040503050406030204" pitchFamily="18" charset="0"/>
                        <a:ea typeface="Cambria" panose="02040503050406030204" pitchFamily="18" charset="0"/>
                        <a:cs typeface="Times New Roman" panose="02020603050405020304" pitchFamily="18" charset="0"/>
                      </a:rPr>
                      <m:t>𝑆</m:t>
                    </m:r>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a:latin typeface="Cambria Math" panose="02040503050406030204" pitchFamily="18" charset="0"/>
                        <a:ea typeface="Cambria" panose="02040503050406030204" pitchFamily="18" charset="0"/>
                        <a:cs typeface="Times New Roman" panose="02020603050405020304" pitchFamily="18" charset="0"/>
                      </a:rPr>
                      <m:t>𝑉𝑎𝑟</m:t>
                    </m:r>
                    <m:r>
                      <a:rPr lang="es-419" b="0" i="1" smtClean="0">
                        <a:latin typeface="Cambria Math" panose="02040503050406030204" pitchFamily="18" charset="0"/>
                        <a:ea typeface="Cambria" panose="02040503050406030204" pitchFamily="18" charset="0"/>
                        <a:cs typeface="Times New Roman" panose="02020603050405020304" pitchFamily="18" charset="0"/>
                      </a:rPr>
                      <m:t>(</m:t>
                    </m:r>
                    <m:r>
                      <a:rPr lang="en-US" i="1" smtClean="0">
                        <a:solidFill>
                          <a:schemeClr val="accent6">
                            <a:lumMod val="50000"/>
                          </a:schemeClr>
                        </a:solidFill>
                        <a:latin typeface="Cambria Math" panose="02040503050406030204" pitchFamily="18" charset="0"/>
                        <a:ea typeface="Cambria" panose="02040503050406030204" pitchFamily="18" charset="0"/>
                        <a:cs typeface="Times New Roman" panose="02020603050405020304" pitchFamily="18" charset="0"/>
                      </a:rPr>
                      <m:t>𝑁</m:t>
                    </m:r>
                    <m:r>
                      <a:rPr lang="es-419" b="0" i="1" smtClean="0">
                        <a:solidFill>
                          <a:schemeClr val="accent6">
                            <a:lumMod val="50000"/>
                          </a:schemeClr>
                        </a:solidFill>
                        <a:latin typeface="Cambria Math" panose="02040503050406030204" pitchFamily="18" charset="0"/>
                        <a:ea typeface="Cambria" panose="02040503050406030204" pitchFamily="18" charset="0"/>
                        <a:cs typeface="Times New Roman" panose="02020603050405020304" pitchFamily="18" charset="0"/>
                      </a:rPr>
                      <m:t>)</m:t>
                    </m:r>
                    <m:sSup>
                      <m:sSupPr>
                        <m:ctrlPr>
                          <a:rPr lang="es-419" i="1">
                            <a:latin typeface="Cambria Math" panose="02040503050406030204" pitchFamily="18" charset="0"/>
                            <a:ea typeface="Cambria" panose="02040503050406030204" pitchFamily="18" charset="0"/>
                            <a:cs typeface="Times New Roman" panose="02020603050405020304" pitchFamily="18" charset="0"/>
                          </a:rPr>
                        </m:ctrlPr>
                      </m:sSupPr>
                      <m:e>
                        <m:r>
                          <a:rPr lang="en-US" i="1">
                            <a:latin typeface="Cambria Math" panose="02040503050406030204" pitchFamily="18" charset="0"/>
                            <a:ea typeface="Cambria" panose="02040503050406030204" pitchFamily="18" charset="0"/>
                            <a:cs typeface="Times New Roman" panose="02020603050405020304" pitchFamily="18" charset="0"/>
                          </a:rPr>
                          <m:t>𝔼</m:t>
                        </m:r>
                      </m:e>
                      <m:sup>
                        <m:r>
                          <a:rPr lang="en-US" i="1">
                            <a:latin typeface="Cambria Math" panose="02040503050406030204" pitchFamily="18" charset="0"/>
                            <a:ea typeface="Cambria" panose="02040503050406030204" pitchFamily="18" charset="0"/>
                            <a:cs typeface="Times New Roman" panose="02020603050405020304" pitchFamily="18" charset="0"/>
                          </a:rPr>
                          <m:t>2</m:t>
                        </m:r>
                      </m:sup>
                    </m:sSup>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smtClean="0">
                        <a:solidFill>
                          <a:schemeClr val="accent2">
                            <a:lumMod val="50000"/>
                          </a:schemeClr>
                        </a:solidFill>
                        <a:latin typeface="Cambria Math" panose="02040503050406030204" pitchFamily="18" charset="0"/>
                        <a:ea typeface="Cambria" panose="02040503050406030204" pitchFamily="18" charset="0"/>
                        <a:cs typeface="Times New Roman" panose="02020603050405020304" pitchFamily="18" charset="0"/>
                      </a:rPr>
                      <m:t>𝑌</m:t>
                    </m:r>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a:latin typeface="Cambria Math" panose="02040503050406030204" pitchFamily="18" charset="0"/>
                        <a:ea typeface="Cambria" panose="02040503050406030204" pitchFamily="18" charset="0"/>
                        <a:cs typeface="Times New Roman" panose="02020603050405020304" pitchFamily="18" charset="0"/>
                      </a:rPr>
                      <m:t>𝑉𝑎𝑟</m:t>
                    </m:r>
                    <m:r>
                      <a:rPr lang="es-419" b="0" i="1" smtClean="0">
                        <a:latin typeface="Cambria Math" panose="02040503050406030204" pitchFamily="18" charset="0"/>
                        <a:ea typeface="Cambria" panose="02040503050406030204" pitchFamily="18" charset="0"/>
                        <a:cs typeface="Times New Roman" panose="02020603050405020304" pitchFamily="18" charset="0"/>
                      </a:rPr>
                      <m:t>(</m:t>
                    </m:r>
                    <m:r>
                      <a:rPr lang="en-US" i="1" smtClean="0">
                        <a:solidFill>
                          <a:schemeClr val="accent2">
                            <a:lumMod val="50000"/>
                          </a:schemeClr>
                        </a:solidFill>
                        <a:latin typeface="Cambria Math" panose="02040503050406030204" pitchFamily="18" charset="0"/>
                        <a:ea typeface="Cambria" panose="02040503050406030204" pitchFamily="18" charset="0"/>
                        <a:cs typeface="Times New Roman" panose="02020603050405020304" pitchFamily="18" charset="0"/>
                      </a:rPr>
                      <m:t>𝑌</m:t>
                    </m:r>
                    <m:r>
                      <a:rPr lang="es-419" b="0" i="1" smtClean="0">
                        <a:solidFill>
                          <a:schemeClr val="accent2">
                            <a:lumMod val="50000"/>
                          </a:schemeClr>
                        </a:solidFill>
                        <a:latin typeface="Cambria Math" panose="02040503050406030204" pitchFamily="18" charset="0"/>
                        <a:ea typeface="Cambria" panose="02040503050406030204" pitchFamily="18" charset="0"/>
                        <a:cs typeface="Times New Roman" panose="02020603050405020304" pitchFamily="18" charset="0"/>
                      </a:rPr>
                      <m:t>)</m:t>
                    </m:r>
                    <m:r>
                      <a:rPr lang="en-US" i="1">
                        <a:latin typeface="Cambria Math" panose="02040503050406030204" pitchFamily="18" charset="0"/>
                        <a:ea typeface="Cambria" panose="02040503050406030204" pitchFamily="18" charset="0"/>
                        <a:cs typeface="Times New Roman" panose="02020603050405020304" pitchFamily="18" charset="0"/>
                      </a:rPr>
                      <m:t>𝔼</m:t>
                    </m:r>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smtClean="0">
                        <a:solidFill>
                          <a:schemeClr val="accent6">
                            <a:lumMod val="50000"/>
                          </a:schemeClr>
                        </a:solidFill>
                        <a:latin typeface="Cambria Math" panose="02040503050406030204" pitchFamily="18" charset="0"/>
                        <a:ea typeface="Cambria" panose="02040503050406030204" pitchFamily="18" charset="0"/>
                        <a:cs typeface="Times New Roman" panose="02020603050405020304" pitchFamily="18" charset="0"/>
                      </a:rPr>
                      <m:t>𝑁</m:t>
                    </m:r>
                    <m:r>
                      <a:rPr lang="en-US" i="1">
                        <a:latin typeface="Cambria Math" panose="02040503050406030204" pitchFamily="18" charset="0"/>
                        <a:ea typeface="Cambria" panose="02040503050406030204" pitchFamily="18" charset="0"/>
                        <a:cs typeface="Times New Roman" panose="02020603050405020304" pitchFamily="18" charset="0"/>
                      </a:rPr>
                      <m:t>]</m:t>
                    </m:r>
                  </m:oMath>
                </a14:m>
                <a:endParaRPr lang="es-419" dirty="0">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r>
                  <a:rPr lang="en-US" b="1" dirty="0">
                    <a:latin typeface="Cambria" panose="02040503050406030204" pitchFamily="18" charset="0"/>
                    <a:ea typeface="Cambria" panose="02040503050406030204" pitchFamily="18" charset="0"/>
                    <a:cs typeface="Times New Roman" panose="02020603050405020304" pitchFamily="18" charset="0"/>
                  </a:rPr>
                  <a:t>4</a:t>
                </a:r>
                <a:r>
                  <a:rPr lang="en-US" dirty="0">
                    <a:latin typeface="Cambria" panose="02040503050406030204" pitchFamily="18" charset="0"/>
                    <a:ea typeface="Cambria" panose="02040503050406030204" pitchFamily="18" charset="0"/>
                    <a:cs typeface="Times New Roman" panose="02020603050405020304" pitchFamily="18" charset="0"/>
                  </a:rPr>
                  <a:t>. </a:t>
                </a:r>
                <a14:m>
                  <m:oMath xmlns:m="http://schemas.openxmlformats.org/officeDocument/2006/math">
                    <m:sSub>
                      <m:sSubPr>
                        <m:ctrlPr>
                          <a:rPr lang="es-419" i="1">
                            <a:latin typeface="Cambria Math" panose="02040503050406030204" pitchFamily="18" charset="0"/>
                            <a:ea typeface="Cambria" panose="02040503050406030204" pitchFamily="18" charset="0"/>
                            <a:cs typeface="Times New Roman" panose="02020603050405020304" pitchFamily="18" charset="0"/>
                          </a:rPr>
                        </m:ctrlPr>
                      </m:sSubPr>
                      <m:e>
                        <m:r>
                          <a:rPr lang="en-US" i="1">
                            <a:latin typeface="Cambria Math" panose="02040503050406030204" pitchFamily="18" charset="0"/>
                            <a:ea typeface="Cambria" panose="02040503050406030204" pitchFamily="18" charset="0"/>
                            <a:cs typeface="Times New Roman" panose="02020603050405020304" pitchFamily="18" charset="0"/>
                          </a:rPr>
                          <m:t>𝜇</m:t>
                        </m:r>
                      </m:e>
                      <m:sub>
                        <m:r>
                          <a:rPr lang="en-US" i="1" smtClean="0">
                            <a:solidFill>
                              <a:schemeClr val="accent1">
                                <a:lumMod val="50000"/>
                              </a:schemeClr>
                            </a:solidFill>
                            <a:latin typeface="Cambria Math" panose="02040503050406030204" pitchFamily="18" charset="0"/>
                            <a:ea typeface="Cambria" panose="02040503050406030204" pitchFamily="18" charset="0"/>
                            <a:cs typeface="Times New Roman" panose="02020603050405020304" pitchFamily="18" charset="0"/>
                          </a:rPr>
                          <m:t>𝑆</m:t>
                        </m:r>
                      </m:sub>
                    </m:sSub>
                    <m:d>
                      <m:dPr>
                        <m:ctrlPr>
                          <a:rPr lang="en-US" i="1">
                            <a:latin typeface="Cambria Math" panose="02040503050406030204" pitchFamily="18" charset="0"/>
                            <a:ea typeface="Cambria" panose="02040503050406030204" pitchFamily="18" charset="0"/>
                            <a:cs typeface="Times New Roman" panose="02020603050405020304" pitchFamily="18" charset="0"/>
                          </a:rPr>
                        </m:ctrlPr>
                      </m:dPr>
                      <m:e>
                        <m:r>
                          <a:rPr lang="en-US" i="1">
                            <a:latin typeface="Cambria Math" panose="02040503050406030204" pitchFamily="18" charset="0"/>
                            <a:ea typeface="Cambria" panose="02040503050406030204" pitchFamily="18" charset="0"/>
                            <a:cs typeface="Times New Roman" panose="02020603050405020304" pitchFamily="18" charset="0"/>
                          </a:rPr>
                          <m:t>𝑡</m:t>
                        </m:r>
                      </m:e>
                    </m:d>
                    <m:r>
                      <a:rPr lang="es-419" b="0" i="1" smtClean="0">
                        <a:latin typeface="Cambria Math" panose="02040503050406030204" pitchFamily="18" charset="0"/>
                        <a:ea typeface="Cambria" panose="02040503050406030204" pitchFamily="18" charset="0"/>
                        <a:cs typeface="Times New Roman" panose="02020603050405020304" pitchFamily="18" charset="0"/>
                      </a:rPr>
                      <m:t>≔</m:t>
                    </m:r>
                    <m:r>
                      <a:rPr lang="en-US" i="1">
                        <a:latin typeface="Cambria Math" panose="02040503050406030204" pitchFamily="18" charset="0"/>
                        <a:ea typeface="Cambria" panose="02040503050406030204" pitchFamily="18" charset="0"/>
                        <a:cs typeface="Times New Roman" panose="02020603050405020304" pitchFamily="18" charset="0"/>
                      </a:rPr>
                      <m:t>𝔼</m:t>
                    </m:r>
                    <m:d>
                      <m:dPr>
                        <m:begChr m:val="["/>
                        <m:endChr m:val="]"/>
                        <m:ctrlPr>
                          <a:rPr lang="en-US" i="1" smtClean="0">
                            <a:latin typeface="Cambria Math" panose="02040503050406030204" pitchFamily="18" charset="0"/>
                            <a:ea typeface="Cambria" panose="02040503050406030204" pitchFamily="18" charset="0"/>
                            <a:cs typeface="Times New Roman" panose="02020603050405020304" pitchFamily="18" charset="0"/>
                          </a:rPr>
                        </m:ctrlPr>
                      </m:dPr>
                      <m:e>
                        <m:sSup>
                          <m:sSupPr>
                            <m:ctrlPr>
                              <a:rPr lang="es-419" i="1">
                                <a:latin typeface="Cambria Math" panose="02040503050406030204" pitchFamily="18" charset="0"/>
                                <a:ea typeface="Cambria" panose="02040503050406030204" pitchFamily="18" charset="0"/>
                                <a:cs typeface="Times New Roman" panose="02020603050405020304" pitchFamily="18" charset="0"/>
                              </a:rPr>
                            </m:ctrlPr>
                          </m:sSupPr>
                          <m:e>
                            <m:r>
                              <a:rPr lang="es-419" i="1">
                                <a:latin typeface="Cambria Math" panose="02040503050406030204" pitchFamily="18" charset="0"/>
                                <a:ea typeface="Cambria" panose="02040503050406030204" pitchFamily="18" charset="0"/>
                                <a:cs typeface="Times New Roman" panose="02020603050405020304" pitchFamily="18" charset="0"/>
                              </a:rPr>
                              <m:t>𝑒</m:t>
                            </m:r>
                          </m:e>
                          <m:sup>
                            <m:r>
                              <a:rPr lang="es-419" i="1" smtClean="0">
                                <a:solidFill>
                                  <a:schemeClr val="accent1">
                                    <a:lumMod val="50000"/>
                                  </a:schemeClr>
                                </a:solidFill>
                                <a:latin typeface="Cambria Math" panose="02040503050406030204" pitchFamily="18" charset="0"/>
                                <a:ea typeface="Cambria" panose="02040503050406030204" pitchFamily="18" charset="0"/>
                                <a:cs typeface="Times New Roman" panose="02020603050405020304" pitchFamily="18" charset="0"/>
                              </a:rPr>
                              <m:t>𝑆</m:t>
                            </m:r>
                            <m:r>
                              <a:rPr lang="es-419" i="1">
                                <a:latin typeface="Cambria Math" panose="02040503050406030204" pitchFamily="18" charset="0"/>
                                <a:ea typeface="Cambria" panose="02040503050406030204" pitchFamily="18" charset="0"/>
                                <a:cs typeface="Times New Roman" panose="02020603050405020304" pitchFamily="18" charset="0"/>
                              </a:rPr>
                              <m:t>⋅</m:t>
                            </m:r>
                            <m:r>
                              <a:rPr lang="es-419" i="1">
                                <a:latin typeface="Cambria Math" panose="02040503050406030204" pitchFamily="18" charset="0"/>
                                <a:ea typeface="Cambria" panose="02040503050406030204" pitchFamily="18" charset="0"/>
                                <a:cs typeface="Times New Roman" panose="02020603050405020304" pitchFamily="18" charset="0"/>
                              </a:rPr>
                              <m:t>𝑡</m:t>
                            </m:r>
                          </m:sup>
                        </m:sSup>
                      </m:e>
                    </m:d>
                    <m:r>
                      <a:rPr lang="en-US" i="1">
                        <a:latin typeface="Cambria Math" panose="02040503050406030204" pitchFamily="18" charset="0"/>
                        <a:ea typeface="Cambria" panose="02040503050406030204" pitchFamily="18" charset="0"/>
                        <a:cs typeface="Times New Roman" panose="02020603050405020304" pitchFamily="18" charset="0"/>
                      </a:rPr>
                      <m:t>=</m:t>
                    </m:r>
                    <m:sSub>
                      <m:sSubPr>
                        <m:ctrlPr>
                          <a:rPr lang="es-419" i="1">
                            <a:latin typeface="Cambria Math" panose="02040503050406030204" pitchFamily="18" charset="0"/>
                            <a:ea typeface="Cambria" panose="02040503050406030204" pitchFamily="18" charset="0"/>
                            <a:cs typeface="Times New Roman" panose="02020603050405020304" pitchFamily="18" charset="0"/>
                          </a:rPr>
                        </m:ctrlPr>
                      </m:sSubPr>
                      <m:e>
                        <m:r>
                          <a:rPr lang="en-US" i="1">
                            <a:latin typeface="Cambria Math" panose="02040503050406030204" pitchFamily="18" charset="0"/>
                            <a:ea typeface="Cambria" panose="02040503050406030204" pitchFamily="18" charset="0"/>
                            <a:cs typeface="Times New Roman" panose="02020603050405020304" pitchFamily="18" charset="0"/>
                          </a:rPr>
                          <m:t>𝜇</m:t>
                        </m:r>
                      </m:e>
                      <m:sub>
                        <m:r>
                          <a:rPr lang="en-US" i="1" smtClean="0">
                            <a:solidFill>
                              <a:schemeClr val="accent6">
                                <a:lumMod val="50000"/>
                              </a:schemeClr>
                            </a:solidFill>
                            <a:latin typeface="Cambria Math" panose="02040503050406030204" pitchFamily="18" charset="0"/>
                            <a:ea typeface="Cambria" panose="02040503050406030204" pitchFamily="18" charset="0"/>
                            <a:cs typeface="Times New Roman" panose="02020603050405020304" pitchFamily="18" charset="0"/>
                          </a:rPr>
                          <m:t>𝑁</m:t>
                        </m:r>
                      </m:sub>
                    </m:sSub>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a:latin typeface="Cambria Math" panose="02040503050406030204" pitchFamily="18" charset="0"/>
                        <a:ea typeface="Cambria" panose="02040503050406030204" pitchFamily="18" charset="0"/>
                        <a:cs typeface="Times New Roman" panose="02020603050405020304" pitchFamily="18" charset="0"/>
                      </a:rPr>
                      <m:t>𝑙𝑛</m:t>
                    </m:r>
                    <m:r>
                      <a:rPr lang="en-US" i="1">
                        <a:latin typeface="Cambria Math" panose="02040503050406030204" pitchFamily="18" charset="0"/>
                        <a:ea typeface="Cambria" panose="02040503050406030204" pitchFamily="18" charset="0"/>
                        <a:cs typeface="Times New Roman" panose="02020603050405020304" pitchFamily="18" charset="0"/>
                      </a:rPr>
                      <m:t>(</m:t>
                    </m:r>
                    <m:sSub>
                      <m:sSubPr>
                        <m:ctrlPr>
                          <a:rPr lang="es-419" i="1">
                            <a:latin typeface="Cambria Math" panose="02040503050406030204" pitchFamily="18" charset="0"/>
                            <a:ea typeface="Cambria" panose="02040503050406030204" pitchFamily="18" charset="0"/>
                            <a:cs typeface="Times New Roman" panose="02020603050405020304" pitchFamily="18" charset="0"/>
                          </a:rPr>
                        </m:ctrlPr>
                      </m:sSubPr>
                      <m:e>
                        <m:r>
                          <a:rPr lang="en-US" i="1">
                            <a:latin typeface="Cambria Math" panose="02040503050406030204" pitchFamily="18" charset="0"/>
                            <a:ea typeface="Cambria" panose="02040503050406030204" pitchFamily="18" charset="0"/>
                            <a:cs typeface="Times New Roman" panose="02020603050405020304" pitchFamily="18" charset="0"/>
                          </a:rPr>
                          <m:t>𝜇</m:t>
                        </m:r>
                      </m:e>
                      <m:sub>
                        <m:r>
                          <a:rPr lang="en-US" i="1" smtClean="0">
                            <a:solidFill>
                              <a:schemeClr val="accent2">
                                <a:lumMod val="50000"/>
                              </a:schemeClr>
                            </a:solidFill>
                            <a:latin typeface="Cambria Math" panose="02040503050406030204" pitchFamily="18" charset="0"/>
                            <a:ea typeface="Cambria" panose="02040503050406030204" pitchFamily="18" charset="0"/>
                            <a:cs typeface="Times New Roman" panose="02020603050405020304" pitchFamily="18" charset="0"/>
                          </a:rPr>
                          <m:t>𝑌</m:t>
                        </m:r>
                      </m:sub>
                    </m:sSub>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a:latin typeface="Cambria Math" panose="02040503050406030204" pitchFamily="18" charset="0"/>
                        <a:ea typeface="Cambria" panose="02040503050406030204" pitchFamily="18" charset="0"/>
                        <a:cs typeface="Times New Roman" panose="02020603050405020304" pitchFamily="18" charset="0"/>
                      </a:rPr>
                      <m:t>𝑡</m:t>
                    </m:r>
                    <m:r>
                      <a:rPr lang="en-US" i="1">
                        <a:latin typeface="Cambria Math" panose="02040503050406030204" pitchFamily="18" charset="0"/>
                        <a:ea typeface="Cambria" panose="02040503050406030204" pitchFamily="18" charset="0"/>
                        <a:cs typeface="Times New Roman" panose="02020603050405020304" pitchFamily="18" charset="0"/>
                      </a:rPr>
                      <m:t>)))</m:t>
                    </m:r>
                  </m:oMath>
                </a14:m>
                <a:endParaRPr lang="es-419" dirty="0">
                  <a:latin typeface="Cambria" panose="02040503050406030204" pitchFamily="18" charset="0"/>
                  <a:ea typeface="Cambria" panose="02040503050406030204" pitchFamily="18" charset="0"/>
                  <a:cs typeface="Times New Roman" panose="02020603050405020304" pitchFamily="18" charset="0"/>
                </a:endParaRPr>
              </a:p>
            </p:txBody>
          </p:sp>
        </mc:Choice>
        <mc:Fallback xmlns="">
          <p:sp>
            <p:nvSpPr>
              <p:cNvPr id="6" name="Rectángulo 5">
                <a:extLst>
                  <a:ext uri="{FF2B5EF4-FFF2-40B4-BE49-F238E27FC236}">
                    <a16:creationId xmlns:a16="http://schemas.microsoft.com/office/drawing/2014/main" id="{CC396CDF-6C69-457E-BC6B-AD4988108E39}"/>
                  </a:ext>
                </a:extLst>
              </p:cNvPr>
              <p:cNvSpPr>
                <a:spLocks noRot="1" noChangeAspect="1" noMove="1" noResize="1" noEditPoints="1" noAdjustHandles="1" noChangeArrowheads="1" noChangeShapeType="1" noTextEdit="1"/>
              </p:cNvSpPr>
              <p:nvPr/>
            </p:nvSpPr>
            <p:spPr>
              <a:xfrm>
                <a:off x="2074876" y="1626909"/>
                <a:ext cx="8470084" cy="3694216"/>
              </a:xfrm>
              <a:prstGeom prst="rect">
                <a:avLst/>
              </a:prstGeom>
              <a:blipFill>
                <a:blip r:embed="rId2"/>
                <a:stretch>
                  <a:fillRect l="-576" t="-1155" r="-576" b="-1650"/>
                </a:stretch>
              </a:blipFill>
            </p:spPr>
            <p:txBody>
              <a:bodyPr/>
              <a:lstStyle/>
              <a:p>
                <a:r>
                  <a:rPr lang="es-419">
                    <a:noFill/>
                  </a:rPr>
                  <a:t> </a:t>
                </a:r>
              </a:p>
            </p:txBody>
          </p:sp>
        </mc:Fallback>
      </mc:AlternateContent>
    </p:spTree>
    <p:extLst>
      <p:ext uri="{BB962C8B-B14F-4D97-AF65-F5344CB8AC3E}">
        <p14:creationId xmlns:p14="http://schemas.microsoft.com/office/powerpoint/2010/main" val="117607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ángulo 3">
                <a:extLst>
                  <a:ext uri="{FF2B5EF4-FFF2-40B4-BE49-F238E27FC236}">
                    <a16:creationId xmlns:a16="http://schemas.microsoft.com/office/drawing/2014/main" id="{2FBA117D-269D-45DC-9591-40B400A5432A}"/>
                  </a:ext>
                </a:extLst>
              </p:cNvPr>
              <p:cNvSpPr/>
              <p:nvPr/>
            </p:nvSpPr>
            <p:spPr>
              <a:xfrm>
                <a:off x="1511416" y="4822858"/>
                <a:ext cx="9169167" cy="905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419" sz="2000" smtClean="0">
                          <a:solidFill>
                            <a:schemeClr val="accent1">
                              <a:lumMod val="50000"/>
                            </a:schemeClr>
                          </a:solidFill>
                          <a:latin typeface="Cambria Math" panose="02040503050406030204" pitchFamily="18" charset="0"/>
                        </a:rPr>
                        <m:t>ℙ</m:t>
                      </m:r>
                      <m:d>
                        <m:dPr>
                          <m:begChr m:val="["/>
                          <m:endChr m:val="]"/>
                          <m:ctrlPr>
                            <a:rPr lang="es-419" sz="2000" i="1">
                              <a:solidFill>
                                <a:schemeClr val="accent1">
                                  <a:lumMod val="50000"/>
                                </a:schemeClr>
                              </a:solidFill>
                              <a:latin typeface="Cambria Math" panose="02040503050406030204" pitchFamily="18" charset="0"/>
                            </a:rPr>
                          </m:ctrlPr>
                        </m:dPr>
                        <m:e>
                          <m:r>
                            <a:rPr lang="es-419" sz="2000" i="1">
                              <a:solidFill>
                                <a:schemeClr val="accent1">
                                  <a:lumMod val="50000"/>
                                </a:schemeClr>
                              </a:solidFill>
                              <a:latin typeface="Cambria Math" panose="02040503050406030204" pitchFamily="18" charset="0"/>
                            </a:rPr>
                            <m:t>𝑆</m:t>
                          </m:r>
                          <m:r>
                            <a:rPr lang="es-419" sz="2000" i="0">
                              <a:solidFill>
                                <a:schemeClr val="accent1">
                                  <a:lumMod val="50000"/>
                                </a:schemeClr>
                              </a:solidFill>
                              <a:latin typeface="Cambria Math" panose="02040503050406030204" pitchFamily="18" charset="0"/>
                            </a:rPr>
                            <m:t>=</m:t>
                          </m:r>
                          <m:r>
                            <a:rPr lang="es-419" sz="2000" b="0" i="1" smtClean="0">
                              <a:solidFill>
                                <a:schemeClr val="accent1">
                                  <a:lumMod val="50000"/>
                                </a:schemeClr>
                              </a:solidFill>
                              <a:latin typeface="Cambria Math" panose="02040503050406030204" pitchFamily="18" charset="0"/>
                            </a:rPr>
                            <m:t>𝑥</m:t>
                          </m:r>
                        </m:e>
                      </m:d>
                      <m:r>
                        <a:rPr lang="es-419" sz="2000" i="0">
                          <a:latin typeface="Cambria Math" panose="02040503050406030204" pitchFamily="18" charset="0"/>
                        </a:rPr>
                        <m:t>=</m:t>
                      </m:r>
                      <m:sSup>
                        <m:sSupPr>
                          <m:ctrlPr>
                            <a:rPr lang="es-419" sz="2000" b="0" i="1" smtClean="0">
                              <a:latin typeface="Cambria Math" panose="02040503050406030204" pitchFamily="18" charset="0"/>
                            </a:rPr>
                          </m:ctrlPr>
                        </m:sSupPr>
                        <m:e>
                          <m:d>
                            <m:dPr>
                              <m:ctrlPr>
                                <a:rPr lang="es-419" sz="2000" i="1" smtClean="0">
                                  <a:latin typeface="Cambria Math" panose="02040503050406030204" pitchFamily="18" charset="0"/>
                                </a:rPr>
                              </m:ctrlPr>
                            </m:dPr>
                            <m:e>
                              <m:r>
                                <a:rPr lang="es-419" sz="2000" i="1">
                                  <a:latin typeface="Cambria Math" panose="02040503050406030204" pitchFamily="18" charset="0"/>
                                </a:rPr>
                                <m:t>1−</m:t>
                              </m:r>
                              <m:r>
                                <a:rPr lang="es-419" sz="2000" i="1" smtClean="0">
                                  <a:solidFill>
                                    <a:schemeClr val="accent6">
                                      <a:lumMod val="50000"/>
                                    </a:schemeClr>
                                  </a:solidFill>
                                  <a:latin typeface="Cambria Math" panose="02040503050406030204" pitchFamily="18" charset="0"/>
                                </a:rPr>
                                <m:t>𝑎</m:t>
                              </m:r>
                              <m:r>
                                <a:rPr lang="es-419" sz="2000" smtClean="0">
                                  <a:solidFill>
                                    <a:schemeClr val="accent2">
                                      <a:lumMod val="50000"/>
                                    </a:schemeClr>
                                  </a:solidFill>
                                  <a:latin typeface="Cambria Math" panose="02040503050406030204" pitchFamily="18" charset="0"/>
                                </a:rPr>
                                <m:t>ℙ</m:t>
                              </m:r>
                              <m:d>
                                <m:dPr>
                                  <m:begChr m:val="["/>
                                  <m:endChr m:val="]"/>
                                  <m:ctrlPr>
                                    <a:rPr lang="es-419" sz="2000" i="1">
                                      <a:solidFill>
                                        <a:schemeClr val="accent2">
                                          <a:lumMod val="50000"/>
                                        </a:schemeClr>
                                      </a:solidFill>
                                      <a:latin typeface="Cambria Math" panose="02040503050406030204" pitchFamily="18" charset="0"/>
                                    </a:rPr>
                                  </m:ctrlPr>
                                </m:dPr>
                                <m:e>
                                  <m:r>
                                    <a:rPr lang="es-419" sz="2000" i="1">
                                      <a:solidFill>
                                        <a:schemeClr val="accent2">
                                          <a:lumMod val="50000"/>
                                        </a:schemeClr>
                                      </a:solidFill>
                                      <a:latin typeface="Cambria Math" panose="02040503050406030204" pitchFamily="18" charset="0"/>
                                    </a:rPr>
                                    <m:t>𝑌</m:t>
                                  </m:r>
                                  <m:r>
                                    <a:rPr lang="es-419" sz="2000">
                                      <a:solidFill>
                                        <a:schemeClr val="accent2">
                                          <a:lumMod val="50000"/>
                                        </a:schemeClr>
                                      </a:solidFill>
                                      <a:latin typeface="Cambria Math" panose="02040503050406030204" pitchFamily="18" charset="0"/>
                                    </a:rPr>
                                    <m:t>=</m:t>
                                  </m:r>
                                  <m:r>
                                    <a:rPr lang="es-419" sz="2000" i="1">
                                      <a:solidFill>
                                        <a:schemeClr val="accent2">
                                          <a:lumMod val="50000"/>
                                        </a:schemeClr>
                                      </a:solidFill>
                                      <a:latin typeface="Cambria Math" panose="02040503050406030204" pitchFamily="18" charset="0"/>
                                    </a:rPr>
                                    <m:t>0</m:t>
                                  </m:r>
                                </m:e>
                              </m:d>
                            </m:e>
                          </m:d>
                        </m:e>
                        <m:sup>
                          <m:r>
                            <a:rPr lang="es-419" sz="2000" b="0" i="1" smtClean="0">
                              <a:latin typeface="Cambria Math" panose="02040503050406030204" pitchFamily="18" charset="0"/>
                            </a:rPr>
                            <m:t>−1</m:t>
                          </m:r>
                        </m:sup>
                      </m:sSup>
                      <m:r>
                        <a:rPr lang="es-419" b="0" i="1" smtClean="0">
                          <a:latin typeface="Cambria Math" panose="02040503050406030204" pitchFamily="18" charset="0"/>
                        </a:rPr>
                        <m:t> </m:t>
                      </m:r>
                      <m:d>
                        <m:dPr>
                          <m:ctrlPr>
                            <a:rPr lang="es-419" b="0" i="1" smtClean="0">
                              <a:latin typeface="Cambria Math" panose="02040503050406030204" pitchFamily="18" charset="0"/>
                            </a:rPr>
                          </m:ctrlPr>
                        </m:dPr>
                        <m:e>
                          <m:nary>
                            <m:naryPr>
                              <m:chr m:val="∑"/>
                              <m:limLoc m:val="undOvr"/>
                              <m:ctrlPr>
                                <a:rPr lang="es-419" i="1">
                                  <a:latin typeface="Cambria Math" panose="02040503050406030204" pitchFamily="18" charset="0"/>
                                </a:rPr>
                              </m:ctrlPr>
                            </m:naryPr>
                            <m:sub>
                              <m:r>
                                <a:rPr lang="es-419" i="1">
                                  <a:latin typeface="Cambria Math" panose="02040503050406030204" pitchFamily="18" charset="0"/>
                                </a:rPr>
                                <m:t>𝑗</m:t>
                              </m:r>
                              <m:r>
                                <a:rPr lang="es-419">
                                  <a:latin typeface="Cambria Math" panose="02040503050406030204" pitchFamily="18" charset="0"/>
                                </a:rPr>
                                <m:t>=1</m:t>
                              </m:r>
                            </m:sub>
                            <m:sup>
                              <m:r>
                                <a:rPr lang="es-419" i="1">
                                  <a:latin typeface="Cambria Math" panose="02040503050406030204" pitchFamily="18" charset="0"/>
                                </a:rPr>
                                <m:t>𝑥</m:t>
                              </m:r>
                            </m:sup>
                            <m:e>
                              <m:d>
                                <m:dPr>
                                  <m:ctrlPr>
                                    <a:rPr lang="es-419" i="1">
                                      <a:latin typeface="Cambria Math" panose="02040503050406030204" pitchFamily="18" charset="0"/>
                                    </a:rPr>
                                  </m:ctrlPr>
                                </m:dPr>
                                <m:e>
                                  <m:r>
                                    <a:rPr lang="es-419" i="1" smtClean="0">
                                      <a:solidFill>
                                        <a:schemeClr val="accent6">
                                          <a:lumMod val="50000"/>
                                        </a:schemeClr>
                                      </a:solidFill>
                                      <a:latin typeface="Cambria Math" panose="02040503050406030204" pitchFamily="18" charset="0"/>
                                    </a:rPr>
                                    <m:t>𝑎</m:t>
                                  </m:r>
                                  <m:r>
                                    <a:rPr lang="es-419">
                                      <a:latin typeface="Cambria Math" panose="02040503050406030204" pitchFamily="18" charset="0"/>
                                    </a:rPr>
                                    <m:t>+</m:t>
                                  </m:r>
                                  <m:f>
                                    <m:fPr>
                                      <m:ctrlPr>
                                        <a:rPr lang="es-419" i="1">
                                          <a:latin typeface="Cambria Math" panose="02040503050406030204" pitchFamily="18" charset="0"/>
                                        </a:rPr>
                                      </m:ctrlPr>
                                    </m:fPr>
                                    <m:num>
                                      <m:d>
                                        <m:dPr>
                                          <m:begChr m:val=""/>
                                          <m:ctrlPr>
                                            <a:rPr lang="es-419" i="1">
                                              <a:latin typeface="Cambria Math" panose="02040503050406030204" pitchFamily="18" charset="0"/>
                                            </a:rPr>
                                          </m:ctrlPr>
                                        </m:dPr>
                                        <m:e>
                                          <m:r>
                                            <a:rPr lang="es-419" i="1" smtClean="0">
                                              <a:solidFill>
                                                <a:schemeClr val="accent6">
                                                  <a:lumMod val="50000"/>
                                                </a:schemeClr>
                                              </a:solidFill>
                                              <a:latin typeface="Cambria Math" panose="02040503050406030204" pitchFamily="18" charset="0"/>
                                            </a:rPr>
                                            <m:t>𝑏</m:t>
                                          </m:r>
                                          <m:r>
                                            <a:rPr lang="es-419">
                                              <a:latin typeface="Cambria Math" panose="02040503050406030204" pitchFamily="18" charset="0"/>
                                            </a:rPr>
                                            <m:t>(</m:t>
                                          </m:r>
                                          <m:r>
                                            <a:rPr lang="es-419" i="1">
                                              <a:latin typeface="Cambria Math" panose="02040503050406030204" pitchFamily="18" charset="0"/>
                                            </a:rPr>
                                            <m:t>𝑗</m:t>
                                          </m:r>
                                        </m:e>
                                      </m:d>
                                    </m:num>
                                    <m:den>
                                      <m:r>
                                        <a:rPr lang="es-419" i="1">
                                          <a:latin typeface="Cambria Math" panose="02040503050406030204" pitchFamily="18" charset="0"/>
                                        </a:rPr>
                                        <m:t>𝑥</m:t>
                                      </m:r>
                                    </m:den>
                                  </m:f>
                                </m:e>
                              </m:d>
                            </m:e>
                          </m:nary>
                          <m:r>
                            <a:rPr lang="es-419" smtClean="0">
                              <a:solidFill>
                                <a:schemeClr val="accent2">
                                  <a:lumMod val="50000"/>
                                </a:schemeClr>
                              </a:solidFill>
                              <a:latin typeface="Cambria Math" panose="02040503050406030204" pitchFamily="18" charset="0"/>
                            </a:rPr>
                            <m:t>ℙ</m:t>
                          </m:r>
                          <m:d>
                            <m:dPr>
                              <m:begChr m:val="["/>
                              <m:endChr m:val="]"/>
                              <m:ctrlPr>
                                <a:rPr lang="es-419" i="1">
                                  <a:solidFill>
                                    <a:schemeClr val="accent2">
                                      <a:lumMod val="50000"/>
                                    </a:schemeClr>
                                  </a:solidFill>
                                  <a:latin typeface="Cambria Math" panose="02040503050406030204" pitchFamily="18" charset="0"/>
                                </a:rPr>
                              </m:ctrlPr>
                            </m:dPr>
                            <m:e>
                              <m:r>
                                <a:rPr lang="es-419" i="1">
                                  <a:solidFill>
                                    <a:schemeClr val="accent2">
                                      <a:lumMod val="50000"/>
                                    </a:schemeClr>
                                  </a:solidFill>
                                  <a:latin typeface="Cambria Math" panose="02040503050406030204" pitchFamily="18" charset="0"/>
                                </a:rPr>
                                <m:t>𝑌</m:t>
                              </m:r>
                              <m:r>
                                <a:rPr lang="es-419">
                                  <a:solidFill>
                                    <a:schemeClr val="accent2">
                                      <a:lumMod val="50000"/>
                                    </a:schemeClr>
                                  </a:solidFill>
                                  <a:latin typeface="Cambria Math" panose="02040503050406030204" pitchFamily="18" charset="0"/>
                                </a:rPr>
                                <m:t>=</m:t>
                              </m:r>
                              <m:r>
                                <a:rPr lang="es-419" i="1">
                                  <a:solidFill>
                                    <a:schemeClr val="accent2">
                                      <a:lumMod val="50000"/>
                                    </a:schemeClr>
                                  </a:solidFill>
                                  <a:latin typeface="Cambria Math" panose="02040503050406030204" pitchFamily="18" charset="0"/>
                                </a:rPr>
                                <m:t>𝑗</m:t>
                              </m:r>
                            </m:e>
                          </m:d>
                          <m:r>
                            <a:rPr lang="es-419" smtClean="0">
                              <a:solidFill>
                                <a:schemeClr val="accent1">
                                  <a:lumMod val="50000"/>
                                </a:schemeClr>
                              </a:solidFill>
                              <a:latin typeface="Cambria Math" panose="02040503050406030204" pitchFamily="18" charset="0"/>
                            </a:rPr>
                            <m:t>ℙ</m:t>
                          </m:r>
                          <m:d>
                            <m:dPr>
                              <m:begChr m:val="["/>
                              <m:endChr m:val="]"/>
                              <m:ctrlPr>
                                <a:rPr lang="es-419" i="1">
                                  <a:solidFill>
                                    <a:schemeClr val="accent1">
                                      <a:lumMod val="50000"/>
                                    </a:schemeClr>
                                  </a:solidFill>
                                  <a:latin typeface="Cambria Math" panose="02040503050406030204" pitchFamily="18" charset="0"/>
                                </a:rPr>
                              </m:ctrlPr>
                            </m:dPr>
                            <m:e>
                              <m:r>
                                <a:rPr lang="es-419" i="1">
                                  <a:solidFill>
                                    <a:schemeClr val="accent1">
                                      <a:lumMod val="50000"/>
                                    </a:schemeClr>
                                  </a:solidFill>
                                  <a:latin typeface="Cambria Math" panose="02040503050406030204" pitchFamily="18" charset="0"/>
                                </a:rPr>
                                <m:t>𝑆</m:t>
                              </m:r>
                              <m:r>
                                <a:rPr lang="es-419">
                                  <a:solidFill>
                                    <a:schemeClr val="accent1">
                                      <a:lumMod val="50000"/>
                                    </a:schemeClr>
                                  </a:solidFill>
                                  <a:latin typeface="Cambria Math" panose="02040503050406030204" pitchFamily="18" charset="0"/>
                                </a:rPr>
                                <m:t>=</m:t>
                              </m:r>
                              <m:r>
                                <a:rPr lang="es-419" i="1">
                                  <a:solidFill>
                                    <a:schemeClr val="accent1">
                                      <a:lumMod val="50000"/>
                                    </a:schemeClr>
                                  </a:solidFill>
                                  <a:latin typeface="Cambria Math" panose="02040503050406030204" pitchFamily="18" charset="0"/>
                                </a:rPr>
                                <m:t>𝑥</m:t>
                              </m:r>
                              <m:r>
                                <a:rPr lang="es-419">
                                  <a:solidFill>
                                    <a:schemeClr val="accent1">
                                      <a:lumMod val="50000"/>
                                    </a:schemeClr>
                                  </a:solidFill>
                                  <a:latin typeface="Cambria Math" panose="02040503050406030204" pitchFamily="18" charset="0"/>
                                </a:rPr>
                                <m:t>−</m:t>
                              </m:r>
                              <m:r>
                                <a:rPr lang="es-419" i="1">
                                  <a:solidFill>
                                    <a:schemeClr val="accent1">
                                      <a:lumMod val="50000"/>
                                    </a:schemeClr>
                                  </a:solidFill>
                                  <a:latin typeface="Cambria Math" panose="02040503050406030204" pitchFamily="18" charset="0"/>
                                </a:rPr>
                                <m:t>𝑗</m:t>
                              </m:r>
                            </m:e>
                          </m:d>
                        </m:e>
                      </m:d>
                      <m:r>
                        <a:rPr lang="es-419" b="0" i="1" smtClean="0">
                          <a:latin typeface="Cambria Math" panose="02040503050406030204" pitchFamily="18" charset="0"/>
                        </a:rPr>
                        <m:t>    </m:t>
                      </m:r>
                      <m:r>
                        <m:rPr>
                          <m:sty m:val="p"/>
                        </m:rPr>
                        <a:rPr lang="es-419">
                          <a:latin typeface="Cambria Math" panose="02040503050406030204" pitchFamily="18" charset="0"/>
                        </a:rPr>
                        <m:t>si</m:t>
                      </m:r>
                      <m:r>
                        <a:rPr lang="es-419">
                          <a:latin typeface="Cambria Math" panose="02040503050406030204" pitchFamily="18" charset="0"/>
                        </a:rPr>
                        <m:t>     </m:t>
                      </m:r>
                      <m:r>
                        <a:rPr lang="es-419" i="1">
                          <a:latin typeface="Cambria Math" panose="02040503050406030204" pitchFamily="18" charset="0"/>
                        </a:rPr>
                        <m:t>𝑥</m:t>
                      </m:r>
                      <m:r>
                        <a:rPr lang="es-419" i="1">
                          <a:latin typeface="Cambria Math" panose="02040503050406030204" pitchFamily="18" charset="0"/>
                        </a:rPr>
                        <m:t>∈ </m:t>
                      </m:r>
                      <m:sSub>
                        <m:sSubPr>
                          <m:ctrlPr>
                            <a:rPr lang="es-419" i="1">
                              <a:latin typeface="Cambria Math" panose="02040503050406030204" pitchFamily="18" charset="0"/>
                            </a:rPr>
                          </m:ctrlPr>
                        </m:sSubPr>
                        <m:e>
                          <m:r>
                            <a:rPr lang="es-419">
                              <a:latin typeface="Cambria Math" panose="02040503050406030204" pitchFamily="18" charset="0"/>
                            </a:rPr>
                            <m:t>ℕ</m:t>
                          </m:r>
                        </m:e>
                        <m:sub>
                          <m:r>
                            <a:rPr lang="es-419" i="1">
                              <a:latin typeface="Cambria Math" panose="02040503050406030204" pitchFamily="18" charset="0"/>
                            </a:rPr>
                            <m:t>1</m:t>
                          </m:r>
                        </m:sub>
                      </m:sSub>
                    </m:oMath>
                  </m:oMathPara>
                </a14:m>
                <a:endParaRPr lang="es-419" dirty="0"/>
              </a:p>
            </p:txBody>
          </p:sp>
        </mc:Choice>
        <mc:Fallback>
          <p:sp>
            <p:nvSpPr>
              <p:cNvPr id="4" name="Rectángulo 3">
                <a:extLst>
                  <a:ext uri="{FF2B5EF4-FFF2-40B4-BE49-F238E27FC236}">
                    <a16:creationId xmlns:a16="http://schemas.microsoft.com/office/drawing/2014/main" id="{2FBA117D-269D-45DC-9591-40B400A5432A}"/>
                  </a:ext>
                </a:extLst>
              </p:cNvPr>
              <p:cNvSpPr>
                <a:spLocks noRot="1" noChangeAspect="1" noMove="1" noResize="1" noEditPoints="1" noAdjustHandles="1" noChangeArrowheads="1" noChangeShapeType="1" noTextEdit="1"/>
              </p:cNvSpPr>
              <p:nvPr/>
            </p:nvSpPr>
            <p:spPr>
              <a:xfrm>
                <a:off x="1511416" y="4822858"/>
                <a:ext cx="9169167" cy="905441"/>
              </a:xfrm>
              <a:prstGeom prst="rect">
                <a:avLst/>
              </a:prstGeom>
              <a:blipFill>
                <a:blip r:embed="rId2"/>
                <a:stretch>
                  <a:fillRect/>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sp>
            <p:nvSpPr>
              <p:cNvPr id="5" name="Rectángulo 4">
                <a:extLst>
                  <a:ext uri="{FF2B5EF4-FFF2-40B4-BE49-F238E27FC236}">
                    <a16:creationId xmlns:a16="http://schemas.microsoft.com/office/drawing/2014/main" id="{31149F26-0481-4242-9621-C4196300CA69}"/>
                  </a:ext>
                </a:extLst>
              </p:cNvPr>
              <p:cNvSpPr/>
              <p:nvPr/>
            </p:nvSpPr>
            <p:spPr>
              <a:xfrm>
                <a:off x="963336" y="1114420"/>
                <a:ext cx="10550554" cy="811504"/>
              </a:xfrm>
              <a:prstGeom prst="rect">
                <a:avLst/>
              </a:prstGeom>
            </p:spPr>
            <p:txBody>
              <a:bodyPr wrap="square">
                <a:spAutoFit/>
              </a:bodyPr>
              <a:lstStyle/>
              <a:p>
                <a:pPr>
                  <a:spcBef>
                    <a:spcPts val="900"/>
                  </a:spcBef>
                  <a:spcAft>
                    <a:spcPts val="900"/>
                  </a:spcAft>
                </a:pPr>
                <a:r>
                  <a:rPr lang="en-US" dirty="0" err="1">
                    <a:latin typeface="Cambria" panose="02040503050406030204" pitchFamily="18" charset="0"/>
                    <a:ea typeface="Cambria" panose="02040503050406030204" pitchFamily="18" charset="0"/>
                    <a:cs typeface="Times New Roman" panose="02020603050405020304" pitchFamily="18" charset="0"/>
                  </a:rPr>
                  <a:t>Supongamos</a:t>
                </a:r>
                <a:r>
                  <a:rPr lang="en-US" dirty="0">
                    <a:latin typeface="Cambria" panose="02040503050406030204" pitchFamily="18" charset="0"/>
                    <a:ea typeface="Cambria" panose="02040503050406030204" pitchFamily="18" charset="0"/>
                    <a:cs typeface="Times New Roman" panose="02020603050405020304" pitchFamily="18" charset="0"/>
                  </a:rPr>
                  <a:t> que </a:t>
                </a:r>
                <a14:m>
                  <m:oMath xmlns:m="http://schemas.openxmlformats.org/officeDocument/2006/math">
                    <m:r>
                      <a:rPr lang="es-419" i="1" smtClean="0">
                        <a:solidFill>
                          <a:schemeClr val="accent6">
                            <a:lumMod val="50000"/>
                          </a:schemeClr>
                        </a:solidFill>
                        <a:latin typeface="Cambria Math" panose="02040503050406030204" pitchFamily="18" charset="0"/>
                      </a:rPr>
                      <m:t>𝑁</m:t>
                    </m:r>
                  </m:oMath>
                </a14:m>
                <a:r>
                  <a:rPr lang="en-US" dirty="0">
                    <a:latin typeface="Cambria" panose="02040503050406030204" pitchFamily="18" charset="0"/>
                    <a:ea typeface="Cambria" panose="02040503050406030204" pitchFamily="18" charset="0"/>
                    <a:cs typeface="Times New Roman" panose="02020603050405020304" pitchFamily="18" charset="0"/>
                  </a:rPr>
                  <a:t> es de </a:t>
                </a:r>
                <a14:m>
                  <m:oMath xmlns:m="http://schemas.openxmlformats.org/officeDocument/2006/math">
                    <m:r>
                      <a:rPr lang="es-419" i="1" smtClean="0">
                        <a:solidFill>
                          <a:schemeClr val="accent6">
                            <a:lumMod val="50000"/>
                          </a:schemeClr>
                        </a:solidFill>
                        <a:latin typeface="Cambria Math" panose="02040503050406030204" pitchFamily="18" charset="0"/>
                      </a:rPr>
                      <m:t>𝐶𝑙𝑎𝑠𝑒</m:t>
                    </m:r>
                    <m:r>
                      <a:rPr lang="es-419" i="1" smtClean="0">
                        <a:solidFill>
                          <a:schemeClr val="accent6">
                            <a:lumMod val="50000"/>
                          </a:schemeClr>
                        </a:solidFill>
                        <a:latin typeface="Cambria Math" panose="02040503050406030204" pitchFamily="18" charset="0"/>
                      </a:rPr>
                      <m:t>(</m:t>
                    </m:r>
                    <m:r>
                      <a:rPr lang="es-419" i="1" smtClean="0">
                        <a:solidFill>
                          <a:schemeClr val="accent6">
                            <a:lumMod val="50000"/>
                          </a:schemeClr>
                        </a:solidFill>
                        <a:latin typeface="Cambria Math" panose="02040503050406030204" pitchFamily="18" charset="0"/>
                      </a:rPr>
                      <m:t>𝑎</m:t>
                    </m:r>
                    <m:r>
                      <a:rPr lang="es-419" i="1" smtClean="0">
                        <a:solidFill>
                          <a:schemeClr val="accent6">
                            <a:lumMod val="50000"/>
                          </a:schemeClr>
                        </a:solidFill>
                        <a:latin typeface="Cambria Math" panose="02040503050406030204" pitchFamily="18" charset="0"/>
                      </a:rPr>
                      <m:t>,</m:t>
                    </m:r>
                    <m:r>
                      <a:rPr lang="es-419" i="1" smtClean="0">
                        <a:solidFill>
                          <a:schemeClr val="accent6">
                            <a:lumMod val="50000"/>
                          </a:schemeClr>
                        </a:solidFill>
                        <a:latin typeface="Cambria Math" panose="02040503050406030204" pitchFamily="18" charset="0"/>
                      </a:rPr>
                      <m:t>𝑏</m:t>
                    </m:r>
                    <m:r>
                      <a:rPr lang="es-419" i="1" smtClean="0">
                        <a:solidFill>
                          <a:schemeClr val="accent6">
                            <a:lumMod val="50000"/>
                          </a:schemeClr>
                        </a:solidFill>
                        <a:latin typeface="Cambria Math" panose="02040503050406030204" pitchFamily="18" charset="0"/>
                      </a:rPr>
                      <m:t>,0)</m:t>
                    </m:r>
                  </m:oMath>
                </a14:m>
                <a:r>
                  <a:rPr lang="en-US" dirty="0">
                    <a:latin typeface="Cambria" panose="02040503050406030204" pitchFamily="18" charset="0"/>
                    <a:ea typeface="Cambria" panose="02040503050406030204" pitchFamily="18" charset="0"/>
                    <a:cs typeface="Times New Roman" panose="02020603050405020304" pitchFamily="18" charset="0"/>
                  </a:rPr>
                  <a:t> y </a:t>
                </a:r>
                <a:r>
                  <a:rPr lang="en-US" dirty="0" err="1">
                    <a:latin typeface="Cambria" panose="02040503050406030204" pitchFamily="18" charset="0"/>
                    <a:ea typeface="Cambria" panose="02040503050406030204" pitchFamily="18" charset="0"/>
                    <a:cs typeface="Times New Roman" panose="02020603050405020304" pitchFamily="18" charset="0"/>
                  </a:rPr>
                  <a:t>además</a:t>
                </a:r>
                <a:r>
                  <a:rPr lang="en-US" dirty="0">
                    <a:latin typeface="Cambria" panose="02040503050406030204" pitchFamily="18" charset="0"/>
                    <a:ea typeface="Cambria" panose="02040503050406030204" pitchFamily="18" charset="0"/>
                    <a:cs typeface="Times New Roman" panose="02020603050405020304" pitchFamily="18" charset="0"/>
                  </a:rPr>
                  <a:t> que los </a:t>
                </a:r>
                <a:r>
                  <a:rPr lang="en-US" dirty="0" err="1">
                    <a:latin typeface="Cambria" panose="02040503050406030204" pitchFamily="18" charset="0"/>
                    <a:ea typeface="Cambria" panose="02040503050406030204" pitchFamily="18" charset="0"/>
                    <a:cs typeface="Times New Roman" panose="02020603050405020304" pitchFamily="18" charset="0"/>
                  </a:rPr>
                  <a:t>montos</a:t>
                </a:r>
                <a:r>
                  <a:rPr lang="en-US" dirty="0">
                    <a:latin typeface="Cambria" panose="02040503050406030204" pitchFamily="18" charset="0"/>
                    <a:ea typeface="Cambria" panose="02040503050406030204" pitchFamily="18" charset="0"/>
                    <a:cs typeface="Times New Roman" panose="02020603050405020304" pitchFamily="18" charset="0"/>
                  </a:rPr>
                  <a:t> de los </a:t>
                </a:r>
                <a:r>
                  <a:rPr lang="en-US" dirty="0" err="1">
                    <a:latin typeface="Cambria" panose="02040503050406030204" pitchFamily="18" charset="0"/>
                    <a:ea typeface="Cambria" panose="02040503050406030204" pitchFamily="18" charset="0"/>
                    <a:cs typeface="Times New Roman" panose="02020603050405020304" pitchFamily="18" charset="0"/>
                  </a:rPr>
                  <a:t>siniestros</a:t>
                </a:r>
                <a:r>
                  <a:rPr lang="en-US" dirty="0">
                    <a:latin typeface="Cambria" panose="02040503050406030204" pitchFamily="18" charset="0"/>
                    <a:ea typeface="Cambria" panose="02040503050406030204" pitchFamily="18" charset="0"/>
                    <a:cs typeface="Times New Roman" panose="02020603050405020304" pitchFamily="18" charset="0"/>
                  </a:rPr>
                  <a:t> </a:t>
                </a:r>
                <a14:m>
                  <m:oMath xmlns:m="http://schemas.openxmlformats.org/officeDocument/2006/math">
                    <m:sSubSup>
                      <m:sSubSupPr>
                        <m:ctrlPr>
                          <a:rPr lang="es-419" b="0" i="1" smtClean="0">
                            <a:latin typeface="Cambria Math" panose="02040503050406030204" pitchFamily="18" charset="0"/>
                            <a:ea typeface="Cambria" panose="02040503050406030204" pitchFamily="18" charset="0"/>
                            <a:cs typeface="Times New Roman" panose="02020603050405020304" pitchFamily="18" charset="0"/>
                          </a:rPr>
                        </m:ctrlPr>
                      </m:sSubSupPr>
                      <m:e>
                        <m:d>
                          <m:dPr>
                            <m:begChr m:val="{"/>
                            <m:endChr m:val="}"/>
                            <m:ctrlPr>
                              <a:rPr lang="es-419" b="0" i="1" smtClean="0">
                                <a:latin typeface="Cambria Math" panose="02040503050406030204" pitchFamily="18" charset="0"/>
                                <a:ea typeface="Cambria" panose="02040503050406030204" pitchFamily="18" charset="0"/>
                                <a:cs typeface="Times New Roman" panose="02020603050405020304" pitchFamily="18" charset="0"/>
                              </a:rPr>
                            </m:ctrlPr>
                          </m:dPr>
                          <m:e>
                            <m:sSub>
                              <m:sSubPr>
                                <m:ctrlPr>
                                  <a:rPr lang="es-419" i="1">
                                    <a:latin typeface="Cambria Math" panose="02040503050406030204" pitchFamily="18" charset="0"/>
                                    <a:ea typeface="Cambria" panose="02040503050406030204" pitchFamily="18" charset="0"/>
                                    <a:cs typeface="Times New Roman" panose="02020603050405020304" pitchFamily="18" charset="0"/>
                                  </a:rPr>
                                </m:ctrlPr>
                              </m:sSubPr>
                              <m:e>
                                <m:r>
                                  <a:rPr lang="en-US" i="1" smtClean="0">
                                    <a:solidFill>
                                      <a:schemeClr val="accent2">
                                        <a:lumMod val="50000"/>
                                      </a:schemeClr>
                                    </a:solidFill>
                                    <a:latin typeface="Cambria Math" panose="02040503050406030204" pitchFamily="18" charset="0"/>
                                    <a:ea typeface="Cambria" panose="02040503050406030204" pitchFamily="18" charset="0"/>
                                    <a:cs typeface="Times New Roman" panose="02020603050405020304" pitchFamily="18" charset="0"/>
                                  </a:rPr>
                                  <m:t>𝑌</m:t>
                                </m:r>
                              </m:e>
                              <m:sub>
                                <m:r>
                                  <a:rPr lang="en-US" i="1">
                                    <a:latin typeface="Cambria Math" panose="02040503050406030204" pitchFamily="18" charset="0"/>
                                    <a:ea typeface="Cambria" panose="02040503050406030204" pitchFamily="18" charset="0"/>
                                    <a:cs typeface="Times New Roman" panose="02020603050405020304" pitchFamily="18" charset="0"/>
                                  </a:rPr>
                                  <m:t>𝑗</m:t>
                                </m:r>
                              </m:sub>
                            </m:sSub>
                          </m:e>
                        </m:d>
                      </m:e>
                      <m:sub>
                        <m:r>
                          <a:rPr lang="es-419" b="0" i="1" smtClean="0">
                            <a:latin typeface="Cambria Math" panose="02040503050406030204" pitchFamily="18" charset="0"/>
                            <a:ea typeface="Cambria" panose="02040503050406030204" pitchFamily="18" charset="0"/>
                            <a:cs typeface="Times New Roman" panose="02020603050405020304" pitchFamily="18" charset="0"/>
                          </a:rPr>
                          <m:t>𝑗</m:t>
                        </m:r>
                        <m:r>
                          <a:rPr lang="es-419" b="0" i="1" smtClean="0">
                            <a:latin typeface="Cambria Math" panose="02040503050406030204" pitchFamily="18" charset="0"/>
                            <a:ea typeface="Cambria" panose="02040503050406030204" pitchFamily="18" charset="0"/>
                            <a:cs typeface="Times New Roman" panose="02020603050405020304" pitchFamily="18" charset="0"/>
                          </a:rPr>
                          <m:t>=1</m:t>
                        </m:r>
                      </m:sub>
                      <m:sup>
                        <m:r>
                          <a:rPr lang="es-419" b="0" i="1" smtClean="0">
                            <a:solidFill>
                              <a:schemeClr val="accent6">
                                <a:lumMod val="50000"/>
                              </a:schemeClr>
                            </a:solidFill>
                            <a:latin typeface="Cambria Math" panose="02040503050406030204" pitchFamily="18" charset="0"/>
                            <a:ea typeface="Cambria" panose="02040503050406030204" pitchFamily="18" charset="0"/>
                            <a:cs typeface="Times New Roman" panose="02020603050405020304" pitchFamily="18" charset="0"/>
                          </a:rPr>
                          <m:t>𝑁</m:t>
                        </m:r>
                      </m:sup>
                    </m:sSubSup>
                    <m:r>
                      <a:rPr lang="en-US" i="1">
                        <a:latin typeface="Cambria Math" panose="02040503050406030204" pitchFamily="18" charset="0"/>
                        <a:ea typeface="Cambria" panose="02040503050406030204" pitchFamily="18" charset="0"/>
                        <a:cs typeface="Times New Roman" panose="02020603050405020304" pitchFamily="18" charset="0"/>
                      </a:rPr>
                      <m:t>∈</m:t>
                    </m:r>
                    <m:sSub>
                      <m:sSubPr>
                        <m:ctrlPr>
                          <a:rPr lang="es-419" b="0" i="1" smtClean="0">
                            <a:latin typeface="Cambria Math" panose="02040503050406030204" pitchFamily="18" charset="0"/>
                            <a:ea typeface="Cambria" panose="02040503050406030204" pitchFamily="18" charset="0"/>
                            <a:cs typeface="Times New Roman" panose="02020603050405020304" pitchFamily="18" charset="0"/>
                          </a:rPr>
                        </m:ctrlPr>
                      </m:sSubPr>
                      <m:e>
                        <m:r>
                          <a:rPr lang="en-US" i="1" smtClean="0">
                            <a:latin typeface="Cambria Math" panose="02040503050406030204" pitchFamily="18" charset="0"/>
                            <a:ea typeface="Cambria" panose="02040503050406030204" pitchFamily="18" charset="0"/>
                            <a:cs typeface="Times New Roman" panose="02020603050405020304" pitchFamily="18" charset="0"/>
                          </a:rPr>
                          <m:t>ℕ</m:t>
                        </m:r>
                      </m:e>
                      <m:sub>
                        <m:r>
                          <a:rPr lang="es-419" b="0" i="1" smtClean="0">
                            <a:latin typeface="Cambria Math" panose="02040503050406030204" pitchFamily="18" charset="0"/>
                            <a:ea typeface="Cambria" panose="02040503050406030204" pitchFamily="18" charset="0"/>
                            <a:cs typeface="Times New Roman" panose="02020603050405020304" pitchFamily="18" charset="0"/>
                          </a:rPr>
                          <m:t>0</m:t>
                        </m:r>
                      </m:sub>
                    </m:sSub>
                  </m:oMath>
                </a14:m>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latin typeface="Cambria" panose="02040503050406030204" pitchFamily="18" charset="0"/>
                    <a:ea typeface="Cambria" panose="02040503050406030204" pitchFamily="18" charset="0"/>
                    <a:cs typeface="Times New Roman" panose="02020603050405020304" pitchFamily="18" charset="0"/>
                  </a:rPr>
                  <a:t>como</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latin typeface="Cambria" panose="02040503050406030204" pitchFamily="18" charset="0"/>
                    <a:ea typeface="Cambria" panose="02040503050406030204" pitchFamily="18" charset="0"/>
                    <a:cs typeface="Times New Roman" panose="02020603050405020304" pitchFamily="18" charset="0"/>
                  </a:rPr>
                  <a:t>en</a:t>
                </a:r>
                <a:r>
                  <a:rPr lang="en-US" dirty="0">
                    <a:latin typeface="Cambria" panose="02040503050406030204" pitchFamily="18" charset="0"/>
                    <a:ea typeface="Cambria" panose="02040503050406030204" pitchFamily="18" charset="0"/>
                    <a:cs typeface="Times New Roman" panose="02020603050405020304" pitchFamily="18" charset="0"/>
                  </a:rPr>
                  <a:t> el </a:t>
                </a:r>
                <a:r>
                  <a:rPr lang="en-US" dirty="0" err="1">
                    <a:latin typeface="Cambria" panose="02040503050406030204" pitchFamily="18" charset="0"/>
                    <a:ea typeface="Cambria" panose="02040503050406030204" pitchFamily="18" charset="0"/>
                    <a:cs typeface="Times New Roman" panose="02020603050405020304" pitchFamily="18" charset="0"/>
                  </a:rPr>
                  <a:t>modelo</a:t>
                </a:r>
                <a:r>
                  <a:rPr lang="en-US" dirty="0">
                    <a:latin typeface="Cambria" panose="02040503050406030204" pitchFamily="18" charset="0"/>
                    <a:ea typeface="Cambria" panose="02040503050406030204" pitchFamily="18" charset="0"/>
                    <a:cs typeface="Times New Roman" panose="02020603050405020304" pitchFamily="18" charset="0"/>
                  </a:rPr>
                  <a:t> de </a:t>
                </a:r>
                <a:r>
                  <a:rPr lang="en-US" dirty="0" err="1">
                    <a:latin typeface="Cambria" panose="02040503050406030204" pitchFamily="18" charset="0"/>
                    <a:ea typeface="Cambria" panose="02040503050406030204" pitchFamily="18" charset="0"/>
                    <a:cs typeface="Times New Roman" panose="02020603050405020304" pitchFamily="18" charset="0"/>
                  </a:rPr>
                  <a:t>pérdidas</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latin typeface="Cambria" panose="02040503050406030204" pitchFamily="18" charset="0"/>
                    <a:ea typeface="Cambria" panose="02040503050406030204" pitchFamily="18" charset="0"/>
                    <a:cs typeface="Times New Roman" panose="02020603050405020304" pitchFamily="18" charset="0"/>
                  </a:rPr>
                  <a:t>agregadas</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latin typeface="Cambria" panose="02040503050406030204" pitchFamily="18" charset="0"/>
                    <a:ea typeface="Cambria" panose="02040503050406030204" pitchFamily="18" charset="0"/>
                    <a:cs typeface="Times New Roman" panose="02020603050405020304" pitchFamily="18" charset="0"/>
                  </a:rPr>
                  <a:t>Entonces</a:t>
                </a:r>
                <a:r>
                  <a:rPr lang="en-US" dirty="0">
                    <a:latin typeface="Cambria" panose="02040503050406030204" pitchFamily="18" charset="0"/>
                    <a:ea typeface="Cambria" panose="02040503050406030204" pitchFamily="18" charset="0"/>
                    <a:cs typeface="Times New Roman" panose="02020603050405020304" pitchFamily="18" charset="0"/>
                  </a:rPr>
                  <a:t> las </a:t>
                </a:r>
                <a:r>
                  <a:rPr lang="en-US" dirty="0" err="1">
                    <a:latin typeface="Cambria" panose="02040503050406030204" pitchFamily="18" charset="0"/>
                    <a:ea typeface="Cambria" panose="02040503050406030204" pitchFamily="18" charset="0"/>
                    <a:cs typeface="Times New Roman" panose="02020603050405020304" pitchFamily="18" charset="0"/>
                  </a:rPr>
                  <a:t>probabilidades</a:t>
                </a:r>
                <a:r>
                  <a:rPr lang="en-US" dirty="0">
                    <a:latin typeface="Cambria" panose="02040503050406030204" pitchFamily="18" charset="0"/>
                    <a:ea typeface="Cambria" panose="02040503050406030204" pitchFamily="18" charset="0"/>
                    <a:cs typeface="Times New Roman" panose="02020603050405020304" pitchFamily="18" charset="0"/>
                  </a:rPr>
                  <a:t> de </a:t>
                </a:r>
                <a14:m>
                  <m:oMath xmlns:m="http://schemas.openxmlformats.org/officeDocument/2006/math">
                    <m:r>
                      <a:rPr lang="en-US" i="1">
                        <a:latin typeface="Cambria Math" panose="02040503050406030204" pitchFamily="18" charset="0"/>
                        <a:ea typeface="Cambria" panose="02040503050406030204" pitchFamily="18" charset="0"/>
                        <a:cs typeface="Times New Roman" panose="02020603050405020304" pitchFamily="18" charset="0"/>
                      </a:rPr>
                      <m:t>𝑆</m:t>
                    </m:r>
                  </m:oMath>
                </a14:m>
                <a:r>
                  <a:rPr lang="es-419" dirty="0">
                    <a:latin typeface="Cambria" panose="02040503050406030204" pitchFamily="18" charset="0"/>
                    <a:ea typeface="Cambria" panose="02040503050406030204" pitchFamily="18" charset="0"/>
                    <a:cs typeface="Times New Roman" panose="02020603050405020304" pitchFamily="18" charset="0"/>
                  </a:rPr>
                  <a:t> están determinadas por:</a:t>
                </a:r>
              </a:p>
            </p:txBody>
          </p:sp>
        </mc:Choice>
        <mc:Fallback xmlns="">
          <p:sp>
            <p:nvSpPr>
              <p:cNvPr id="5" name="Rectángulo 4">
                <a:extLst>
                  <a:ext uri="{FF2B5EF4-FFF2-40B4-BE49-F238E27FC236}">
                    <a16:creationId xmlns:a16="http://schemas.microsoft.com/office/drawing/2014/main" id="{31149F26-0481-4242-9621-C4196300CA69}"/>
                  </a:ext>
                </a:extLst>
              </p:cNvPr>
              <p:cNvSpPr>
                <a:spLocks noRot="1" noChangeAspect="1" noMove="1" noResize="1" noEditPoints="1" noAdjustHandles="1" noChangeArrowheads="1" noChangeShapeType="1" noTextEdit="1"/>
              </p:cNvSpPr>
              <p:nvPr/>
            </p:nvSpPr>
            <p:spPr>
              <a:xfrm>
                <a:off x="963336" y="1114420"/>
                <a:ext cx="10550554" cy="811504"/>
              </a:xfrm>
              <a:prstGeom prst="rect">
                <a:avLst/>
              </a:prstGeom>
              <a:blipFill>
                <a:blip r:embed="rId3"/>
                <a:stretch>
                  <a:fillRect l="-462" b="-10526"/>
                </a:stretch>
              </a:blipFill>
            </p:spPr>
            <p:txBody>
              <a:bodyPr/>
              <a:lstStyle/>
              <a:p>
                <a:r>
                  <a:rPr lang="es-419">
                    <a:noFill/>
                  </a:rPr>
                  <a:t> </a:t>
                </a:r>
              </a:p>
            </p:txBody>
          </p:sp>
        </mc:Fallback>
      </mc:AlternateContent>
      <mc:AlternateContent xmlns:mc="http://schemas.openxmlformats.org/markup-compatibility/2006">
        <mc:Choice xmlns:a14="http://schemas.microsoft.com/office/drawing/2010/main" Requires="a14">
          <p:sp>
            <p:nvSpPr>
              <p:cNvPr id="8" name="Rectángulo 7">
                <a:extLst>
                  <a:ext uri="{FF2B5EF4-FFF2-40B4-BE49-F238E27FC236}">
                    <a16:creationId xmlns:a16="http://schemas.microsoft.com/office/drawing/2014/main" id="{59F82E8D-73B0-4E60-BF20-2AF5C6DE059D}"/>
                  </a:ext>
                </a:extLst>
              </p:cNvPr>
              <p:cNvSpPr/>
              <p:nvPr/>
            </p:nvSpPr>
            <p:spPr>
              <a:xfrm>
                <a:off x="2945027" y="3310838"/>
                <a:ext cx="5594967" cy="7101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419" smtClean="0">
                          <a:solidFill>
                            <a:schemeClr val="accent1">
                              <a:lumMod val="50000"/>
                            </a:schemeClr>
                          </a:solidFill>
                          <a:latin typeface="Cambria Math" panose="02040503050406030204" pitchFamily="18" charset="0"/>
                        </a:rPr>
                        <m:t>ℙ</m:t>
                      </m:r>
                      <m:d>
                        <m:dPr>
                          <m:begChr m:val="["/>
                          <m:endChr m:val="]"/>
                          <m:ctrlPr>
                            <a:rPr lang="es-419" i="1">
                              <a:solidFill>
                                <a:schemeClr val="accent1">
                                  <a:lumMod val="50000"/>
                                </a:schemeClr>
                              </a:solidFill>
                              <a:latin typeface="Cambria Math" panose="02040503050406030204" pitchFamily="18" charset="0"/>
                            </a:rPr>
                          </m:ctrlPr>
                        </m:dPr>
                        <m:e>
                          <m:r>
                            <a:rPr lang="es-419" i="1">
                              <a:solidFill>
                                <a:schemeClr val="accent1">
                                  <a:lumMod val="50000"/>
                                </a:schemeClr>
                              </a:solidFill>
                              <a:latin typeface="Cambria Math" panose="02040503050406030204" pitchFamily="18" charset="0"/>
                            </a:rPr>
                            <m:t>𝑆</m:t>
                          </m:r>
                          <m:r>
                            <a:rPr lang="es-419">
                              <a:solidFill>
                                <a:schemeClr val="accent1">
                                  <a:lumMod val="50000"/>
                                </a:schemeClr>
                              </a:solidFill>
                              <a:latin typeface="Cambria Math" panose="02040503050406030204" pitchFamily="18" charset="0"/>
                            </a:rPr>
                            <m:t>=</m:t>
                          </m:r>
                          <m:r>
                            <a:rPr lang="es-419" b="0" i="1" smtClean="0">
                              <a:solidFill>
                                <a:schemeClr val="accent1">
                                  <a:lumMod val="50000"/>
                                </a:schemeClr>
                              </a:solidFill>
                              <a:latin typeface="Cambria Math" panose="02040503050406030204" pitchFamily="18" charset="0"/>
                            </a:rPr>
                            <m:t>0</m:t>
                          </m:r>
                        </m:e>
                      </m:d>
                      <m:r>
                        <a:rPr lang="es-419" b="0" i="1" smtClean="0">
                          <a:solidFill>
                            <a:schemeClr val="tx1">
                              <a:lumMod val="95000"/>
                              <a:lumOff val="5000"/>
                            </a:schemeClr>
                          </a:solidFill>
                          <a:latin typeface="Cambria Math" panose="02040503050406030204" pitchFamily="18" charset="0"/>
                        </a:rPr>
                        <m:t>=</m:t>
                      </m:r>
                      <m:d>
                        <m:dPr>
                          <m:begChr m:val="{"/>
                          <m:endChr m:val=""/>
                          <m:ctrlPr>
                            <a:rPr lang="es-419" b="0" i="1" smtClean="0">
                              <a:solidFill>
                                <a:schemeClr val="tx1">
                                  <a:lumMod val="95000"/>
                                  <a:lumOff val="5000"/>
                                </a:schemeClr>
                              </a:solidFill>
                              <a:latin typeface="Cambria Math" panose="02040503050406030204" pitchFamily="18" charset="0"/>
                            </a:rPr>
                          </m:ctrlPr>
                        </m:dPr>
                        <m:e>
                          <m:eqArr>
                            <m:eqArrPr>
                              <m:ctrlPr>
                                <a:rPr lang="es-419" b="0" i="1" smtClean="0">
                                  <a:solidFill>
                                    <a:schemeClr val="tx1">
                                      <a:lumMod val="95000"/>
                                      <a:lumOff val="5000"/>
                                    </a:schemeClr>
                                  </a:solidFill>
                                  <a:latin typeface="Cambria Math" panose="02040503050406030204" pitchFamily="18" charset="0"/>
                                </a:rPr>
                              </m:ctrlPr>
                            </m:eqArrPr>
                            <m:e>
                              <m:r>
                                <a:rPr lang="es-419" smtClean="0">
                                  <a:solidFill>
                                    <a:schemeClr val="accent6">
                                      <a:lumMod val="50000"/>
                                    </a:schemeClr>
                                  </a:solidFill>
                                  <a:latin typeface="Cambria Math" panose="02040503050406030204" pitchFamily="18" charset="0"/>
                                </a:rPr>
                                <m:t>ℙ</m:t>
                              </m:r>
                              <m:d>
                                <m:dPr>
                                  <m:begChr m:val="["/>
                                  <m:endChr m:val="]"/>
                                  <m:ctrlPr>
                                    <a:rPr lang="es-419" i="1">
                                      <a:solidFill>
                                        <a:schemeClr val="accent6">
                                          <a:lumMod val="50000"/>
                                        </a:schemeClr>
                                      </a:solidFill>
                                      <a:latin typeface="Cambria Math" panose="02040503050406030204" pitchFamily="18" charset="0"/>
                                    </a:rPr>
                                  </m:ctrlPr>
                                </m:dPr>
                                <m:e>
                                  <m:r>
                                    <m:rPr>
                                      <m:sty m:val="p"/>
                                    </m:rPr>
                                    <a:rPr lang="es-419" b="0" i="0" smtClean="0">
                                      <a:solidFill>
                                        <a:schemeClr val="accent6">
                                          <a:lumMod val="50000"/>
                                        </a:schemeClr>
                                      </a:solidFill>
                                      <a:latin typeface="Cambria Math" panose="02040503050406030204" pitchFamily="18" charset="0"/>
                                    </a:rPr>
                                    <m:t>N</m:t>
                                  </m:r>
                                  <m:r>
                                    <a:rPr lang="es-419">
                                      <a:solidFill>
                                        <a:schemeClr val="accent6">
                                          <a:lumMod val="50000"/>
                                        </a:schemeClr>
                                      </a:solidFill>
                                      <a:latin typeface="Cambria Math" panose="02040503050406030204" pitchFamily="18" charset="0"/>
                                    </a:rPr>
                                    <m:t>=</m:t>
                                  </m:r>
                                  <m:r>
                                    <a:rPr lang="es-419" b="0" i="1" smtClean="0">
                                      <a:solidFill>
                                        <a:schemeClr val="accent6">
                                          <a:lumMod val="50000"/>
                                        </a:schemeClr>
                                      </a:solidFill>
                                      <a:latin typeface="Cambria Math" panose="02040503050406030204" pitchFamily="18" charset="0"/>
                                    </a:rPr>
                                    <m:t>0</m:t>
                                  </m:r>
                                </m:e>
                              </m:d>
                              <m:r>
                                <a:rPr lang="es-419" b="0" i="1" smtClean="0">
                                  <a:solidFill>
                                    <a:schemeClr val="accent6">
                                      <a:lumMod val="50000"/>
                                    </a:schemeClr>
                                  </a:solidFill>
                                  <a:latin typeface="Cambria Math" panose="02040503050406030204" pitchFamily="18" charset="0"/>
                                </a:rPr>
                                <m:t> </m:t>
                              </m:r>
                              <m:r>
                                <a:rPr lang="es-419" b="0" i="1" smtClean="0">
                                  <a:solidFill>
                                    <a:schemeClr val="tx1">
                                      <a:lumMod val="95000"/>
                                      <a:lumOff val="5000"/>
                                    </a:schemeClr>
                                  </a:solidFill>
                                  <a:latin typeface="Cambria Math" panose="02040503050406030204" pitchFamily="18" charset="0"/>
                                </a:rPr>
                                <m:t>               </m:t>
                              </m:r>
                              <m:r>
                                <a:rPr lang="es-419" b="0" i="1" smtClean="0">
                                  <a:solidFill>
                                    <a:schemeClr val="tx1">
                                      <a:lumMod val="95000"/>
                                      <a:lumOff val="5000"/>
                                    </a:schemeClr>
                                  </a:solidFill>
                                  <a:latin typeface="Cambria Math" panose="02040503050406030204" pitchFamily="18" charset="0"/>
                                </a:rPr>
                                <m:t>𝑠𝑖</m:t>
                              </m:r>
                              <m:r>
                                <a:rPr lang="es-419" b="0" i="0" smtClean="0">
                                  <a:solidFill>
                                    <a:schemeClr val="tx1">
                                      <a:lumMod val="95000"/>
                                      <a:lumOff val="5000"/>
                                    </a:schemeClr>
                                  </a:solidFill>
                                  <a:latin typeface="Cambria Math" panose="02040503050406030204" pitchFamily="18" charset="0"/>
                                </a:rPr>
                                <m:t>        </m:t>
                              </m:r>
                              <m:r>
                                <a:rPr lang="es-419" smtClean="0">
                                  <a:solidFill>
                                    <a:schemeClr val="accent2">
                                      <a:lumMod val="50000"/>
                                    </a:schemeClr>
                                  </a:solidFill>
                                  <a:latin typeface="Cambria Math" panose="02040503050406030204" pitchFamily="18" charset="0"/>
                                </a:rPr>
                                <m:t>ℙ</m:t>
                              </m:r>
                              <m:d>
                                <m:dPr>
                                  <m:begChr m:val="["/>
                                  <m:endChr m:val="]"/>
                                  <m:ctrlPr>
                                    <a:rPr lang="es-419" b="0" i="1" smtClean="0">
                                      <a:solidFill>
                                        <a:schemeClr val="accent2">
                                          <a:lumMod val="50000"/>
                                        </a:schemeClr>
                                      </a:solidFill>
                                      <a:latin typeface="Cambria Math" panose="02040503050406030204" pitchFamily="18" charset="0"/>
                                    </a:rPr>
                                  </m:ctrlPr>
                                </m:dPr>
                                <m:e>
                                  <m:r>
                                    <a:rPr lang="es-419" b="0" i="1" smtClean="0">
                                      <a:solidFill>
                                        <a:schemeClr val="accent2">
                                          <a:lumMod val="50000"/>
                                        </a:schemeClr>
                                      </a:solidFill>
                                      <a:latin typeface="Cambria Math" panose="02040503050406030204" pitchFamily="18" charset="0"/>
                                    </a:rPr>
                                    <m:t>𝑌</m:t>
                                  </m:r>
                                  <m:r>
                                    <a:rPr lang="es-419" b="0" i="1" smtClean="0">
                                      <a:solidFill>
                                        <a:schemeClr val="accent2">
                                          <a:lumMod val="50000"/>
                                        </a:schemeClr>
                                      </a:solidFill>
                                      <a:latin typeface="Cambria Math" panose="02040503050406030204" pitchFamily="18" charset="0"/>
                                    </a:rPr>
                                    <m:t>=0</m:t>
                                  </m:r>
                                </m:e>
                              </m:d>
                              <m:r>
                                <a:rPr lang="es-419" b="0" i="1" smtClean="0">
                                  <a:solidFill>
                                    <a:schemeClr val="tx1">
                                      <a:lumMod val="95000"/>
                                      <a:lumOff val="5000"/>
                                    </a:schemeClr>
                                  </a:solidFill>
                                  <a:latin typeface="Cambria Math" panose="02040503050406030204" pitchFamily="18" charset="0"/>
                                </a:rPr>
                                <m:t>=0</m:t>
                              </m:r>
                            </m:e>
                            <m:e>
                              <m:r>
                                <a:rPr lang="en-US" i="1">
                                  <a:solidFill>
                                    <a:schemeClr val="tx1">
                                      <a:lumMod val="95000"/>
                                      <a:lumOff val="5000"/>
                                    </a:schemeClr>
                                  </a:solidFill>
                                  <a:latin typeface="Cambria Math" panose="02040503050406030204" pitchFamily="18" charset="0"/>
                                </a:rPr>
                                <m:t>𝔼</m:t>
                              </m:r>
                              <m:d>
                                <m:dPr>
                                  <m:begChr m:val="["/>
                                  <m:endChr m:val="]"/>
                                  <m:ctrlPr>
                                    <a:rPr lang="es-419" i="1">
                                      <a:solidFill>
                                        <a:schemeClr val="tx1">
                                          <a:lumMod val="95000"/>
                                          <a:lumOff val="5000"/>
                                        </a:schemeClr>
                                      </a:solidFill>
                                      <a:latin typeface="Cambria Math" panose="02040503050406030204" pitchFamily="18" charset="0"/>
                                    </a:rPr>
                                  </m:ctrlPr>
                                </m:dPr>
                                <m:e>
                                  <m:r>
                                    <a:rPr lang="es-419" smtClean="0">
                                      <a:solidFill>
                                        <a:schemeClr val="accent2">
                                          <a:lumMod val="50000"/>
                                        </a:schemeClr>
                                      </a:solidFill>
                                      <a:latin typeface="Cambria Math" panose="02040503050406030204" pitchFamily="18" charset="0"/>
                                    </a:rPr>
                                    <m:t>ℙ</m:t>
                                  </m:r>
                                  <m:sSup>
                                    <m:sSupPr>
                                      <m:ctrlPr>
                                        <a:rPr lang="es-419" b="0" i="1" smtClean="0">
                                          <a:solidFill>
                                            <a:schemeClr val="tx1">
                                              <a:lumMod val="95000"/>
                                              <a:lumOff val="5000"/>
                                            </a:schemeClr>
                                          </a:solidFill>
                                          <a:latin typeface="Cambria Math" panose="02040503050406030204" pitchFamily="18" charset="0"/>
                                        </a:rPr>
                                      </m:ctrlPr>
                                    </m:sSupPr>
                                    <m:e>
                                      <m:d>
                                        <m:dPr>
                                          <m:begChr m:val="["/>
                                          <m:endChr m:val="]"/>
                                          <m:ctrlPr>
                                            <a:rPr lang="es-419" i="1" smtClean="0">
                                              <a:solidFill>
                                                <a:schemeClr val="accent2">
                                                  <a:lumMod val="50000"/>
                                                </a:schemeClr>
                                              </a:solidFill>
                                              <a:latin typeface="Cambria Math" panose="02040503050406030204" pitchFamily="18" charset="0"/>
                                            </a:rPr>
                                          </m:ctrlPr>
                                        </m:dPr>
                                        <m:e>
                                          <m:r>
                                            <a:rPr lang="es-419" i="1">
                                              <a:solidFill>
                                                <a:schemeClr val="accent2">
                                                  <a:lumMod val="50000"/>
                                                </a:schemeClr>
                                              </a:solidFill>
                                              <a:latin typeface="Cambria Math" panose="02040503050406030204" pitchFamily="18" charset="0"/>
                                            </a:rPr>
                                            <m:t>𝑌</m:t>
                                          </m:r>
                                          <m:r>
                                            <a:rPr lang="es-419">
                                              <a:solidFill>
                                                <a:schemeClr val="accent2">
                                                  <a:lumMod val="50000"/>
                                                </a:schemeClr>
                                              </a:solidFill>
                                              <a:latin typeface="Cambria Math" panose="02040503050406030204" pitchFamily="18" charset="0"/>
                                            </a:rPr>
                                            <m:t>=</m:t>
                                          </m:r>
                                          <m:r>
                                            <a:rPr lang="es-419" i="1">
                                              <a:solidFill>
                                                <a:schemeClr val="accent2">
                                                  <a:lumMod val="50000"/>
                                                </a:schemeClr>
                                              </a:solidFill>
                                              <a:latin typeface="Cambria Math" panose="02040503050406030204" pitchFamily="18" charset="0"/>
                                            </a:rPr>
                                            <m:t>0</m:t>
                                          </m:r>
                                        </m:e>
                                      </m:d>
                                    </m:e>
                                    <m:sup>
                                      <m:r>
                                        <a:rPr lang="es-419" b="0" i="1" smtClean="0">
                                          <a:solidFill>
                                            <a:schemeClr val="accent6">
                                              <a:lumMod val="50000"/>
                                            </a:schemeClr>
                                          </a:solidFill>
                                          <a:latin typeface="Cambria Math" panose="02040503050406030204" pitchFamily="18" charset="0"/>
                                        </a:rPr>
                                        <m:t>𝑁</m:t>
                                      </m:r>
                                    </m:sup>
                                  </m:sSup>
                                </m:e>
                              </m:d>
                              <m:r>
                                <a:rPr lang="es-419" b="0" i="1" smtClean="0">
                                  <a:solidFill>
                                    <a:schemeClr val="tx1">
                                      <a:lumMod val="95000"/>
                                      <a:lumOff val="5000"/>
                                    </a:schemeClr>
                                  </a:solidFill>
                                  <a:latin typeface="Cambria Math" panose="02040503050406030204" pitchFamily="18" charset="0"/>
                                </a:rPr>
                                <m:t>       </m:t>
                              </m:r>
                              <m:r>
                                <a:rPr lang="es-419" b="0" i="1" smtClean="0">
                                  <a:solidFill>
                                    <a:schemeClr val="tx1">
                                      <a:lumMod val="95000"/>
                                      <a:lumOff val="5000"/>
                                    </a:schemeClr>
                                  </a:solidFill>
                                  <a:latin typeface="Cambria Math" panose="02040503050406030204" pitchFamily="18" charset="0"/>
                                </a:rPr>
                                <m:t>𝑠𝑖</m:t>
                              </m:r>
                              <m:r>
                                <a:rPr lang="es-419" b="0" i="0" smtClean="0">
                                  <a:solidFill>
                                    <a:schemeClr val="tx1">
                                      <a:lumMod val="95000"/>
                                      <a:lumOff val="5000"/>
                                    </a:schemeClr>
                                  </a:solidFill>
                                  <a:latin typeface="Cambria Math" panose="02040503050406030204" pitchFamily="18" charset="0"/>
                                </a:rPr>
                                <m:t>         </m:t>
                              </m:r>
                              <m:r>
                                <a:rPr lang="es-419" smtClean="0">
                                  <a:solidFill>
                                    <a:schemeClr val="accent2">
                                      <a:lumMod val="50000"/>
                                    </a:schemeClr>
                                  </a:solidFill>
                                  <a:latin typeface="Cambria Math" panose="02040503050406030204" pitchFamily="18" charset="0"/>
                                </a:rPr>
                                <m:t>ℙ</m:t>
                              </m:r>
                              <m:d>
                                <m:dPr>
                                  <m:begChr m:val="["/>
                                  <m:endChr m:val="]"/>
                                  <m:ctrlPr>
                                    <a:rPr lang="es-419" i="1">
                                      <a:solidFill>
                                        <a:schemeClr val="accent2">
                                          <a:lumMod val="50000"/>
                                        </a:schemeClr>
                                      </a:solidFill>
                                      <a:latin typeface="Cambria Math" panose="02040503050406030204" pitchFamily="18" charset="0"/>
                                    </a:rPr>
                                  </m:ctrlPr>
                                </m:dPr>
                                <m:e>
                                  <m:r>
                                    <a:rPr lang="es-419" i="1">
                                      <a:solidFill>
                                        <a:schemeClr val="accent2">
                                          <a:lumMod val="50000"/>
                                        </a:schemeClr>
                                      </a:solidFill>
                                      <a:latin typeface="Cambria Math" panose="02040503050406030204" pitchFamily="18" charset="0"/>
                                    </a:rPr>
                                    <m:t>𝑌</m:t>
                                  </m:r>
                                  <m:r>
                                    <a:rPr lang="es-419" i="1">
                                      <a:solidFill>
                                        <a:schemeClr val="accent2">
                                          <a:lumMod val="50000"/>
                                        </a:schemeClr>
                                      </a:solidFill>
                                      <a:latin typeface="Cambria Math" panose="02040503050406030204" pitchFamily="18" charset="0"/>
                                    </a:rPr>
                                    <m:t>=0</m:t>
                                  </m:r>
                                </m:e>
                              </m:d>
                              <m:r>
                                <a:rPr lang="es-419" b="0" i="1" smtClean="0">
                                  <a:solidFill>
                                    <a:schemeClr val="tx1">
                                      <a:lumMod val="95000"/>
                                      <a:lumOff val="5000"/>
                                    </a:schemeClr>
                                  </a:solidFill>
                                  <a:latin typeface="Cambria Math" panose="02040503050406030204" pitchFamily="18" charset="0"/>
                                </a:rPr>
                                <m:t>&gt;</m:t>
                              </m:r>
                              <m:r>
                                <a:rPr lang="es-419" i="1">
                                  <a:solidFill>
                                    <a:schemeClr val="tx1">
                                      <a:lumMod val="95000"/>
                                      <a:lumOff val="5000"/>
                                    </a:schemeClr>
                                  </a:solidFill>
                                  <a:latin typeface="Cambria Math" panose="02040503050406030204" pitchFamily="18" charset="0"/>
                                </a:rPr>
                                <m:t>0</m:t>
                              </m:r>
                            </m:e>
                          </m:eqArr>
                        </m:e>
                      </m:d>
                    </m:oMath>
                  </m:oMathPara>
                </a14:m>
                <a:endParaRPr lang="es-419" dirty="0"/>
              </a:p>
            </p:txBody>
          </p:sp>
        </mc:Choice>
        <mc:Fallback>
          <p:sp>
            <p:nvSpPr>
              <p:cNvPr id="8" name="Rectángulo 7">
                <a:extLst>
                  <a:ext uri="{FF2B5EF4-FFF2-40B4-BE49-F238E27FC236}">
                    <a16:creationId xmlns:a16="http://schemas.microsoft.com/office/drawing/2014/main" id="{59F82E8D-73B0-4E60-BF20-2AF5C6DE059D}"/>
                  </a:ext>
                </a:extLst>
              </p:cNvPr>
              <p:cNvSpPr>
                <a:spLocks noRot="1" noChangeAspect="1" noMove="1" noResize="1" noEditPoints="1" noAdjustHandles="1" noChangeArrowheads="1" noChangeShapeType="1" noTextEdit="1"/>
              </p:cNvSpPr>
              <p:nvPr/>
            </p:nvSpPr>
            <p:spPr>
              <a:xfrm>
                <a:off x="2945027" y="3310838"/>
                <a:ext cx="5594967" cy="710194"/>
              </a:xfrm>
              <a:prstGeom prst="rect">
                <a:avLst/>
              </a:prstGeom>
              <a:blipFill>
                <a:blip r:embed="rId4"/>
                <a:stretch>
                  <a:fillRect/>
                </a:stretch>
              </a:blipFill>
            </p:spPr>
            <p:txBody>
              <a:bodyPr/>
              <a:lstStyle/>
              <a:p>
                <a:r>
                  <a:rPr lang="es-419">
                    <a:noFill/>
                  </a:rPr>
                  <a:t> </a:t>
                </a:r>
              </a:p>
            </p:txBody>
          </p:sp>
        </mc:Fallback>
      </mc:AlternateContent>
      <p:sp>
        <p:nvSpPr>
          <p:cNvPr id="6" name="Rectángulo 5">
            <a:extLst>
              <a:ext uri="{FF2B5EF4-FFF2-40B4-BE49-F238E27FC236}">
                <a16:creationId xmlns:a16="http://schemas.microsoft.com/office/drawing/2014/main" id="{1C11F4AF-D8BF-48E2-8107-6FD3509E446A}"/>
              </a:ext>
            </a:extLst>
          </p:cNvPr>
          <p:cNvSpPr/>
          <p:nvPr/>
        </p:nvSpPr>
        <p:spPr>
          <a:xfrm>
            <a:off x="4372847" y="2611276"/>
            <a:ext cx="1992148" cy="369332"/>
          </a:xfrm>
          <a:prstGeom prst="rect">
            <a:avLst/>
          </a:prstGeom>
        </p:spPr>
        <p:txBody>
          <a:bodyPr wrap="none">
            <a:spAutoFit/>
          </a:bodyPr>
          <a:lstStyle/>
          <a:p>
            <a:r>
              <a:rPr lang="es-419" dirty="0">
                <a:solidFill>
                  <a:schemeClr val="accent1">
                    <a:lumMod val="50000"/>
                  </a:schemeClr>
                </a:solidFill>
                <a:latin typeface="Cambria Math" panose="02040503050406030204" pitchFamily="18" charset="0"/>
              </a:rPr>
              <a:t>Fórmula de </a:t>
            </a:r>
            <a:r>
              <a:rPr lang="es-419" dirty="0" err="1">
                <a:solidFill>
                  <a:schemeClr val="accent1">
                    <a:lumMod val="50000"/>
                  </a:schemeClr>
                </a:solidFill>
                <a:latin typeface="Cambria Math" panose="02040503050406030204" pitchFamily="18" charset="0"/>
              </a:rPr>
              <a:t>Panjer</a:t>
            </a:r>
            <a:endParaRPr lang="es-419" dirty="0">
              <a:solidFill>
                <a:schemeClr val="accent1">
                  <a:lumMod val="50000"/>
                </a:schemeClr>
              </a:solidFill>
            </a:endParaRPr>
          </a:p>
        </p:txBody>
      </p:sp>
    </p:spTree>
    <p:extLst>
      <p:ext uri="{BB962C8B-B14F-4D97-AF65-F5344CB8AC3E}">
        <p14:creationId xmlns:p14="http://schemas.microsoft.com/office/powerpoint/2010/main" val="336871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834C97B-5768-4C06-AD30-C989A5CD36E0}"/>
              </a:ext>
            </a:extLst>
          </p:cNvPr>
          <p:cNvSpPr/>
          <p:nvPr/>
        </p:nvSpPr>
        <p:spPr>
          <a:xfrm>
            <a:off x="1156082" y="1498792"/>
            <a:ext cx="4847224" cy="646331"/>
          </a:xfrm>
          <a:prstGeom prst="rect">
            <a:avLst/>
          </a:prstGeom>
        </p:spPr>
        <p:txBody>
          <a:bodyPr wrap="none">
            <a:spAutoFit/>
          </a:bodyPr>
          <a:lstStyle/>
          <a:p>
            <a:r>
              <a:rPr lang="en-US" dirty="0">
                <a:latin typeface="Cambria" panose="02040503050406030204" pitchFamily="18" charset="0"/>
                <a:ea typeface="Cambria" panose="02040503050406030204" pitchFamily="18" charset="0"/>
                <a:cs typeface="Times New Roman" panose="02020603050405020304" pitchFamily="18" charset="0"/>
              </a:rPr>
              <a:t>Bajo las </a:t>
            </a:r>
            <a:r>
              <a:rPr lang="en-US" dirty="0" err="1">
                <a:latin typeface="Cambria" panose="02040503050406030204" pitchFamily="18" charset="0"/>
                <a:ea typeface="Cambria" panose="02040503050406030204" pitchFamily="18" charset="0"/>
                <a:cs typeface="Times New Roman" panose="02020603050405020304" pitchFamily="18" charset="0"/>
              </a:rPr>
              <a:t>hipótesis</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latin typeface="Cambria" panose="02040503050406030204" pitchFamily="18" charset="0"/>
                <a:ea typeface="Cambria" panose="02040503050406030204" pitchFamily="18" charset="0"/>
                <a:cs typeface="Times New Roman" panose="02020603050405020304" pitchFamily="18" charset="0"/>
              </a:rPr>
              <a:t>anteriores</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latin typeface="Cambria" panose="02040503050406030204" pitchFamily="18" charset="0"/>
                <a:ea typeface="Cambria" panose="02040503050406030204" pitchFamily="18" charset="0"/>
                <a:cs typeface="Times New Roman" panose="02020603050405020304" pitchFamily="18" charset="0"/>
              </a:rPr>
              <a:t>podemos</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latin typeface="Cambria" panose="02040503050406030204" pitchFamily="18" charset="0"/>
                <a:ea typeface="Cambria" panose="02040503050406030204" pitchFamily="18" charset="0"/>
                <a:cs typeface="Times New Roman" panose="02020603050405020304" pitchFamily="18" charset="0"/>
              </a:rPr>
              <a:t>calcular</a:t>
            </a:r>
            <a:r>
              <a:rPr lang="en-US" dirty="0">
                <a:latin typeface="Cambria" panose="02040503050406030204" pitchFamily="18" charset="0"/>
                <a:ea typeface="Cambria" panose="02040503050406030204" pitchFamily="18" charset="0"/>
                <a:cs typeface="Times New Roman" panose="02020603050405020304" pitchFamily="18" charset="0"/>
              </a:rPr>
              <a:t>:</a:t>
            </a:r>
          </a:p>
          <a:p>
            <a:endParaRPr lang="es-419" dirty="0"/>
          </a:p>
        </p:txBody>
      </p:sp>
      <mc:AlternateContent xmlns:mc="http://schemas.openxmlformats.org/markup-compatibility/2006" xmlns:a14="http://schemas.microsoft.com/office/drawing/2010/main">
        <mc:Choice Requires="a14">
          <p:sp>
            <p:nvSpPr>
              <p:cNvPr id="5" name="Rectángulo 4">
                <a:extLst>
                  <a:ext uri="{FF2B5EF4-FFF2-40B4-BE49-F238E27FC236}">
                    <a16:creationId xmlns:a16="http://schemas.microsoft.com/office/drawing/2014/main" id="{B21D9D20-5DC6-4FAB-9C22-28E30D9C1348}"/>
                  </a:ext>
                </a:extLst>
              </p:cNvPr>
              <p:cNvSpPr/>
              <p:nvPr/>
            </p:nvSpPr>
            <p:spPr>
              <a:xfrm>
                <a:off x="4277970" y="2281811"/>
                <a:ext cx="3636060" cy="8478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419" i="1" smtClean="0">
                              <a:latin typeface="Cambria Math" panose="02040503050406030204" pitchFamily="18" charset="0"/>
                              <a:ea typeface="Cambria" panose="02040503050406030204" pitchFamily="18" charset="0"/>
                              <a:cs typeface="Times New Roman" panose="02020603050405020304" pitchFamily="18" charset="0"/>
                            </a:rPr>
                          </m:ctrlPr>
                        </m:sSubPr>
                        <m:e>
                          <m:r>
                            <a:rPr lang="en-US" i="1">
                              <a:latin typeface="Cambria Math" panose="02040503050406030204" pitchFamily="18" charset="0"/>
                              <a:ea typeface="Cambria" panose="02040503050406030204" pitchFamily="18" charset="0"/>
                              <a:cs typeface="Times New Roman" panose="02020603050405020304" pitchFamily="18" charset="0"/>
                            </a:rPr>
                            <m:t>𝜇</m:t>
                          </m:r>
                        </m:e>
                        <m:sub>
                          <m:r>
                            <a:rPr lang="en-US" i="1" smtClean="0">
                              <a:solidFill>
                                <a:schemeClr val="accent5">
                                  <a:lumMod val="50000"/>
                                </a:schemeClr>
                              </a:solidFill>
                              <a:latin typeface="Cambria Math" panose="02040503050406030204" pitchFamily="18" charset="0"/>
                              <a:ea typeface="Cambria" panose="02040503050406030204" pitchFamily="18" charset="0"/>
                              <a:cs typeface="Times New Roman" panose="02020603050405020304" pitchFamily="18" charset="0"/>
                            </a:rPr>
                            <m:t>𝑆</m:t>
                          </m:r>
                        </m:sub>
                      </m:sSub>
                      <m:d>
                        <m:dPr>
                          <m:ctrlPr>
                            <a:rPr lang="en-US" i="1">
                              <a:latin typeface="Cambria Math" panose="02040503050406030204" pitchFamily="18" charset="0"/>
                              <a:ea typeface="Cambria" panose="02040503050406030204" pitchFamily="18" charset="0"/>
                              <a:cs typeface="Times New Roman" panose="02020603050405020304" pitchFamily="18" charset="0"/>
                            </a:rPr>
                          </m:ctrlPr>
                        </m:dPr>
                        <m:e>
                          <m:r>
                            <a:rPr lang="en-US" i="1">
                              <a:latin typeface="Cambria Math" panose="02040503050406030204" pitchFamily="18" charset="0"/>
                              <a:ea typeface="Cambria" panose="02040503050406030204" pitchFamily="18" charset="0"/>
                              <a:cs typeface="Times New Roman" panose="02020603050405020304" pitchFamily="18" charset="0"/>
                            </a:rPr>
                            <m:t>𝑡</m:t>
                          </m:r>
                        </m:e>
                      </m:d>
                      <m:r>
                        <a:rPr lang="es-419" i="1">
                          <a:latin typeface="Cambria Math" panose="02040503050406030204" pitchFamily="18" charset="0"/>
                          <a:ea typeface="Cambria" panose="02040503050406030204" pitchFamily="18" charset="0"/>
                          <a:cs typeface="Times New Roman" panose="02020603050405020304" pitchFamily="18" charset="0"/>
                        </a:rPr>
                        <m:t>≔</m:t>
                      </m:r>
                      <m:r>
                        <a:rPr lang="en-US" i="1">
                          <a:latin typeface="Cambria Math" panose="02040503050406030204" pitchFamily="18" charset="0"/>
                          <a:ea typeface="Cambria" panose="02040503050406030204" pitchFamily="18" charset="0"/>
                          <a:cs typeface="Times New Roman" panose="02020603050405020304" pitchFamily="18" charset="0"/>
                        </a:rPr>
                        <m:t>𝔼</m:t>
                      </m:r>
                      <m:d>
                        <m:dPr>
                          <m:begChr m:val="["/>
                          <m:endChr m:val="]"/>
                          <m:ctrlPr>
                            <a:rPr lang="en-US" i="1">
                              <a:latin typeface="Cambria Math" panose="02040503050406030204" pitchFamily="18" charset="0"/>
                              <a:ea typeface="Cambria" panose="02040503050406030204" pitchFamily="18" charset="0"/>
                              <a:cs typeface="Times New Roman" panose="02020603050405020304" pitchFamily="18" charset="0"/>
                            </a:rPr>
                          </m:ctrlPr>
                        </m:dPr>
                        <m:e>
                          <m:sSup>
                            <m:sSupPr>
                              <m:ctrlPr>
                                <a:rPr lang="es-419" i="1">
                                  <a:latin typeface="Cambria Math" panose="02040503050406030204" pitchFamily="18" charset="0"/>
                                  <a:ea typeface="Cambria" panose="02040503050406030204" pitchFamily="18" charset="0"/>
                                  <a:cs typeface="Times New Roman" panose="02020603050405020304" pitchFamily="18" charset="0"/>
                                </a:rPr>
                              </m:ctrlPr>
                            </m:sSupPr>
                            <m:e>
                              <m:r>
                                <a:rPr lang="es-419" i="1">
                                  <a:latin typeface="Cambria Math" panose="02040503050406030204" pitchFamily="18" charset="0"/>
                                  <a:ea typeface="Cambria" panose="02040503050406030204" pitchFamily="18" charset="0"/>
                                  <a:cs typeface="Times New Roman" panose="02020603050405020304" pitchFamily="18" charset="0"/>
                                </a:rPr>
                                <m:t>𝑒</m:t>
                              </m:r>
                            </m:e>
                            <m:sup>
                              <m:r>
                                <a:rPr lang="es-419" i="1" smtClean="0">
                                  <a:solidFill>
                                    <a:schemeClr val="accent5">
                                      <a:lumMod val="50000"/>
                                    </a:schemeClr>
                                  </a:solidFill>
                                  <a:latin typeface="Cambria Math" panose="02040503050406030204" pitchFamily="18" charset="0"/>
                                  <a:ea typeface="Cambria" panose="02040503050406030204" pitchFamily="18" charset="0"/>
                                  <a:cs typeface="Times New Roman" panose="02020603050405020304" pitchFamily="18" charset="0"/>
                                </a:rPr>
                                <m:t>𝑆</m:t>
                              </m:r>
                              <m:r>
                                <a:rPr lang="es-419" i="1">
                                  <a:latin typeface="Cambria Math" panose="02040503050406030204" pitchFamily="18" charset="0"/>
                                  <a:ea typeface="Cambria" panose="02040503050406030204" pitchFamily="18" charset="0"/>
                                  <a:cs typeface="Times New Roman" panose="02020603050405020304" pitchFamily="18" charset="0"/>
                                </a:rPr>
                                <m:t>⋅</m:t>
                              </m:r>
                              <m:r>
                                <a:rPr lang="es-419" i="1">
                                  <a:latin typeface="Cambria Math" panose="02040503050406030204" pitchFamily="18" charset="0"/>
                                  <a:ea typeface="Cambria" panose="02040503050406030204" pitchFamily="18" charset="0"/>
                                  <a:cs typeface="Times New Roman" panose="02020603050405020304" pitchFamily="18" charset="0"/>
                                </a:rPr>
                                <m:t>𝑡</m:t>
                              </m:r>
                            </m:sup>
                          </m:sSup>
                        </m:e>
                      </m:d>
                      <m:r>
                        <a:rPr lang="es-419" b="0" i="1" smtClean="0">
                          <a:latin typeface="Cambria Math" panose="02040503050406030204" pitchFamily="18" charset="0"/>
                          <a:ea typeface="Cambria" panose="02040503050406030204" pitchFamily="18" charset="0"/>
                          <a:cs typeface="Times New Roman" panose="02020603050405020304" pitchFamily="18" charset="0"/>
                        </a:rPr>
                        <m:t>=</m:t>
                      </m:r>
                      <m:nary>
                        <m:naryPr>
                          <m:chr m:val="∑"/>
                          <m:ctrlPr>
                            <a:rPr lang="es-419" i="1" smtClean="0">
                              <a:latin typeface="Cambria Math" panose="02040503050406030204" pitchFamily="18" charset="0"/>
                              <a:ea typeface="Cambria" panose="02040503050406030204" pitchFamily="18" charset="0"/>
                              <a:cs typeface="Times New Roman" panose="02020603050405020304" pitchFamily="18" charset="0"/>
                            </a:rPr>
                          </m:ctrlPr>
                        </m:naryPr>
                        <m:sub>
                          <m:r>
                            <m:rPr>
                              <m:brk m:alnAt="23"/>
                            </m:rPr>
                            <a:rPr lang="es-419" b="0" i="1" smtClean="0">
                              <a:latin typeface="Cambria Math" panose="02040503050406030204" pitchFamily="18" charset="0"/>
                              <a:ea typeface="Cambria" panose="02040503050406030204" pitchFamily="18" charset="0"/>
                              <a:cs typeface="Times New Roman" panose="02020603050405020304" pitchFamily="18" charset="0"/>
                            </a:rPr>
                            <m:t>𝑠</m:t>
                          </m:r>
                          <m:r>
                            <a:rPr lang="es-419" b="0" i="1" smtClean="0">
                              <a:latin typeface="Cambria Math" panose="02040503050406030204" pitchFamily="18" charset="0"/>
                              <a:ea typeface="Cambria" panose="02040503050406030204" pitchFamily="18" charset="0"/>
                              <a:cs typeface="Times New Roman" panose="02020603050405020304" pitchFamily="18" charset="0"/>
                            </a:rPr>
                            <m:t>=0</m:t>
                          </m:r>
                        </m:sub>
                        <m:sup>
                          <m:r>
                            <a:rPr lang="es-419" b="0" i="1" smtClean="0">
                              <a:latin typeface="Cambria Math" panose="02040503050406030204" pitchFamily="18" charset="0"/>
                              <a:ea typeface="Cambria" panose="02040503050406030204" pitchFamily="18" charset="0"/>
                              <a:cs typeface="Times New Roman" panose="02020603050405020304" pitchFamily="18" charset="0"/>
                            </a:rPr>
                            <m:t>∞</m:t>
                          </m:r>
                        </m:sup>
                        <m:e>
                          <m:sSup>
                            <m:sSupPr>
                              <m:ctrlPr>
                                <a:rPr lang="es-419" b="0" i="1" smtClean="0">
                                  <a:latin typeface="Cambria Math" panose="02040503050406030204" pitchFamily="18" charset="0"/>
                                  <a:ea typeface="Cambria" panose="02040503050406030204" pitchFamily="18" charset="0"/>
                                  <a:cs typeface="Times New Roman" panose="02020603050405020304" pitchFamily="18" charset="0"/>
                                </a:rPr>
                              </m:ctrlPr>
                            </m:sSupPr>
                            <m:e>
                              <m:r>
                                <a:rPr lang="es-419" b="0" i="1" smtClean="0">
                                  <a:latin typeface="Cambria Math" panose="02040503050406030204" pitchFamily="18" charset="0"/>
                                  <a:ea typeface="Cambria" panose="02040503050406030204" pitchFamily="18" charset="0"/>
                                  <a:cs typeface="Times New Roman" panose="02020603050405020304" pitchFamily="18" charset="0"/>
                                </a:rPr>
                                <m:t>𝑒</m:t>
                              </m:r>
                            </m:e>
                            <m:sup>
                              <m:r>
                                <a:rPr lang="es-419" b="0" i="1" smtClean="0">
                                  <a:latin typeface="Cambria Math" panose="02040503050406030204" pitchFamily="18" charset="0"/>
                                  <a:ea typeface="Cambria" panose="02040503050406030204" pitchFamily="18" charset="0"/>
                                  <a:cs typeface="Times New Roman" panose="02020603050405020304" pitchFamily="18" charset="0"/>
                                </a:rPr>
                                <m:t>𝑠</m:t>
                              </m:r>
                              <m:r>
                                <a:rPr lang="es-419" i="1">
                                  <a:latin typeface="Cambria Math" panose="02040503050406030204" pitchFamily="18" charset="0"/>
                                  <a:ea typeface="Cambria" panose="02040503050406030204" pitchFamily="18" charset="0"/>
                                  <a:cs typeface="Times New Roman" panose="02020603050405020304" pitchFamily="18" charset="0"/>
                                </a:rPr>
                                <m:t>⋅</m:t>
                              </m:r>
                              <m:r>
                                <a:rPr lang="es-419" b="0" i="1" smtClean="0">
                                  <a:latin typeface="Cambria Math" panose="02040503050406030204" pitchFamily="18" charset="0"/>
                                  <a:ea typeface="Cambria" panose="02040503050406030204" pitchFamily="18" charset="0"/>
                                  <a:cs typeface="Times New Roman" panose="02020603050405020304" pitchFamily="18" charset="0"/>
                                </a:rPr>
                                <m:t>𝑡</m:t>
                              </m:r>
                            </m:sup>
                          </m:sSup>
                          <m:r>
                            <a:rPr lang="es-419" smtClean="0">
                              <a:solidFill>
                                <a:schemeClr val="accent5">
                                  <a:lumMod val="50000"/>
                                </a:schemeClr>
                              </a:solidFill>
                              <a:latin typeface="Cambria Math" panose="02040503050406030204" pitchFamily="18" charset="0"/>
                            </a:rPr>
                            <m:t>ℙ</m:t>
                          </m:r>
                          <m:d>
                            <m:dPr>
                              <m:begChr m:val="["/>
                              <m:endChr m:val="]"/>
                              <m:ctrlPr>
                                <a:rPr lang="es-419" i="1">
                                  <a:solidFill>
                                    <a:schemeClr val="accent5">
                                      <a:lumMod val="50000"/>
                                    </a:schemeClr>
                                  </a:solidFill>
                                  <a:latin typeface="Cambria Math" panose="02040503050406030204" pitchFamily="18" charset="0"/>
                                </a:rPr>
                              </m:ctrlPr>
                            </m:dPr>
                            <m:e>
                              <m:r>
                                <a:rPr lang="es-419" i="1">
                                  <a:solidFill>
                                    <a:schemeClr val="accent5">
                                      <a:lumMod val="50000"/>
                                    </a:schemeClr>
                                  </a:solidFill>
                                  <a:latin typeface="Cambria Math" panose="02040503050406030204" pitchFamily="18" charset="0"/>
                                </a:rPr>
                                <m:t>𝑆</m:t>
                              </m:r>
                              <m:r>
                                <a:rPr lang="es-419">
                                  <a:solidFill>
                                    <a:schemeClr val="accent5">
                                      <a:lumMod val="50000"/>
                                    </a:schemeClr>
                                  </a:solidFill>
                                  <a:latin typeface="Cambria Math" panose="02040503050406030204" pitchFamily="18" charset="0"/>
                                </a:rPr>
                                <m:t>=</m:t>
                              </m:r>
                              <m:r>
                                <a:rPr lang="es-419" b="0" i="1" smtClean="0">
                                  <a:solidFill>
                                    <a:schemeClr val="accent5">
                                      <a:lumMod val="50000"/>
                                    </a:schemeClr>
                                  </a:solidFill>
                                  <a:latin typeface="Cambria Math" panose="02040503050406030204" pitchFamily="18" charset="0"/>
                                </a:rPr>
                                <m:t>𝑠</m:t>
                              </m:r>
                            </m:e>
                          </m:d>
                        </m:e>
                      </m:nary>
                    </m:oMath>
                  </m:oMathPara>
                </a14:m>
                <a:endParaRPr lang="es-419" dirty="0"/>
              </a:p>
            </p:txBody>
          </p:sp>
        </mc:Choice>
        <mc:Fallback xmlns="">
          <p:sp>
            <p:nvSpPr>
              <p:cNvPr id="5" name="Rectángulo 4">
                <a:extLst>
                  <a:ext uri="{FF2B5EF4-FFF2-40B4-BE49-F238E27FC236}">
                    <a16:creationId xmlns:a16="http://schemas.microsoft.com/office/drawing/2014/main" id="{B21D9D20-5DC6-4FAB-9C22-28E30D9C1348}"/>
                  </a:ext>
                </a:extLst>
              </p:cNvPr>
              <p:cNvSpPr>
                <a:spLocks noRot="1" noChangeAspect="1" noMove="1" noResize="1" noEditPoints="1" noAdjustHandles="1" noChangeArrowheads="1" noChangeShapeType="1" noTextEdit="1"/>
              </p:cNvSpPr>
              <p:nvPr/>
            </p:nvSpPr>
            <p:spPr>
              <a:xfrm>
                <a:off x="4277970" y="2281811"/>
                <a:ext cx="3636060" cy="847861"/>
              </a:xfrm>
              <a:prstGeom prst="rect">
                <a:avLst/>
              </a:prstGeom>
              <a:blipFill>
                <a:blip r:embed="rId2"/>
                <a:stretch>
                  <a:fillRect/>
                </a:stretch>
              </a:blipFill>
            </p:spPr>
            <p:txBody>
              <a:bodyPr/>
              <a:lstStyle/>
              <a:p>
                <a:r>
                  <a:rPr lang="es-419">
                    <a:noFill/>
                  </a:rPr>
                  <a:t> </a:t>
                </a:r>
              </a:p>
            </p:txBody>
          </p:sp>
        </mc:Fallback>
      </mc:AlternateContent>
      <p:sp>
        <p:nvSpPr>
          <p:cNvPr id="6" name="Rectángulo 5">
            <a:extLst>
              <a:ext uri="{FF2B5EF4-FFF2-40B4-BE49-F238E27FC236}">
                <a16:creationId xmlns:a16="http://schemas.microsoft.com/office/drawing/2014/main" id="{4B7FF3C6-87DE-4F66-B916-24270A60B900}"/>
              </a:ext>
            </a:extLst>
          </p:cNvPr>
          <p:cNvSpPr/>
          <p:nvPr/>
        </p:nvSpPr>
        <p:spPr>
          <a:xfrm>
            <a:off x="1156082" y="3450918"/>
            <a:ext cx="4530664" cy="646331"/>
          </a:xfrm>
          <a:prstGeom prst="rect">
            <a:avLst/>
          </a:prstGeom>
        </p:spPr>
        <p:txBody>
          <a:bodyPr wrap="none">
            <a:spAutoFit/>
          </a:bodyPr>
          <a:lstStyle/>
          <a:p>
            <a:r>
              <a:rPr lang="en-US" dirty="0">
                <a:latin typeface="Cambria" panose="02040503050406030204" pitchFamily="18" charset="0"/>
                <a:ea typeface="Cambria" panose="02040503050406030204" pitchFamily="18" charset="0"/>
                <a:cs typeface="Times New Roman" panose="02020603050405020304" pitchFamily="18" charset="0"/>
              </a:rPr>
              <a:t>Una </a:t>
            </a:r>
            <a:r>
              <a:rPr lang="en-US" dirty="0" err="1">
                <a:latin typeface="Cambria" panose="02040503050406030204" pitchFamily="18" charset="0"/>
                <a:ea typeface="Cambria" panose="02040503050406030204" pitchFamily="18" charset="0"/>
                <a:cs typeface="Times New Roman" panose="02020603050405020304" pitchFamily="18" charset="0"/>
              </a:rPr>
              <a:t>vez</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latin typeface="Cambria" panose="02040503050406030204" pitchFamily="18" charset="0"/>
                <a:ea typeface="Cambria" panose="02040503050406030204" pitchFamily="18" charset="0"/>
                <a:cs typeface="Times New Roman" panose="02020603050405020304" pitchFamily="18" charset="0"/>
              </a:rPr>
              <a:t>obteniendo</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latin typeface="Cambria" panose="02040503050406030204" pitchFamily="18" charset="0"/>
                <a:ea typeface="Cambria" panose="02040503050406030204" pitchFamily="18" charset="0"/>
                <a:cs typeface="Times New Roman" panose="02020603050405020304" pitchFamily="18" charset="0"/>
              </a:rPr>
              <a:t>esto</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latin typeface="Cambria" panose="02040503050406030204" pitchFamily="18" charset="0"/>
                <a:ea typeface="Cambria" panose="02040503050406030204" pitchFamily="18" charset="0"/>
                <a:cs typeface="Times New Roman" panose="02020603050405020304" pitchFamily="18" charset="0"/>
              </a:rPr>
              <a:t>podemos</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latin typeface="Cambria" panose="02040503050406030204" pitchFamily="18" charset="0"/>
                <a:ea typeface="Cambria" panose="02040503050406030204" pitchFamily="18" charset="0"/>
                <a:cs typeface="Times New Roman" panose="02020603050405020304" pitchFamily="18" charset="0"/>
              </a:rPr>
              <a:t>verificar</a:t>
            </a:r>
            <a:r>
              <a:rPr lang="en-US" dirty="0">
                <a:latin typeface="Cambria" panose="02040503050406030204" pitchFamily="18" charset="0"/>
                <a:ea typeface="Cambria" panose="02040503050406030204" pitchFamily="18" charset="0"/>
                <a:cs typeface="Times New Roman" panose="02020603050405020304" pitchFamily="18" charset="0"/>
              </a:rPr>
              <a:t>:</a:t>
            </a:r>
          </a:p>
          <a:p>
            <a:endParaRPr lang="es-419" dirty="0"/>
          </a:p>
        </p:txBody>
      </p:sp>
      <mc:AlternateContent xmlns:mc="http://schemas.openxmlformats.org/markup-compatibility/2006" xmlns:a14="http://schemas.microsoft.com/office/drawing/2010/main">
        <mc:Choice Requires="a14">
          <p:sp>
            <p:nvSpPr>
              <p:cNvPr id="7" name="Rectángulo 6">
                <a:extLst>
                  <a:ext uri="{FF2B5EF4-FFF2-40B4-BE49-F238E27FC236}">
                    <a16:creationId xmlns:a16="http://schemas.microsoft.com/office/drawing/2014/main" id="{9F1E5235-5E7F-4EAC-9695-4731B9956F1F}"/>
                  </a:ext>
                </a:extLst>
              </p:cNvPr>
              <p:cNvSpPr/>
              <p:nvPr/>
            </p:nvSpPr>
            <p:spPr>
              <a:xfrm>
                <a:off x="5667477" y="4013726"/>
                <a:ext cx="15846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419" i="1" smtClean="0">
                              <a:latin typeface="Cambria Math" panose="02040503050406030204" pitchFamily="18" charset="0"/>
                              <a:ea typeface="Cambria" panose="02040503050406030204" pitchFamily="18" charset="0"/>
                              <a:cs typeface="Times New Roman" panose="02020603050405020304" pitchFamily="18" charset="0"/>
                            </a:rPr>
                          </m:ctrlPr>
                        </m:sSubPr>
                        <m:e>
                          <m:r>
                            <a:rPr lang="en-US" i="1">
                              <a:latin typeface="Cambria Math" panose="02040503050406030204" pitchFamily="18" charset="0"/>
                              <a:ea typeface="Cambria" panose="02040503050406030204" pitchFamily="18" charset="0"/>
                              <a:cs typeface="Times New Roman" panose="02020603050405020304" pitchFamily="18" charset="0"/>
                            </a:rPr>
                            <m:t>𝜇</m:t>
                          </m:r>
                          <m:r>
                            <a:rPr lang="es-419" b="0" i="1" smtClean="0">
                              <a:latin typeface="Cambria Math" panose="02040503050406030204" pitchFamily="18" charset="0"/>
                              <a:ea typeface="Cambria" panose="02040503050406030204" pitchFamily="18" charset="0"/>
                              <a:cs typeface="Times New Roman" panose="02020603050405020304" pitchFamily="18" charset="0"/>
                            </a:rPr>
                            <m:t>′</m:t>
                          </m:r>
                        </m:e>
                        <m:sub>
                          <m:r>
                            <a:rPr lang="en-US" i="1" smtClean="0">
                              <a:solidFill>
                                <a:schemeClr val="accent5">
                                  <a:lumMod val="50000"/>
                                </a:schemeClr>
                              </a:solidFill>
                              <a:latin typeface="Cambria Math" panose="02040503050406030204" pitchFamily="18" charset="0"/>
                              <a:ea typeface="Cambria" panose="02040503050406030204" pitchFamily="18" charset="0"/>
                              <a:cs typeface="Times New Roman" panose="02020603050405020304" pitchFamily="18" charset="0"/>
                            </a:rPr>
                            <m:t>𝑆</m:t>
                          </m:r>
                        </m:sub>
                      </m:sSub>
                      <m:d>
                        <m:dPr>
                          <m:ctrlPr>
                            <a:rPr lang="en-US" i="1">
                              <a:latin typeface="Cambria Math" panose="02040503050406030204" pitchFamily="18" charset="0"/>
                              <a:ea typeface="Cambria" panose="02040503050406030204" pitchFamily="18" charset="0"/>
                              <a:cs typeface="Times New Roman" panose="02020603050405020304" pitchFamily="18" charset="0"/>
                            </a:rPr>
                          </m:ctrlPr>
                        </m:dPr>
                        <m:e>
                          <m:r>
                            <a:rPr lang="es-419" b="0" i="1" smtClean="0">
                              <a:latin typeface="Cambria Math" panose="02040503050406030204" pitchFamily="18" charset="0"/>
                              <a:ea typeface="Cambria" panose="02040503050406030204" pitchFamily="18" charset="0"/>
                              <a:cs typeface="Times New Roman" panose="02020603050405020304" pitchFamily="18" charset="0"/>
                            </a:rPr>
                            <m:t>0</m:t>
                          </m:r>
                        </m:e>
                      </m:d>
                      <m:r>
                        <a:rPr lang="es-419" b="0" i="1" smtClean="0">
                          <a:latin typeface="Cambria Math" panose="02040503050406030204" pitchFamily="18" charset="0"/>
                          <a:ea typeface="Cambria" panose="02040503050406030204" pitchFamily="18" charset="0"/>
                          <a:cs typeface="Times New Roman" panose="02020603050405020304" pitchFamily="18" charset="0"/>
                        </a:rPr>
                        <m:t>=</m:t>
                      </m:r>
                      <m:r>
                        <a:rPr lang="en-US" i="1">
                          <a:latin typeface="Cambria Math" panose="02040503050406030204" pitchFamily="18" charset="0"/>
                          <a:ea typeface="Cambria" panose="02040503050406030204" pitchFamily="18" charset="0"/>
                          <a:cs typeface="Times New Roman" panose="02020603050405020304" pitchFamily="18" charset="0"/>
                        </a:rPr>
                        <m:t>𝔼</m:t>
                      </m:r>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smtClean="0">
                          <a:solidFill>
                            <a:schemeClr val="accent5">
                              <a:lumMod val="50000"/>
                            </a:schemeClr>
                          </a:solidFill>
                          <a:latin typeface="Cambria Math" panose="02040503050406030204" pitchFamily="18" charset="0"/>
                          <a:ea typeface="Cambria" panose="02040503050406030204" pitchFamily="18" charset="0"/>
                          <a:cs typeface="Times New Roman" panose="02020603050405020304" pitchFamily="18" charset="0"/>
                        </a:rPr>
                        <m:t>𝑆</m:t>
                      </m:r>
                      <m:r>
                        <a:rPr lang="en-US" i="1">
                          <a:latin typeface="Cambria Math" panose="02040503050406030204" pitchFamily="18" charset="0"/>
                          <a:ea typeface="Cambria" panose="02040503050406030204" pitchFamily="18" charset="0"/>
                          <a:cs typeface="Times New Roman" panose="02020603050405020304" pitchFamily="18" charset="0"/>
                        </a:rPr>
                        <m:t>]</m:t>
                      </m:r>
                    </m:oMath>
                  </m:oMathPara>
                </a14:m>
                <a:endParaRPr lang="es-419" dirty="0"/>
              </a:p>
            </p:txBody>
          </p:sp>
        </mc:Choice>
        <mc:Fallback xmlns="">
          <p:sp>
            <p:nvSpPr>
              <p:cNvPr id="7" name="Rectángulo 6">
                <a:extLst>
                  <a:ext uri="{FF2B5EF4-FFF2-40B4-BE49-F238E27FC236}">
                    <a16:creationId xmlns:a16="http://schemas.microsoft.com/office/drawing/2014/main" id="{9F1E5235-5E7F-4EAC-9695-4731B9956F1F}"/>
                  </a:ext>
                </a:extLst>
              </p:cNvPr>
              <p:cNvSpPr>
                <a:spLocks noRot="1" noChangeAspect="1" noMove="1" noResize="1" noEditPoints="1" noAdjustHandles="1" noChangeArrowheads="1" noChangeShapeType="1" noTextEdit="1"/>
              </p:cNvSpPr>
              <p:nvPr/>
            </p:nvSpPr>
            <p:spPr>
              <a:xfrm>
                <a:off x="5667477" y="4013726"/>
                <a:ext cx="1584601" cy="369332"/>
              </a:xfrm>
              <a:prstGeom prst="rect">
                <a:avLst/>
              </a:prstGeom>
              <a:blipFill>
                <a:blip r:embed="rId3"/>
                <a:stretch>
                  <a:fillRect b="-14754"/>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sp>
            <p:nvSpPr>
              <p:cNvPr id="8" name="Rectángulo 7">
                <a:extLst>
                  <a:ext uri="{FF2B5EF4-FFF2-40B4-BE49-F238E27FC236}">
                    <a16:creationId xmlns:a16="http://schemas.microsoft.com/office/drawing/2014/main" id="{9F8CE263-EB35-4CD1-86BD-2220442B2521}"/>
                  </a:ext>
                </a:extLst>
              </p:cNvPr>
              <p:cNvSpPr/>
              <p:nvPr/>
            </p:nvSpPr>
            <p:spPr>
              <a:xfrm>
                <a:off x="5667477" y="4475110"/>
                <a:ext cx="17585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419" i="1" smtClean="0">
                              <a:latin typeface="Cambria Math" panose="02040503050406030204" pitchFamily="18" charset="0"/>
                              <a:ea typeface="Cambria" panose="02040503050406030204" pitchFamily="18" charset="0"/>
                              <a:cs typeface="Times New Roman" panose="02020603050405020304" pitchFamily="18" charset="0"/>
                            </a:rPr>
                          </m:ctrlPr>
                        </m:sSubPr>
                        <m:e>
                          <m:r>
                            <a:rPr lang="en-US" i="1">
                              <a:latin typeface="Cambria Math" panose="02040503050406030204" pitchFamily="18" charset="0"/>
                              <a:ea typeface="Cambria" panose="02040503050406030204" pitchFamily="18" charset="0"/>
                              <a:cs typeface="Times New Roman" panose="02020603050405020304" pitchFamily="18" charset="0"/>
                            </a:rPr>
                            <m:t>𝜇</m:t>
                          </m:r>
                          <m:r>
                            <a:rPr lang="es-419" b="0" i="1" smtClean="0">
                              <a:latin typeface="Cambria Math" panose="02040503050406030204" pitchFamily="18" charset="0"/>
                              <a:ea typeface="Cambria" panose="02040503050406030204" pitchFamily="18" charset="0"/>
                              <a:cs typeface="Times New Roman" panose="02020603050405020304" pitchFamily="18" charset="0"/>
                            </a:rPr>
                            <m:t>′′</m:t>
                          </m:r>
                        </m:e>
                        <m:sub>
                          <m:r>
                            <a:rPr lang="en-US" i="1" smtClean="0">
                              <a:solidFill>
                                <a:schemeClr val="accent5">
                                  <a:lumMod val="50000"/>
                                </a:schemeClr>
                              </a:solidFill>
                              <a:latin typeface="Cambria Math" panose="02040503050406030204" pitchFamily="18" charset="0"/>
                              <a:ea typeface="Cambria" panose="02040503050406030204" pitchFamily="18" charset="0"/>
                              <a:cs typeface="Times New Roman" panose="02020603050405020304" pitchFamily="18" charset="0"/>
                            </a:rPr>
                            <m:t>𝑆</m:t>
                          </m:r>
                        </m:sub>
                      </m:sSub>
                      <m:d>
                        <m:dPr>
                          <m:ctrlPr>
                            <a:rPr lang="en-US" i="1">
                              <a:latin typeface="Cambria Math" panose="02040503050406030204" pitchFamily="18" charset="0"/>
                              <a:ea typeface="Cambria" panose="02040503050406030204" pitchFamily="18" charset="0"/>
                              <a:cs typeface="Times New Roman" panose="02020603050405020304" pitchFamily="18" charset="0"/>
                            </a:rPr>
                          </m:ctrlPr>
                        </m:dPr>
                        <m:e>
                          <m:r>
                            <a:rPr lang="es-419" b="0" i="1" smtClean="0">
                              <a:latin typeface="Cambria Math" panose="02040503050406030204" pitchFamily="18" charset="0"/>
                              <a:ea typeface="Cambria" panose="02040503050406030204" pitchFamily="18" charset="0"/>
                              <a:cs typeface="Times New Roman" panose="02020603050405020304" pitchFamily="18" charset="0"/>
                            </a:rPr>
                            <m:t>0</m:t>
                          </m:r>
                        </m:e>
                      </m:d>
                      <m:r>
                        <a:rPr lang="es-419" b="0" i="1" smtClean="0">
                          <a:latin typeface="Cambria Math" panose="02040503050406030204" pitchFamily="18" charset="0"/>
                          <a:ea typeface="Cambria" panose="02040503050406030204" pitchFamily="18" charset="0"/>
                          <a:cs typeface="Times New Roman" panose="02020603050405020304" pitchFamily="18" charset="0"/>
                        </a:rPr>
                        <m:t>=</m:t>
                      </m:r>
                      <m:r>
                        <a:rPr lang="en-US" i="1">
                          <a:latin typeface="Cambria Math" panose="02040503050406030204" pitchFamily="18" charset="0"/>
                          <a:ea typeface="Cambria" panose="02040503050406030204" pitchFamily="18" charset="0"/>
                          <a:cs typeface="Times New Roman" panose="02020603050405020304" pitchFamily="18" charset="0"/>
                        </a:rPr>
                        <m:t>𝔼</m:t>
                      </m:r>
                      <m:r>
                        <a:rPr lang="en-US" i="1">
                          <a:latin typeface="Cambria Math" panose="02040503050406030204" pitchFamily="18" charset="0"/>
                          <a:ea typeface="Cambria" panose="02040503050406030204" pitchFamily="18" charset="0"/>
                          <a:cs typeface="Times New Roman" panose="02020603050405020304" pitchFamily="18" charset="0"/>
                        </a:rPr>
                        <m:t>[</m:t>
                      </m:r>
                      <m:sSup>
                        <m:sSupPr>
                          <m:ctrlPr>
                            <a:rPr lang="es-419" b="0" i="1" smtClean="0">
                              <a:latin typeface="Cambria Math" panose="02040503050406030204" pitchFamily="18" charset="0"/>
                              <a:ea typeface="Cambria" panose="02040503050406030204" pitchFamily="18" charset="0"/>
                              <a:cs typeface="Times New Roman" panose="02020603050405020304" pitchFamily="18" charset="0"/>
                            </a:rPr>
                          </m:ctrlPr>
                        </m:sSupPr>
                        <m:e>
                          <m:r>
                            <a:rPr lang="en-US" i="1" smtClean="0">
                              <a:solidFill>
                                <a:schemeClr val="accent5">
                                  <a:lumMod val="50000"/>
                                </a:schemeClr>
                              </a:solidFill>
                              <a:latin typeface="Cambria Math" panose="02040503050406030204" pitchFamily="18" charset="0"/>
                              <a:ea typeface="Cambria" panose="02040503050406030204" pitchFamily="18" charset="0"/>
                              <a:cs typeface="Times New Roman" panose="02020603050405020304" pitchFamily="18" charset="0"/>
                            </a:rPr>
                            <m:t>𝑆</m:t>
                          </m:r>
                        </m:e>
                        <m:sup>
                          <m:r>
                            <a:rPr lang="es-419" b="0" i="1" smtClean="0">
                              <a:latin typeface="Cambria Math" panose="02040503050406030204" pitchFamily="18" charset="0"/>
                              <a:ea typeface="Cambria" panose="02040503050406030204" pitchFamily="18" charset="0"/>
                              <a:cs typeface="Times New Roman" panose="02020603050405020304" pitchFamily="18" charset="0"/>
                            </a:rPr>
                            <m:t>2</m:t>
                          </m:r>
                        </m:sup>
                      </m:sSup>
                      <m:r>
                        <a:rPr lang="en-US" i="1">
                          <a:latin typeface="Cambria Math" panose="02040503050406030204" pitchFamily="18" charset="0"/>
                          <a:ea typeface="Cambria" panose="02040503050406030204" pitchFamily="18" charset="0"/>
                          <a:cs typeface="Times New Roman" panose="02020603050405020304" pitchFamily="18" charset="0"/>
                        </a:rPr>
                        <m:t>]</m:t>
                      </m:r>
                    </m:oMath>
                  </m:oMathPara>
                </a14:m>
                <a:endParaRPr lang="es-419" dirty="0"/>
              </a:p>
            </p:txBody>
          </p:sp>
        </mc:Choice>
        <mc:Fallback xmlns="">
          <p:sp>
            <p:nvSpPr>
              <p:cNvPr id="8" name="Rectángulo 7">
                <a:extLst>
                  <a:ext uri="{FF2B5EF4-FFF2-40B4-BE49-F238E27FC236}">
                    <a16:creationId xmlns:a16="http://schemas.microsoft.com/office/drawing/2014/main" id="{9F8CE263-EB35-4CD1-86BD-2220442B2521}"/>
                  </a:ext>
                </a:extLst>
              </p:cNvPr>
              <p:cNvSpPr>
                <a:spLocks noRot="1" noChangeAspect="1" noMove="1" noResize="1" noEditPoints="1" noAdjustHandles="1" noChangeArrowheads="1" noChangeShapeType="1" noTextEdit="1"/>
              </p:cNvSpPr>
              <p:nvPr/>
            </p:nvSpPr>
            <p:spPr>
              <a:xfrm>
                <a:off x="5667477" y="4475110"/>
                <a:ext cx="1758558" cy="369332"/>
              </a:xfrm>
              <a:prstGeom prst="rect">
                <a:avLst/>
              </a:prstGeom>
              <a:blipFill>
                <a:blip r:embed="rId4"/>
                <a:stretch>
                  <a:fillRect b="-14754"/>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126E493A-9429-4161-9D51-C7217CD230A3}"/>
                  </a:ext>
                </a:extLst>
              </p:cNvPr>
              <p:cNvSpPr/>
              <p:nvPr/>
            </p:nvSpPr>
            <p:spPr>
              <a:xfrm>
                <a:off x="4945195" y="4936494"/>
                <a:ext cx="3203121" cy="5615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419" i="1" smtClean="0">
                              <a:latin typeface="Cambria Math" panose="02040503050406030204" pitchFamily="18" charset="0"/>
                              <a:ea typeface="Cambria" panose="02040503050406030204" pitchFamily="18" charset="0"/>
                              <a:cs typeface="Times New Roman" panose="02020603050405020304" pitchFamily="18" charset="0"/>
                            </a:rPr>
                          </m:ctrlPr>
                        </m:sSubPr>
                        <m:e>
                          <m:r>
                            <a:rPr lang="en-US" i="1">
                              <a:latin typeface="Cambria Math" panose="02040503050406030204" pitchFamily="18" charset="0"/>
                              <a:ea typeface="Cambria" panose="02040503050406030204" pitchFamily="18" charset="0"/>
                              <a:cs typeface="Times New Roman" panose="02020603050405020304" pitchFamily="18" charset="0"/>
                            </a:rPr>
                            <m:t>𝜇</m:t>
                          </m:r>
                          <m:r>
                            <a:rPr lang="es-419" b="0" i="1" smtClean="0">
                              <a:latin typeface="Cambria Math" panose="02040503050406030204" pitchFamily="18" charset="0"/>
                              <a:ea typeface="Cambria" panose="02040503050406030204" pitchFamily="18" charset="0"/>
                              <a:cs typeface="Times New Roman" panose="02020603050405020304" pitchFamily="18" charset="0"/>
                            </a:rPr>
                            <m:t>′′</m:t>
                          </m:r>
                        </m:e>
                        <m:sub>
                          <m:r>
                            <a:rPr lang="en-US" i="1" smtClean="0">
                              <a:solidFill>
                                <a:schemeClr val="accent5">
                                  <a:lumMod val="50000"/>
                                </a:schemeClr>
                              </a:solidFill>
                              <a:latin typeface="Cambria Math" panose="02040503050406030204" pitchFamily="18" charset="0"/>
                              <a:ea typeface="Cambria" panose="02040503050406030204" pitchFamily="18" charset="0"/>
                              <a:cs typeface="Times New Roman" panose="02020603050405020304" pitchFamily="18" charset="0"/>
                            </a:rPr>
                            <m:t>𝑆</m:t>
                          </m:r>
                        </m:sub>
                      </m:sSub>
                      <m:d>
                        <m:dPr>
                          <m:ctrlPr>
                            <a:rPr lang="en-US" i="1">
                              <a:latin typeface="Cambria Math" panose="02040503050406030204" pitchFamily="18" charset="0"/>
                              <a:ea typeface="Cambria" panose="02040503050406030204" pitchFamily="18" charset="0"/>
                              <a:cs typeface="Times New Roman" panose="02020603050405020304" pitchFamily="18" charset="0"/>
                            </a:rPr>
                          </m:ctrlPr>
                        </m:dPr>
                        <m:e>
                          <m:r>
                            <a:rPr lang="es-419" b="0" i="1" smtClean="0">
                              <a:latin typeface="Cambria Math" panose="02040503050406030204" pitchFamily="18" charset="0"/>
                              <a:ea typeface="Cambria" panose="02040503050406030204" pitchFamily="18" charset="0"/>
                              <a:cs typeface="Times New Roman" panose="02020603050405020304" pitchFamily="18" charset="0"/>
                            </a:rPr>
                            <m:t>0</m:t>
                          </m:r>
                        </m:e>
                      </m:d>
                      <m:r>
                        <a:rPr lang="es-419" b="0" i="1" smtClean="0">
                          <a:latin typeface="Cambria Math" panose="02040503050406030204" pitchFamily="18" charset="0"/>
                          <a:ea typeface="Cambria" panose="02040503050406030204" pitchFamily="18" charset="0"/>
                          <a:cs typeface="Times New Roman" panose="02020603050405020304" pitchFamily="18" charset="0"/>
                        </a:rPr>
                        <m:t>−</m:t>
                      </m:r>
                      <m:sSup>
                        <m:sSupPr>
                          <m:ctrlPr>
                            <a:rPr lang="es-419" b="0" i="1" smtClean="0">
                              <a:latin typeface="Cambria Math" panose="02040503050406030204" pitchFamily="18" charset="0"/>
                              <a:ea typeface="Cambria" panose="02040503050406030204" pitchFamily="18" charset="0"/>
                              <a:cs typeface="Times New Roman" panose="02020603050405020304" pitchFamily="18" charset="0"/>
                            </a:rPr>
                          </m:ctrlPr>
                        </m:sSupPr>
                        <m:e>
                          <m:d>
                            <m:dPr>
                              <m:ctrlPr>
                                <a:rPr lang="es-419" b="0" i="1" smtClean="0">
                                  <a:latin typeface="Cambria Math" panose="02040503050406030204" pitchFamily="18" charset="0"/>
                                  <a:ea typeface="Cambria" panose="02040503050406030204" pitchFamily="18" charset="0"/>
                                  <a:cs typeface="Times New Roman" panose="02020603050405020304" pitchFamily="18" charset="0"/>
                                </a:rPr>
                              </m:ctrlPr>
                            </m:dPr>
                            <m:e>
                              <m:sSub>
                                <m:sSubPr>
                                  <m:ctrlPr>
                                    <a:rPr lang="es-419" i="1">
                                      <a:latin typeface="Cambria Math" panose="02040503050406030204" pitchFamily="18" charset="0"/>
                                      <a:ea typeface="Cambria" panose="02040503050406030204" pitchFamily="18" charset="0"/>
                                      <a:cs typeface="Times New Roman" panose="02020603050405020304" pitchFamily="18" charset="0"/>
                                    </a:rPr>
                                  </m:ctrlPr>
                                </m:sSubPr>
                                <m:e>
                                  <m:sSup>
                                    <m:sSupPr>
                                      <m:ctrlPr>
                                        <a:rPr lang="es-419" i="1">
                                          <a:latin typeface="Cambria Math" panose="02040503050406030204" pitchFamily="18" charset="0"/>
                                          <a:ea typeface="Cambria" panose="02040503050406030204" pitchFamily="18" charset="0"/>
                                          <a:cs typeface="Times New Roman" panose="02020603050405020304" pitchFamily="18" charset="0"/>
                                        </a:rPr>
                                      </m:ctrlPr>
                                    </m:sSupPr>
                                    <m:e>
                                      <m:r>
                                        <a:rPr lang="en-US" i="1">
                                          <a:latin typeface="Cambria Math" panose="02040503050406030204" pitchFamily="18" charset="0"/>
                                          <a:ea typeface="Cambria" panose="02040503050406030204" pitchFamily="18" charset="0"/>
                                          <a:cs typeface="Times New Roman" panose="02020603050405020304" pitchFamily="18" charset="0"/>
                                        </a:rPr>
                                        <m:t>𝜇</m:t>
                                      </m:r>
                                    </m:e>
                                    <m:sup>
                                      <m:r>
                                        <a:rPr lang="es-419" i="1">
                                          <a:latin typeface="Cambria Math" panose="02040503050406030204" pitchFamily="18" charset="0"/>
                                          <a:ea typeface="Cambria" panose="02040503050406030204" pitchFamily="18" charset="0"/>
                                          <a:cs typeface="Times New Roman" panose="02020603050405020304" pitchFamily="18" charset="0"/>
                                        </a:rPr>
                                        <m:t>′</m:t>
                                      </m:r>
                                    </m:sup>
                                  </m:sSup>
                                </m:e>
                                <m:sub>
                                  <m:r>
                                    <a:rPr lang="en-US" i="1" smtClean="0">
                                      <a:solidFill>
                                        <a:schemeClr val="accent5">
                                          <a:lumMod val="50000"/>
                                        </a:schemeClr>
                                      </a:solidFill>
                                      <a:latin typeface="Cambria Math" panose="02040503050406030204" pitchFamily="18" charset="0"/>
                                      <a:ea typeface="Cambria" panose="02040503050406030204" pitchFamily="18" charset="0"/>
                                      <a:cs typeface="Times New Roman" panose="02020603050405020304" pitchFamily="18" charset="0"/>
                                    </a:rPr>
                                    <m:t>𝑆</m:t>
                                  </m:r>
                                </m:sub>
                              </m:sSub>
                              <m:d>
                                <m:dPr>
                                  <m:ctrlPr>
                                    <a:rPr lang="en-US" i="1">
                                      <a:latin typeface="Cambria Math" panose="02040503050406030204" pitchFamily="18" charset="0"/>
                                      <a:ea typeface="Cambria" panose="02040503050406030204" pitchFamily="18" charset="0"/>
                                      <a:cs typeface="Times New Roman" panose="02020603050405020304" pitchFamily="18" charset="0"/>
                                    </a:rPr>
                                  </m:ctrlPr>
                                </m:dPr>
                                <m:e>
                                  <m:r>
                                    <a:rPr lang="es-419" i="1">
                                      <a:latin typeface="Cambria Math" panose="02040503050406030204" pitchFamily="18" charset="0"/>
                                      <a:ea typeface="Cambria" panose="02040503050406030204" pitchFamily="18" charset="0"/>
                                      <a:cs typeface="Times New Roman" panose="02020603050405020304" pitchFamily="18" charset="0"/>
                                    </a:rPr>
                                    <m:t>0</m:t>
                                  </m:r>
                                </m:e>
                              </m:d>
                            </m:e>
                          </m:d>
                        </m:e>
                        <m:sup>
                          <m:r>
                            <a:rPr lang="es-419" b="0" i="1" smtClean="0">
                              <a:latin typeface="Cambria Math" panose="02040503050406030204" pitchFamily="18" charset="0"/>
                              <a:ea typeface="Cambria" panose="02040503050406030204" pitchFamily="18" charset="0"/>
                              <a:cs typeface="Times New Roman" panose="02020603050405020304" pitchFamily="18" charset="0"/>
                            </a:rPr>
                            <m:t>2</m:t>
                          </m:r>
                        </m:sup>
                      </m:sSup>
                      <m:r>
                        <a:rPr lang="es-419" b="0" i="1" smtClean="0">
                          <a:latin typeface="Cambria Math" panose="02040503050406030204" pitchFamily="18" charset="0"/>
                          <a:ea typeface="Cambria" panose="02040503050406030204" pitchFamily="18" charset="0"/>
                          <a:cs typeface="Times New Roman" panose="02020603050405020304" pitchFamily="18" charset="0"/>
                        </a:rPr>
                        <m:t> =</m:t>
                      </m:r>
                      <m:r>
                        <a:rPr lang="es-419" i="1" smtClean="0">
                          <a:latin typeface="Cambria Math" panose="02040503050406030204" pitchFamily="18" charset="0"/>
                          <a:ea typeface="Cambria" panose="02040503050406030204" pitchFamily="18" charset="0"/>
                          <a:cs typeface="Times New Roman" panose="02020603050405020304" pitchFamily="18" charset="0"/>
                        </a:rPr>
                        <m:t>𝑉</m:t>
                      </m:r>
                      <m:r>
                        <a:rPr lang="es-419" b="0" i="1" smtClean="0">
                          <a:latin typeface="Cambria Math" panose="02040503050406030204" pitchFamily="18" charset="0"/>
                          <a:ea typeface="Cambria" panose="02040503050406030204" pitchFamily="18" charset="0"/>
                          <a:cs typeface="Times New Roman" panose="02020603050405020304" pitchFamily="18" charset="0"/>
                        </a:rPr>
                        <m:t>𝑎𝑟</m:t>
                      </m:r>
                      <m:r>
                        <a:rPr lang="es-419" b="0" i="1" smtClean="0">
                          <a:latin typeface="Cambria Math" panose="02040503050406030204" pitchFamily="18" charset="0"/>
                          <a:ea typeface="Cambria" panose="02040503050406030204" pitchFamily="18" charset="0"/>
                          <a:cs typeface="Times New Roman" panose="02020603050405020304" pitchFamily="18" charset="0"/>
                        </a:rPr>
                        <m:t>(</m:t>
                      </m:r>
                      <m:r>
                        <a:rPr lang="es-419" b="0" i="1" smtClean="0">
                          <a:solidFill>
                            <a:schemeClr val="accent5">
                              <a:lumMod val="50000"/>
                            </a:schemeClr>
                          </a:solidFill>
                          <a:latin typeface="Cambria Math" panose="02040503050406030204" pitchFamily="18" charset="0"/>
                          <a:ea typeface="Cambria" panose="02040503050406030204" pitchFamily="18" charset="0"/>
                          <a:cs typeface="Times New Roman" panose="02020603050405020304" pitchFamily="18" charset="0"/>
                        </a:rPr>
                        <m:t>𝑆</m:t>
                      </m:r>
                      <m:r>
                        <a:rPr lang="es-419" b="0" i="1" smtClean="0">
                          <a:latin typeface="Cambria Math" panose="02040503050406030204" pitchFamily="18" charset="0"/>
                          <a:ea typeface="Cambria" panose="02040503050406030204" pitchFamily="18" charset="0"/>
                          <a:cs typeface="Times New Roman" panose="02020603050405020304" pitchFamily="18" charset="0"/>
                        </a:rPr>
                        <m:t>)</m:t>
                      </m:r>
                    </m:oMath>
                  </m:oMathPara>
                </a14:m>
                <a:endParaRPr lang="es-419" dirty="0"/>
              </a:p>
            </p:txBody>
          </p:sp>
        </mc:Choice>
        <mc:Fallback xmlns="">
          <p:sp>
            <p:nvSpPr>
              <p:cNvPr id="9" name="Rectángulo 8">
                <a:extLst>
                  <a:ext uri="{FF2B5EF4-FFF2-40B4-BE49-F238E27FC236}">
                    <a16:creationId xmlns:a16="http://schemas.microsoft.com/office/drawing/2014/main" id="{126E493A-9429-4161-9D51-C7217CD230A3}"/>
                  </a:ext>
                </a:extLst>
              </p:cNvPr>
              <p:cNvSpPr>
                <a:spLocks noRot="1" noChangeAspect="1" noMove="1" noResize="1" noEditPoints="1" noAdjustHandles="1" noChangeArrowheads="1" noChangeShapeType="1" noTextEdit="1"/>
              </p:cNvSpPr>
              <p:nvPr/>
            </p:nvSpPr>
            <p:spPr>
              <a:xfrm>
                <a:off x="4945195" y="4936494"/>
                <a:ext cx="3203121" cy="561564"/>
              </a:xfrm>
              <a:prstGeom prst="rect">
                <a:avLst/>
              </a:prstGeom>
              <a:blipFill>
                <a:blip r:embed="rId5"/>
                <a:stretch>
                  <a:fillRect/>
                </a:stretch>
              </a:blipFill>
            </p:spPr>
            <p:txBody>
              <a:bodyPr/>
              <a:lstStyle/>
              <a:p>
                <a:r>
                  <a:rPr lang="es-419">
                    <a:noFill/>
                  </a:rPr>
                  <a:t> </a:t>
                </a:r>
              </a:p>
            </p:txBody>
          </p:sp>
        </mc:Fallback>
      </mc:AlternateContent>
    </p:spTree>
    <p:extLst>
      <p:ext uri="{BB962C8B-B14F-4D97-AF65-F5344CB8AC3E}">
        <p14:creationId xmlns:p14="http://schemas.microsoft.com/office/powerpoint/2010/main" val="3641845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741174-F1D2-440F-A4D2-E2AD4651BE1D}"/>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a:t>
            </a:r>
            <a:r>
              <a:rPr lang="en-US" dirty="0" err="1">
                <a:latin typeface="Cambria" panose="02040503050406030204" pitchFamily="18" charset="0"/>
                <a:ea typeface="Cambria" panose="02040503050406030204" pitchFamily="18" charset="0"/>
                <a:cs typeface="Times New Roman" panose="02020603050405020304" pitchFamily="18" charset="0"/>
              </a:rPr>
              <a:t>Hagamos</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latin typeface="Cambria" panose="02040503050406030204" pitchFamily="18" charset="0"/>
                <a:ea typeface="Cambria" panose="02040503050406030204" pitchFamily="18" charset="0"/>
                <a:cs typeface="Times New Roman" panose="02020603050405020304" pitchFamily="18" charset="0"/>
              </a:rPr>
              <a:t>cálculos</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latin typeface="Cambria" panose="02040503050406030204" pitchFamily="18" charset="0"/>
                <a:ea typeface="Cambria" panose="02040503050406030204" pitchFamily="18" charset="0"/>
                <a:cs typeface="Times New Roman" panose="02020603050405020304" pitchFamily="18" charset="0"/>
              </a:rPr>
              <a:t>en</a:t>
            </a:r>
            <a:r>
              <a:rPr lang="en-US" dirty="0">
                <a:latin typeface="Cambria" panose="02040503050406030204" pitchFamily="18" charset="0"/>
                <a:ea typeface="Cambria" panose="02040503050406030204" pitchFamily="18" charset="0"/>
                <a:cs typeface="Times New Roman" panose="02020603050405020304" pitchFamily="18" charset="0"/>
              </a:rPr>
              <a:t> R!</a:t>
            </a:r>
            <a:endParaRPr lang="es-419" dirty="0"/>
          </a:p>
        </p:txBody>
      </p:sp>
      <p:pic>
        <p:nvPicPr>
          <p:cNvPr id="5" name="Imagen 4">
            <a:extLst>
              <a:ext uri="{FF2B5EF4-FFF2-40B4-BE49-F238E27FC236}">
                <a16:creationId xmlns:a16="http://schemas.microsoft.com/office/drawing/2014/main" id="{B388AA71-330D-42BD-9DF2-621E8BB2A7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1547192"/>
            <a:ext cx="4876800" cy="4876800"/>
          </a:xfrm>
          <a:prstGeom prst="rect">
            <a:avLst/>
          </a:prstGeom>
        </p:spPr>
      </p:pic>
    </p:spTree>
    <p:extLst>
      <p:ext uri="{BB962C8B-B14F-4D97-AF65-F5344CB8AC3E}">
        <p14:creationId xmlns:p14="http://schemas.microsoft.com/office/powerpoint/2010/main" val="2354100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4118225-C9F9-4454-B160-345FBC04DFC5}"/>
              </a:ext>
            </a:extLst>
          </p:cNvPr>
          <p:cNvSpPr>
            <a:spLocks noGrp="1"/>
          </p:cNvSpPr>
          <p:nvPr>
            <p:ph idx="1"/>
          </p:nvPr>
        </p:nvSpPr>
        <p:spPr/>
        <p:txBody>
          <a:bodyPr/>
          <a:lstStyle/>
          <a:p>
            <a:pPr marL="0" indent="0">
              <a:buNone/>
            </a:pPr>
            <a:r>
              <a:rPr lang="es-419"/>
              <a:t>CONCLUSIÓN</a:t>
            </a:r>
          </a:p>
          <a:p>
            <a:pPr marL="0" indent="0">
              <a:buNone/>
            </a:pPr>
            <a:endParaRPr lang="es-419"/>
          </a:p>
          <a:p>
            <a:pPr marL="0" indent="0">
              <a:buNone/>
            </a:pPr>
            <a:r>
              <a:rPr lang="es-419" dirty="0"/>
              <a:t>La debilidad de esta fórmula es que estamos asumiendo que la severidad es discreta, un supuesto muy fuerte pero considerable al mismo tiempo. Si necesitamos que la severidad sea continua existen otros métodos que nos pueden ayudar a obtener probabilidades de S.</a:t>
            </a:r>
          </a:p>
          <a:p>
            <a:pPr marL="0" indent="0">
              <a:buNone/>
            </a:pPr>
            <a:r>
              <a:rPr lang="es-419" dirty="0"/>
              <a:t>Pero eso ya será en otro video.</a:t>
            </a:r>
          </a:p>
        </p:txBody>
      </p:sp>
    </p:spTree>
    <p:extLst>
      <p:ext uri="{BB962C8B-B14F-4D97-AF65-F5344CB8AC3E}">
        <p14:creationId xmlns:p14="http://schemas.microsoft.com/office/powerpoint/2010/main" val="983525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843</TotalTime>
  <Words>443</Words>
  <Application>Microsoft Office PowerPoint</Application>
  <PresentationFormat>Panorámica</PresentationFormat>
  <Paragraphs>50</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Calibri</vt:lpstr>
      <vt:lpstr>Calibri Light</vt:lpstr>
      <vt:lpstr>Cambria</vt:lpstr>
      <vt:lpstr>Cambria Math</vt:lpstr>
      <vt:lpstr>Tema de Office</vt:lpstr>
      <vt:lpstr>Presentación de PowerPoint</vt:lpstr>
      <vt:lpstr>Presentación de PowerPoint</vt:lpstr>
      <vt:lpstr>Presentación de PowerPoint</vt:lpstr>
      <vt:lpstr>Presentación de PowerPoint</vt:lpstr>
      <vt:lpstr>Presentación de PowerPoint</vt:lpstr>
      <vt:lpstr>¡Hagamos cálculos en R!</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Edgar Gerardo Alarcón González</dc:creator>
  <cp:lastModifiedBy>Edgar Gerardo Alarcón González</cp:lastModifiedBy>
  <cp:revision>30</cp:revision>
  <dcterms:created xsi:type="dcterms:W3CDTF">2020-04-20T08:40:13Z</dcterms:created>
  <dcterms:modified xsi:type="dcterms:W3CDTF">2020-04-22T19:57:18Z</dcterms:modified>
</cp:coreProperties>
</file>