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handoutMasterIdLst>
    <p:handoutMasterId r:id="rId18"/>
  </p:handoutMasterIdLst>
  <p:sldIdLst>
    <p:sldId id="259" r:id="rId5"/>
    <p:sldId id="281" r:id="rId6"/>
    <p:sldId id="295" r:id="rId7"/>
    <p:sldId id="294" r:id="rId8"/>
    <p:sldId id="308" r:id="rId9"/>
    <p:sldId id="306" r:id="rId10"/>
    <p:sldId id="300" r:id="rId11"/>
    <p:sldId id="301" r:id="rId12"/>
    <p:sldId id="309" r:id="rId13"/>
    <p:sldId id="310" r:id="rId14"/>
    <p:sldId id="312" r:id="rId15"/>
    <p:sldId id="311"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sorterViewPr>
    <p:cViewPr varScale="1">
      <p:scale>
        <a:sx n="100" d="100"/>
        <a:sy n="100" d="100"/>
      </p:scale>
      <p:origin x="0" y="-638"/>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aere Tom" userId="fc4eac56-fa0f-4db0-b7cf-b4660046f29c" providerId="ADAL" clId="{5861A4A6-A066-4CBE-BA2A-121E9CB597FF}"/>
    <pc:docChg chg="custSel addSld modSld sldOrd">
      <pc:chgData name="Delaere Tom" userId="fc4eac56-fa0f-4db0-b7cf-b4660046f29c" providerId="ADAL" clId="{5861A4A6-A066-4CBE-BA2A-121E9CB597FF}" dt="2024-01-25T10:42:35.593" v="410" actId="20577"/>
      <pc:docMkLst>
        <pc:docMk/>
      </pc:docMkLst>
      <pc:sldChg chg="modSp mod">
        <pc:chgData name="Delaere Tom" userId="fc4eac56-fa0f-4db0-b7cf-b4660046f29c" providerId="ADAL" clId="{5861A4A6-A066-4CBE-BA2A-121E9CB597FF}" dt="2024-01-24T09:52:45.828" v="3" actId="20577"/>
        <pc:sldMkLst>
          <pc:docMk/>
          <pc:sldMk cId="3043070934" sldId="301"/>
        </pc:sldMkLst>
        <pc:spChg chg="mod">
          <ac:chgData name="Delaere Tom" userId="fc4eac56-fa0f-4db0-b7cf-b4660046f29c" providerId="ADAL" clId="{5861A4A6-A066-4CBE-BA2A-121E9CB597FF}" dt="2024-01-24T09:52:45.828" v="3" actId="20577"/>
          <ac:spMkLst>
            <pc:docMk/>
            <pc:sldMk cId="3043070934" sldId="301"/>
            <ac:spMk id="7" creationId="{FF14FC5E-CD12-447F-80A6-B27D30095D2C}"/>
          </ac:spMkLst>
        </pc:spChg>
        <pc:spChg chg="mod">
          <ac:chgData name="Delaere Tom" userId="fc4eac56-fa0f-4db0-b7cf-b4660046f29c" providerId="ADAL" clId="{5861A4A6-A066-4CBE-BA2A-121E9CB597FF}" dt="2024-01-24T09:52:41.080" v="1" actId="20577"/>
          <ac:spMkLst>
            <pc:docMk/>
            <pc:sldMk cId="3043070934" sldId="301"/>
            <ac:spMk id="35" creationId="{B7DBC9F7-37C7-4A2D-ACBC-EBDA35886D84}"/>
          </ac:spMkLst>
        </pc:spChg>
      </pc:sldChg>
      <pc:sldChg chg="modSp mod">
        <pc:chgData name="Delaere Tom" userId="fc4eac56-fa0f-4db0-b7cf-b4660046f29c" providerId="ADAL" clId="{5861A4A6-A066-4CBE-BA2A-121E9CB597FF}" dt="2024-01-25T10:42:35.593" v="410" actId="20577"/>
        <pc:sldMkLst>
          <pc:docMk/>
          <pc:sldMk cId="1398144367" sldId="311"/>
        </pc:sldMkLst>
        <pc:spChg chg="mod">
          <ac:chgData name="Delaere Tom" userId="fc4eac56-fa0f-4db0-b7cf-b4660046f29c" providerId="ADAL" clId="{5861A4A6-A066-4CBE-BA2A-121E9CB597FF}" dt="2024-01-25T10:42:35.593" v="410" actId="20577"/>
          <ac:spMkLst>
            <pc:docMk/>
            <pc:sldMk cId="1398144367" sldId="311"/>
            <ac:spMk id="3" creationId="{CF816715-277D-4042-B401-03CD007D7CDB}"/>
          </ac:spMkLst>
        </pc:spChg>
      </pc:sldChg>
      <pc:sldChg chg="modSp add mod ord">
        <pc:chgData name="Delaere Tom" userId="fc4eac56-fa0f-4db0-b7cf-b4660046f29c" providerId="ADAL" clId="{5861A4A6-A066-4CBE-BA2A-121E9CB597FF}" dt="2024-01-24T09:56:58.377" v="409" actId="20577"/>
        <pc:sldMkLst>
          <pc:docMk/>
          <pc:sldMk cId="1075814" sldId="312"/>
        </pc:sldMkLst>
        <pc:spChg chg="mod">
          <ac:chgData name="Delaere Tom" userId="fc4eac56-fa0f-4db0-b7cf-b4660046f29c" providerId="ADAL" clId="{5861A4A6-A066-4CBE-BA2A-121E9CB597FF}" dt="2024-01-24T09:54:56.087" v="42" actId="20577"/>
          <ac:spMkLst>
            <pc:docMk/>
            <pc:sldMk cId="1075814" sldId="312"/>
            <ac:spMk id="2" creationId="{17632718-615D-445E-861C-ADF040C4B2A4}"/>
          </ac:spMkLst>
        </pc:spChg>
        <pc:spChg chg="mod">
          <ac:chgData name="Delaere Tom" userId="fc4eac56-fa0f-4db0-b7cf-b4660046f29c" providerId="ADAL" clId="{5861A4A6-A066-4CBE-BA2A-121E9CB597FF}" dt="2024-01-24T09:56:58.377" v="409" actId="20577"/>
          <ac:spMkLst>
            <pc:docMk/>
            <pc:sldMk cId="1075814" sldId="312"/>
            <ac:spMk id="3" creationId="{7137E6E0-B242-46D9-ABE6-B318CABC45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648112D-FEC2-4D6B-875C-18B4BB131E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53E9375-4ABB-409A-B9E4-0F4E8E226D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943130-8006-42D7-94B4-B0E9E35D164D}" type="datetime1">
              <a:rPr lang="fr-FR" smtClean="0"/>
              <a:t>25/01/2024</a:t>
            </a:fld>
            <a:endParaRPr lang="fr-FR"/>
          </a:p>
        </p:txBody>
      </p:sp>
      <p:sp>
        <p:nvSpPr>
          <p:cNvPr id="4" name="Espace réservé du pied de page 3">
            <a:extLst>
              <a:ext uri="{FF2B5EF4-FFF2-40B4-BE49-F238E27FC236}">
                <a16:creationId xmlns:a16="http://schemas.microsoft.com/office/drawing/2014/main" id="{962C96F4-F6D2-4A8E-B6CA-899CFF82F2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808E2CB-F27C-4DD3-A23D-894F6C796C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24F6C-78C1-4CF8-9D87-BF05D7B5F5B4}" type="slidenum">
              <a:rPr lang="fr-FR" smtClean="0"/>
              <a:t>‹N°›</a:t>
            </a:fld>
            <a:endParaRPr lang="fr-FR"/>
          </a:p>
        </p:txBody>
      </p:sp>
    </p:spTree>
    <p:extLst>
      <p:ext uri="{BB962C8B-B14F-4D97-AF65-F5344CB8AC3E}">
        <p14:creationId xmlns:p14="http://schemas.microsoft.com/office/powerpoint/2010/main" val="298318831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3B1B9B0-6D0B-4277-9A0A-6FDD52B1E8FA}" type="datetime1">
              <a:rPr lang="fr-FR" smtClean="0"/>
              <a:t>25/01/2024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1EF503-E31C-4FCE-86D9-0C61A5CBE283}" type="slidenum">
              <a:rPr lang="fr-FR" smtClean="0"/>
              <a:t>‹N°›</a:t>
            </a:fld>
            <a:endParaRPr lang="fr-FR"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
        <p:nvSpPr>
          <p:cNvPr id="45" name="Forme libre : Form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rtl="0">
              <a:buFont typeface="Arial" panose="020B0604020202020204" pitchFamily="34" charset="0"/>
              <a:buNone/>
            </a:pPr>
            <a:endParaRPr lang="fr-FR" dirty="0"/>
          </a:p>
        </p:txBody>
      </p:sp>
      <p:sp>
        <p:nvSpPr>
          <p:cNvPr id="44" name="Forme libre : Form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dirty="0"/>
          </a:p>
        </p:txBody>
      </p:sp>
      <p:cxnSp>
        <p:nvCxnSpPr>
          <p:cNvPr id="10" name="Connecteur droit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Espace réservé d’image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rtlCol="0">
            <a:noAutofit/>
          </a:bodyPr>
          <a:lstStyle/>
          <a:p>
            <a:pPr rtl="0"/>
            <a:r>
              <a:rPr lang="fr-FR"/>
              <a:t>Cliquez sur l'icône pour ajouter une image</a:t>
            </a:r>
            <a:endParaRPr lang="fr-FR" dirty="0"/>
          </a:p>
        </p:txBody>
      </p:sp>
      <p:sp>
        <p:nvSpPr>
          <p:cNvPr id="6" name="Titr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rtlCol="0" anchor="t"/>
          <a:lstStyle/>
          <a:p>
            <a:pPr rtl="0"/>
            <a:r>
              <a:rPr lang="fr-FR"/>
              <a:t>Modifiez le style du titre</a:t>
            </a:r>
          </a:p>
        </p:txBody>
      </p:sp>
      <p:sp>
        <p:nvSpPr>
          <p:cNvPr id="15" name="Espace réservé du texte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rtlCol="0">
            <a:normAutofit/>
          </a:bodyPr>
          <a:lstStyle>
            <a:lvl1pPr marL="0" indent="0">
              <a:buNone/>
              <a:defRPr sz="2400"/>
            </a:lvl1pPr>
            <a:lvl2pPr>
              <a:buNone/>
              <a:defRPr sz="1600"/>
            </a:lvl2pPr>
            <a:lvl3pPr>
              <a:buNone/>
              <a:defRPr sz="1600"/>
            </a:lvl3pPr>
            <a:lvl4pPr>
              <a:buNone/>
              <a:defRPr sz="1600"/>
            </a:lvl4pPr>
            <a:lvl5pPr>
              <a:buNone/>
              <a:defRPr sz="1600"/>
            </a:lvl5pPr>
          </a:lstStyle>
          <a:p>
            <a:pPr lvl="0" rtl="0"/>
            <a:r>
              <a:rPr lang="fr-FR"/>
              <a:t>Nom de la présentation</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u 2 de colonne (diapositive de 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fr-FR"/>
              <a:t>Modifiez le style du titre</a:t>
            </a:r>
          </a:p>
        </p:txBody>
      </p:sp>
      <p:sp>
        <p:nvSpPr>
          <p:cNvPr id="3" name="Espace réservé du texte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pied de page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fr-FR"/>
              <a:t>Exemple de Texte de Pied de page</a:t>
            </a:r>
          </a:p>
        </p:txBody>
      </p:sp>
      <p:sp>
        <p:nvSpPr>
          <p:cNvPr id="7" name="Espace réservé de la date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fr-FR"/>
              <a:t>7/02/20XX</a:t>
            </a:r>
          </a:p>
        </p:txBody>
      </p:sp>
      <p:sp>
        <p:nvSpPr>
          <p:cNvPr id="9" name="Espace réservé du numéro de diapositive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u 3 de colonn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fr-FR"/>
              <a:t>Modifiez le style du titre</a:t>
            </a:r>
          </a:p>
        </p:txBody>
      </p:sp>
      <p:sp>
        <p:nvSpPr>
          <p:cNvPr id="3" name="Espace réservé du texte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1" name="Espace réservé du contenu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pied de page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fr-FR"/>
              <a:t>Exemple de Texte de Pied de page</a:t>
            </a:r>
          </a:p>
        </p:txBody>
      </p:sp>
      <p:sp>
        <p:nvSpPr>
          <p:cNvPr id="7" name="Espace réservé de la date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fr-FR"/>
              <a:t>7/02/20XX</a:t>
            </a:r>
          </a:p>
        </p:txBody>
      </p:sp>
      <p:sp>
        <p:nvSpPr>
          <p:cNvPr id="9" name="Espace réservé du numéro de diapositive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rtlCol="0">
            <a:normAutofit/>
          </a:bodyPr>
          <a:lstStyle>
            <a:lvl1pPr>
              <a:defRPr sz="4400"/>
            </a:lvl1pPr>
          </a:lstStyle>
          <a:p>
            <a:pPr rtl="0"/>
            <a:r>
              <a:rPr lang="fr-FR"/>
              <a:t>Modifiez le style du titre</a:t>
            </a:r>
            <a:endParaRPr lang="fr-FR" dirty="0"/>
          </a:p>
        </p:txBody>
      </p:sp>
      <p:sp>
        <p:nvSpPr>
          <p:cNvPr id="6" name="Espace réservé du contenu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rtlCol="0"/>
          <a:lstStyle>
            <a:lvl1pPr marL="0" indent="0">
              <a:buNone/>
              <a:defRPr/>
            </a:lvl1pPr>
          </a:lstStyle>
          <a:p>
            <a:pPr lvl="0" rtl="0"/>
            <a:r>
              <a:rPr lang="fr-FR"/>
              <a:t>Cliquez pour modifier les styles du texte du masque</a:t>
            </a:r>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fr-FR"/>
              <a:t>Exemple de Texte de Pied de page</a:t>
            </a:r>
          </a:p>
        </p:txBody>
      </p:sp>
      <p:sp>
        <p:nvSpPr>
          <p:cNvPr id="14" name="Espace réservé d’image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rtlCol="0"/>
          <a:lstStyle/>
          <a:p>
            <a:pPr rtl="0"/>
            <a:r>
              <a:rPr lang="fr-FR"/>
              <a:t>Cliquez sur l'icône pour ajouter une image</a:t>
            </a:r>
            <a:endParaRPr lang="fr-FR" dirty="0"/>
          </a:p>
        </p:txBody>
      </p:sp>
      <p:sp>
        <p:nvSpPr>
          <p:cNvPr id="12" name="Espace réservé d’image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rtlCol="0"/>
          <a:lstStyle/>
          <a:p>
            <a:pPr rtl="0"/>
            <a:r>
              <a:rPr lang="fr-FR"/>
              <a:t>Cliquez sur l'icône pour ajouter une image</a:t>
            </a:r>
            <a:endParaRPr lang="fr-FR" dirty="0"/>
          </a:p>
        </p:txBody>
      </p:sp>
      <p:sp>
        <p:nvSpPr>
          <p:cNvPr id="16" name="Espace réservé d’image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rtlCol="0"/>
          <a:lstStyle/>
          <a:p>
            <a:pPr rtl="0"/>
            <a:r>
              <a:rPr lang="fr-FR"/>
              <a:t>Cliquez sur l'icône pour ajouter une image</a:t>
            </a:r>
            <a:endParaRPr lang="fr-FR" dirty="0"/>
          </a:p>
        </p:txBody>
      </p:sp>
      <p:sp>
        <p:nvSpPr>
          <p:cNvPr id="15" name="Espace réservé d’image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rtlCol="0"/>
          <a:lstStyle/>
          <a:p>
            <a:pPr rtl="0"/>
            <a:r>
              <a:rPr lang="fr-FR"/>
              <a:t>Cliquez sur l'icône pour ajouter une image</a:t>
            </a:r>
            <a:endParaRPr lang="fr-FR" dirty="0"/>
          </a:p>
        </p:txBody>
      </p:sp>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lvl1pPr>
              <a:defRPr>
                <a:solidFill>
                  <a:schemeClr val="bg1"/>
                </a:solidFill>
              </a:defRPr>
            </a:lvl1pPr>
          </a:lstStyle>
          <a:p>
            <a:pPr rtl="0"/>
            <a:r>
              <a:rPr lang="fr-FR"/>
              <a:t>7/02/20XX</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lvl1pPr>
              <a:defRPr>
                <a:solidFill>
                  <a:schemeClr val="bg1"/>
                </a:solidFill>
              </a:defRPr>
            </a:lvl1pPr>
          </a:lstStyle>
          <a:p>
            <a:pPr rtl="0"/>
            <a:fld id="{312CC964-A50B-4C29-B4E4-2C30BB34CCF3}" type="slidenum">
              <a:rPr lang="fr-FR" smtClean="0"/>
              <a:pPr rtl="0"/>
              <a:t>‹N°›</a:t>
            </a:fld>
            <a:endParaRPr lang="fr-FR"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rtlCol="0">
            <a:normAutofit/>
          </a:bodyPr>
          <a:lstStyle>
            <a:lvl1pPr>
              <a:defRPr sz="4400"/>
            </a:lvl1pPr>
          </a:lstStyle>
          <a:p>
            <a:pPr rtl="0"/>
            <a:r>
              <a:rPr lang="fr-FR"/>
              <a:t>Modifiez le style du titre</a:t>
            </a:r>
            <a:endParaRPr lang="fr-FR" dirty="0"/>
          </a:p>
        </p:txBody>
      </p:sp>
      <p:sp>
        <p:nvSpPr>
          <p:cNvPr id="11" name="Espace réservé d’image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rtlCol="0">
            <a:noAutofit/>
          </a:bodyPr>
          <a:lstStyle/>
          <a:p>
            <a:pPr rtl="0"/>
            <a:r>
              <a:rPr lang="fr-FR"/>
              <a:t>Cliquez sur l'icône pour ajouter une image</a:t>
            </a:r>
            <a:endParaRPr lang="fr-FR" dirty="0"/>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fr-FR"/>
              <a:t>Exemple de Texte de Pied de page</a:t>
            </a:r>
            <a:endParaRPr lang="fr-FR" dirty="0">
              <a:solidFill>
                <a:schemeClr val="bg1"/>
              </a:solidFill>
            </a:endParaRPr>
          </a:p>
        </p:txBody>
      </p:sp>
      <p:sp>
        <p:nvSpPr>
          <p:cNvPr id="7" name="Espace réservé du contenu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rtlCol="0"/>
          <a:lstStyle>
            <a:lvl1pPr>
              <a:buNone/>
              <a:defRPr/>
            </a:lvl1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cxnSp>
        <p:nvCxnSpPr>
          <p:cNvPr id="8" name="Connecteur droit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rtlCol="0" anchor="b">
            <a:normAutofit/>
          </a:bodyPr>
          <a:lstStyle>
            <a:lvl1pPr algn="ctr">
              <a:defRPr sz="66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rtlCol="0">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A5237F11-76DB-4DD9-9747-3F38D05BA0FE}"/>
              </a:ext>
            </a:extLst>
          </p:cNvPr>
          <p:cNvSpPr>
            <a:spLocks noGrp="1"/>
          </p:cNvSpPr>
          <p:nvPr>
            <p:ph type="dt" sz="half" idx="10"/>
          </p:nvPr>
        </p:nvSpPr>
        <p:spPr/>
        <p:txBody>
          <a:bodyPr rtlCol="0"/>
          <a:lstStyle/>
          <a:p>
            <a:pPr rtl="0"/>
            <a:r>
              <a:rPr lang="fr-FR"/>
              <a:t>7/02/20XX</a:t>
            </a:r>
          </a:p>
        </p:txBody>
      </p:sp>
      <p:sp>
        <p:nvSpPr>
          <p:cNvPr id="5" name="Espace réservé du pied de page 4">
            <a:extLst>
              <a:ext uri="{FF2B5EF4-FFF2-40B4-BE49-F238E27FC236}">
                <a16:creationId xmlns:a16="http://schemas.microsoft.com/office/drawing/2014/main" id="{3059F581-81B0-44B3-ABA5-A25CA4BAE489}"/>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rtlCol="0" anchor="b"/>
          <a:lstStyle>
            <a:lvl1pPr>
              <a:defRPr sz="6000"/>
            </a:lvl1pPr>
          </a:lstStyle>
          <a:p>
            <a:pPr rtl="0"/>
            <a:r>
              <a:rPr lang="fr-FR"/>
              <a:t>Modifiez le style du titre</a:t>
            </a:r>
          </a:p>
        </p:txBody>
      </p:sp>
      <p:sp>
        <p:nvSpPr>
          <p:cNvPr id="3" name="Espace réservé du texte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Cliquez pour modifier les styles du texte du masque</a:t>
            </a:r>
          </a:p>
        </p:txBody>
      </p:sp>
      <p:sp>
        <p:nvSpPr>
          <p:cNvPr id="4" name="Espace réservé de la date 3">
            <a:extLst>
              <a:ext uri="{FF2B5EF4-FFF2-40B4-BE49-F238E27FC236}">
                <a16:creationId xmlns:a16="http://schemas.microsoft.com/office/drawing/2014/main" id="{EF7C9F8F-EC48-4D16-B4C6-023A7B607BE6}"/>
              </a:ext>
            </a:extLst>
          </p:cNvPr>
          <p:cNvSpPr>
            <a:spLocks noGrp="1"/>
          </p:cNvSpPr>
          <p:nvPr>
            <p:ph type="dt" sz="half" idx="10"/>
          </p:nvPr>
        </p:nvSpPr>
        <p:spPr/>
        <p:txBody>
          <a:bodyPr rtlCol="0"/>
          <a:lstStyle/>
          <a:p>
            <a:pPr rtl="0"/>
            <a:r>
              <a:rPr lang="fr-FR"/>
              <a:t>7/02/20XX</a:t>
            </a:r>
          </a:p>
        </p:txBody>
      </p:sp>
      <p:sp>
        <p:nvSpPr>
          <p:cNvPr id="5" name="Espace réservé du pied de page 4">
            <a:extLst>
              <a:ext uri="{FF2B5EF4-FFF2-40B4-BE49-F238E27FC236}">
                <a16:creationId xmlns:a16="http://schemas.microsoft.com/office/drawing/2014/main" id="{B79FA5B3-F726-417B-932A-B93E0C8F5AB3}"/>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E16569-B648-4D50-BEB8-E8DAE24D68FD}"/>
              </a:ext>
            </a:extLst>
          </p:cNvPr>
          <p:cNvSpPr>
            <a:spLocks noGrp="1"/>
          </p:cNvSpPr>
          <p:nvPr>
            <p:ph type="title"/>
          </p:nvPr>
        </p:nvSpPr>
        <p:spPr/>
        <p:txBody>
          <a:bodyPr rtlCol="0"/>
          <a:lstStyle/>
          <a:p>
            <a:pPr rtl="0"/>
            <a:r>
              <a:rPr lang="fr-FR"/>
              <a:t>Modifiez le style du titre</a:t>
            </a:r>
          </a:p>
        </p:txBody>
      </p:sp>
      <p:sp>
        <p:nvSpPr>
          <p:cNvPr id="3" name="Espace réservé du contenu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14CFA3AA-3FC1-4B98-8F99-1726F1AC0A38}"/>
              </a:ext>
            </a:extLst>
          </p:cNvPr>
          <p:cNvSpPr>
            <a:spLocks noGrp="1"/>
          </p:cNvSpPr>
          <p:nvPr>
            <p:ph type="dt" sz="half" idx="10"/>
          </p:nvPr>
        </p:nvSpPr>
        <p:spPr/>
        <p:txBody>
          <a:bodyPr rtlCol="0"/>
          <a:lstStyle/>
          <a:p>
            <a:pPr rtl="0"/>
            <a:r>
              <a:rPr lang="fr-FR"/>
              <a:t>7/02/20XX</a:t>
            </a:r>
          </a:p>
        </p:txBody>
      </p:sp>
      <p:sp>
        <p:nvSpPr>
          <p:cNvPr id="6" name="Espace réservé du pied de page 5">
            <a:extLst>
              <a:ext uri="{FF2B5EF4-FFF2-40B4-BE49-F238E27FC236}">
                <a16:creationId xmlns:a16="http://schemas.microsoft.com/office/drawing/2014/main" id="{1CE10883-BACC-41A1-9067-ECFDB937D721}"/>
              </a:ext>
            </a:extLst>
          </p:cNvPr>
          <p:cNvSpPr>
            <a:spLocks noGrp="1"/>
          </p:cNvSpPr>
          <p:nvPr>
            <p:ph type="ftr" sz="quarter" idx="11"/>
          </p:nvPr>
        </p:nvSpPr>
        <p:spPr/>
        <p:txBody>
          <a:bodyPr rtlCol="0"/>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5841DB-C73C-4968-B434-A6AA14DAF625}"/>
              </a:ext>
            </a:extLst>
          </p:cNvPr>
          <p:cNvSpPr>
            <a:spLocks noGrp="1"/>
          </p:cNvSpPr>
          <p:nvPr>
            <p:ph type="title"/>
          </p:nvPr>
        </p:nvSpPr>
        <p:spPr/>
        <p:txBody>
          <a:bodyPr rtlCol="0"/>
          <a:lstStyle/>
          <a:p>
            <a:pPr rtl="0"/>
            <a:r>
              <a:rPr lang="fr-FR"/>
              <a:t>Modifiez le style du titre</a:t>
            </a:r>
          </a:p>
        </p:txBody>
      </p:sp>
      <p:sp>
        <p:nvSpPr>
          <p:cNvPr id="3" name="Espace réservé de la date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fr-FR"/>
              <a:t>7/02/20XX</a:t>
            </a:r>
          </a:p>
        </p:txBody>
      </p:sp>
      <p:sp>
        <p:nvSpPr>
          <p:cNvPr id="4" name="Espace réservé du pied de page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fr-FR"/>
              <a:t>Exemple de Texte de Pied de page</a:t>
            </a:r>
          </a:p>
        </p:txBody>
      </p:sp>
      <p:sp>
        <p:nvSpPr>
          <p:cNvPr id="5" name="Espace réservé du numéro de diapositive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rtlCol="0" anchor="t">
            <a:normAutofit/>
          </a:bodyPr>
          <a:lstStyle>
            <a:lvl1pPr>
              <a:defRPr sz="4400"/>
            </a:lvl1pPr>
          </a:lstStyle>
          <a:p>
            <a:pPr rtl="0"/>
            <a:r>
              <a:rPr lang="fr-FR"/>
              <a:t>Modifiez le style du titre</a:t>
            </a:r>
            <a:endParaRPr lang="fr-FR" dirty="0"/>
          </a:p>
        </p:txBody>
      </p:sp>
      <p:sp>
        <p:nvSpPr>
          <p:cNvPr id="8" name="Espace réservé du contenu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rtlCol="0" anchor="ctr">
            <a:normAutofit/>
          </a:bodyPr>
          <a:lstStyle>
            <a:lvl1pPr>
              <a:buNone/>
              <a:defRPr/>
            </a:lvl1pPr>
          </a:lstStyle>
          <a:p>
            <a:pPr lvl="0" rtl="0"/>
            <a:r>
              <a:rPr lang="fr-FR"/>
              <a:t>Cliquez pour modifier les styles du texte du masque</a:t>
            </a:r>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fr-FR"/>
              <a:t>Exemple de Texte de Pied de page</a:t>
            </a:r>
          </a:p>
        </p:txBody>
      </p:sp>
      <p:cxnSp>
        <p:nvCxnSpPr>
          <p:cNvPr id="10" name="Connecteur droit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Espace réservé d’image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rtlCol="0"/>
          <a:lstStyle/>
          <a:p>
            <a:pPr rtl="0"/>
            <a:r>
              <a:rPr lang="fr-FR"/>
              <a:t>Cliquez sur l'icône pour ajouter une image</a:t>
            </a:r>
            <a:endParaRPr lang="fr-FR" dirty="0"/>
          </a:p>
        </p:txBody>
      </p:sp>
      <p:sp>
        <p:nvSpPr>
          <p:cNvPr id="14" name="Espace réservé d’image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rtlCol="0"/>
          <a:lstStyle/>
          <a:p>
            <a:pPr rtl="0"/>
            <a:r>
              <a:rPr lang="fr-FR"/>
              <a:t>Cliquez sur l'icône pour ajouter une image</a:t>
            </a:r>
            <a:endParaRPr lang="fr-FR" dirty="0"/>
          </a:p>
        </p:txBody>
      </p:sp>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Titr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rtlCol="0">
            <a:normAutofit/>
          </a:bodyPr>
          <a:lstStyle>
            <a:lvl1pPr algn="l">
              <a:defRPr sz="4400"/>
            </a:lvl1pPr>
          </a:lstStyle>
          <a:p>
            <a:pPr algn="r" rtl="0"/>
            <a:r>
              <a:rPr lang="fr-FR"/>
              <a:t>Modifiez le style du titre</a:t>
            </a:r>
            <a:endParaRPr lang="fr-FR" dirty="0"/>
          </a:p>
        </p:txBody>
      </p:sp>
      <p:sp>
        <p:nvSpPr>
          <p:cNvPr id="7" name="Sous-titr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rtlCol="0"/>
          <a:lstStyle>
            <a:lvl1pPr>
              <a:buNone/>
              <a:defRPr/>
            </a:lvl1pPr>
          </a:lstStyle>
          <a:p>
            <a:pPr algn="r" rtl="0"/>
            <a:r>
              <a:rPr lang="fr-FR"/>
              <a:t>Modifiez le style des sous-titres du masque</a:t>
            </a:r>
            <a:endParaRPr lang="fr-FR" dirty="0"/>
          </a:p>
        </p:txBody>
      </p:sp>
      <p:cxnSp>
        <p:nvCxnSpPr>
          <p:cNvPr id="9" name="Connecteur droit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Espace réservé d’image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rtlCol="0">
            <a:noAutofit/>
          </a:bodyPr>
          <a:lstStyle/>
          <a:p>
            <a:pPr rtl="0"/>
            <a:r>
              <a:rPr lang="fr-FR"/>
              <a:t>Cliquez sur l'icône pour ajouter une image</a:t>
            </a:r>
            <a:endParaRPr lang="fr-FR" dirty="0"/>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fr-FR"/>
              <a:t>Exemple de Texte de Pied de page</a:t>
            </a:r>
          </a:p>
        </p:txBody>
      </p:sp>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rtlCol="0" anchor="b"/>
          <a:lstStyle>
            <a:lvl1pPr>
              <a:defRPr sz="3200"/>
            </a:lvl1pPr>
          </a:lstStyle>
          <a:p>
            <a:pPr rtl="0"/>
            <a:r>
              <a:rPr lang="fr-FR"/>
              <a:t>Modifiez le style du titre</a:t>
            </a:r>
          </a:p>
        </p:txBody>
      </p:sp>
      <p:sp>
        <p:nvSpPr>
          <p:cNvPr id="3" name="Espace réservé du contenu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9400115D-61B3-46D0-B4D3-30C374B526CF}"/>
              </a:ext>
            </a:extLst>
          </p:cNvPr>
          <p:cNvSpPr>
            <a:spLocks noGrp="1"/>
          </p:cNvSpPr>
          <p:nvPr>
            <p:ph type="dt" sz="half" idx="10"/>
          </p:nvPr>
        </p:nvSpPr>
        <p:spPr/>
        <p:txBody>
          <a:bodyPr rtlCol="0"/>
          <a:lstStyle/>
          <a:p>
            <a:pPr rtl="0"/>
            <a:r>
              <a:rPr lang="fr-FR"/>
              <a:t>7/02/20XX</a:t>
            </a:r>
          </a:p>
        </p:txBody>
      </p:sp>
      <p:sp>
        <p:nvSpPr>
          <p:cNvPr id="6" name="Espace réservé du pied de page 5">
            <a:extLst>
              <a:ext uri="{FF2B5EF4-FFF2-40B4-BE49-F238E27FC236}">
                <a16:creationId xmlns:a16="http://schemas.microsoft.com/office/drawing/2014/main" id="{EF3C2AFC-D0F8-469F-B1E0-123C2E066EC1}"/>
              </a:ext>
            </a:extLst>
          </p:cNvPr>
          <p:cNvSpPr>
            <a:spLocks noGrp="1"/>
          </p:cNvSpPr>
          <p:nvPr>
            <p:ph type="ftr" sz="quarter" idx="11"/>
          </p:nvPr>
        </p:nvSpPr>
        <p:spPr/>
        <p:txBody>
          <a:bodyPr rtlCol="0"/>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rtlCol="0" anchor="b"/>
          <a:lstStyle>
            <a:lvl1pPr>
              <a:defRPr sz="3200"/>
            </a:lvl1pPr>
          </a:lstStyle>
          <a:p>
            <a:pPr rtl="0"/>
            <a:r>
              <a:rPr lang="fr-FR"/>
              <a:t>Modifiez le style du titre</a:t>
            </a:r>
          </a:p>
        </p:txBody>
      </p:sp>
      <p:sp>
        <p:nvSpPr>
          <p:cNvPr id="3" name="Espace réservé d’image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p>
        </p:txBody>
      </p:sp>
      <p:sp>
        <p:nvSpPr>
          <p:cNvPr id="4" name="Espace réservé du texte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3ABFF4C5-82A8-4AD8-B7E2-2882F657683C}"/>
              </a:ext>
            </a:extLst>
          </p:cNvPr>
          <p:cNvSpPr>
            <a:spLocks noGrp="1"/>
          </p:cNvSpPr>
          <p:nvPr>
            <p:ph type="dt" sz="half" idx="10"/>
          </p:nvPr>
        </p:nvSpPr>
        <p:spPr/>
        <p:txBody>
          <a:bodyPr rtlCol="0"/>
          <a:lstStyle/>
          <a:p>
            <a:pPr rtl="0"/>
            <a:r>
              <a:rPr lang="fr-FR"/>
              <a:t>7/02/20XX</a:t>
            </a:r>
          </a:p>
        </p:txBody>
      </p:sp>
      <p:sp>
        <p:nvSpPr>
          <p:cNvPr id="6" name="Espace réservé du pied de page 5">
            <a:extLst>
              <a:ext uri="{FF2B5EF4-FFF2-40B4-BE49-F238E27FC236}">
                <a16:creationId xmlns:a16="http://schemas.microsoft.com/office/drawing/2014/main" id="{3860B401-B64F-417B-8AD6-581A22E5E0EC}"/>
              </a:ext>
            </a:extLst>
          </p:cNvPr>
          <p:cNvSpPr>
            <a:spLocks noGrp="1"/>
          </p:cNvSpPr>
          <p:nvPr>
            <p:ph type="ftr" sz="quarter" idx="11"/>
          </p:nvPr>
        </p:nvSpPr>
        <p:spPr/>
        <p:txBody>
          <a:bodyPr rtlCol="0"/>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Titr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rtlCol="0">
            <a:normAutofit/>
          </a:bodyPr>
          <a:lstStyle>
            <a:lvl1pPr>
              <a:defRPr sz="4400"/>
            </a:lvl1pPr>
          </a:lstStyle>
          <a:p>
            <a:pPr rtl="0"/>
            <a:r>
              <a:rPr lang="fr-FR"/>
              <a:t>Modifiez le style du titre</a:t>
            </a:r>
            <a:endParaRPr lang="fr-FR" dirty="0"/>
          </a:p>
        </p:txBody>
      </p:sp>
      <p:cxnSp>
        <p:nvCxnSpPr>
          <p:cNvPr id="10" name="Connecteur droit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Espace réservé d’image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rtlCol="0">
            <a:noAutofit/>
          </a:bodyPr>
          <a:lstStyle/>
          <a:p>
            <a:pPr rtl="0"/>
            <a:r>
              <a:rPr lang="fr-FR"/>
              <a:t>Cliquez sur l'icône pour ajouter une image</a:t>
            </a:r>
            <a:endParaRPr lang="fr-FR" dirty="0"/>
          </a:p>
        </p:txBody>
      </p:sp>
      <p:sp>
        <p:nvSpPr>
          <p:cNvPr id="16" name="Espace réservé d’image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rtlCol="0">
            <a:noAutofit/>
          </a:bodyPr>
          <a:lstStyle/>
          <a:p>
            <a:pPr rtl="0"/>
            <a:r>
              <a:rPr lang="fr-FR"/>
              <a:t>Cliquez sur l'icône pour ajouter une image</a:t>
            </a:r>
            <a:endParaRPr lang="fr-FR" dirty="0"/>
          </a:p>
        </p:txBody>
      </p:sp>
      <p:sp>
        <p:nvSpPr>
          <p:cNvPr id="9" name="Espace réservé du contenu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rtlCol="0" anchor="ctr">
            <a:normAutofit/>
          </a:bodyPr>
          <a:lstStyle>
            <a:lvl1pPr marL="0" indent="0">
              <a:buNone/>
              <a:defRPr/>
            </a:lvl1pPr>
          </a:lstStyle>
          <a:p>
            <a:pPr lvl="0" rtl="0"/>
            <a:r>
              <a:rPr lang="fr-FR"/>
              <a:t>Cliquez pour modifier les styles du texte du masque</a:t>
            </a:r>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fr-FR"/>
              <a:t>Exemple de Texte de Pied de page</a:t>
            </a:r>
            <a:endParaRPr lang="fr-FR" dirty="0">
              <a:solidFill>
                <a:schemeClr val="bg1"/>
              </a:solidFill>
            </a:endParaRPr>
          </a:p>
        </p:txBody>
      </p:sp>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spTree>
      <p:nvGrpSpPr>
        <p:cNvPr id="1" name=""/>
        <p:cNvGrpSpPr/>
        <p:nvPr/>
      </p:nvGrpSpPr>
      <p:grpSpPr>
        <a:xfrm>
          <a:off x="0" y="0"/>
          <a:ext cx="0" cy="0"/>
          <a:chOff x="0" y="0"/>
          <a:chExt cx="0" cy="0"/>
        </a:xfrm>
      </p:grpSpPr>
      <p:sp>
        <p:nvSpPr>
          <p:cNvPr id="13" name="Sous-titr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rtlCol="0" anchor="b">
            <a:normAutofit/>
          </a:bodyPr>
          <a:lstStyle>
            <a:lvl1pPr>
              <a:buNone/>
              <a:defRPr/>
            </a:lvl1pPr>
          </a:lstStyle>
          <a:p>
            <a:pPr algn="l" rtl="0"/>
            <a:r>
              <a:rPr lang="fr-FR" sz="1600"/>
              <a:t>Modifiez le style des sous-titres du masque</a:t>
            </a:r>
            <a:endParaRPr lang="fr-FR" sz="1600" dirty="0"/>
          </a:p>
        </p:txBody>
      </p:sp>
      <p:sp>
        <p:nvSpPr>
          <p:cNvPr id="20" name="Espace réservé d’image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rtlCol="0">
            <a:noAutofit/>
          </a:bodyPr>
          <a:lstStyle/>
          <a:p>
            <a:pPr rtl="0"/>
            <a:r>
              <a:rPr lang="fr-FR"/>
              <a:t>Cliquez sur l'icône pour ajouter une image</a:t>
            </a:r>
            <a:endParaRPr lang="fr-FR" dirty="0"/>
          </a:p>
        </p:txBody>
      </p:sp>
      <p:sp>
        <p:nvSpPr>
          <p:cNvPr id="23" name="Espace réservé d’image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rtlCol="0">
            <a:noAutofit/>
          </a:bodyPr>
          <a:lstStyle/>
          <a:p>
            <a:pPr rtl="0"/>
            <a:r>
              <a:rPr lang="fr-FR"/>
              <a:t>Cliquez sur l'icône pour ajouter une image</a:t>
            </a:r>
            <a:endParaRPr lang="fr-FR" dirty="0"/>
          </a:p>
        </p:txBody>
      </p:sp>
      <p:sp>
        <p:nvSpPr>
          <p:cNvPr id="26" name="Espace réservé d’image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rtlCol="0">
            <a:noAutofit/>
          </a:bodyPr>
          <a:lstStyle/>
          <a:p>
            <a:pPr rtl="0"/>
            <a:r>
              <a:rPr lang="fr-FR"/>
              <a:t>Cliquez sur l'icône pour ajouter une image</a:t>
            </a:r>
            <a:endParaRPr lang="fr-FR" dirty="0"/>
          </a:p>
        </p:txBody>
      </p:sp>
      <p:sp>
        <p:nvSpPr>
          <p:cNvPr id="5" name="Titr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rtlCol="0">
            <a:normAutofit/>
          </a:bodyPr>
          <a:lstStyle>
            <a:lvl1pPr>
              <a:defRPr sz="4400"/>
            </a:lvl1pPr>
          </a:lstStyle>
          <a:p>
            <a:pPr rtl="0"/>
            <a:r>
              <a:rPr lang="fr-FR"/>
              <a:t>Modifiez le style du titre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re de graphiqu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fr-FR"/>
              <a:t>Exemple de Texte de Pied de page</a:t>
            </a:r>
          </a:p>
        </p:txBody>
      </p:sp>
      <p:sp>
        <p:nvSpPr>
          <p:cNvPr id="4" name="Espace réservé de la date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fr-FR"/>
              <a:t>7/02/20XX</a:t>
            </a:r>
          </a:p>
        </p:txBody>
      </p:sp>
      <p:sp>
        <p:nvSpPr>
          <p:cNvPr id="6" name="Espace réservé du numéro de diapositive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fr-FR"/>
              <a:t>Exemple de Texte de Pied de page</a:t>
            </a:r>
          </a:p>
        </p:txBody>
      </p:sp>
      <p:sp>
        <p:nvSpPr>
          <p:cNvPr id="4" name="Espace réservé de la date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fr-FR"/>
              <a:t>7/02/20XX</a:t>
            </a:r>
          </a:p>
        </p:txBody>
      </p:sp>
      <p:sp>
        <p:nvSpPr>
          <p:cNvPr id="6" name="Espace réservé du numéro de diapositive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fr-FR"/>
              <a:t>7/02/20XX</a:t>
            </a:r>
          </a:p>
        </p:txBody>
      </p:sp>
      <p:sp>
        <p:nvSpPr>
          <p:cNvPr id="3" name="Espace réservé du pied de page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rtlCol="0" anchor="t"/>
          <a:lstStyle/>
          <a:p>
            <a:pPr rtl="0"/>
            <a:r>
              <a:rPr lang="fr-FR"/>
              <a:t>Modifiez le style du titre</a:t>
            </a:r>
            <a:endParaRPr lang="fr-FR" dirty="0"/>
          </a:p>
        </p:txBody>
      </p:sp>
      <p:cxnSp>
        <p:nvCxnSpPr>
          <p:cNvPr id="8" name="Connecteur droit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Espace réservé du contenu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rtlCol="0" anchor="ctr">
            <a:normAutofit/>
          </a:bodyPr>
          <a:lstStyle/>
          <a:p>
            <a:pPr lvl="0" rtl="0"/>
            <a:r>
              <a:rPr lang="fr-FR"/>
              <a:t>Cliquez pour modifier les styles du texte du masque</a:t>
            </a:r>
          </a:p>
        </p:txBody>
      </p:sp>
      <p:sp>
        <p:nvSpPr>
          <p:cNvPr id="14" name="Espace réservé d’image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rtlCol="0"/>
          <a:lstStyle/>
          <a:p>
            <a:pPr rtl="0"/>
            <a:r>
              <a:rPr lang="fr-FR"/>
              <a:t>Cliquez sur l'icône pour ajouter une image</a:t>
            </a:r>
            <a:endParaRPr lang="fr-FR" dirty="0"/>
          </a:p>
        </p:txBody>
      </p:sp>
      <p:sp>
        <p:nvSpPr>
          <p:cNvPr id="15" name="Espace réservé d’image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rtlCol="0"/>
          <a:lstStyle/>
          <a:p>
            <a:pPr rtl="0"/>
            <a:r>
              <a:rPr lang="fr-FR"/>
              <a:t>Cliquez sur l'icône pour ajouter une image</a:t>
            </a:r>
            <a:endParaRPr lang="fr-FR" dirty="0"/>
          </a:p>
        </p:txBody>
      </p:sp>
      <p:sp>
        <p:nvSpPr>
          <p:cNvPr id="16" name="Espace réservé d’image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rtlCol="0"/>
          <a:lstStyle/>
          <a:p>
            <a:pPr rtl="0"/>
            <a:r>
              <a:rPr lang="fr-FR"/>
              <a:t>Cliquez sur l'icône pour ajouter une image</a:t>
            </a:r>
            <a:endParaRPr lang="fr-FR"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5841DB-C73C-4968-B434-A6AA14DAF625}"/>
              </a:ext>
            </a:extLst>
          </p:cNvPr>
          <p:cNvSpPr>
            <a:spLocks noGrp="1"/>
          </p:cNvSpPr>
          <p:nvPr>
            <p:ph type="title"/>
          </p:nvPr>
        </p:nvSpPr>
        <p:spPr/>
        <p:txBody>
          <a:bodyPr rtlCol="0">
            <a:normAutofit/>
          </a:bodyPr>
          <a:lstStyle>
            <a:lvl1pPr>
              <a:defRPr sz="4400"/>
            </a:lvl1pPr>
          </a:lstStyle>
          <a:p>
            <a:pPr rtl="0"/>
            <a:r>
              <a:rPr lang="fr-FR"/>
              <a:t>Modifiez le style du titre</a:t>
            </a:r>
          </a:p>
        </p:txBody>
      </p:sp>
      <p:sp>
        <p:nvSpPr>
          <p:cNvPr id="50" name="Espace réservé d’image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rtlCol="0"/>
          <a:lstStyle/>
          <a:p>
            <a:pPr rtl="0"/>
            <a:r>
              <a:rPr lang="fr-FR"/>
              <a:t>Cliquez sur l'icône pour ajouter une image</a:t>
            </a:r>
            <a:endParaRPr lang="fr-FR" dirty="0"/>
          </a:p>
        </p:txBody>
      </p:sp>
      <p:sp>
        <p:nvSpPr>
          <p:cNvPr id="39" name="Espace réservé du texte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Nom</a:t>
            </a:r>
          </a:p>
        </p:txBody>
      </p:sp>
      <p:sp>
        <p:nvSpPr>
          <p:cNvPr id="42" name="Espace réservé du texte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Titre</a:t>
            </a:r>
          </a:p>
        </p:txBody>
      </p:sp>
      <p:sp>
        <p:nvSpPr>
          <p:cNvPr id="51" name="Espace réservé d’image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rtlCol="0"/>
          <a:lstStyle/>
          <a:p>
            <a:pPr rtl="0"/>
            <a:r>
              <a:rPr lang="fr-FR"/>
              <a:t>Cliquez sur l'icône pour ajouter une image</a:t>
            </a:r>
            <a:endParaRPr lang="fr-FR" dirty="0"/>
          </a:p>
        </p:txBody>
      </p:sp>
      <p:sp>
        <p:nvSpPr>
          <p:cNvPr id="43" name="Espace réservé du texte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Nom</a:t>
            </a:r>
          </a:p>
        </p:txBody>
      </p:sp>
      <p:sp>
        <p:nvSpPr>
          <p:cNvPr id="44" name="Espace réservé du texte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Titre</a:t>
            </a:r>
          </a:p>
        </p:txBody>
      </p:sp>
      <p:sp>
        <p:nvSpPr>
          <p:cNvPr id="52" name="Espace réservé d’image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rtlCol="0"/>
          <a:lstStyle/>
          <a:p>
            <a:pPr rtl="0"/>
            <a:r>
              <a:rPr lang="fr-FR"/>
              <a:t>Cliquez sur l'icône pour ajouter une image</a:t>
            </a:r>
            <a:endParaRPr lang="fr-FR" dirty="0"/>
          </a:p>
        </p:txBody>
      </p:sp>
      <p:sp>
        <p:nvSpPr>
          <p:cNvPr id="45" name="Espace réservé du texte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Nom</a:t>
            </a:r>
          </a:p>
        </p:txBody>
      </p:sp>
      <p:sp>
        <p:nvSpPr>
          <p:cNvPr id="46" name="Espace réservé du texte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Titre</a:t>
            </a:r>
          </a:p>
        </p:txBody>
      </p:sp>
      <p:sp>
        <p:nvSpPr>
          <p:cNvPr id="53" name="Espace réservé d’image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rtlCol="0"/>
          <a:lstStyle/>
          <a:p>
            <a:pPr rtl="0"/>
            <a:r>
              <a:rPr lang="fr-FR"/>
              <a:t>Cliquez sur l'icône pour ajouter une image</a:t>
            </a:r>
            <a:endParaRPr lang="fr-FR" dirty="0"/>
          </a:p>
        </p:txBody>
      </p:sp>
      <p:sp>
        <p:nvSpPr>
          <p:cNvPr id="47" name="Espace réservé du texte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Nom</a:t>
            </a:r>
          </a:p>
        </p:txBody>
      </p:sp>
      <p:sp>
        <p:nvSpPr>
          <p:cNvPr id="48" name="Espace réservé du texte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a:t>Titre</a:t>
            </a:r>
          </a:p>
        </p:txBody>
      </p:sp>
      <p:sp>
        <p:nvSpPr>
          <p:cNvPr id="4" name="Espace réservé du pied de page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fr-FR"/>
              <a:t>Exemple de Texte de Pied de page</a:t>
            </a:r>
          </a:p>
        </p:txBody>
      </p:sp>
      <p:sp>
        <p:nvSpPr>
          <p:cNvPr id="3" name="Espace réservé de la date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fr-FR"/>
              <a:t>7/02/20XX</a:t>
            </a:r>
          </a:p>
        </p:txBody>
      </p:sp>
      <p:sp>
        <p:nvSpPr>
          <p:cNvPr id="5" name="Espace réservé du numéro de diapositive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re et chronologie de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2" name="Titr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fr-FR"/>
              <a:t>Modifiez le style du titre</a:t>
            </a:r>
            <a:endParaRPr lang="fr-FR" dirty="0"/>
          </a:p>
        </p:txBody>
      </p:sp>
      <p:sp>
        <p:nvSpPr>
          <p:cNvPr id="5" name="Espace réservé du pied de page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fr-FR"/>
              <a:t>Exemple de Texte de Pied de page</a:t>
            </a:r>
          </a:p>
        </p:txBody>
      </p:sp>
      <p:sp>
        <p:nvSpPr>
          <p:cNvPr id="4" name="Espace réservé de la date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fr-FR"/>
              <a:t>7/02/20XX</a:t>
            </a:r>
          </a:p>
        </p:txBody>
      </p:sp>
      <p:sp>
        <p:nvSpPr>
          <p:cNvPr id="6" name="Espace réservé du numéro de diapositive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Espace réservé du titre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r>
              <a:rPr lang="fr-FR"/>
              <a:t>7/02/20XX</a:t>
            </a:r>
          </a:p>
        </p:txBody>
      </p:sp>
      <p:sp>
        <p:nvSpPr>
          <p:cNvPr id="5" name="Espace réservé du pied de page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ldexcelsp.blogspot.com/2006/07/validacin-de-datos-en-excel-agregar.html?m=0" TargetMode="External"/><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pxhere.com/ko/photo/121859"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ldexcelsp.blogspot.com/2006/07/validacin-de-datos-en-excel-agregar.html?m=0" TargetMode="External"/><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pxhere.com/ko/photo/121859"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www.i-tecnico.pt/regulamento-geral-de-proteccao-de-dados-rgpd-no-i-tecnico/" TargetMode="External"/><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hyperlink" Target="https://stileex.xyz/origine-informatique/" TargetMode="External"/><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tizacontic.blogspot.com/2020/04/como-hacer-examenes-autocorregibles-con.html" TargetMode="External"/><Relationship Id="rId7" Type="http://schemas.openxmlformats.org/officeDocument/2006/relationships/hyperlink" Target="https://dmouronval.developpez.com/tutoriels/html/formulaires-html5/" TargetMode="External"/><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a:blip r:embed="rId2"/>
          <a:srcRect/>
          <a:stretch/>
        </p:blipFill>
        <p:spPr>
          <a:xfrm>
            <a:off x="2623279" y="0"/>
            <a:ext cx="9568721" cy="6858000"/>
          </a:xfrm>
        </p:spPr>
      </p:pic>
      <p:sp>
        <p:nvSpPr>
          <p:cNvPr id="2" name="Titr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467103" cy="3150159"/>
          </a:xfrm>
        </p:spPr>
        <p:txBody>
          <a:bodyPr rtlCol="0">
            <a:normAutofit/>
          </a:bodyPr>
          <a:lstStyle/>
          <a:p>
            <a:pPr rtl="0"/>
            <a:r>
              <a:rPr lang="fr-FR" dirty="0"/>
              <a:t>Projet entreprise numérique</a:t>
            </a:r>
            <a:br>
              <a:rPr lang="fr-FR" dirty="0"/>
            </a:br>
            <a:br>
              <a:rPr lang="fr-FR" dirty="0"/>
            </a:br>
            <a:r>
              <a:rPr lang="fr-FR" dirty="0"/>
              <a:t>Examen</a:t>
            </a:r>
          </a:p>
        </p:txBody>
      </p:sp>
      <p:sp>
        <p:nvSpPr>
          <p:cNvPr id="3" name="Sous-titr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rtlCol="0"/>
          <a:lstStyle/>
          <a:p>
            <a:pPr rtl="0"/>
            <a:r>
              <a:rPr lang="fr-FR" dirty="0"/>
              <a:t>Noé </a:t>
            </a:r>
            <a:r>
              <a:rPr lang="fr-FR" dirty="0" err="1"/>
              <a:t>Danvoye</a:t>
            </a:r>
            <a:endParaRPr lang="fr-FR" dirty="0"/>
          </a:p>
          <a:p>
            <a:pPr rtl="0"/>
            <a:r>
              <a:rPr lang="fr-FR" dirty="0"/>
              <a:t>Tom </a:t>
            </a:r>
            <a:r>
              <a:rPr lang="fr-FR" dirty="0" err="1"/>
              <a:t>Dealere</a:t>
            </a:r>
            <a:endParaRPr lang="fr-FR" dirty="0"/>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399C3-3EDC-4898-A2E4-D8ACEE6A32AA}"/>
              </a:ext>
            </a:extLst>
          </p:cNvPr>
          <p:cNvSpPr>
            <a:spLocks noGrp="1"/>
          </p:cNvSpPr>
          <p:nvPr>
            <p:ph type="title"/>
          </p:nvPr>
        </p:nvSpPr>
        <p:spPr>
          <a:xfrm>
            <a:off x="5315705" y="520303"/>
            <a:ext cx="6286772" cy="1814421"/>
          </a:xfrm>
        </p:spPr>
        <p:txBody>
          <a:bodyPr rtlCol="0">
            <a:normAutofit/>
          </a:bodyPr>
          <a:lstStyle/>
          <a:p>
            <a:pPr rtl="0"/>
            <a:r>
              <a:rPr lang="fr-FR" sz="3600" dirty="0"/>
              <a:t>GitHub</a:t>
            </a:r>
          </a:p>
        </p:txBody>
      </p:sp>
      <p:pic>
        <p:nvPicPr>
          <p:cNvPr id="7" name="Espace réservé d’image 6">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1" y="0"/>
            <a:ext cx="4742121" cy="3434316"/>
          </a:xfrm>
        </p:spPr>
      </p:pic>
      <p:pic>
        <p:nvPicPr>
          <p:cNvPr id="9" name="Espace réservé d’image 8">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a:stretch/>
        </p:blipFill>
        <p:spPr>
          <a:xfrm>
            <a:off x="-5" y="3432620"/>
            <a:ext cx="5178056" cy="3425380"/>
          </a:xfrm>
        </p:spPr>
      </p:pic>
      <p:sp>
        <p:nvSpPr>
          <p:cNvPr id="3" name="Espace réservé du contenu 2">
            <a:extLst>
              <a:ext uri="{FF2B5EF4-FFF2-40B4-BE49-F238E27FC236}">
                <a16:creationId xmlns:a16="http://schemas.microsoft.com/office/drawing/2014/main" id="{AF5130D8-AD6A-4638-9059-326759848895}"/>
              </a:ext>
            </a:extLst>
          </p:cNvPr>
          <p:cNvSpPr>
            <a:spLocks noGrp="1"/>
          </p:cNvSpPr>
          <p:nvPr>
            <p:ph idx="1"/>
          </p:nvPr>
        </p:nvSpPr>
        <p:spPr>
          <a:xfrm>
            <a:off x="5449078" y="2334724"/>
            <a:ext cx="5599922" cy="3970156"/>
          </a:xfrm>
        </p:spPr>
        <p:txBody>
          <a:bodyPr rtlCol="0"/>
          <a:lstStyle/>
          <a:p>
            <a:pPr rtl="0"/>
            <a:r>
              <a:rPr lang="fr-FR" sz="3200" dirty="0">
                <a:effectLst>
                  <a:outerShdw blurRad="38100" dist="38100" dir="2700000" algn="tl">
                    <a:srgbClr val="000000">
                      <a:alpha val="43137"/>
                    </a:srgbClr>
                  </a:outerShdw>
                </a:effectLst>
              </a:rPr>
              <a:t>Mise en commun des ressources</a:t>
            </a:r>
          </a:p>
          <a:p>
            <a:pPr rtl="0"/>
            <a:endParaRPr lang="fr-FR" sz="3200" dirty="0">
              <a:effectLst>
                <a:outerShdw blurRad="38100" dist="38100" dir="2700000" algn="tl">
                  <a:srgbClr val="000000">
                    <a:alpha val="43137"/>
                  </a:srgbClr>
                </a:outerShdw>
              </a:effectLst>
            </a:endParaRPr>
          </a:p>
          <a:p>
            <a:pPr rtl="0"/>
            <a:r>
              <a:rPr lang="fr-FR" sz="3200" dirty="0">
                <a:effectLst>
                  <a:outerShdw blurRad="38100" dist="38100" dir="2700000" algn="tl">
                    <a:srgbClr val="000000">
                      <a:alpha val="43137"/>
                    </a:srgbClr>
                  </a:outerShdw>
                </a:effectLst>
              </a:rPr>
              <a:t>GitHub nous permet de regrouper tout notre projet au même endroit ainsi que de gérer la gestion du temps de chacun.</a:t>
            </a:r>
          </a:p>
        </p:txBody>
      </p:sp>
      <p:sp>
        <p:nvSpPr>
          <p:cNvPr id="182" name="Espace réservé du pied de page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rtlCol="0"/>
          <a:lstStyle/>
          <a:p>
            <a:pPr rtl="0"/>
            <a:r>
              <a:rPr lang="fr-FR" dirty="0"/>
              <a:t> </a:t>
            </a:r>
          </a:p>
        </p:txBody>
      </p:sp>
      <p:sp>
        <p:nvSpPr>
          <p:cNvPr id="181" name="Espace réservé de la date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183" name="Espace réservé du numéro de diapositive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10</a:t>
            </a:fld>
            <a:endParaRPr lang="fr-FR" dirty="0"/>
          </a:p>
        </p:txBody>
      </p:sp>
      <p:sp>
        <p:nvSpPr>
          <p:cNvPr id="4" name="ZoneTexte 3">
            <a:extLst>
              <a:ext uri="{FF2B5EF4-FFF2-40B4-BE49-F238E27FC236}">
                <a16:creationId xmlns:a16="http://schemas.microsoft.com/office/drawing/2014/main" id="{B39F123E-2A88-70EA-7029-C12843061DA7}"/>
              </a:ext>
            </a:extLst>
          </p:cNvPr>
          <p:cNvSpPr txBox="1"/>
          <p:nvPr/>
        </p:nvSpPr>
        <p:spPr>
          <a:xfrm>
            <a:off x="1" y="3434316"/>
            <a:ext cx="4742121" cy="230832"/>
          </a:xfrm>
          <a:prstGeom prst="rect">
            <a:avLst/>
          </a:prstGeom>
          <a:noFill/>
        </p:spPr>
        <p:txBody>
          <a:bodyPr wrap="square" rtlCol="0">
            <a:spAutoFit/>
          </a:bodyPr>
          <a:lstStyle/>
          <a:p>
            <a:r>
              <a:rPr lang="fr-BE" sz="900" dirty="0"/>
              <a:t> </a:t>
            </a:r>
          </a:p>
        </p:txBody>
      </p:sp>
    </p:spTree>
    <p:extLst>
      <p:ext uri="{BB962C8B-B14F-4D97-AF65-F5344CB8AC3E}">
        <p14:creationId xmlns:p14="http://schemas.microsoft.com/office/powerpoint/2010/main" val="250696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rtlCol="0"/>
          <a:lstStyle/>
          <a:p>
            <a:pPr rtl="0"/>
            <a:r>
              <a:rPr lang="fr-FR" dirty="0"/>
              <a:t>Gestion du temps et des ressources</a:t>
            </a:r>
          </a:p>
        </p:txBody>
      </p:sp>
      <p:pic>
        <p:nvPicPr>
          <p:cNvPr id="6" name="Espace réservé d’image 5" descr="Vue du dessous d’un pont">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Espace réservé du pied de page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rtlCol="0"/>
          <a:lstStyle>
            <a:lvl1pPr>
              <a:defRPr>
                <a:solidFill>
                  <a:schemeClr val="bg1"/>
                </a:solidFill>
              </a:defRPr>
            </a:lvl1pPr>
          </a:lstStyle>
          <a:p>
            <a:pPr rtl="0"/>
            <a:r>
              <a:rPr lang="fr-FR" dirty="0"/>
              <a:t> </a:t>
            </a:r>
          </a:p>
        </p:txBody>
      </p:sp>
      <p:sp>
        <p:nvSpPr>
          <p:cNvPr id="3" name="Espace réservé du contenu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rtlCol="0"/>
          <a:lstStyle/>
          <a:p>
            <a:pPr rtl="0"/>
            <a:r>
              <a:rPr lang="fr-FR" dirty="0"/>
              <a:t>Nous avons le plus possible travaillé ensemble et de manière équivalente en fonction des disponibilités de chacun. Nous nous sommes vus plusieurs fois en présentiel ainsi que plusieurs appels Discord organisé au préalable.</a:t>
            </a:r>
          </a:p>
          <a:p>
            <a:pPr rtl="0"/>
            <a:endParaRPr lang="fr-FR" dirty="0"/>
          </a:p>
          <a:p>
            <a:pPr rtl="0"/>
            <a:r>
              <a:rPr lang="fr-FR" dirty="0"/>
              <a:t>Les tâches ont été divisées selon les capacités et forces de chacun.</a:t>
            </a:r>
          </a:p>
        </p:txBody>
      </p:sp>
      <p:sp>
        <p:nvSpPr>
          <p:cNvPr id="7" name="Espace réservé de la date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9" name="Espace réservé du numéro de diapositive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11</a:t>
            </a:fld>
            <a:endParaRPr lang="fr-FR" dirty="0"/>
          </a:p>
        </p:txBody>
      </p:sp>
    </p:spTree>
    <p:extLst>
      <p:ext uri="{BB962C8B-B14F-4D97-AF65-F5344CB8AC3E}">
        <p14:creationId xmlns:p14="http://schemas.microsoft.com/office/powerpoint/2010/main" val="107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15E37-3C95-4E35-8624-CC190CC12235}"/>
              </a:ext>
            </a:extLst>
          </p:cNvPr>
          <p:cNvSpPr>
            <a:spLocks noGrp="1"/>
          </p:cNvSpPr>
          <p:nvPr>
            <p:ph type="title"/>
          </p:nvPr>
        </p:nvSpPr>
        <p:spPr>
          <a:xfrm>
            <a:off x="522154" y="807247"/>
            <a:ext cx="4076109" cy="3055078"/>
          </a:xfrm>
        </p:spPr>
        <p:txBody>
          <a:bodyPr rtlCol="0"/>
          <a:lstStyle/>
          <a:p>
            <a:pPr rtl="0"/>
            <a:r>
              <a:rPr lang="fr-FR" dirty="0"/>
              <a:t>Conclusion</a:t>
            </a:r>
          </a:p>
        </p:txBody>
      </p:sp>
      <p:sp>
        <p:nvSpPr>
          <p:cNvPr id="3" name="Espace réservé du contenu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rtlCol="0">
            <a:normAutofit fontScale="92500"/>
          </a:bodyPr>
          <a:lstStyle/>
          <a:p>
            <a:pPr rtl="0"/>
            <a:r>
              <a:rPr lang="fr-FR" sz="3200" i="1" dirty="0"/>
              <a:t>En conclusion, </a:t>
            </a:r>
          </a:p>
          <a:p>
            <a:pPr rtl="0"/>
            <a:r>
              <a:rPr lang="fr-FR" sz="3200" i="1" dirty="0"/>
              <a:t>  GitHub, </a:t>
            </a:r>
            <a:r>
              <a:rPr lang="fr-FR" sz="3200" i="1" dirty="0" err="1"/>
              <a:t>PowerAutomate</a:t>
            </a:r>
            <a:r>
              <a:rPr lang="fr-FR" sz="3200" i="1" dirty="0"/>
              <a:t>, Excel, Forms et </a:t>
            </a:r>
            <a:r>
              <a:rPr lang="fr-FR" sz="3200" i="1" dirty="0" err="1"/>
              <a:t>Webstrator</a:t>
            </a:r>
            <a:r>
              <a:rPr lang="fr-FR" sz="3200" i="1" dirty="0"/>
              <a:t> sont les différentes ressources qui nous ont permis de régler la problématique que pourrait rencontrer une entreprise en recherche d’automatisation.</a:t>
            </a:r>
          </a:p>
        </p:txBody>
      </p:sp>
      <p:sp>
        <p:nvSpPr>
          <p:cNvPr id="39" name="Espace réservé du pied de page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rtlCol="0"/>
          <a:lstStyle/>
          <a:p>
            <a:pPr rtl="0"/>
            <a:r>
              <a:rPr lang="fr-FR" dirty="0"/>
              <a:t> </a:t>
            </a:r>
          </a:p>
        </p:txBody>
      </p:sp>
      <p:pic>
        <p:nvPicPr>
          <p:cNvPr id="7" name="Espace réservé d’image 6">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a:blip r:embed="rId2"/>
          <a:srcRect/>
          <a:stretch/>
        </p:blipFill>
        <p:spPr>
          <a:xfrm>
            <a:off x="9531096" y="0"/>
            <a:ext cx="2660904" cy="3429000"/>
          </a:xfrm>
        </p:spPr>
      </p:pic>
      <p:pic>
        <p:nvPicPr>
          <p:cNvPr id="9" name="Espace réservé d’image 8">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a:blip r:embed="rId3"/>
          <a:srcRect/>
          <a:stretch/>
        </p:blipFill>
        <p:spPr>
          <a:xfrm>
            <a:off x="9531096" y="3383280"/>
            <a:ext cx="2660904" cy="3474720"/>
          </a:xfrm>
        </p:spPr>
      </p:pic>
      <p:sp>
        <p:nvSpPr>
          <p:cNvPr id="38" name="Espace réservé de la date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37" name="Espace réservé du numéro de diapositive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12</a:t>
            </a:fld>
            <a:endParaRPr lang="fr-FR" dirty="0"/>
          </a:p>
        </p:txBody>
      </p:sp>
      <p:sp>
        <p:nvSpPr>
          <p:cNvPr id="5" name="ZoneTexte 4">
            <a:extLst>
              <a:ext uri="{FF2B5EF4-FFF2-40B4-BE49-F238E27FC236}">
                <a16:creationId xmlns:a16="http://schemas.microsoft.com/office/drawing/2014/main" id="{8DFFC6AC-EECC-2D59-E639-6E4C05C834FA}"/>
              </a:ext>
            </a:extLst>
          </p:cNvPr>
          <p:cNvSpPr txBox="1"/>
          <p:nvPr/>
        </p:nvSpPr>
        <p:spPr>
          <a:xfrm>
            <a:off x="118705" y="6179228"/>
            <a:ext cx="6121400" cy="584775"/>
          </a:xfrm>
          <a:prstGeom prst="rect">
            <a:avLst/>
          </a:prstGeom>
          <a:noFill/>
        </p:spPr>
        <p:txBody>
          <a:bodyPr wrap="square">
            <a:spAutoFit/>
          </a:bodyPr>
          <a:lstStyle/>
          <a:p>
            <a:r>
              <a:rPr lang="fr-FR" sz="3200" b="1" dirty="0"/>
              <a:t>Démonstration pratique :</a:t>
            </a:r>
            <a:endParaRPr lang="fr-BE" sz="3200" b="1" dirty="0"/>
          </a:p>
        </p:txBody>
      </p:sp>
    </p:spTree>
    <p:extLst>
      <p:ext uri="{BB962C8B-B14F-4D97-AF65-F5344CB8AC3E}">
        <p14:creationId xmlns:p14="http://schemas.microsoft.com/office/powerpoint/2010/main" val="139814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rtlCol="0"/>
          <a:lstStyle/>
          <a:p>
            <a:pPr rtl="0"/>
            <a:r>
              <a:rPr lang="fr-FR" dirty="0"/>
              <a:t>Contexte</a:t>
            </a:r>
          </a:p>
        </p:txBody>
      </p:sp>
      <p:sp>
        <p:nvSpPr>
          <p:cNvPr id="3" name="Espace réservé du contenu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rtlCol="0"/>
          <a:lstStyle/>
          <a:p>
            <a:pPr rtl="0"/>
            <a:r>
              <a:rPr lang="fr-FR" dirty="0"/>
              <a:t>   </a:t>
            </a:r>
            <a:r>
              <a:rPr lang="fr-FR" sz="3200" i="1" dirty="0"/>
              <a:t>Nous devons résoudre les  besoins d’une entreprise concernant les demandes de vacances et de formation de ses employés afin que le tout soit partiellement automatisé.</a:t>
            </a:r>
          </a:p>
        </p:txBody>
      </p:sp>
      <p:sp>
        <p:nvSpPr>
          <p:cNvPr id="39" name="Espace réservé du pied de page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rtlCol="0"/>
          <a:lstStyle/>
          <a:p>
            <a:pPr rtl="0"/>
            <a:r>
              <a:rPr lang="fr-FR" dirty="0"/>
              <a:t> </a:t>
            </a:r>
          </a:p>
        </p:txBody>
      </p:sp>
      <p:pic>
        <p:nvPicPr>
          <p:cNvPr id="7" name="Espace réservé d’image 6">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a:blip r:embed="rId2"/>
          <a:srcRect/>
          <a:stretch/>
        </p:blipFill>
        <p:spPr>
          <a:xfrm>
            <a:off x="9531096" y="0"/>
            <a:ext cx="2660904" cy="3429000"/>
          </a:xfrm>
        </p:spPr>
      </p:pic>
      <p:pic>
        <p:nvPicPr>
          <p:cNvPr id="9" name="Espace réservé d’image 8">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a:blip r:embed="rId3"/>
          <a:srcRect/>
          <a:stretch/>
        </p:blipFill>
        <p:spPr>
          <a:xfrm>
            <a:off x="9531096" y="3383280"/>
            <a:ext cx="2660904" cy="3474720"/>
          </a:xfrm>
        </p:spPr>
      </p:pic>
      <p:sp>
        <p:nvSpPr>
          <p:cNvPr id="38" name="Espace réservé de la date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37" name="Espace réservé du numéro de diapositive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a:t>2</a:t>
            </a:fld>
            <a:endParaRPr lang="fr-FR"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399C3-3EDC-4898-A2E4-D8ACEE6A32AA}"/>
              </a:ext>
            </a:extLst>
          </p:cNvPr>
          <p:cNvSpPr>
            <a:spLocks noGrp="1"/>
          </p:cNvSpPr>
          <p:nvPr>
            <p:ph type="title"/>
          </p:nvPr>
        </p:nvSpPr>
        <p:spPr>
          <a:xfrm>
            <a:off x="5315705" y="520303"/>
            <a:ext cx="6286772" cy="1814421"/>
          </a:xfrm>
        </p:spPr>
        <p:txBody>
          <a:bodyPr rtlCol="0">
            <a:normAutofit fontScale="90000"/>
          </a:bodyPr>
          <a:lstStyle/>
          <a:p>
            <a:pPr rtl="0"/>
            <a:r>
              <a:rPr lang="fr-FR" sz="3600" dirty="0"/>
              <a:t>Comment organiser efficacement les demandes des employés ?</a:t>
            </a:r>
          </a:p>
        </p:txBody>
      </p:sp>
      <p:pic>
        <p:nvPicPr>
          <p:cNvPr id="7" name="Espace réservé d’image 6">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1" y="0"/>
            <a:ext cx="4742121" cy="3434316"/>
          </a:xfrm>
        </p:spPr>
      </p:pic>
      <p:pic>
        <p:nvPicPr>
          <p:cNvPr id="9" name="Espace réservé d’image 8">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a:stretch/>
        </p:blipFill>
        <p:spPr>
          <a:xfrm>
            <a:off x="-5" y="3432620"/>
            <a:ext cx="5178056" cy="3425380"/>
          </a:xfrm>
        </p:spPr>
      </p:pic>
      <p:sp>
        <p:nvSpPr>
          <p:cNvPr id="3" name="Espace réservé du contenu 2">
            <a:extLst>
              <a:ext uri="{FF2B5EF4-FFF2-40B4-BE49-F238E27FC236}">
                <a16:creationId xmlns:a16="http://schemas.microsoft.com/office/drawing/2014/main" id="{AF5130D8-AD6A-4638-9059-326759848895}"/>
              </a:ext>
            </a:extLst>
          </p:cNvPr>
          <p:cNvSpPr>
            <a:spLocks noGrp="1"/>
          </p:cNvSpPr>
          <p:nvPr>
            <p:ph idx="1"/>
          </p:nvPr>
        </p:nvSpPr>
        <p:spPr>
          <a:xfrm>
            <a:off x="5449078" y="2334724"/>
            <a:ext cx="5599922" cy="3970156"/>
          </a:xfrm>
        </p:spPr>
        <p:txBody>
          <a:bodyPr rtlCol="0"/>
          <a:lstStyle/>
          <a:p>
            <a:pPr rtl="0"/>
            <a:r>
              <a:rPr lang="fr-FR" dirty="0"/>
              <a:t> </a:t>
            </a:r>
            <a:r>
              <a:rPr lang="fr-FR" sz="3200" dirty="0">
                <a:effectLst>
                  <a:outerShdw blurRad="38100" dist="38100" dir="2700000" algn="tl">
                    <a:srgbClr val="000000">
                      <a:alpha val="43137"/>
                    </a:srgbClr>
                  </a:outerShdw>
                </a:effectLst>
              </a:rPr>
              <a:t>- Site</a:t>
            </a:r>
          </a:p>
          <a:p>
            <a:pPr rtl="0"/>
            <a:r>
              <a:rPr lang="fr-FR" sz="3200" dirty="0">
                <a:effectLst>
                  <a:outerShdw blurRad="38100" dist="38100" dir="2700000" algn="tl">
                    <a:srgbClr val="000000">
                      <a:alpha val="43137"/>
                    </a:srgbClr>
                  </a:outerShdw>
                </a:effectLst>
              </a:rPr>
              <a:t>- Forms</a:t>
            </a:r>
          </a:p>
          <a:p>
            <a:pPr rtl="0"/>
            <a:r>
              <a:rPr lang="fr-FR" sz="3200" dirty="0">
                <a:effectLst>
                  <a:outerShdw blurRad="38100" dist="38100" dir="2700000" algn="tl">
                    <a:srgbClr val="000000">
                      <a:alpha val="43137"/>
                    </a:srgbClr>
                  </a:outerShdw>
                </a:effectLst>
              </a:rPr>
              <a:t>- Automate</a:t>
            </a:r>
          </a:p>
          <a:p>
            <a:pPr rtl="0"/>
            <a:r>
              <a:rPr lang="fr-FR" sz="3200" dirty="0">
                <a:effectLst>
                  <a:outerShdw blurRad="38100" dist="38100" dir="2700000" algn="tl">
                    <a:srgbClr val="000000">
                      <a:alpha val="43137"/>
                    </a:srgbClr>
                  </a:outerShdw>
                </a:effectLst>
              </a:rPr>
              <a:t>- Mail</a:t>
            </a:r>
          </a:p>
          <a:p>
            <a:pPr rtl="0"/>
            <a:r>
              <a:rPr lang="fr-FR" sz="3200" dirty="0">
                <a:effectLst>
                  <a:outerShdw blurRad="38100" dist="38100" dir="2700000" algn="tl">
                    <a:srgbClr val="000000">
                      <a:alpha val="43137"/>
                    </a:srgbClr>
                  </a:outerShdw>
                </a:effectLst>
              </a:rPr>
              <a:t>- Excel</a:t>
            </a:r>
          </a:p>
        </p:txBody>
      </p:sp>
      <p:sp>
        <p:nvSpPr>
          <p:cNvPr id="182" name="Espace réservé du pied de page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rtlCol="0"/>
          <a:lstStyle/>
          <a:p>
            <a:pPr rtl="0"/>
            <a:r>
              <a:rPr lang="fr-FR" dirty="0"/>
              <a:t> </a:t>
            </a:r>
          </a:p>
        </p:txBody>
      </p:sp>
      <p:sp>
        <p:nvSpPr>
          <p:cNvPr id="181" name="Espace réservé de la date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183" name="Espace réservé du numéro de diapositive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3</a:t>
            </a:fld>
            <a:endParaRPr lang="fr-FR" dirty="0"/>
          </a:p>
        </p:txBody>
      </p:sp>
      <p:sp>
        <p:nvSpPr>
          <p:cNvPr id="4" name="ZoneTexte 3">
            <a:extLst>
              <a:ext uri="{FF2B5EF4-FFF2-40B4-BE49-F238E27FC236}">
                <a16:creationId xmlns:a16="http://schemas.microsoft.com/office/drawing/2014/main" id="{B39F123E-2A88-70EA-7029-C12843061DA7}"/>
              </a:ext>
            </a:extLst>
          </p:cNvPr>
          <p:cNvSpPr txBox="1"/>
          <p:nvPr/>
        </p:nvSpPr>
        <p:spPr>
          <a:xfrm>
            <a:off x="1" y="3434316"/>
            <a:ext cx="4742121" cy="230832"/>
          </a:xfrm>
          <a:prstGeom prst="rect">
            <a:avLst/>
          </a:prstGeom>
          <a:noFill/>
        </p:spPr>
        <p:txBody>
          <a:bodyPr wrap="square" rtlCol="0">
            <a:spAutoFit/>
          </a:bodyPr>
          <a:lstStyle/>
          <a:p>
            <a:r>
              <a:rPr lang="fr-BE" sz="900" dirty="0"/>
              <a:t> </a:t>
            </a:r>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D8101-4ED5-4D91-9EFA-B0E7C1EA6E26}"/>
              </a:ext>
            </a:extLst>
          </p:cNvPr>
          <p:cNvSpPr>
            <a:spLocks noGrp="1"/>
          </p:cNvSpPr>
          <p:nvPr>
            <p:ph type="title"/>
          </p:nvPr>
        </p:nvSpPr>
        <p:spPr>
          <a:xfrm>
            <a:off x="734840" y="2608212"/>
            <a:ext cx="4946904" cy="3273552"/>
          </a:xfrm>
        </p:spPr>
        <p:txBody>
          <a:bodyPr rtlCol="0">
            <a:normAutofit/>
          </a:bodyPr>
          <a:lstStyle/>
          <a:p>
            <a:pPr rtl="0"/>
            <a:r>
              <a:rPr lang="fr-FR" sz="2800" dirty="0"/>
              <a:t>Une erreur de conception pourrait mener à une fuite d’informations comme par exemple un problème de redirection d’emails et bien d’autre</a:t>
            </a:r>
          </a:p>
        </p:txBody>
      </p:sp>
      <p:sp>
        <p:nvSpPr>
          <p:cNvPr id="3" name="Sous-titre 2">
            <a:extLst>
              <a:ext uri="{FF2B5EF4-FFF2-40B4-BE49-F238E27FC236}">
                <a16:creationId xmlns:a16="http://schemas.microsoft.com/office/drawing/2014/main" id="{B7D98F09-AA82-4443-B901-71F5DF765C10}"/>
              </a:ext>
            </a:extLst>
          </p:cNvPr>
          <p:cNvSpPr>
            <a:spLocks noGrp="1"/>
          </p:cNvSpPr>
          <p:nvPr>
            <p:ph type="subTitle" idx="1"/>
          </p:nvPr>
        </p:nvSpPr>
        <p:spPr>
          <a:xfrm>
            <a:off x="179171" y="675360"/>
            <a:ext cx="4055826" cy="1264340"/>
          </a:xfrm>
        </p:spPr>
        <p:txBody>
          <a:bodyPr rtlCol="0">
            <a:noAutofit/>
          </a:bodyPr>
          <a:lstStyle/>
          <a:p>
            <a:pPr rtl="0"/>
            <a:r>
              <a:rPr lang="fr-FR" sz="3600" i="1" dirty="0"/>
              <a:t>Enjeux d’une mauvaise conception</a:t>
            </a:r>
          </a:p>
        </p:txBody>
      </p:sp>
      <p:pic>
        <p:nvPicPr>
          <p:cNvPr id="8" name="Espace réservé d’image 7">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3208292" y="3"/>
            <a:ext cx="8997356" cy="4581079"/>
          </a:xfrm>
        </p:spPr>
      </p:pic>
      <p:pic>
        <p:nvPicPr>
          <p:cNvPr id="10" name="Espace réservé d’image 9" descr="Vue d’immeubles urbains sur l’eau">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Espace réservé d’image 11" descr="Une photo comportant des immeubles de verre avec reflets">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a:stretch/>
        </p:blipFill>
        <p:spPr>
          <a:xfrm>
            <a:off x="4234997" y="4574265"/>
            <a:ext cx="5074516" cy="2298983"/>
          </a:xfrm>
        </p:spPr>
      </p:pic>
      <p:sp>
        <p:nvSpPr>
          <p:cNvPr id="4" name="ZoneTexte 3">
            <a:extLst>
              <a:ext uri="{FF2B5EF4-FFF2-40B4-BE49-F238E27FC236}">
                <a16:creationId xmlns:a16="http://schemas.microsoft.com/office/drawing/2014/main" id="{57C7738C-17D9-02C8-E242-9DDE3A82BD4D}"/>
              </a:ext>
            </a:extLst>
          </p:cNvPr>
          <p:cNvSpPr txBox="1"/>
          <p:nvPr/>
        </p:nvSpPr>
        <p:spPr>
          <a:xfrm>
            <a:off x="3208292" y="4581082"/>
            <a:ext cx="8997356" cy="230832"/>
          </a:xfrm>
          <a:prstGeom prst="rect">
            <a:avLst/>
          </a:prstGeom>
          <a:noFill/>
        </p:spPr>
        <p:txBody>
          <a:bodyPr wrap="square" rtlCol="0">
            <a:spAutoFit/>
          </a:bodyPr>
          <a:lstStyle/>
          <a:p>
            <a:r>
              <a:rPr lang="fr-BE" sz="900" dirty="0"/>
              <a:t> </a:t>
            </a:r>
          </a:p>
        </p:txBody>
      </p:sp>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979F08F-6890-4E7D-8F3F-47657269E4DC}"/>
              </a:ext>
            </a:extLst>
          </p:cNvPr>
          <p:cNvSpPr>
            <a:spLocks noGrp="1"/>
          </p:cNvSpPr>
          <p:nvPr>
            <p:ph type="ctrTitle"/>
          </p:nvPr>
        </p:nvSpPr>
        <p:spPr>
          <a:xfrm>
            <a:off x="4921864" y="693240"/>
            <a:ext cx="6755785" cy="1049835"/>
          </a:xfrm>
        </p:spPr>
        <p:txBody>
          <a:bodyPr rtlCol="0">
            <a:normAutofit fontScale="90000"/>
          </a:bodyPr>
          <a:lstStyle/>
          <a:p>
            <a:pPr rtl="0"/>
            <a:r>
              <a:rPr lang="fr-FR" dirty="0"/>
              <a:t>Les différents outils</a:t>
            </a:r>
          </a:p>
        </p:txBody>
      </p:sp>
      <p:sp>
        <p:nvSpPr>
          <p:cNvPr id="6" name="Sous-titre 5">
            <a:extLst>
              <a:ext uri="{FF2B5EF4-FFF2-40B4-BE49-F238E27FC236}">
                <a16:creationId xmlns:a16="http://schemas.microsoft.com/office/drawing/2014/main" id="{BD4CE57B-A125-4D72-839E-A7A6A044FC38}"/>
              </a:ext>
            </a:extLst>
          </p:cNvPr>
          <p:cNvSpPr>
            <a:spLocks noGrp="1"/>
          </p:cNvSpPr>
          <p:nvPr>
            <p:ph type="subTitle" idx="1"/>
          </p:nvPr>
        </p:nvSpPr>
        <p:spPr>
          <a:xfrm>
            <a:off x="4921864" y="2137738"/>
            <a:ext cx="6157951" cy="4148761"/>
          </a:xfrm>
        </p:spPr>
        <p:txBody>
          <a:bodyPr rtlCol="0">
            <a:normAutofit/>
          </a:bodyPr>
          <a:lstStyle/>
          <a:p>
            <a:pPr rtl="0"/>
            <a:r>
              <a:rPr lang="fr-FR" sz="3200" i="1" dirty="0"/>
              <a:t>- GitHub</a:t>
            </a:r>
          </a:p>
          <a:p>
            <a:pPr rtl="0"/>
            <a:r>
              <a:rPr lang="fr-FR" sz="3200" i="1" dirty="0"/>
              <a:t>- </a:t>
            </a:r>
            <a:r>
              <a:rPr lang="fr-FR" sz="3200" i="1" dirty="0" err="1"/>
              <a:t>PowerAutomate</a:t>
            </a:r>
            <a:endParaRPr lang="fr-FR" sz="3200" i="1" dirty="0"/>
          </a:p>
          <a:p>
            <a:pPr rtl="0"/>
            <a:r>
              <a:rPr lang="fr-FR" sz="3200" i="1" dirty="0"/>
              <a:t>- Excel</a:t>
            </a:r>
          </a:p>
          <a:p>
            <a:pPr rtl="0"/>
            <a:r>
              <a:rPr lang="fr-FR" sz="3200" i="1" dirty="0"/>
              <a:t>- Office Forms</a:t>
            </a:r>
          </a:p>
          <a:p>
            <a:pPr rtl="0"/>
            <a:r>
              <a:rPr lang="fr-FR" sz="3200" i="1" dirty="0"/>
              <a:t>- </a:t>
            </a:r>
            <a:r>
              <a:rPr lang="fr-FR" sz="3200" i="1" dirty="0" err="1"/>
              <a:t>Webstrator</a:t>
            </a:r>
            <a:endParaRPr lang="fr-FR" sz="3200" i="1" dirty="0"/>
          </a:p>
        </p:txBody>
      </p:sp>
      <p:pic>
        <p:nvPicPr>
          <p:cNvPr id="9" name="Espace réservé d’image 8">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a:stretch/>
        </p:blipFill>
        <p:spPr>
          <a:xfrm>
            <a:off x="16822" y="0"/>
            <a:ext cx="5217330" cy="6857998"/>
          </a:xfrm>
        </p:spPr>
      </p:pic>
      <p:sp>
        <p:nvSpPr>
          <p:cNvPr id="2" name="Espace réservé de la date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4" name="Espace réservé du numéro de diapositive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5</a:t>
            </a:fld>
            <a:endParaRPr lang="fr-FR" dirty="0"/>
          </a:p>
        </p:txBody>
      </p:sp>
      <p:sp>
        <p:nvSpPr>
          <p:cNvPr id="3" name="Espace réservé du pied de page 2">
            <a:extLst>
              <a:ext uri="{FF2B5EF4-FFF2-40B4-BE49-F238E27FC236}">
                <a16:creationId xmlns:a16="http://schemas.microsoft.com/office/drawing/2014/main" id="{9E3B0AEB-C993-4B3B-B038-0B905739807E}"/>
              </a:ext>
            </a:extLst>
          </p:cNvPr>
          <p:cNvSpPr>
            <a:spLocks noGrp="1"/>
          </p:cNvSpPr>
          <p:nvPr>
            <p:ph type="ftr" sz="quarter" idx="11"/>
          </p:nvPr>
        </p:nvSpPr>
        <p:spPr/>
        <p:txBody>
          <a:bodyPr rtlCol="0"/>
          <a:lstStyle/>
          <a:p>
            <a:pPr rtl="0"/>
            <a:r>
              <a:rPr lang="fr-FR" dirty="0"/>
              <a:t> </a:t>
            </a:r>
          </a:p>
        </p:txBody>
      </p:sp>
      <p:sp>
        <p:nvSpPr>
          <p:cNvPr id="7" name="ZoneTexte 6">
            <a:extLst>
              <a:ext uri="{FF2B5EF4-FFF2-40B4-BE49-F238E27FC236}">
                <a16:creationId xmlns:a16="http://schemas.microsoft.com/office/drawing/2014/main" id="{02165E30-2C61-88A0-F8AD-AB0DDE8AD209}"/>
              </a:ext>
            </a:extLst>
          </p:cNvPr>
          <p:cNvSpPr txBox="1"/>
          <p:nvPr/>
        </p:nvSpPr>
        <p:spPr>
          <a:xfrm>
            <a:off x="16822" y="6810902"/>
            <a:ext cx="4811317" cy="230832"/>
          </a:xfrm>
          <a:prstGeom prst="rect">
            <a:avLst/>
          </a:prstGeom>
          <a:noFill/>
        </p:spPr>
        <p:txBody>
          <a:bodyPr wrap="square" rtlCol="0">
            <a:spAutoFit/>
          </a:bodyPr>
          <a:lstStyle/>
          <a:p>
            <a:r>
              <a:rPr lang="fr-BE" sz="900" dirty="0"/>
              <a:t> </a:t>
            </a:r>
          </a:p>
        </p:txBody>
      </p:sp>
    </p:spTree>
    <p:extLst>
      <p:ext uri="{BB962C8B-B14F-4D97-AF65-F5344CB8AC3E}">
        <p14:creationId xmlns:p14="http://schemas.microsoft.com/office/powerpoint/2010/main" val="71881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rtlCol="0"/>
          <a:lstStyle/>
          <a:p>
            <a:pPr rtl="0"/>
            <a:r>
              <a:rPr lang="fr-FR" dirty="0"/>
              <a:t>Site internet (</a:t>
            </a:r>
            <a:r>
              <a:rPr lang="fr-FR" dirty="0" err="1"/>
              <a:t>Webstrator</a:t>
            </a:r>
            <a:r>
              <a:rPr lang="fr-FR" dirty="0"/>
              <a:t>)</a:t>
            </a:r>
          </a:p>
        </p:txBody>
      </p:sp>
      <p:sp>
        <p:nvSpPr>
          <p:cNvPr id="3" name="Espace réservé du texte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rtlCol="0"/>
          <a:lstStyle/>
          <a:p>
            <a:pPr rtl="0"/>
            <a:r>
              <a:rPr lang="fr-FR" dirty="0"/>
              <a:t> </a:t>
            </a:r>
          </a:p>
        </p:txBody>
      </p:sp>
      <p:sp>
        <p:nvSpPr>
          <p:cNvPr id="4" name="Espace réservé du contenu 3">
            <a:extLst>
              <a:ext uri="{FF2B5EF4-FFF2-40B4-BE49-F238E27FC236}">
                <a16:creationId xmlns:a16="http://schemas.microsoft.com/office/drawing/2014/main" id="{CDE237F4-D8FA-4EB0-8875-57E81F3EA824}"/>
              </a:ext>
            </a:extLst>
          </p:cNvPr>
          <p:cNvSpPr>
            <a:spLocks noGrp="1"/>
          </p:cNvSpPr>
          <p:nvPr>
            <p:ph sz="half" idx="2"/>
          </p:nvPr>
        </p:nvSpPr>
        <p:spPr>
          <a:xfrm>
            <a:off x="839788" y="1734325"/>
            <a:ext cx="9726612" cy="4508500"/>
          </a:xfrm>
        </p:spPr>
        <p:txBody>
          <a:bodyPr rtlCol="0">
            <a:normAutofit lnSpcReduction="10000"/>
          </a:bodyPr>
          <a:lstStyle/>
          <a:p>
            <a:pPr marL="0" indent="0" rtl="0">
              <a:buNone/>
            </a:pPr>
            <a:r>
              <a:rPr lang="fr-FR" sz="3200" i="1" dirty="0" err="1"/>
              <a:t>WebStrator</a:t>
            </a:r>
            <a:r>
              <a:rPr lang="fr-FR" sz="3200" i="1" dirty="0"/>
              <a:t> </a:t>
            </a:r>
            <a:r>
              <a:rPr lang="fr-FR" sz="3200" i="1" dirty="0">
                <a:sym typeface="Wingdings" panose="05000000000000000000" pitchFamily="2" charset="2"/>
              </a:rPr>
              <a:t> Hébergeur en ligne de site internet</a:t>
            </a:r>
          </a:p>
          <a:p>
            <a:pPr marL="0" indent="0" rtl="0">
              <a:buNone/>
            </a:pPr>
            <a:endParaRPr lang="fr-FR" sz="3200" i="1" dirty="0">
              <a:sym typeface="Wingdings" panose="05000000000000000000" pitchFamily="2" charset="2"/>
            </a:endParaRPr>
          </a:p>
          <a:p>
            <a:pPr marL="0" indent="0" rtl="0">
              <a:buNone/>
            </a:pPr>
            <a:r>
              <a:rPr lang="fr-FR" sz="3200" b="1" i="1" dirty="0">
                <a:sym typeface="Wingdings" panose="05000000000000000000" pitchFamily="2" charset="2"/>
              </a:rPr>
              <a:t>Conception :</a:t>
            </a:r>
          </a:p>
          <a:p>
            <a:pPr lvl="2">
              <a:buFont typeface="Wingdings" panose="05000000000000000000" pitchFamily="2" charset="2"/>
              <a:buChar char="§"/>
            </a:pPr>
            <a:r>
              <a:rPr lang="fr-FR" sz="3200" i="1" dirty="0"/>
              <a:t>HTML</a:t>
            </a:r>
          </a:p>
          <a:p>
            <a:pPr lvl="2">
              <a:buFont typeface="Wingdings" panose="05000000000000000000" pitchFamily="2" charset="2"/>
              <a:buChar char="§"/>
            </a:pPr>
            <a:r>
              <a:rPr lang="fr-FR" sz="3200" i="1" dirty="0"/>
              <a:t>CSS</a:t>
            </a:r>
          </a:p>
          <a:p>
            <a:pPr lvl="2">
              <a:buFont typeface="Wingdings" panose="05000000000000000000" pitchFamily="2" charset="2"/>
              <a:buChar char="§"/>
            </a:pPr>
            <a:r>
              <a:rPr lang="fr-FR" sz="3200" i="1" dirty="0"/>
              <a:t>…</a:t>
            </a:r>
          </a:p>
          <a:p>
            <a:pPr lvl="2">
              <a:buFont typeface="Wingdings" panose="05000000000000000000" pitchFamily="2" charset="2"/>
              <a:buChar char="§"/>
            </a:pPr>
            <a:endParaRPr lang="fr-FR" sz="3200" i="1" dirty="0"/>
          </a:p>
          <a:p>
            <a:pPr marL="0" lvl="2" indent="0">
              <a:buNone/>
            </a:pPr>
            <a:r>
              <a:rPr lang="fr-FR" sz="3200" i="1" dirty="0"/>
              <a:t>Renvoie vers les différents formulaires de demande.</a:t>
            </a:r>
          </a:p>
          <a:p>
            <a:pPr marL="0" lvl="2" indent="0">
              <a:buNone/>
            </a:pPr>
            <a:endParaRPr lang="fr-FR" sz="3200" i="1" dirty="0"/>
          </a:p>
        </p:txBody>
      </p:sp>
      <p:sp>
        <p:nvSpPr>
          <p:cNvPr id="5" name="Espace réservé du texte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rtlCol="0"/>
          <a:lstStyle/>
          <a:p>
            <a:pPr rtl="0"/>
            <a:r>
              <a:rPr lang="fr-FR" dirty="0"/>
              <a:t> </a:t>
            </a:r>
          </a:p>
        </p:txBody>
      </p:sp>
      <p:sp>
        <p:nvSpPr>
          <p:cNvPr id="6" name="Espace réservé du contenu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rtlCol="0">
            <a:normAutofit lnSpcReduction="10000"/>
          </a:bodyPr>
          <a:lstStyle/>
          <a:p>
            <a:pPr marL="0" indent="0" rtl="0">
              <a:buNone/>
            </a:pPr>
            <a:r>
              <a:rPr lang="fr-FR" dirty="0"/>
              <a:t> </a:t>
            </a:r>
          </a:p>
        </p:txBody>
      </p:sp>
      <p:sp>
        <p:nvSpPr>
          <p:cNvPr id="8" name="Espace réservé du pied de page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rtlCol="0"/>
          <a:lstStyle/>
          <a:p>
            <a:pPr rtl="0"/>
            <a:r>
              <a:rPr lang="fr-FR" dirty="0"/>
              <a:t> </a:t>
            </a:r>
          </a:p>
        </p:txBody>
      </p:sp>
      <p:sp>
        <p:nvSpPr>
          <p:cNvPr id="7" name="Espace réservé de la date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9" name="Espace réservé du numéro de diapositive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6</a:t>
            </a:fld>
            <a:endParaRPr lang="fr-FR" dirty="0"/>
          </a:p>
        </p:txBody>
      </p:sp>
    </p:spTree>
    <p:extLst>
      <p:ext uri="{BB962C8B-B14F-4D97-AF65-F5344CB8AC3E}">
        <p14:creationId xmlns:p14="http://schemas.microsoft.com/office/powerpoint/2010/main" val="74215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rtlCol="0"/>
          <a:lstStyle/>
          <a:p>
            <a:pPr rtl="0"/>
            <a:r>
              <a:rPr lang="fr-FR" dirty="0"/>
              <a:t>Forms</a:t>
            </a:r>
          </a:p>
        </p:txBody>
      </p:sp>
      <p:sp>
        <p:nvSpPr>
          <p:cNvPr id="3" name="Espace réservé du contenu 2">
            <a:extLst>
              <a:ext uri="{FF2B5EF4-FFF2-40B4-BE49-F238E27FC236}">
                <a16:creationId xmlns:a16="http://schemas.microsoft.com/office/drawing/2014/main" id="{9925E272-AF60-4462-95A9-115739F781AE}"/>
              </a:ext>
            </a:extLst>
          </p:cNvPr>
          <p:cNvSpPr>
            <a:spLocks noGrp="1"/>
          </p:cNvSpPr>
          <p:nvPr>
            <p:ph idx="1"/>
          </p:nvPr>
        </p:nvSpPr>
        <p:spPr>
          <a:xfrm>
            <a:off x="1143001" y="1930400"/>
            <a:ext cx="5496636" cy="4468477"/>
          </a:xfrm>
        </p:spPr>
        <p:txBody>
          <a:bodyPr rtlCol="0">
            <a:noAutofit/>
          </a:bodyPr>
          <a:lstStyle/>
          <a:p>
            <a:pPr rtl="0"/>
            <a:r>
              <a:rPr lang="fr-FR" sz="2000" dirty="0"/>
              <a:t>Formulaire </a:t>
            </a:r>
            <a:r>
              <a:rPr lang="fr-FR" sz="2000" dirty="0">
                <a:sym typeface="Wingdings" panose="05000000000000000000" pitchFamily="2" charset="2"/>
              </a:rPr>
              <a:t> Office Forms</a:t>
            </a:r>
          </a:p>
          <a:p>
            <a:pPr rtl="0"/>
            <a:endParaRPr lang="fr-FR" sz="2000" dirty="0">
              <a:sym typeface="Wingdings" panose="05000000000000000000" pitchFamily="2" charset="2"/>
            </a:endParaRPr>
          </a:p>
          <a:p>
            <a:pPr rtl="0"/>
            <a:r>
              <a:rPr lang="fr-FR" sz="2000" dirty="0">
                <a:sym typeface="Wingdings" panose="05000000000000000000" pitchFamily="2" charset="2"/>
              </a:rPr>
              <a:t>Récupération des différentes informations concernant les employés.</a:t>
            </a:r>
          </a:p>
          <a:p>
            <a:pPr rtl="0"/>
            <a:endParaRPr lang="fr-FR" sz="2000" dirty="0">
              <a:sym typeface="Wingdings" panose="05000000000000000000" pitchFamily="2" charset="2"/>
            </a:endParaRPr>
          </a:p>
          <a:p>
            <a:pPr rtl="0"/>
            <a:r>
              <a:rPr lang="fr-FR" sz="2000" dirty="0">
                <a:sym typeface="Wingdings" panose="05000000000000000000" pitchFamily="2" charset="2"/>
              </a:rPr>
              <a:t>- Date de début / fin</a:t>
            </a:r>
          </a:p>
          <a:p>
            <a:pPr rtl="0"/>
            <a:r>
              <a:rPr lang="fr-FR" sz="2000" dirty="0">
                <a:sym typeface="Wingdings" panose="05000000000000000000" pitchFamily="2" charset="2"/>
              </a:rPr>
              <a:t>- Nom / Prénom</a:t>
            </a:r>
          </a:p>
          <a:p>
            <a:pPr rtl="0"/>
            <a:r>
              <a:rPr lang="fr-FR" sz="2000" dirty="0">
                <a:sym typeface="Wingdings" panose="05000000000000000000" pitchFamily="2" charset="2"/>
              </a:rPr>
              <a:t>-…</a:t>
            </a:r>
          </a:p>
          <a:p>
            <a:pPr rtl="0"/>
            <a:endParaRPr lang="fr-FR" sz="2000" dirty="0">
              <a:sym typeface="Wingdings" panose="05000000000000000000" pitchFamily="2" charset="2"/>
            </a:endParaRPr>
          </a:p>
          <a:p>
            <a:pPr rtl="0"/>
            <a:r>
              <a:rPr lang="fr-FR" sz="2000" dirty="0">
                <a:sym typeface="Wingdings" panose="05000000000000000000" pitchFamily="2" charset="2"/>
              </a:rPr>
              <a:t>Les formulaires sont directement accessibles via le site internet que nous avons présenté ci-dessus.</a:t>
            </a:r>
            <a:endParaRPr lang="fr-FR" sz="2000" dirty="0"/>
          </a:p>
        </p:txBody>
      </p:sp>
      <p:sp>
        <p:nvSpPr>
          <p:cNvPr id="17" name="Espace réservé du pied de page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rtlCol="0"/>
          <a:lstStyle/>
          <a:p>
            <a:pPr rtl="0"/>
            <a:r>
              <a:rPr lang="fr-FR" dirty="0"/>
              <a:t> </a:t>
            </a:r>
          </a:p>
        </p:txBody>
      </p:sp>
      <p:pic>
        <p:nvPicPr>
          <p:cNvPr id="68" name="Espace réservé d’image 67">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a:stretch/>
        </p:blipFill>
        <p:spPr>
          <a:xfrm>
            <a:off x="7186070" y="0"/>
            <a:ext cx="2463897" cy="3429000"/>
          </a:xfrm>
        </p:spPr>
      </p:pic>
      <p:pic>
        <p:nvPicPr>
          <p:cNvPr id="72" name="Espace réservé d’image 71" descr="Une photo comportant des immeubles de verre bleus avec reflets">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a:ext>
            </a:extLst>
          </a:blip>
          <a:srcRect/>
          <a:stretch/>
        </p:blipFill>
        <p:spPr>
          <a:xfrm>
            <a:off x="9649155" y="0"/>
            <a:ext cx="2539797" cy="3429000"/>
          </a:xfrm>
        </p:spPr>
      </p:pic>
      <p:pic>
        <p:nvPicPr>
          <p:cNvPr id="74" name="Espace réservé d’image 73" descr="Vue aérienne d’immeubles urbains lors d’un coucher de soleil">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a:ext>
            </a:extLst>
          </a:blip>
          <a:srcRect/>
          <a:stretch/>
        </p:blipFill>
        <p:spPr>
          <a:xfrm>
            <a:off x="7186070" y="3383280"/>
            <a:ext cx="2463897" cy="3474720"/>
          </a:xfrm>
        </p:spPr>
      </p:pic>
      <p:pic>
        <p:nvPicPr>
          <p:cNvPr id="78" name="Espace réservé d’image 77">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a:blip r:embed="rId6">
            <a:extLst>
              <a:ext uri="{837473B0-CC2E-450A-ABE3-18F120FF3D39}">
                <a1611:picAttrSrcUrl xmlns:a1611="http://schemas.microsoft.com/office/drawing/2016/11/main" r:id="rId7"/>
              </a:ext>
            </a:extLst>
          </a:blip>
          <a:srcRect/>
          <a:stretch/>
        </p:blipFill>
        <p:spPr>
          <a:xfrm>
            <a:off x="9649155" y="3383280"/>
            <a:ext cx="2539797" cy="3474720"/>
          </a:xfrm>
        </p:spPr>
      </p:pic>
      <p:sp>
        <p:nvSpPr>
          <p:cNvPr id="16" name="Espace réservé de la date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18" name="Espace réservé du numéro de diapositive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7</a:t>
            </a:fld>
            <a:endParaRPr lang="fr-FR" dirty="0"/>
          </a:p>
        </p:txBody>
      </p:sp>
      <p:sp>
        <p:nvSpPr>
          <p:cNvPr id="4" name="ZoneTexte 3">
            <a:extLst>
              <a:ext uri="{FF2B5EF4-FFF2-40B4-BE49-F238E27FC236}">
                <a16:creationId xmlns:a16="http://schemas.microsoft.com/office/drawing/2014/main" id="{0CA9288F-1501-06B5-E0F3-383937DDAABA}"/>
              </a:ext>
            </a:extLst>
          </p:cNvPr>
          <p:cNvSpPr txBox="1"/>
          <p:nvPr/>
        </p:nvSpPr>
        <p:spPr>
          <a:xfrm>
            <a:off x="7186070" y="3429000"/>
            <a:ext cx="2463897" cy="230832"/>
          </a:xfrm>
          <a:prstGeom prst="rect">
            <a:avLst/>
          </a:prstGeom>
          <a:noFill/>
        </p:spPr>
        <p:txBody>
          <a:bodyPr wrap="square" rtlCol="0">
            <a:spAutoFit/>
          </a:bodyPr>
          <a:lstStyle/>
          <a:p>
            <a:r>
              <a:rPr lang="fr-BE" sz="900" dirty="0"/>
              <a:t> </a:t>
            </a:r>
          </a:p>
        </p:txBody>
      </p:sp>
      <p:sp>
        <p:nvSpPr>
          <p:cNvPr id="5" name="ZoneTexte 4">
            <a:extLst>
              <a:ext uri="{FF2B5EF4-FFF2-40B4-BE49-F238E27FC236}">
                <a16:creationId xmlns:a16="http://schemas.microsoft.com/office/drawing/2014/main" id="{4A624E0D-11C6-DD7B-BA36-5E915BF16CD1}"/>
              </a:ext>
            </a:extLst>
          </p:cNvPr>
          <p:cNvSpPr txBox="1"/>
          <p:nvPr/>
        </p:nvSpPr>
        <p:spPr>
          <a:xfrm>
            <a:off x="9649155" y="6858000"/>
            <a:ext cx="2539797" cy="230832"/>
          </a:xfrm>
          <a:prstGeom prst="rect">
            <a:avLst/>
          </a:prstGeom>
          <a:noFill/>
        </p:spPr>
        <p:txBody>
          <a:bodyPr wrap="square" rtlCol="0">
            <a:spAutoFit/>
          </a:bodyPr>
          <a:lstStyle/>
          <a:p>
            <a:r>
              <a:rPr lang="fr-BE" sz="900" dirty="0"/>
              <a:t> </a:t>
            </a:r>
          </a:p>
        </p:txBody>
      </p:sp>
    </p:spTree>
    <p:extLst>
      <p:ext uri="{BB962C8B-B14F-4D97-AF65-F5344CB8AC3E}">
        <p14:creationId xmlns:p14="http://schemas.microsoft.com/office/powerpoint/2010/main" val="349526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rtlCol="0"/>
          <a:lstStyle/>
          <a:p>
            <a:pPr rtl="0"/>
            <a:r>
              <a:rPr lang="fr-FR" dirty="0"/>
              <a:t>Power automate</a:t>
            </a:r>
          </a:p>
        </p:txBody>
      </p:sp>
      <p:pic>
        <p:nvPicPr>
          <p:cNvPr id="6" name="Espace réservé d’image 5" descr="Vue du dessous d’un pont">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Espace réservé du pied de page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rtlCol="0"/>
          <a:lstStyle>
            <a:lvl1pPr>
              <a:defRPr>
                <a:solidFill>
                  <a:schemeClr val="bg1"/>
                </a:solidFill>
              </a:defRPr>
            </a:lvl1pPr>
          </a:lstStyle>
          <a:p>
            <a:pPr rtl="0"/>
            <a:r>
              <a:rPr lang="fr-FR" dirty="0"/>
              <a:t> </a:t>
            </a:r>
          </a:p>
        </p:txBody>
      </p:sp>
      <p:sp>
        <p:nvSpPr>
          <p:cNvPr id="3" name="Espace réservé du contenu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rtlCol="0"/>
          <a:lstStyle/>
          <a:p>
            <a:pPr rtl="0"/>
            <a:r>
              <a:rPr lang="fr-FR" dirty="0"/>
              <a:t>Nous avons procédé par une suite de variables et de conditions actionnant respectivement une liste d’action : </a:t>
            </a:r>
          </a:p>
          <a:p>
            <a:pPr rtl="0"/>
            <a:endParaRPr lang="fr-FR" dirty="0"/>
          </a:p>
          <a:p>
            <a:pPr rtl="0"/>
            <a:r>
              <a:rPr lang="fr-FR" dirty="0"/>
              <a:t>- Récupération des réponses</a:t>
            </a:r>
          </a:p>
          <a:p>
            <a:pPr rtl="0"/>
            <a:r>
              <a:rPr lang="fr-FR" dirty="0"/>
              <a:t>- Envoi de l’Email</a:t>
            </a:r>
          </a:p>
          <a:p>
            <a:pPr rtl="0"/>
            <a:r>
              <a:rPr lang="fr-FR" dirty="0"/>
              <a:t>- Acceptation ou non de la demande par l’Email</a:t>
            </a:r>
          </a:p>
          <a:p>
            <a:pPr rtl="0"/>
            <a:r>
              <a:rPr lang="fr-FR" dirty="0"/>
              <a:t>- Renvoi de la réponse dans un tableau Excel</a:t>
            </a:r>
          </a:p>
        </p:txBody>
      </p:sp>
      <p:sp>
        <p:nvSpPr>
          <p:cNvPr id="7" name="Espace réservé de la date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9" name="Espace réservé du numéro de diapositive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8</a:t>
            </a:fld>
            <a:endParaRPr lang="fr-FR" dirty="0"/>
          </a:p>
        </p:txBody>
      </p:sp>
    </p:spTree>
    <p:extLst>
      <p:ext uri="{BB962C8B-B14F-4D97-AF65-F5344CB8AC3E}">
        <p14:creationId xmlns:p14="http://schemas.microsoft.com/office/powerpoint/2010/main" val="304307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rtlCol="0"/>
          <a:lstStyle/>
          <a:p>
            <a:pPr rtl="0"/>
            <a:r>
              <a:rPr lang="fr-FR" dirty="0"/>
              <a:t>Excel</a:t>
            </a:r>
          </a:p>
        </p:txBody>
      </p:sp>
      <p:sp>
        <p:nvSpPr>
          <p:cNvPr id="3" name="Espace réservé du texte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rtlCol="0"/>
          <a:lstStyle/>
          <a:p>
            <a:pPr rtl="0"/>
            <a:r>
              <a:rPr lang="fr-FR" dirty="0"/>
              <a:t> </a:t>
            </a:r>
          </a:p>
        </p:txBody>
      </p:sp>
      <p:sp>
        <p:nvSpPr>
          <p:cNvPr id="4" name="Espace réservé du contenu 3">
            <a:extLst>
              <a:ext uri="{FF2B5EF4-FFF2-40B4-BE49-F238E27FC236}">
                <a16:creationId xmlns:a16="http://schemas.microsoft.com/office/drawing/2014/main" id="{CDE237F4-D8FA-4EB0-8875-57E81F3EA824}"/>
              </a:ext>
            </a:extLst>
          </p:cNvPr>
          <p:cNvSpPr>
            <a:spLocks noGrp="1"/>
          </p:cNvSpPr>
          <p:nvPr>
            <p:ph sz="half" idx="2"/>
          </p:nvPr>
        </p:nvSpPr>
        <p:spPr>
          <a:xfrm>
            <a:off x="839788" y="1734325"/>
            <a:ext cx="10439400" cy="4508500"/>
          </a:xfrm>
        </p:spPr>
        <p:txBody>
          <a:bodyPr rtlCol="0">
            <a:normAutofit/>
          </a:bodyPr>
          <a:lstStyle/>
          <a:p>
            <a:pPr marL="0" lvl="2" indent="0">
              <a:buNone/>
            </a:pPr>
            <a:r>
              <a:rPr lang="fr-FR" sz="3200" i="1" dirty="0"/>
              <a:t>Les 2 tableaux sont gérés indépendamment mais regroupés dans un seul fichier afin d’y accéder plus facilement.  </a:t>
            </a:r>
          </a:p>
          <a:p>
            <a:pPr marL="0" lvl="2" indent="0">
              <a:buNone/>
            </a:pPr>
            <a:endParaRPr lang="fr-FR" sz="3200" i="1" dirty="0"/>
          </a:p>
          <a:p>
            <a:pPr marL="0" lvl="2" indent="0">
              <a:buNone/>
            </a:pPr>
            <a:r>
              <a:rPr lang="fr-FR" sz="3200" i="1" dirty="0"/>
              <a:t>- Table Formation</a:t>
            </a:r>
          </a:p>
          <a:p>
            <a:pPr marL="0" lvl="2" indent="0">
              <a:buNone/>
            </a:pPr>
            <a:r>
              <a:rPr lang="fr-FR" sz="3200" i="1" dirty="0"/>
              <a:t>- Table Vacance</a:t>
            </a:r>
          </a:p>
          <a:p>
            <a:pPr marL="0" lvl="2" indent="0">
              <a:buNone/>
            </a:pPr>
            <a:endParaRPr lang="fr-FR" sz="3200" i="1" dirty="0"/>
          </a:p>
          <a:p>
            <a:pPr marL="0" lvl="2" indent="0">
              <a:buNone/>
            </a:pPr>
            <a:r>
              <a:rPr lang="fr-FR" sz="3200" i="1" dirty="0"/>
              <a:t>Informations reçues du Forms </a:t>
            </a:r>
            <a:r>
              <a:rPr lang="fr-FR" sz="3200" i="1" dirty="0">
                <a:sym typeface="Wingdings" panose="05000000000000000000" pitchFamily="2" charset="2"/>
              </a:rPr>
              <a:t> Stockage dans le tableau respectif</a:t>
            </a:r>
            <a:endParaRPr lang="fr-FR" sz="3200" i="1" dirty="0"/>
          </a:p>
        </p:txBody>
      </p:sp>
      <p:sp>
        <p:nvSpPr>
          <p:cNvPr id="5" name="Espace réservé du texte 4">
            <a:extLst>
              <a:ext uri="{FF2B5EF4-FFF2-40B4-BE49-F238E27FC236}">
                <a16:creationId xmlns:a16="http://schemas.microsoft.com/office/drawing/2014/main" id="{77A2ABE5-0226-49ED-8CCF-C68A5DC8C37A}"/>
              </a:ext>
            </a:extLst>
          </p:cNvPr>
          <p:cNvSpPr>
            <a:spLocks noGrp="1"/>
          </p:cNvSpPr>
          <p:nvPr>
            <p:ph type="body" sz="quarter" idx="3"/>
          </p:nvPr>
        </p:nvSpPr>
        <p:spPr>
          <a:xfrm>
            <a:off x="6096000" y="437716"/>
            <a:ext cx="5183188" cy="823912"/>
          </a:xfrm>
        </p:spPr>
        <p:txBody>
          <a:bodyPr rtlCol="0"/>
          <a:lstStyle/>
          <a:p>
            <a:pPr rtl="0"/>
            <a:r>
              <a:rPr lang="fr-FR" dirty="0"/>
              <a:t> </a:t>
            </a:r>
          </a:p>
        </p:txBody>
      </p:sp>
      <p:sp>
        <p:nvSpPr>
          <p:cNvPr id="6" name="Espace réservé du contenu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rtlCol="0">
            <a:normAutofit/>
          </a:bodyPr>
          <a:lstStyle/>
          <a:p>
            <a:pPr marL="0" indent="0" rtl="0">
              <a:buNone/>
            </a:pPr>
            <a:r>
              <a:rPr lang="fr-FR" dirty="0"/>
              <a:t> </a:t>
            </a:r>
          </a:p>
        </p:txBody>
      </p:sp>
      <p:sp>
        <p:nvSpPr>
          <p:cNvPr id="8" name="Espace réservé du pied de page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rtlCol="0"/>
          <a:lstStyle/>
          <a:p>
            <a:pPr rtl="0"/>
            <a:r>
              <a:rPr lang="fr-FR" dirty="0"/>
              <a:t> </a:t>
            </a:r>
          </a:p>
        </p:txBody>
      </p:sp>
      <p:sp>
        <p:nvSpPr>
          <p:cNvPr id="7" name="Espace réservé de la date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rtlCol="0"/>
          <a:lstStyle/>
          <a:p>
            <a:pPr rtl="0"/>
            <a:r>
              <a:rPr lang="fr-FR" dirty="0"/>
              <a:t> </a:t>
            </a:r>
          </a:p>
        </p:txBody>
      </p:sp>
      <p:sp>
        <p:nvSpPr>
          <p:cNvPr id="9" name="Espace réservé du numéro de diapositive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9</a:t>
            </a:fld>
            <a:endParaRPr lang="fr-FR" dirty="0"/>
          </a:p>
        </p:txBody>
      </p:sp>
    </p:spTree>
    <p:extLst>
      <p:ext uri="{BB962C8B-B14F-4D97-AF65-F5344CB8AC3E}">
        <p14:creationId xmlns:p14="http://schemas.microsoft.com/office/powerpoint/2010/main" val="314575946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984.tgt.Office_50301131_TF22797433_Win32_OJ112196092.potx" id="{469AD09C-2DAB-43E6-B33D-14F6538B1EF9}" vid="{7D461942-BF1D-4540-8C75-D7F932B8A1D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Conception Lignes angulaires</Template>
  <TotalTime>88</TotalTime>
  <Words>403</Words>
  <Application>Microsoft Office PowerPoint</Application>
  <PresentationFormat>Grand écran</PresentationFormat>
  <Paragraphs>106</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Univers Condensed Light</vt:lpstr>
      <vt:lpstr>Walbaum Display Light</vt:lpstr>
      <vt:lpstr>Wingdings</vt:lpstr>
      <vt:lpstr>AngleLinesVTI</vt:lpstr>
      <vt:lpstr>Projet entreprise numérique  Examen</vt:lpstr>
      <vt:lpstr>Contexte</vt:lpstr>
      <vt:lpstr>Comment organiser efficacement les demandes des employés ?</vt:lpstr>
      <vt:lpstr>Une erreur de conception pourrait mener à une fuite d’informations comme par exemple un problème de redirection d’emails et bien d’autre</vt:lpstr>
      <vt:lpstr>Les différents outils</vt:lpstr>
      <vt:lpstr>Site internet (Webstrator)</vt:lpstr>
      <vt:lpstr>Forms</vt:lpstr>
      <vt:lpstr>Power automate</vt:lpstr>
      <vt:lpstr>Excel</vt:lpstr>
      <vt:lpstr>GitHub</vt:lpstr>
      <vt:lpstr>Gestion du temps et des ressources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entreprise numérique  Examen</dc:title>
  <dc:creator>Delaere Tom</dc:creator>
  <cp:lastModifiedBy>Delaere Tom</cp:lastModifiedBy>
  <cp:revision>1</cp:revision>
  <dcterms:created xsi:type="dcterms:W3CDTF">2024-01-24T08:29:19Z</dcterms:created>
  <dcterms:modified xsi:type="dcterms:W3CDTF">2024-01-25T10:42:46Z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