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6" r:id="rId12"/>
    <p:sldId id="275" r:id="rId13"/>
    <p:sldId id="264" r:id="rId14"/>
    <p:sldId id="283" r:id="rId15"/>
    <p:sldId id="279" r:id="rId16"/>
    <p:sldId id="280" r:id="rId17"/>
    <p:sldId id="281" r:id="rId18"/>
    <p:sldId id="282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b="1" noProof="1" smtClean="0"/>
              <a:t>Popescu</a:t>
            </a:r>
            <a:r>
              <a:rPr lang="ro-RO" b="1" noProof="1" smtClean="0"/>
              <a:t> </a:t>
            </a:r>
            <a:r>
              <a:rPr lang="ro-RO" b="1" noProof="1" smtClean="0"/>
              <a:t>Alexandru</a:t>
            </a:r>
            <a:endParaRPr lang="ro-RO" b="1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bord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</a:p>
          <a:p>
            <a:pPr>
              <a:buNone/>
            </a:pP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	Intr-o arhitectura client – server termenul de „rich - client” este folosit pentru clienti unde procesarea datelor apare in principal pe partea de client. Clientul ofera de asemenea interfata grafica cu utilizatorul.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Reducerea timpului de dezvoltare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Consistenta interfetei cu utilizatorul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Reactualizarea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Independenta platformei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Reutilizarea si fiabilitatea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Editorul de date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Afisajul particularizabil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Infratructura Wizard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Sisteme de date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Internationalizare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 de ajutor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Structura platformei 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Arhitectura platformei. 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3535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Netbeans(2) 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Structura conceptuala a IDE-ului Netbeans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Inlocuirea AWT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Interfata cu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Componentele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/>
              <a:t>Componente</a:t>
            </a:r>
            <a:r>
              <a:rPr lang="ro-RO" noProof="1" smtClean="0"/>
              <a:t> </a:t>
            </a:r>
            <a:r>
              <a:rPr lang="ro-RO" noProof="1" smtClean="0"/>
              <a:t>atomice</a:t>
            </a:r>
            <a:endParaRPr lang="ro-RO" noProof="1" smtClean="0"/>
          </a:p>
          <a:p>
            <a:pPr lvl="1"/>
            <a:r>
              <a:rPr lang="ro-RO" noProof="1" smtClean="0"/>
              <a:t>Componente </a:t>
            </a:r>
            <a:r>
              <a:rPr lang="ro-RO" noProof="1" smtClean="0"/>
              <a:t>complexe</a:t>
            </a:r>
            <a:endParaRPr lang="ro-RO" noProof="1" smtClean="0"/>
          </a:p>
          <a:p>
            <a:pPr lvl="1"/>
            <a:r>
              <a:rPr lang="ro-RO" noProof="1" smtClean="0"/>
              <a:t>Componente pentru editare de text </a:t>
            </a:r>
            <a:endParaRPr lang="ro-RO" noProof="1" smtClean="0"/>
          </a:p>
          <a:p>
            <a:pPr lvl="1"/>
            <a:r>
              <a:rPr lang="ro-RO" noProof="1" smtClean="0"/>
              <a:t>Meniuri</a:t>
            </a:r>
            <a:endParaRPr lang="ro-RO" noProof="1" smtClean="0"/>
          </a:p>
          <a:p>
            <a:pPr lvl="1"/>
            <a:r>
              <a:rPr lang="ro-RO" noProof="1" smtClean="0"/>
              <a:t>Containere </a:t>
            </a:r>
            <a:r>
              <a:rPr lang="ro-RO" noProof="1" smtClean="0"/>
              <a:t>intermediare</a:t>
            </a:r>
            <a:endParaRPr lang="ro-RO" noProof="1" smtClean="0"/>
          </a:p>
          <a:p>
            <a:pPr lvl="1"/>
            <a:r>
              <a:rPr lang="ro-RO" noProof="1" smtClean="0"/>
              <a:t>Containere de nivel </a:t>
            </a:r>
            <a:r>
              <a:rPr lang="ro-RO" noProof="1" smtClean="0"/>
              <a:t>inalt</a:t>
            </a:r>
            <a:endParaRPr lang="en-US" noProof="1" smtClean="0"/>
          </a:p>
          <a:p>
            <a:r>
              <a:rPr lang="en-US" b="1" noProof="1" smtClean="0"/>
              <a:t>Arhitectura Swing: MVC (Model–View–Controller)</a:t>
            </a:r>
            <a:endParaRPr lang="ro-RO" b="1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O vedere generala asupra proiectului poate fi descrisa de figura de mai jos, in care sunt prezentate 4 componente principale denumite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generic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Interfata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Modulul de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testare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Baza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Cazurile de utilizare</a:t>
            </a:r>
            <a:endParaRPr lang="ro-RO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35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Descrierea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aplicatiei proiectului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52800" y="26670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Simulatorul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43600" y="26670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Interfata</a:t>
            </a:r>
            <a:r>
              <a:rPr lang="ro-RO" sz="2800" noProof="1" smtClean="0">
                <a:solidFill>
                  <a:schemeClr val="bg1"/>
                </a:solidFill>
              </a:rPr>
              <a:t> cu </a:t>
            </a:r>
            <a:r>
              <a:rPr lang="ro-RO" sz="2800" noProof="1" smtClean="0">
                <a:solidFill>
                  <a:schemeClr val="bg1"/>
                </a:solidFill>
              </a:rPr>
              <a:t>utilizatorul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3434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Modul</a:t>
            </a:r>
            <a:r>
              <a:rPr lang="ro-RO" sz="2800" noProof="1" smtClean="0">
                <a:solidFill>
                  <a:schemeClr val="bg1"/>
                </a:solidFill>
              </a:rPr>
              <a:t> de </a:t>
            </a:r>
            <a:r>
              <a:rPr lang="ro-RO" sz="2800" noProof="1" smtClean="0">
                <a:solidFill>
                  <a:schemeClr val="bg1"/>
                </a:solidFill>
              </a:rPr>
              <a:t>testare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43434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noProof="1" smtClean="0">
                <a:solidFill>
                  <a:schemeClr val="bg1"/>
                </a:solidFill>
              </a:rPr>
              <a:t>Simulatorul</a:t>
            </a:r>
            <a:endParaRPr lang="ro-RO" sz="2800" noProof="1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86400" y="30480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48006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191000" y="3733800"/>
            <a:ext cx="6096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Atributii principale: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de coordonate in spatiul de lucru al componentelor Swing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desenarea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marimilor de interes (viteza, turatie etc.) 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gestionarea semnalelor de avertizare 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Tehnici folosite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Impartirea in zone 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mpartirea in zone a simulatorului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Simulatorul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219200"/>
            <a:ext cx="4495800" cy="244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91000"/>
            <a:ext cx="4038600" cy="181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Componentele Swing folosite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07335"/>
          </a:xfrm>
        </p:spPr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Interfata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grafica cu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3429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038600"/>
            <a:ext cx="3690442" cy="256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038600" y="2286000"/>
            <a:ext cx="685800" cy="6858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447800"/>
            <a:ext cx="373416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qual 8"/>
          <p:cNvSpPr/>
          <p:nvPr/>
        </p:nvSpPr>
        <p:spPr>
          <a:xfrm>
            <a:off x="2133600" y="5105400"/>
            <a:ext cx="990600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Exemplu de vedere arborescenta a clasei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“appWindow” :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celelalte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Folosirea tehnicii Double Buffering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Interfata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grafica cu utilizatorul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76400"/>
            <a:ext cx="23050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Componenta a aplicatiei parte a functionarii automate</a:t>
            </a: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Categorii de scenarii:</a:t>
            </a:r>
          </a:p>
          <a:p>
            <a:pPr lvl="1"/>
            <a:r>
              <a:rPr lang="ro-RO" sz="2200" dirty="0" smtClean="0"/>
              <a:t>Scenarii pentru testarea cvasicompleta a functionalitatii (scenarii complexe)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semnalelor de avertizare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unor functionalitati specifice ale </a:t>
            </a:r>
            <a:r>
              <a:rPr lang="ro-RO" sz="2200" dirty="0" smtClean="0"/>
              <a:t>indicatoarelor</a:t>
            </a:r>
            <a:endParaRPr lang="en-US" sz="22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baza de date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Urmarirea dinamica a pasilor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783535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Modulul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testare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876800"/>
            <a:ext cx="5934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Context : </a:t>
            </a:r>
            <a:r>
              <a:rPr lang="ro-RO" b="1" noProof="1" smtClean="0"/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b="1" noProof="1" smtClean="0"/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/>
              <a:t>Concluzii</a:t>
            </a:r>
            <a:endParaRPr lang="ro-RO" b="1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b="1" noProof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Ce a urmarit proiectul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Simulare</a:t>
            </a: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Testare automata</a:t>
            </a:r>
          </a:p>
          <a:p>
            <a:pPr lvl="1"/>
            <a:endParaRPr lang="en-US" b="1" noProof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a functionalitatilor unui computer de bord</a:t>
            </a:r>
          </a:p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Dezvoltari viitoare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de firmware</a:t>
            </a:r>
          </a:p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În  electronica şi informatica, firmware-ul este un termen folosit adesea pentru a desemna programele fixe, de obicei destul de mici, şi structurile de date ce controlează intern diverse dispozitive electronice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2010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Conceptul de “firmware” a evoluat in a insemna aproape orice continut programabil al unui dispozitiv hardware, nu doar codul maisna pentru un procesor, dar si configuratii si date pentru circuite integrate specializate destinate aplicatiilor (“application-specific integrated circuits - ASIC”), dispozitive logice programabile, etc.</a:t>
            </a:r>
            <a:endParaRPr lang="ro-RO" sz="26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Masinile gazda si tinta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Compilatoare de trecere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Introducerea softwareului integrat in sistemul tinta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embedded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intreruperi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(RTOS)	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partajarii 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orientată pe obiecte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(POO, uneori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şi Programarea orientată obiect)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este o paradigma de programare. Termenul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englez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corespunzător este </a:t>
            </a:r>
            <a:r>
              <a:rPr lang="ro-RO" i="1" noProof="1" smtClean="0">
                <a:latin typeface="Times New Roman" pitchFamily="18" charset="0"/>
                <a:cs typeface="Times New Roman" pitchFamily="18" charset="0"/>
              </a:rPr>
              <a:t>Object Oriented Programming (OOP)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Abstractizarea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Incapsularea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Polimorfismul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Mostenirea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 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Conceptele utilizate pentru definirea stucturii de date</a:t>
            </a:r>
          </a:p>
          <a:p>
            <a:pPr lvl="1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(Domeniul, Tabela,  Atributul, Cheia, Tuplul, Schema baxei de date, Schema tabelei)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relationala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relational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server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Server de retea integrat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Comparatie cu alte baze de date integrate SQL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910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2600" b="1" dirty="0" smtClean="0">
                <a:latin typeface="Times New Roman" pitchFamily="18" charset="0"/>
                <a:cs typeface="Times New Roman" pitchFamily="18" charset="0"/>
              </a:rPr>
              <a:t>Unified Modeling Language (UML) 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este un limbaj de modelare standardizat, cu scopuri generale in cadrul domeniului „software engineering”. Standardul este administrat si a fost creat de OMG (Object Management Group).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Dezvoltarea catre UML 2.0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Metode de dezvoltare bazate pe UML</a:t>
            </a:r>
            <a:endParaRPr lang="en-US" sz="26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statica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dinamica</a:t>
            </a:r>
            <a:endParaRPr lang="ro-RO" sz="26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noProof="1" smtClean="0"/>
              <a:t> </a:t>
            </a:r>
            <a:endParaRPr lang="ro-RO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/>
              <a:t>Privire de ansamblu a diagramelor</a:t>
            </a:r>
            <a:endParaRPr lang="ro-RO" b="1" noProof="1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262</TotalTime>
  <Words>496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Privire de ansamblu a diagramelor</vt:lpstr>
      <vt:lpstr>Platforma Netbeans</vt:lpstr>
      <vt:lpstr>Platforma Netbeans(2) </vt:lpstr>
      <vt:lpstr>Structura conceptuala a IDE-ului Netbeans</vt:lpstr>
      <vt:lpstr>Java Swing</vt:lpstr>
      <vt:lpstr>Descrierea aplicatiei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A1ex</cp:lastModifiedBy>
  <cp:revision>105</cp:revision>
  <dcterms:created xsi:type="dcterms:W3CDTF">2010-06-24T16:29:15Z</dcterms:created>
  <dcterms:modified xsi:type="dcterms:W3CDTF">2010-06-27T04:45:14Z</dcterms:modified>
</cp:coreProperties>
</file>