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8" r:id="rId12"/>
    <p:sldId id="265" r:id="rId13"/>
    <p:sldId id="271" r:id="rId14"/>
    <p:sldId id="266" r:id="rId15"/>
    <p:sldId id="270" r:id="rId16"/>
    <p:sldId id="26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b="1" noProof="1" smtClean="0"/>
              <a:t>Popescu</a:t>
            </a:r>
            <a:r>
              <a:rPr lang="ro-RO" b="1" noProof="1" smtClean="0"/>
              <a:t> </a:t>
            </a:r>
            <a:r>
              <a:rPr lang="ro-RO" b="1" noProof="1" smtClean="0"/>
              <a:t>Alexandru</a:t>
            </a:r>
            <a:endParaRPr lang="ro-RO" b="1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438400"/>
            <a:ext cx="7577814" cy="1470025"/>
          </a:xfrm>
        </p:spPr>
        <p:txBody>
          <a:bodyPr>
            <a:noAutofit/>
          </a:bodyPr>
          <a:lstStyle/>
          <a:p>
            <a:pPr algn="ctr"/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Sistem de simulare si testare automata a functionalitatilor unui computer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bord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Inlocuirea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AWT cu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Swing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Interfata cu utilizatorul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Componentele Swing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Arhitectura Swing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Swing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O vedere generala asupra proiectului poate fi descrisa de figura de mai jos, in care sunt prezentate 4 componente principale denumite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generic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Simulator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Interfata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utilizatorul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Modulul de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testare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Baza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Cazurile de utilizare</a:t>
            </a:r>
            <a:endParaRPr lang="ro-RO" sz="24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83535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Descrierea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aplicatiei proiectului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52800" y="2667000"/>
            <a:ext cx="2133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noProof="1" smtClean="0">
                <a:solidFill>
                  <a:schemeClr val="bg1"/>
                </a:solidFill>
              </a:rPr>
              <a:t>Simulatorul</a:t>
            </a:r>
            <a:endParaRPr lang="ro-RO" sz="2800" noProof="1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43600" y="2667000"/>
            <a:ext cx="2133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noProof="1" smtClean="0">
                <a:solidFill>
                  <a:schemeClr val="bg1"/>
                </a:solidFill>
              </a:rPr>
              <a:t>Interfata</a:t>
            </a:r>
            <a:r>
              <a:rPr lang="ro-RO" sz="2800" noProof="1" smtClean="0">
                <a:solidFill>
                  <a:schemeClr val="bg1"/>
                </a:solidFill>
              </a:rPr>
              <a:t> cu </a:t>
            </a:r>
            <a:r>
              <a:rPr lang="ro-RO" sz="2800" noProof="1" smtClean="0">
                <a:solidFill>
                  <a:schemeClr val="bg1"/>
                </a:solidFill>
              </a:rPr>
              <a:t>utilizatorul</a:t>
            </a:r>
            <a:endParaRPr lang="ro-RO" sz="2800" noProof="1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29000" y="4343400"/>
            <a:ext cx="2133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noProof="1" smtClean="0">
                <a:solidFill>
                  <a:schemeClr val="bg1"/>
                </a:solidFill>
              </a:rPr>
              <a:t>Modul</a:t>
            </a:r>
            <a:r>
              <a:rPr lang="ro-RO" sz="2800" noProof="1" smtClean="0">
                <a:solidFill>
                  <a:schemeClr val="bg1"/>
                </a:solidFill>
              </a:rPr>
              <a:t> de </a:t>
            </a:r>
            <a:r>
              <a:rPr lang="ro-RO" sz="2800" noProof="1" smtClean="0">
                <a:solidFill>
                  <a:schemeClr val="bg1"/>
                </a:solidFill>
              </a:rPr>
              <a:t>testare</a:t>
            </a:r>
            <a:endParaRPr lang="ro-RO" sz="2800" noProof="1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2000" y="4343400"/>
            <a:ext cx="2133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noProof="1" smtClean="0">
                <a:solidFill>
                  <a:schemeClr val="bg1"/>
                </a:solidFill>
              </a:rPr>
              <a:t>Simulatorul</a:t>
            </a:r>
            <a:endParaRPr lang="ro-RO" sz="2800" noProof="1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486400" y="3048000"/>
            <a:ext cx="6096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95600" y="4800600"/>
            <a:ext cx="6096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4191000" y="3733800"/>
            <a:ext cx="609600" cy="76200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Atributii principale: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calculul de coordonate in spatiul de lucru al componentelor Swing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desenarea interfetei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calculul marimilor de interes (viteza, turatie etc.) 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gestionarea semnalelor de avertizare 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Tehnici folosite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Impartirea in zone a interfetei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Regresia polinomiala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Integrarea mesajelor vocale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Simulatorul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mpartirea in zone a simulatorului</a:t>
            </a: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Regresia polinomiala</a:t>
            </a:r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Integrarea mesajelor vocale</a:t>
            </a: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7335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Simulatorul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219200"/>
            <a:ext cx="4495800" cy="244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191000"/>
            <a:ext cx="4038600" cy="1812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Componentele Swing folosite</a:t>
            </a:r>
            <a:endParaRPr lang="ro-RO" sz="2400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07335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Interfata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grafica cu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utilizatorul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3429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038600"/>
            <a:ext cx="3690442" cy="256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lus 6"/>
          <p:cNvSpPr/>
          <p:nvPr/>
        </p:nvSpPr>
        <p:spPr>
          <a:xfrm>
            <a:off x="4038600" y="2286000"/>
            <a:ext cx="685800" cy="68580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447800"/>
            <a:ext cx="373416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qual 8"/>
          <p:cNvSpPr/>
          <p:nvPr/>
        </p:nvSpPr>
        <p:spPr>
          <a:xfrm>
            <a:off x="2133600" y="5105400"/>
            <a:ext cx="990600" cy="6096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Exemplu de vedere arborescenta a clasei </a:t>
            </a:r>
          </a:p>
          <a:p>
            <a:pPr>
              <a:buNone/>
            </a:pP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	“appWindow” :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Interactiunea cu celelalte </a:t>
            </a:r>
          </a:p>
          <a:p>
            <a:pPr>
              <a:buNone/>
            </a:pP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componente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Folosirea tehnicii Double Buffering</a:t>
            </a:r>
            <a:endParaRPr lang="ro-RO" sz="2400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Interfata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grafica cu utilizatorul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676400"/>
            <a:ext cx="2305050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Componenta a aplicatiei parte a functionarii automate</a:t>
            </a: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Categorii de scenarii:</a:t>
            </a:r>
          </a:p>
          <a:p>
            <a:pPr lvl="1"/>
            <a:r>
              <a:rPr lang="ro-RO" sz="2200" dirty="0" smtClean="0"/>
              <a:t>Scenarii pentru testarea cvasicompleta a functionalitatii (scenarii complexe)</a:t>
            </a:r>
            <a:endParaRPr lang="en-US" sz="2200" dirty="0" smtClean="0"/>
          </a:p>
          <a:p>
            <a:pPr lvl="1"/>
            <a:r>
              <a:rPr lang="ro-RO" sz="2200" dirty="0" smtClean="0"/>
              <a:t>Scenarii pentru testarea semnalelor de avertizare</a:t>
            </a:r>
            <a:endParaRPr lang="en-US" sz="2200" dirty="0" smtClean="0"/>
          </a:p>
          <a:p>
            <a:pPr lvl="1"/>
            <a:r>
              <a:rPr lang="ro-RO" sz="2200" dirty="0" smtClean="0"/>
              <a:t>Scenarii pentru testarea unor functionalitati specifice ale </a:t>
            </a:r>
            <a:r>
              <a:rPr lang="ro-RO" sz="2200" dirty="0" smtClean="0"/>
              <a:t>indicatoarelor</a:t>
            </a:r>
            <a:endParaRPr lang="en-US" sz="22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Interactiunea cu baza de date</a:t>
            </a: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Urmarirea dinamica a pasilor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783535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Modulul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testare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876800"/>
            <a:ext cx="59340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Ce a urmarit proiectul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b="1" noProof="1" smtClean="0">
                <a:latin typeface="Times New Roman" pitchFamily="18" charset="0"/>
                <a:cs typeface="Times New Roman" pitchFamily="18" charset="0"/>
              </a:rPr>
              <a:t>Simulare</a:t>
            </a:r>
          </a:p>
          <a:p>
            <a:pPr lvl="1"/>
            <a:r>
              <a:rPr lang="en-US" sz="2800" b="1" noProof="1" smtClean="0">
                <a:latin typeface="Times New Roman" pitchFamily="18" charset="0"/>
                <a:cs typeface="Times New Roman" pitchFamily="18" charset="0"/>
              </a:rPr>
              <a:t>Testare automata</a:t>
            </a:r>
          </a:p>
          <a:p>
            <a:pPr lvl="1"/>
            <a:endParaRPr lang="en-US" b="1" noProof="1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noProof="1" smtClean="0">
                <a:latin typeface="Times New Roman" pitchFamily="18" charset="0"/>
                <a:cs typeface="Times New Roman" pitchFamily="18" charset="0"/>
              </a:rPr>
              <a:t>a functionalitatilor unui computer de bord</a:t>
            </a:r>
          </a:p>
          <a:p>
            <a:pPr>
              <a:buNone/>
            </a:pPr>
            <a:endParaRPr lang="en-US" sz="2400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Dezvoltari viitoare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Clr>
                <a:schemeClr val="tx1"/>
              </a:buClr>
            </a:pPr>
            <a:r>
              <a:rPr lang="en-US" b="1" noProof="1" smtClean="0"/>
              <a:t>Context : </a:t>
            </a:r>
            <a:r>
              <a:rPr lang="ro-RO" b="1" noProof="1" smtClean="0"/>
              <a:t>Software pentru sisteme embedded</a:t>
            </a:r>
          </a:p>
          <a:p>
            <a:pPr marL="514350" indent="-514350">
              <a:buClr>
                <a:schemeClr val="tx1"/>
              </a:buClr>
            </a:pPr>
            <a:r>
              <a:rPr lang="ro-RO" b="1" noProof="1" smtClean="0"/>
              <a:t>Tehnologii folosite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Baze de date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Programare orientata pe obiecte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Modelare UML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Platforma Netbeans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Java Swing</a:t>
            </a:r>
          </a:p>
          <a:p>
            <a:pPr marL="514350" indent="-514350">
              <a:buClr>
                <a:schemeClr val="tx1"/>
              </a:buClr>
            </a:pPr>
            <a:r>
              <a:rPr lang="en-US" b="1" noProof="1" smtClean="0"/>
              <a:t>Descrierea proiectului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Simulator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Interfata grafica cu utilizatorul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Modul de testare</a:t>
            </a:r>
          </a:p>
          <a:p>
            <a:pPr marL="514350" indent="-514350">
              <a:buClr>
                <a:schemeClr val="tx1"/>
              </a:buClr>
            </a:pPr>
            <a:r>
              <a:rPr lang="en-US" b="1" noProof="1" smtClean="0"/>
              <a:t>Concluzii</a:t>
            </a:r>
            <a:endParaRPr lang="ro-RO" b="1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b="1" noProof="1" smtClean="0">
                <a:latin typeface="Times New Roman" pitchFamily="18" charset="0"/>
                <a:cs typeface="Times New Roman" pitchFamily="18" charset="0"/>
              </a:rPr>
              <a:t>Cuprins</a:t>
            </a:r>
            <a:endParaRPr lang="ro-RO" sz="4000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Termenul de firmware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Firmware in 2010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Software pentru sisteme embedded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Dezvoltarea softwareului pentru sisteme integrate</a:t>
            </a: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Arhitecturi software pentru sisteme embedded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Round-Robin	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Round-Robin cu intreruperi	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Function Queue Scheduling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Sisteme de operare in timp real (RTOS)</a:t>
            </a: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Problema partajarii datelor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Exemple de sisteme embedded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Software pentru sisteme embedded (2)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Programarea orientata pe obiecte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Baze de date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Modelare UML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Platforma Netbeans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Java Swing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59735"/>
          </a:xfrm>
        </p:spPr>
        <p:txBody>
          <a:bodyPr>
            <a:normAutofit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Notuni generale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Clase si obiecte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Comunicarea intre obiecte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Comportarea claselor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Principii de baza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Programarea orientata pe obiecte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Modelul relational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Algebra relationala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Calculul relational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Avantajele BDR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Apache Derby Network server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Baze de date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876800"/>
            <a:ext cx="243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Informatii generale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Istoric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Inainte de UML 1.x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Dezvoltarea catre UML 2.0</a:t>
            </a:r>
          </a:p>
          <a:p>
            <a:pPr lvl="1"/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Metode de dezvoltare pentru software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Modelare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Modelare UML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Ce este o platforma “Rich client”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Avantajele unei platforme “Rich client”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Caracteristici ale platformei Netbeans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Infrastructura interfetei cu utilizatorul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Structura/Arhitectura platformei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Platforma Netbeans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TS010073846</Template>
  <TotalTime>258</TotalTime>
  <Words>363</Words>
  <Application>Microsoft Office PowerPoint</Application>
  <PresentationFormat>On-screen Show (4:3)</PresentationFormat>
  <Paragraphs>164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 Theme</vt:lpstr>
      <vt:lpstr>Sistem de simulare si testare automata a functionalitatilor unui computer de bord</vt:lpstr>
      <vt:lpstr>Cuprins</vt:lpstr>
      <vt:lpstr>Software pentru sisteme embedded</vt:lpstr>
      <vt:lpstr>Software pentru sisteme embedded (2)</vt:lpstr>
      <vt:lpstr>Tehnologii folosite</vt:lpstr>
      <vt:lpstr>Programarea orientata pe obiecte</vt:lpstr>
      <vt:lpstr>Baze de date</vt:lpstr>
      <vt:lpstr>Modelare UML</vt:lpstr>
      <vt:lpstr>Platforma Netbeans</vt:lpstr>
      <vt:lpstr>Java Swing</vt:lpstr>
      <vt:lpstr>Descrierea aplicatiei proiectului</vt:lpstr>
      <vt:lpstr>Simulatorul</vt:lpstr>
      <vt:lpstr>Simulatorul (2)</vt:lpstr>
      <vt:lpstr>Interfata grafica cu utilizatorul</vt:lpstr>
      <vt:lpstr>Interfata grafica cu utilizatorul (2)</vt:lpstr>
      <vt:lpstr>Modulul de testare</vt:lpstr>
      <vt:lpstr>Concluzii</vt:lpstr>
    </vt:vector>
  </TitlesOfParts>
  <Company>UPB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simulare si testare automata a functionalitatilor unui computer de bord</dc:title>
  <dc:creator>Alexandru Popescu</dc:creator>
  <cp:lastModifiedBy>A1ex</cp:lastModifiedBy>
  <cp:revision>119</cp:revision>
  <dcterms:created xsi:type="dcterms:W3CDTF">2010-06-24T16:29:15Z</dcterms:created>
  <dcterms:modified xsi:type="dcterms:W3CDTF">2010-06-27T04:45:18Z</dcterms:modified>
</cp:coreProperties>
</file>