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8" r:id="rId12"/>
    <p:sldId id="265" r:id="rId13"/>
    <p:sldId id="271" r:id="rId14"/>
    <p:sldId id="266" r:id="rId15"/>
    <p:sldId id="270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5800"/>
            <a:ext cx="2209800" cy="1219200"/>
          </a:xfrm>
        </p:spPr>
        <p:txBody>
          <a:bodyPr/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Popescu Alexandru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77200" cy="1447800"/>
          </a:xfrm>
        </p:spPr>
        <p:txBody>
          <a:bodyPr>
            <a:noAutofit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Sistem de simulare </a:t>
            </a:r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şi </a:t>
            </a:r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testare </a:t>
            </a:r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automată </a:t>
            </a:r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funcţionalităţilor </a:t>
            </a:r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unui computer de bord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nlocuirea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AWT cu Swing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Interfa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Componentele Swing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Arhitectura 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953000" cy="6642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 Swing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O vedere generala asupra proiectului poate fi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descrisă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de figura de mai jos,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în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care sunt prezentate 4 componente principale denumite generic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Simulator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Interfaţa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cu utilizatorul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Modulul de testare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Baza de date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Cazurile de utilizare</a:t>
            </a:r>
            <a:endParaRPr lang="ro-RO" sz="24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838200"/>
            <a:ext cx="6096000" cy="783535"/>
          </a:xfrm>
        </p:spPr>
        <p:txBody>
          <a:bodyPr>
            <a:no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Descrierea aplicatiei proiectului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6600" y="3581400"/>
            <a:ext cx="198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</a:rPr>
              <a:t>Simulatorul</a:t>
            </a:r>
            <a:endParaRPr lang="ro-RO" sz="2400" noProof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5000" y="3581400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cu utilizatorul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51054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 de testare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51054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sz="2400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57800" y="38862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19400" y="5410200"/>
            <a:ext cx="6096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3962400" y="4419600"/>
            <a:ext cx="609600" cy="7620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Atribu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principale: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de coordonate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n spa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iul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 lucru al componentelor Swing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desenarea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interfe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ei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calculul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rimilor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 interes (viteza,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tura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ie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etc.) 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gestionarea semnalelor de avertizare 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Tehnici folosite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mpar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irea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zone a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interfe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ei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Regresia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polinomial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914400"/>
            <a:ext cx="54864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29200" y="2133600"/>
            <a:ext cx="3962400" cy="4419600"/>
          </a:xfrm>
        </p:spPr>
        <p:txBody>
          <a:bodyPr>
            <a:normAutofit/>
          </a:bodyPr>
          <a:lstStyle/>
          <a:p>
            <a:pPr lvl="8" algn="l">
              <a:buNone/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mpar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irea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zone a simulatorului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Integrarea mesajelor vocale</a:t>
            </a:r>
          </a:p>
          <a:p>
            <a:pPr algn="l">
              <a:buNone/>
            </a:pP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Regresia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polinomial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14800" y="914400"/>
            <a:ext cx="4495800" cy="7073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Simulatorul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2057400"/>
            <a:ext cx="463131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648199"/>
            <a:ext cx="4648200" cy="20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05400" y="4572000"/>
            <a:ext cx="4038600" cy="2286000"/>
          </a:xfrm>
        </p:spPr>
        <p:txBody>
          <a:bodyPr>
            <a:normAutofit/>
          </a:bodyPr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Componentele Swing folosite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914400"/>
            <a:ext cx="6400800" cy="70733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grafica cu utilizatorul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342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572000"/>
            <a:ext cx="3276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us 6"/>
          <p:cNvSpPr/>
          <p:nvPr/>
        </p:nvSpPr>
        <p:spPr>
          <a:xfrm>
            <a:off x="4114800" y="2819400"/>
            <a:ext cx="685800" cy="6858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2057400"/>
            <a:ext cx="36174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qual 8"/>
          <p:cNvSpPr/>
          <p:nvPr/>
        </p:nvSpPr>
        <p:spPr>
          <a:xfrm>
            <a:off x="533400" y="5257800"/>
            <a:ext cx="990600" cy="6096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Exemplu de vedere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arborescent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a clasei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“appWindow” :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celelalte </a:t>
            </a:r>
          </a:p>
          <a:p>
            <a:pPr>
              <a:buNone/>
            </a:pP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	componente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Folosirea tehnicii Double Buffering</a:t>
            </a:r>
            <a:endParaRPr lang="ro-RO" sz="24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914400"/>
            <a:ext cx="7315200" cy="685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Interfata grafica cu utilizatorul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133600"/>
            <a:ext cx="230505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aplica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iei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parte a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ion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rii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automate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Categorii de scenarii:</a:t>
            </a:r>
          </a:p>
          <a:p>
            <a:pPr lvl="1"/>
            <a:r>
              <a:rPr lang="ro-RO" sz="2200" dirty="0" smtClean="0"/>
              <a:t>Scenarii pentru testarea </a:t>
            </a:r>
            <a:r>
              <a:rPr lang="ro-RO" sz="2200" dirty="0" smtClean="0"/>
              <a:t>cvasicompletă </a:t>
            </a:r>
            <a:r>
              <a:rPr lang="ro-RO" sz="2200" dirty="0" smtClean="0"/>
              <a:t>a </a:t>
            </a:r>
            <a:r>
              <a:rPr lang="ro-RO" sz="2200" dirty="0" smtClean="0"/>
              <a:t>funcţionalităţii </a:t>
            </a:r>
            <a:r>
              <a:rPr lang="ro-RO" sz="2200" dirty="0" smtClean="0"/>
              <a:t>(scenarii complexe)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semnalelor de avertizare</a:t>
            </a:r>
            <a:endParaRPr lang="en-US" sz="2200" dirty="0" smtClean="0"/>
          </a:p>
          <a:p>
            <a:pPr lvl="1"/>
            <a:r>
              <a:rPr lang="ro-RO" sz="2200" dirty="0" smtClean="0"/>
              <a:t>Scenarii pentru testarea unor </a:t>
            </a:r>
            <a:r>
              <a:rPr lang="ro-RO" sz="2200" dirty="0" smtClean="0"/>
              <a:t>functionalităţi </a:t>
            </a:r>
            <a:r>
              <a:rPr lang="ro-RO" sz="2200" dirty="0" smtClean="0"/>
              <a:t>specifice ale indicatoarelor</a:t>
            </a:r>
            <a:endParaRPr lang="en-US" sz="22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Interactiunea cu baza de date</a:t>
            </a:r>
          </a:p>
          <a:p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rirea dinamic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ro-RO" sz="2400" b="1" noProof="1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sz="2400" b="1" noProof="1" smtClean="0">
                <a:latin typeface="Times New Roman" pitchFamily="18" charset="0"/>
                <a:cs typeface="Times New Roman" pitchFamily="18" charset="0"/>
              </a:rPr>
              <a:t>ilor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990600"/>
            <a:ext cx="4724400" cy="6858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Modulul de testare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257800"/>
            <a:ext cx="59340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Ce 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rit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proiectul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b="1" noProof="1" smtClean="0">
                <a:latin typeface="Times New Roman" pitchFamily="18" charset="0"/>
                <a:cs typeface="Times New Roman" pitchFamily="18" charset="0"/>
              </a:rPr>
              <a:t>Simulare</a:t>
            </a:r>
          </a:p>
          <a:p>
            <a:pPr lvl="1"/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Testare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automat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noProof="1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ionalit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ilor </a:t>
            </a:r>
            <a:r>
              <a:rPr lang="en-US" sz="2400" noProof="1" smtClean="0">
                <a:latin typeface="Times New Roman" pitchFamily="18" charset="0"/>
                <a:cs typeface="Times New Roman" pitchFamily="18" charset="0"/>
              </a:rPr>
              <a:t>unui computer de bord</a:t>
            </a:r>
          </a:p>
          <a:p>
            <a:pPr>
              <a:buNone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Dezvolt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viitoare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1400" y="990600"/>
            <a:ext cx="4800600" cy="6642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Context :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Programare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orientat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Interfa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a grafic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Concluzii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0" y="990599"/>
            <a:ext cx="3505200" cy="609601"/>
          </a:xfrm>
        </p:spPr>
        <p:txBody>
          <a:bodyPr>
            <a:normAutofit fontScale="90000"/>
          </a:bodyPr>
          <a:lstStyle/>
          <a:p>
            <a:r>
              <a:rPr lang="ro-RO" sz="40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 de firmware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2010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0400" y="914400"/>
            <a:ext cx="5410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pentru sisteme embedded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sisteme integrate</a:t>
            </a: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embedded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întreruperi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Scheduling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(RTOS)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partaj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rii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533400"/>
            <a:ext cx="5486400" cy="1295400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pentru sisteme embedded (2)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orientată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pe obiecte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Swing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38600" y="762000"/>
            <a:ext cx="4724400" cy="859735"/>
          </a:xfrm>
        </p:spPr>
        <p:txBody>
          <a:bodyPr>
            <a:normAutofit/>
          </a:bodyPr>
          <a:lstStyle/>
          <a:p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2672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Notuni generale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ş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ntre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obiecte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410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Programarea orientata pe obiecte</a:t>
            </a:r>
            <a:endParaRPr lang="ro-RO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relaţional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rela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ional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ă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rela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server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914400"/>
            <a:ext cx="54102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Baze de date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1816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generale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nainte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 UML 1.x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Dezvoltarea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tre 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UML 2.0</a:t>
            </a:r>
          </a:p>
          <a:p>
            <a:pPr lvl="1"/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pentru software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914400"/>
            <a:ext cx="5257800" cy="740465"/>
          </a:xfrm>
        </p:spPr>
        <p:txBody>
          <a:bodyPr>
            <a:normAutofit/>
          </a:bodyPr>
          <a:lstStyle/>
          <a:p>
            <a:pPr algn="ctr"/>
            <a:r>
              <a:rPr lang="en-US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495800"/>
          </a:xfrm>
        </p:spPr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 este o platforma “Rich client”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unei platforme “Rich client”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Infrastructura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interfe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ei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cu utilizatorul</a:t>
            </a:r>
          </a:p>
          <a:p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Structura/Arhitectura platformei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0" y="914400"/>
            <a:ext cx="5562600" cy="740465"/>
          </a:xfrm>
        </p:spPr>
        <p:txBody>
          <a:bodyPr>
            <a:normAutofit/>
          </a:bodyPr>
          <a:lstStyle/>
          <a:p>
            <a:pPr algn="ctr"/>
            <a:r>
              <a:rPr lang="ro-RO" sz="3200" b="1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Platforma Netbeans</a:t>
            </a:r>
            <a:endParaRPr lang="ro-RO" sz="3200" b="1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324</TotalTime>
  <Words>408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Theme</vt:lpstr>
      <vt:lpstr>Sistem de simulare şi testare automată a funcţionalităţilor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Platforma Netbeans</vt:lpstr>
      <vt:lpstr>Java Swing</vt:lpstr>
      <vt:lpstr>Descrierea aplicatiei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Alexandru Popescu</cp:lastModifiedBy>
  <cp:revision>207</cp:revision>
  <dcterms:created xsi:type="dcterms:W3CDTF">2010-06-24T16:29:15Z</dcterms:created>
  <dcterms:modified xsi:type="dcterms:W3CDTF">2010-07-06T14:23:17Z</dcterms:modified>
</cp:coreProperties>
</file>