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6" r:id="rId12"/>
    <p:sldId id="275" r:id="rId13"/>
    <p:sldId id="264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14" autoAdjust="0"/>
    <p:restoredTop sz="94660"/>
  </p:normalViewPr>
  <p:slideViewPr>
    <p:cSldViewPr>
      <p:cViewPr>
        <p:scale>
          <a:sx n="66" d="100"/>
          <a:sy n="66" d="100"/>
        </p:scale>
        <p:origin x="-63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2612666" cy="772823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Popescu Alexandru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de bord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</a:p>
          <a:p>
            <a:pPr>
              <a:buNone/>
            </a:pP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	Intr-o arhitectura client – server termenul de „rich - client” este folosit pentru clienti unde procesarea datelor apare in principal pe partea de client. Clientul ofera de asemenea interfata grafica cu utilizatorul.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Reducerea timpului de dezvoltare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Consistenta interfetei cu utilizatorul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Reactualizarea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Independenta platformei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Reutilizarea si fiabilitatea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124200" y="914400"/>
            <a:ext cx="55626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Platforma Netbeans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Editorul de date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Afisajul particularizabil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Infratructura Wizard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Sisteme de date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Internationalizare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 de ajutor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Infrastructura interfetei cu utilizatorul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Structura platformei 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Arhitectura platformei. 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914400"/>
            <a:ext cx="5029200" cy="7835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Platforma Netbeans(2) 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533400"/>
            <a:ext cx="5715000" cy="1219199"/>
          </a:xfrm>
        </p:spPr>
        <p:txBody>
          <a:bodyPr>
            <a:normAutofit/>
          </a:bodyPr>
          <a:lstStyle/>
          <a:p>
            <a:pPr algn="ctr"/>
            <a:r>
              <a:rPr lang="ro-RO" sz="28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Structura conceptuala a IDE-ului Netbeans</a:t>
            </a:r>
            <a:endParaRPr lang="ro-RO" sz="28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958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Inlocuirea AWT cu Swing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Interfata cu utilizatorul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Componentele Swing</a:t>
            </a:r>
          </a:p>
          <a:p>
            <a:pPr lvl="1"/>
            <a:r>
              <a:rPr lang="ro-RO" noProof="1" smtClean="0"/>
              <a:t>Componente atomice</a:t>
            </a:r>
          </a:p>
          <a:p>
            <a:pPr lvl="1"/>
            <a:r>
              <a:rPr lang="ro-RO" noProof="1" smtClean="0"/>
              <a:t>Componente complexe</a:t>
            </a:r>
          </a:p>
          <a:p>
            <a:pPr lvl="1"/>
            <a:r>
              <a:rPr lang="ro-RO" noProof="1" smtClean="0"/>
              <a:t>Componente pentru editare de text </a:t>
            </a:r>
          </a:p>
          <a:p>
            <a:pPr lvl="1"/>
            <a:r>
              <a:rPr lang="ro-RO" noProof="1" smtClean="0"/>
              <a:t>Meniuri</a:t>
            </a:r>
          </a:p>
          <a:p>
            <a:pPr lvl="1"/>
            <a:r>
              <a:rPr lang="ro-RO" noProof="1" smtClean="0"/>
              <a:t>Containere intermediare</a:t>
            </a:r>
          </a:p>
          <a:p>
            <a:pPr lvl="1"/>
            <a:r>
              <a:rPr lang="ro-RO" noProof="1" smtClean="0"/>
              <a:t>Containere de nivel </a:t>
            </a:r>
            <a:r>
              <a:rPr lang="ro-RO" noProof="1" smtClean="0"/>
              <a:t>inalt</a:t>
            </a:r>
            <a:endParaRPr lang="en-US" noProof="1" smtClean="0"/>
          </a:p>
          <a:p>
            <a:pPr lvl="1"/>
            <a:endParaRPr lang="en-US" noProof="1" smtClean="0"/>
          </a:p>
          <a:p>
            <a:r>
              <a:rPr lang="en-US" b="1" noProof="1" smtClean="0"/>
              <a:t>Arhitectura Swing: MVC (Model–View–Controller)</a:t>
            </a:r>
            <a:endParaRPr lang="ro-RO" b="1" noProof="1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9530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O vedere generala asupra proiectului poate fi descrisa de figura de mai jos, in care sunt prezentate 4 componente principale denumite generic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Interfata cu utilizatorul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Modulul de testare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Baza de date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Cazurile de utilizare</a:t>
            </a:r>
            <a:endParaRPr lang="ro-RO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838200"/>
            <a:ext cx="6096000" cy="783535"/>
          </a:xfrm>
        </p:spPr>
        <p:txBody>
          <a:bodyPr>
            <a:no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Descrierea aplicatiei proiectului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35814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</a:rPr>
              <a:t>Simulatorul</a:t>
            </a:r>
            <a:endParaRPr lang="ro-RO" sz="2400" noProof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3581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cu utilizatorul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51054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 de testare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51054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57800" y="3886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19400" y="5410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3962400" y="4419600"/>
            <a:ext cx="6096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Atributii principale: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de coordonate in spatiul de lucru al componentelor Swing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desenarea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marimilor de interes (viteza, turatie etc.) 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gestionarea semnalelor de avertizare 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Tehnici folosite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Impartirea in zone a interfetei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914400"/>
            <a:ext cx="54864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29200" y="2133600"/>
            <a:ext cx="3962400" cy="4419600"/>
          </a:xfrm>
        </p:spPr>
        <p:txBody>
          <a:bodyPr>
            <a:normAutofit/>
          </a:bodyPr>
          <a:lstStyle/>
          <a:p>
            <a:pPr lvl="8" algn="l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Impartirea in zone a simulatorului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</a:p>
          <a:p>
            <a:pPr algn="l">
              <a:buNone/>
            </a:pP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Regresia polinomiala</a:t>
            </a: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914400"/>
            <a:ext cx="4495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2057400"/>
            <a:ext cx="46313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48199"/>
            <a:ext cx="4648200" cy="20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05400" y="4572000"/>
            <a:ext cx="4038600" cy="2286000"/>
          </a:xfrm>
        </p:spPr>
        <p:txBody>
          <a:bodyPr>
            <a:normAutofit/>
          </a:bodyPr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 folosite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914400"/>
            <a:ext cx="6400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5720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114800" y="2819400"/>
            <a:ext cx="685800" cy="6858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057400"/>
            <a:ext cx="36174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qual 8"/>
          <p:cNvSpPr/>
          <p:nvPr/>
        </p:nvSpPr>
        <p:spPr>
          <a:xfrm>
            <a:off x="533400" y="5257800"/>
            <a:ext cx="990600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Exemplu de vedere arborescenta a clasei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“appWindow” :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celelalte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componente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Folosirea tehnicii Double Buffering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914400"/>
            <a:ext cx="73152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23050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Componenta a aplicatiei parte a functionarii automate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Categorii de scenarii:</a:t>
            </a:r>
          </a:p>
          <a:p>
            <a:pPr lvl="1"/>
            <a:r>
              <a:rPr lang="ro-RO" sz="2200" dirty="0" smtClean="0"/>
              <a:t>Scenarii pentru testarea cvasicompleta a functionalitatii (scenarii complexe)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semnalelor de avertizare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unor functionalitati specifice ale indicatoarelor</a:t>
            </a:r>
            <a:endParaRPr lang="en-US" sz="22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baza de date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Urmarirea dinamica a pasilor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7244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Modulul de testare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257800"/>
            <a:ext cx="5934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Context :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34000" y="990599"/>
            <a:ext cx="3505200" cy="609601"/>
          </a:xfrm>
        </p:spPr>
        <p:txBody>
          <a:bodyPr>
            <a:normAutofit fontScale="90000"/>
          </a:bodyPr>
          <a:lstStyle/>
          <a:p>
            <a:r>
              <a:rPr lang="ro-RO" sz="40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Ce a urmarit proiectul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Simulare</a:t>
            </a: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Testare automata</a:t>
            </a:r>
          </a:p>
          <a:p>
            <a:pPr lvl="1"/>
            <a:endParaRPr lang="en-US" b="1" noProof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a functionalitatilor unui computer de bord</a:t>
            </a:r>
          </a:p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Dezvoltari viitoare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990600"/>
            <a:ext cx="48006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de firmware</a:t>
            </a:r>
          </a:p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În  electronica şi informatica, firmware-ul este un termen folosit adesea pentru a desemna programele fixe, de obicei destul de mici, şi structurile de date ce controlează intern diverse dispozitive electronice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2010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Conceptul de “firmware” a evoluat in a insemna aproape orice continut programabil al unui dispozitiv hardware, nu doar codul maisna pentru un procesor, dar si configuratii si date pentru circuite integrate specializate destinate aplicatiilor (“application-specific integrated circuits - ASIC”), dispozitive logice programabile, etc.</a:t>
            </a:r>
            <a:endParaRPr lang="ro-RO" sz="26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381000"/>
            <a:ext cx="5638800" cy="1447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Masinile gazda si tinta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Compilatoare de trecere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Introducerea softwareului integrat in sistemul tinta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embedded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intreruperi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(RTOS)	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partajarii 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48000" y="533400"/>
            <a:ext cx="5486400" cy="12954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endParaRPr lang="ro-RO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038600" y="762000"/>
            <a:ext cx="4724400" cy="859735"/>
          </a:xfrm>
        </p:spPr>
        <p:txBody>
          <a:bodyPr>
            <a:normAutofit/>
          </a:bodyPr>
          <a:lstStyle/>
          <a:p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orientată pe obiecte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(POO, uneori şi Programarea orientată obiect) este o paradigma de programare. Termenul englez corespunzător este </a:t>
            </a:r>
            <a:r>
              <a:rPr lang="ro-RO" i="1" noProof="1" smtClean="0">
                <a:latin typeface="Times New Roman" pitchFamily="18" charset="0"/>
                <a:cs typeface="Times New Roman" pitchFamily="18" charset="0"/>
              </a:rPr>
              <a:t>Object Oriented Programming (OOP)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Abstractizarea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Incapsularea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Polimorfismul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Mostenirea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410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Programarea orientata pe obiecte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6482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 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Conceptele utilizate pentru definirea stucturii de date</a:t>
            </a:r>
          </a:p>
          <a:p>
            <a:pPr lvl="1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(Domeniul, Tabela,  Atributul, Cheia, Tuplul, Schema baxei de date, Schema tabelei)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relationala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relational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server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Server de retea integrat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Comparatie cu alte baze de date integrate SQL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8006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276600" y="914400"/>
            <a:ext cx="54102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Baze de date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ro-RO" sz="2600" b="1" dirty="0" smtClean="0">
                <a:latin typeface="Times New Roman" pitchFamily="18" charset="0"/>
                <a:cs typeface="Times New Roman" pitchFamily="18" charset="0"/>
              </a:rPr>
              <a:t>Unified Modeling Language (UML) 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este un limbaj de modelare standardizat, cu scopuri generale in cadrul domeniului „software engineering”. Standardul este administrat si a fost creat de OMG (Object Management Group).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Dezvoltarea catre UML 2.0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Metode de dezvoltare bazate pe UML</a:t>
            </a:r>
            <a:endParaRPr lang="en-US" sz="26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statica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dinamica</a:t>
            </a:r>
            <a:endParaRPr lang="ro-RO" sz="26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29000" y="914400"/>
            <a:ext cx="5257800" cy="740465"/>
          </a:xfrm>
        </p:spPr>
        <p:txBody>
          <a:bodyPr>
            <a:normAutofit/>
          </a:bodyPr>
          <a:lstStyle/>
          <a:p>
            <a:pPr algn="ctr"/>
            <a:r>
              <a:rPr lang="en-US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noProof="1" smtClean="0"/>
              <a:t> </a:t>
            </a:r>
            <a:endParaRPr lang="ro-RO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914400"/>
            <a:ext cx="6172200" cy="740465"/>
          </a:xfrm>
        </p:spPr>
        <p:txBody>
          <a:bodyPr>
            <a:normAutofit/>
          </a:bodyPr>
          <a:lstStyle/>
          <a:p>
            <a:r>
              <a:rPr lang="ro-RO" sz="3200" b="1" noProof="1" smtClean="0">
                <a:solidFill>
                  <a:schemeClr val="bg1"/>
                </a:solidFill>
              </a:rPr>
              <a:t>Privire de ansamblu a diagramelor</a:t>
            </a:r>
            <a:endParaRPr lang="ro-RO" sz="3200" b="1" noProof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278</TotalTime>
  <Words>486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Privire de ansamblu a diagramelor</vt:lpstr>
      <vt:lpstr>Platforma Netbeans</vt:lpstr>
      <vt:lpstr>Platforma Netbeans(2) </vt:lpstr>
      <vt:lpstr>Structura conceptuala a IDE-ului Netbeans</vt:lpstr>
      <vt:lpstr>Java Swing</vt:lpstr>
      <vt:lpstr>Descrierea aplicatiei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Alexandru Popescu</cp:lastModifiedBy>
  <cp:revision>138</cp:revision>
  <dcterms:created xsi:type="dcterms:W3CDTF">2010-06-24T16:29:15Z</dcterms:created>
  <dcterms:modified xsi:type="dcterms:W3CDTF">2010-07-05T11:22:26Z</dcterms:modified>
</cp:coreProperties>
</file>