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8" r:id="rId12"/>
    <p:sldId id="265" r:id="rId13"/>
    <p:sldId id="271" r:id="rId14"/>
    <p:sldId id="266" r:id="rId15"/>
    <p:sldId id="270" r:id="rId16"/>
    <p:sldId id="26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95800"/>
            <a:ext cx="2209800" cy="1219200"/>
          </a:xfrm>
        </p:spPr>
        <p:txBody>
          <a:bodyPr/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Popescu Alexandru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77200" cy="1447800"/>
          </a:xfrm>
        </p:spPr>
        <p:txBody>
          <a:bodyPr>
            <a:noAutofit/>
          </a:bodyPr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de simulare si testare automata a functionalitatilor unui computer de bord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Inlocuirea AWT cu Swing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Interfata cu utilizatorul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Componentele Swing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Arhitectura Swing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3800" y="990600"/>
            <a:ext cx="4953000" cy="6642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Swing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4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O vedere generala asupra proiectului poate fi descrisa de figura de mai jos, in care sunt prezentate 4 componente principale denumite generic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Simulator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Interfata cu utilizatorul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Modulul de testare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Baza de date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Cazurile de utilizare</a:t>
            </a:r>
            <a:endParaRPr lang="ro-RO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838200"/>
            <a:ext cx="6096000" cy="783535"/>
          </a:xfrm>
        </p:spPr>
        <p:txBody>
          <a:bodyPr>
            <a:no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Descrierea aplicatiei proiectului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76600" y="3581400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</a:rPr>
              <a:t>Simulatorul</a:t>
            </a:r>
            <a:endParaRPr lang="ro-RO" sz="2400" noProof="1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5000" y="35814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Interfata cu utilizatorul</a:t>
            </a:r>
            <a:endParaRPr lang="ro-RO" sz="2400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52800" y="5105400"/>
            <a:ext cx="1905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 de testare</a:t>
            </a:r>
            <a:endParaRPr lang="ro-RO" sz="2400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5105400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Simulatorul</a:t>
            </a:r>
            <a:endParaRPr lang="ro-RO" sz="2400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57800" y="3886200"/>
            <a:ext cx="609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19400" y="5410200"/>
            <a:ext cx="609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3962400" y="4419600"/>
            <a:ext cx="609600" cy="7620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Atributii principale: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calculul de coordonate in spatiul de lucru al componentelor Swing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desenarea interfetei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calculul marimilor de interes (viteza, turatie etc.) 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gestionarea semnalelor de avertizare 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Tehnici folosite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Impartirea in zone a interfetei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Regresia polinomiala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Integrarea mesajelor vocale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914400"/>
            <a:ext cx="5486400" cy="7404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Simulatorul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29200" y="2133600"/>
            <a:ext cx="3962400" cy="4419600"/>
          </a:xfrm>
        </p:spPr>
        <p:txBody>
          <a:bodyPr>
            <a:normAutofit/>
          </a:bodyPr>
          <a:lstStyle/>
          <a:p>
            <a:pPr lvl="8" algn="l">
              <a:buNone/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Impartirea in zone a simulatorului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Integrarea mesajelor vocale</a:t>
            </a:r>
          </a:p>
          <a:p>
            <a:pPr algn="l">
              <a:buNone/>
            </a:pP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Regresia polinomiala</a:t>
            </a: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914400"/>
            <a:ext cx="4495800" cy="70733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Simulatorul (2)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2057400"/>
            <a:ext cx="463131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648199"/>
            <a:ext cx="4648200" cy="201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05400" y="4572000"/>
            <a:ext cx="4038600" cy="2286000"/>
          </a:xfrm>
        </p:spPr>
        <p:txBody>
          <a:bodyPr>
            <a:normAutofit/>
          </a:bodyPr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Componentele Swing folosite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914400"/>
            <a:ext cx="6400800" cy="70733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Interfata grafica cu utilizatorul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3429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572000"/>
            <a:ext cx="3276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lus 6"/>
          <p:cNvSpPr/>
          <p:nvPr/>
        </p:nvSpPr>
        <p:spPr>
          <a:xfrm>
            <a:off x="4114800" y="2819400"/>
            <a:ext cx="685800" cy="6858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2057400"/>
            <a:ext cx="36174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qual 8"/>
          <p:cNvSpPr/>
          <p:nvPr/>
        </p:nvSpPr>
        <p:spPr>
          <a:xfrm>
            <a:off x="533400" y="5257800"/>
            <a:ext cx="990600" cy="6096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Exemplu de vedere arborescenta a clasei </a:t>
            </a:r>
          </a:p>
          <a:p>
            <a:pPr>
              <a:buNone/>
            </a:pP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	“appWindow” :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Interactiunea cu celelalte </a:t>
            </a:r>
          </a:p>
          <a:p>
            <a:pPr>
              <a:buNone/>
            </a:pP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	componente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Folosirea tehnicii Double Buffering</a:t>
            </a:r>
            <a:endParaRPr lang="ro-RO" sz="24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914400"/>
            <a:ext cx="7315200" cy="685800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Interfata grafica cu utilizatorul (2)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133600"/>
            <a:ext cx="230505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Componenta a aplicatiei parte a functionarii automate</a:t>
            </a: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Categorii de scenarii:</a:t>
            </a:r>
          </a:p>
          <a:p>
            <a:pPr lvl="1"/>
            <a:r>
              <a:rPr lang="ro-RO" sz="2200" dirty="0" smtClean="0"/>
              <a:t>Scenarii pentru testarea cvasicompleta a functionalitatii (scenarii complexe)</a:t>
            </a:r>
            <a:endParaRPr lang="en-US" sz="2200" dirty="0" smtClean="0"/>
          </a:p>
          <a:p>
            <a:pPr lvl="1"/>
            <a:r>
              <a:rPr lang="ro-RO" sz="2200" dirty="0" smtClean="0"/>
              <a:t>Scenarii pentru testarea semnalelor de avertizare</a:t>
            </a:r>
            <a:endParaRPr lang="en-US" sz="2200" dirty="0" smtClean="0"/>
          </a:p>
          <a:p>
            <a:pPr lvl="1"/>
            <a:r>
              <a:rPr lang="ro-RO" sz="2200" dirty="0" smtClean="0"/>
              <a:t>Scenarii pentru testarea unor functionalitati specifice ale indicatoarelor</a:t>
            </a:r>
            <a:endParaRPr lang="en-US" sz="22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Interactiunea cu baza de date</a:t>
            </a: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Urmarirea dinamica a pasilor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3800" y="990600"/>
            <a:ext cx="4724400" cy="685800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Modulul de testare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257800"/>
            <a:ext cx="59340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Ce a urmarit proiectul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b="1" noProof="1" smtClean="0">
                <a:latin typeface="Times New Roman" pitchFamily="18" charset="0"/>
                <a:cs typeface="Times New Roman" pitchFamily="18" charset="0"/>
              </a:rPr>
              <a:t>Simulare</a:t>
            </a:r>
          </a:p>
          <a:p>
            <a:pPr lvl="1"/>
            <a:r>
              <a:rPr lang="en-US" sz="2800" b="1" noProof="1" smtClean="0">
                <a:latin typeface="Times New Roman" pitchFamily="18" charset="0"/>
                <a:cs typeface="Times New Roman" pitchFamily="18" charset="0"/>
              </a:rPr>
              <a:t>Testare automata</a:t>
            </a:r>
          </a:p>
          <a:p>
            <a:pPr lvl="1"/>
            <a:endParaRPr lang="en-US" b="1" noProof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noProof="1" smtClean="0">
                <a:latin typeface="Times New Roman" pitchFamily="18" charset="0"/>
                <a:cs typeface="Times New Roman" pitchFamily="18" charset="0"/>
              </a:rPr>
              <a:t>a functionalitatilor unui computer de bord</a:t>
            </a:r>
          </a:p>
          <a:p>
            <a:pPr>
              <a:buNone/>
            </a:pPr>
            <a:endParaRPr lang="en-US" sz="24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Dezvoltari viitoare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1400" y="990600"/>
            <a:ext cx="4800600" cy="6642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tx1"/>
              </a:buClr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Context :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Software pentru sisteme embedded</a:t>
            </a:r>
          </a:p>
          <a:p>
            <a:pPr marL="514350" indent="-514350">
              <a:buClr>
                <a:schemeClr val="tx1"/>
              </a:buClr>
            </a:pP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Tehnologii folosite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Programare orientata pe obiecte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Java Swing</a:t>
            </a:r>
          </a:p>
          <a:p>
            <a:pPr marL="514350" indent="-514350">
              <a:buClr>
                <a:schemeClr val="tx1"/>
              </a:buClr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Descrierea proiectului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Simulator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Interfata grafica cu utilizatorul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Modul de testare</a:t>
            </a:r>
          </a:p>
          <a:p>
            <a:pPr marL="514350" indent="-514350">
              <a:buClr>
                <a:schemeClr val="tx1"/>
              </a:buClr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0" y="990599"/>
            <a:ext cx="3505200" cy="609601"/>
          </a:xfrm>
        </p:spPr>
        <p:txBody>
          <a:bodyPr>
            <a:normAutofit fontScale="90000"/>
          </a:bodyPr>
          <a:lstStyle/>
          <a:p>
            <a:r>
              <a:rPr lang="ro-RO" sz="40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Cuprins</a:t>
            </a:r>
            <a:endParaRPr lang="ro-RO" sz="40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Termenul de firmware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Firmware in 2010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914400"/>
            <a:ext cx="5410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pentru sisteme embedded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Dezvoltarea softwareului pentru sisteme integrate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Arhitecturi software pentru sisteme embedded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 cu intreruperi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Function Queue Scheduling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Sisteme de operare in timp real (RTOS)</a:t>
            </a: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Problema partajarii datelor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Exemple de sisteme embedded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533400"/>
            <a:ext cx="5486400" cy="1295400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pentru sisteme embedded (2)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4196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orientata pe obiecte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Java Swing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38600" y="762000"/>
            <a:ext cx="4724400" cy="859735"/>
          </a:xfrm>
        </p:spPr>
        <p:txBody>
          <a:bodyPr>
            <a:normAutofit/>
          </a:bodyPr>
          <a:lstStyle/>
          <a:p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267200"/>
          </a:xfrm>
        </p:spPr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Notuni generale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Clase si obiecte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Comunicarea intre obiecte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Comportarea claselor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Principii de baza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410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Programarea orientata pe obiecte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Modelul relational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Algebra relationala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Calculul relational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BDR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Apache Derby Network server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914400"/>
            <a:ext cx="5410200" cy="7404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Baze de date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51816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419600"/>
          </a:xfrm>
        </p:spPr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Informatii generale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Istoric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Inainte de UML 1.x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Dezvoltarea catre UML 2.0</a:t>
            </a:r>
          </a:p>
          <a:p>
            <a:pPr lvl="1"/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Metode de dezvoltare pentru software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914400"/>
            <a:ext cx="5257800" cy="740465"/>
          </a:xfrm>
        </p:spPr>
        <p:txBody>
          <a:bodyPr>
            <a:normAutofit/>
          </a:bodyPr>
          <a:lstStyle/>
          <a:p>
            <a:pPr algn="ctr"/>
            <a:r>
              <a:rPr lang="en-US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Modelare UML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4958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Ce este o platforma “Rich client”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unei platforme “Rich client”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Caracteristici ale platformei Netbeans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Infrastructura interfetei cu utilizatorul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Structura/Arhitectura platformei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914400"/>
            <a:ext cx="5562600" cy="7404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Platforma Netbeans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308</TotalTime>
  <Words>353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 Theme</vt:lpstr>
      <vt:lpstr>Sistem de simulare si testare automata a functionalitatilor unui computer de bord</vt:lpstr>
      <vt:lpstr>Cuprins</vt:lpstr>
      <vt:lpstr>Software pentru sisteme embedded</vt:lpstr>
      <vt:lpstr>Software pentru sisteme embedded (2)</vt:lpstr>
      <vt:lpstr>Tehnologii folosite</vt:lpstr>
      <vt:lpstr>Programarea orientata pe obiecte</vt:lpstr>
      <vt:lpstr>Baze de date</vt:lpstr>
      <vt:lpstr>Modelare UML</vt:lpstr>
      <vt:lpstr>Platforma Netbeans</vt:lpstr>
      <vt:lpstr>Java Swing</vt:lpstr>
      <vt:lpstr>Descrierea aplicatiei proiectului</vt:lpstr>
      <vt:lpstr>Simulatorul</vt:lpstr>
      <vt:lpstr>Simulatorul (2)</vt:lpstr>
      <vt:lpstr>Interfata grafica cu utilizatorul</vt:lpstr>
      <vt:lpstr>Interfata grafica cu utilizatorul (2)</vt:lpstr>
      <vt:lpstr>Modulul de testare</vt:lpstr>
      <vt:lpstr>Concluzii</vt:lpstr>
    </vt:vector>
  </TitlesOfParts>
  <Company>UPB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simulare si testare automata a functionalitatilor unui computer de bord</dc:title>
  <dc:creator>Alexandru Popescu</dc:creator>
  <cp:lastModifiedBy>Alexandru Popescu</cp:lastModifiedBy>
  <cp:revision>199</cp:revision>
  <dcterms:created xsi:type="dcterms:W3CDTF">2010-06-24T16:29:15Z</dcterms:created>
  <dcterms:modified xsi:type="dcterms:W3CDTF">2010-07-05T11:22:28Z</dcterms:modified>
</cp:coreProperties>
</file>