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8" r:id="rId12"/>
    <p:sldId id="265" r:id="rId13"/>
    <p:sldId id="271" r:id="rId14"/>
    <p:sldId id="266" r:id="rId15"/>
    <p:sldId id="270" r:id="rId16"/>
    <p:sldId id="267" r:id="rId17"/>
    <p:sldId id="272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de bord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Simulatorul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Simulatorul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cu </a:t>
            </a:r>
            <a:r>
              <a:rPr lang="en-US" dirty="0" err="1" smtClean="0"/>
              <a:t>utilizatorul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cu </a:t>
            </a:r>
            <a:r>
              <a:rPr lang="en-US" dirty="0" err="1" smtClean="0"/>
              <a:t>utilizatorul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noProof="1" smtClean="0"/>
              <a:t>Context : </a:t>
            </a:r>
            <a:r>
              <a:rPr lang="ro-RO" noProof="1" smtClean="0"/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noProof="1" smtClean="0"/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noProof="1" smtClean="0"/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noProof="1" smtClean="0"/>
              <a:t>Concluzii</a:t>
            </a:r>
            <a:endParaRPr lang="ro-RO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noProof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2010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Software pentru sisteme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embedded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sisteme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integrate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intreruperi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RTOS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partajarii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orientata pe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obiecte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UML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9735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folosite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Notuni generale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orientata pe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obiecte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relationala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8768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Informatii generale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Dezvoltarea catre UML 2.0</a:t>
            </a:r>
          </a:p>
          <a:p>
            <a:pPr lvl="1"/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este o platforma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Rich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client”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Structura/Arhitectura platformei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Platforma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95</TotalTime>
  <Words>196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Platforma Netbeans</vt:lpstr>
      <vt:lpstr>Java Swing</vt:lpstr>
      <vt:lpstr>Descrierea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Modulul de testare (2)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A1ex</cp:lastModifiedBy>
  <cp:revision>50</cp:revision>
  <dcterms:created xsi:type="dcterms:W3CDTF">2010-06-24T16:29:15Z</dcterms:created>
  <dcterms:modified xsi:type="dcterms:W3CDTF">2010-06-25T11:13:52Z</dcterms:modified>
</cp:coreProperties>
</file>