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7" r:id="rId9"/>
    <p:sldId id="264" r:id="rId10"/>
    <p:sldId id="263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600325" y="923925"/>
            <a:ext cx="6991350" cy="57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09575"/>
            <a:ext cx="10515600" cy="809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Сопоставление </a:t>
            </a:r>
            <a:r>
              <a:rPr lang="ru-RU" sz="3600" b="1" dirty="0"/>
              <a:t>мер в приказах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ФСТЭК </a:t>
            </a:r>
            <a:r>
              <a:rPr lang="ru-RU" sz="3600" b="1" dirty="0"/>
              <a:t>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" y="1406525"/>
            <a:ext cx="1167946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55625"/>
            <a:ext cx="11763375" cy="10247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16" y="1940516"/>
            <a:ext cx="4880567" cy="46888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477119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7 – Возможные 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479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Характеристика АС Потребительское кредитование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Сопоставление мер в приказах 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35</cp:revision>
  <dcterms:created xsi:type="dcterms:W3CDTF">2024-06-06T17:29:23Z</dcterms:created>
  <dcterms:modified xsi:type="dcterms:W3CDTF">2024-06-07T06:07:14Z</dcterms:modified>
</cp:coreProperties>
</file>