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9" r:id="rId5"/>
    <p:sldId id="260" r:id="rId6"/>
    <p:sldId id="258" r:id="rId7"/>
    <p:sldId id="262" r:id="rId8"/>
    <p:sldId id="267" r:id="rId9"/>
    <p:sldId id="264" r:id="rId10"/>
    <p:sldId id="263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0" autoAdjust="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0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9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8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4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9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0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07FB-0A78-4BA4-9032-970417349B1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61182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600325" y="923925"/>
            <a:ext cx="6991350" cy="57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409575"/>
            <a:ext cx="10515600" cy="809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Сопоставление </a:t>
            </a:r>
            <a:r>
              <a:rPr lang="ru-RU" sz="3600" b="1" dirty="0"/>
              <a:t>мер в приказах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ФСТЭК </a:t>
            </a:r>
            <a:r>
              <a:rPr lang="ru-RU" sz="3600" b="1" dirty="0"/>
              <a:t>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" y="1406525"/>
            <a:ext cx="1167946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Сопоставление мер в приказах </a:t>
            </a:r>
            <a:br>
              <a:rPr lang="ru-RU" b="1" dirty="0"/>
            </a:br>
            <a:r>
              <a:rPr lang="ru-RU" b="1" dirty="0"/>
              <a:t>ФСТЭК РОССИИ №17 и №21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2" y="1690688"/>
            <a:ext cx="8472055" cy="4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555625"/>
            <a:ext cx="11763375" cy="10247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</a:t>
            </a:r>
            <a:r>
              <a:rPr lang="ru-RU" dirty="0" smtClean="0"/>
              <a:t>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40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Список технических </a:t>
            </a:r>
            <a:r>
              <a:rPr lang="ru-RU" b="1" dirty="0" err="1"/>
              <a:t>СрЗИ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849"/>
            <a:ext cx="10515600" cy="4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и содержание поставляемого товара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53457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0305" indent="-117030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поставляемый для дополнения и актуализации существующей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СЗИ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911"/>
            <a:ext cx="10515600" cy="19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</a:t>
            </a:r>
            <a:r>
              <a:rPr lang="ru-RU" dirty="0" smtClean="0"/>
              <a:t>безопасности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 таблицы «Описание бизнес-процессов»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01" y="1634979"/>
            <a:ext cx="6928797" cy="477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7342270" y="5560234"/>
            <a:ext cx="310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</a:t>
            </a:r>
            <a:r>
              <a:rPr lang="ru-RU" dirty="0"/>
              <a:t>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таблицы «Виды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рисков и негативных последствий от реализации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УБИ»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62" y="1553468"/>
            <a:ext cx="5379276" cy="51680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124712"/>
            <a:ext cx="105156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таблицы Возможные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УИБ для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smtClean="0"/>
              <a:t>зависимости </a:t>
            </a:r>
            <a:r>
              <a:rPr lang="ru-RU" dirty="0"/>
              <a:t>от уровня значимости информации, обрабатываемой в этой </a:t>
            </a:r>
            <a:r>
              <a:rPr lang="ru-RU" dirty="0" smtClean="0"/>
              <a:t>информационной </a:t>
            </a:r>
            <a:r>
              <a:rPr lang="ru-RU" dirty="0"/>
              <a:t>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</a:t>
            </a:r>
            <a:r>
              <a:rPr lang="ru-RU" dirty="0" smtClean="0"/>
              <a:t>конфиденциальности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509</Words>
  <Application>Microsoft Office PowerPoint</Application>
  <PresentationFormat>Широкоэкранный</PresentationFormat>
  <Paragraphs>80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Характеристика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Сопоставление мер в приказах  ФСТЭК РОССИИ №17 и №21</vt:lpstr>
      <vt:lpstr>Сопоставление мер в приказах 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Список технических СрЗИ</vt:lpstr>
      <vt:lpstr>Состав и содержание поставляемого товара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«Проектирование системы защиты автоматизированной системы выдачи потребительских кредитов»</dc:title>
  <dc:creator>Александр Чигарёв</dc:creator>
  <cp:lastModifiedBy>Admin</cp:lastModifiedBy>
  <cp:revision>52</cp:revision>
  <dcterms:created xsi:type="dcterms:W3CDTF">2024-06-06T17:29:23Z</dcterms:created>
  <dcterms:modified xsi:type="dcterms:W3CDTF">2024-06-07T07:41:50Z</dcterms:modified>
</cp:coreProperties>
</file>