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64" r:id="rId2"/>
    <p:sldId id="327" r:id="rId3"/>
    <p:sldId id="328" r:id="rId4"/>
    <p:sldId id="329" r:id="rId5"/>
    <p:sldId id="331" r:id="rId6"/>
    <p:sldId id="332" r:id="rId7"/>
    <p:sldId id="333" r:id="rId8"/>
    <p:sldId id="334" r:id="rId9"/>
    <p:sldId id="335" r:id="rId10"/>
    <p:sldId id="336" r:id="rId11"/>
    <p:sldId id="376" r:id="rId12"/>
    <p:sldId id="337" r:id="rId13"/>
    <p:sldId id="338" r:id="rId14"/>
    <p:sldId id="343" r:id="rId15"/>
    <p:sldId id="344" r:id="rId16"/>
    <p:sldId id="375" r:id="rId17"/>
    <p:sldId id="342" r:id="rId18"/>
    <p:sldId id="345" r:id="rId19"/>
    <p:sldId id="346" r:id="rId20"/>
    <p:sldId id="347" r:id="rId21"/>
    <p:sldId id="348" r:id="rId22"/>
    <p:sldId id="349" r:id="rId23"/>
    <p:sldId id="350" r:id="rId24"/>
    <p:sldId id="351" r:id="rId25"/>
    <p:sldId id="352" r:id="rId26"/>
    <p:sldId id="353" r:id="rId27"/>
    <p:sldId id="354" r:id="rId28"/>
    <p:sldId id="357" r:id="rId29"/>
    <p:sldId id="361" r:id="rId30"/>
    <p:sldId id="358" r:id="rId31"/>
    <p:sldId id="362" r:id="rId32"/>
    <p:sldId id="364" r:id="rId33"/>
    <p:sldId id="365" r:id="rId34"/>
    <p:sldId id="366" r:id="rId35"/>
    <p:sldId id="367" r:id="rId36"/>
    <p:sldId id="379" r:id="rId37"/>
    <p:sldId id="378" r:id="rId38"/>
    <p:sldId id="381" r:id="rId39"/>
    <p:sldId id="368" r:id="rId40"/>
    <p:sldId id="369" r:id="rId41"/>
    <p:sldId id="374" r:id="rId42"/>
    <p:sldId id="370" r:id="rId43"/>
    <p:sldId id="371" r:id="rId44"/>
    <p:sldId id="377" r:id="rId45"/>
    <p:sldId id="373" r:id="rId46"/>
    <p:sldId id="372"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94411" autoAdjust="0"/>
  </p:normalViewPr>
  <p:slideViewPr>
    <p:cSldViewPr snapToGrid="0" snapToObjects="1">
      <p:cViewPr varScale="1">
        <p:scale>
          <a:sx n="69" d="100"/>
          <a:sy n="69" d="100"/>
        </p:scale>
        <p:origin x="-58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75403F-AAAE-4C00-89B4-EA1E491EDED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FCE03D4E-C860-4CB8-92B3-183B7CB37C1D}">
      <dgm:prSet phldrT="[文本]" custT="1"/>
      <dgm:spPr/>
      <dgm:t>
        <a:bodyPr/>
        <a:lstStyle/>
        <a:p>
          <a:r>
            <a:rPr lang="en-US" altLang="zh-CN" sz="2000" dirty="0" smtClean="0">
              <a:solidFill>
                <a:schemeClr val="tx1"/>
              </a:solidFill>
              <a:latin typeface="Times New Roman" pitchFamily="18" charset="0"/>
              <a:cs typeface="Times New Roman" pitchFamily="18" charset="0"/>
            </a:rPr>
            <a:t>S300</a:t>
          </a:r>
          <a:endParaRPr lang="zh-CN" altLang="en-US" sz="2000" dirty="0">
            <a:solidFill>
              <a:schemeClr val="tx1"/>
            </a:solidFill>
            <a:latin typeface="Times New Roman" pitchFamily="18" charset="0"/>
            <a:cs typeface="Times New Roman" pitchFamily="18" charset="0"/>
          </a:endParaRPr>
        </a:p>
      </dgm:t>
    </dgm:pt>
    <dgm:pt modelId="{858DC3D9-6141-4DB5-BC4C-6ADDA7EDCACE}" type="parTrans" cxnId="{F733E26F-C811-45C6-BB65-BCCA537B9BB7}">
      <dgm:prSet/>
      <dgm:spPr/>
      <dgm:t>
        <a:bodyPr/>
        <a:lstStyle/>
        <a:p>
          <a:endParaRPr lang="zh-CN" altLang="en-US"/>
        </a:p>
      </dgm:t>
    </dgm:pt>
    <dgm:pt modelId="{58D01E9D-E197-4F72-9786-DC8B8F504A65}" type="sibTrans" cxnId="{F733E26F-C811-45C6-BB65-BCCA537B9BB7}">
      <dgm:prSet/>
      <dgm:spPr/>
      <dgm:t>
        <a:bodyPr/>
        <a:lstStyle/>
        <a:p>
          <a:endParaRPr lang="zh-CN" altLang="en-US"/>
        </a:p>
      </dgm:t>
    </dgm:pt>
    <dgm:pt modelId="{69BF6EBD-AF53-407C-AF7F-80715AA348BD}">
      <dgm:prSet phldrT="[文本]"/>
      <dgm:spPr/>
      <dgm:t>
        <a:bodyPr/>
        <a:lstStyle/>
        <a:p>
          <a:r>
            <a:rPr lang="en-US" altLang="zh-CN" dirty="0" smtClean="0">
              <a:latin typeface="Arial" pitchFamily="34" charset="0"/>
              <a:ea typeface="Arial Unicode MS" pitchFamily="34" charset="-122"/>
              <a:cs typeface="Arial" pitchFamily="34" charset="0"/>
            </a:rPr>
            <a:t>CPU </a:t>
          </a:r>
          <a:r>
            <a:rPr lang="en-US" altLang="zh-CN" dirty="0" smtClean="0">
              <a:solidFill>
                <a:srgbClr val="00B0F0"/>
              </a:solidFill>
              <a:latin typeface="Arial" pitchFamily="34" charset="0"/>
              <a:ea typeface="Arial Unicode MS" pitchFamily="34" charset="-122"/>
              <a:cs typeface="Arial" pitchFamily="34" charset="0"/>
            </a:rPr>
            <a:t>BCM5892</a:t>
          </a:r>
          <a:r>
            <a:rPr lang="en-US" altLang="zh-CN" dirty="0" smtClean="0">
              <a:latin typeface="Arial" pitchFamily="34" charset="0"/>
              <a:ea typeface="Arial Unicode MS" pitchFamily="34" charset="-122"/>
              <a:cs typeface="Arial" pitchFamily="34" charset="0"/>
            </a:rPr>
            <a:t> </a:t>
          </a:r>
          <a:r>
            <a:rPr lang="en-US" altLang="zh-CN" dirty="0" smtClean="0">
              <a:solidFill>
                <a:srgbClr val="00B0F0"/>
              </a:solidFill>
              <a:latin typeface="Arial" pitchFamily="34" charset="0"/>
              <a:ea typeface="Arial Unicode MS" pitchFamily="34" charset="-122"/>
              <a:cs typeface="Arial" pitchFamily="34" charset="0"/>
            </a:rPr>
            <a:t>400MHz</a:t>
          </a:r>
          <a:endParaRPr lang="zh-CN" altLang="en-US" dirty="0">
            <a:solidFill>
              <a:srgbClr val="00B0F0"/>
            </a:solidFill>
            <a:latin typeface="Arial" pitchFamily="34" charset="0"/>
            <a:ea typeface="Arial Unicode MS" pitchFamily="34" charset="-122"/>
            <a:cs typeface="Arial" pitchFamily="34" charset="0"/>
          </a:endParaRPr>
        </a:p>
      </dgm:t>
    </dgm:pt>
    <dgm:pt modelId="{8959E8A3-0815-48A6-94F1-1A17AB6601F5}" type="parTrans" cxnId="{7B4A459C-DD05-4FD1-B0B9-9A4DD1B23A38}">
      <dgm:prSet/>
      <dgm:spPr/>
      <dgm:t>
        <a:bodyPr/>
        <a:lstStyle/>
        <a:p>
          <a:endParaRPr lang="zh-CN" altLang="en-US"/>
        </a:p>
      </dgm:t>
    </dgm:pt>
    <dgm:pt modelId="{A30155B4-4922-4D59-8240-A753ED358073}" type="sibTrans" cxnId="{7B4A459C-DD05-4FD1-B0B9-9A4DD1B23A38}">
      <dgm:prSet/>
      <dgm:spPr/>
      <dgm:t>
        <a:bodyPr/>
        <a:lstStyle/>
        <a:p>
          <a:endParaRPr lang="zh-CN" altLang="en-US"/>
        </a:p>
      </dgm:t>
    </dgm:pt>
    <dgm:pt modelId="{CAF16B25-6E80-4BD8-9987-DB68E882372A}">
      <dgm:prSet phldrT="[文本]"/>
      <dgm:spPr/>
      <dgm:t>
        <a:bodyPr/>
        <a:lstStyle/>
        <a:p>
          <a:r>
            <a:rPr lang="en-US" altLang="zh-CN" dirty="0" smtClean="0">
              <a:latin typeface="Arial" pitchFamily="34" charset="0"/>
              <a:ea typeface="Arial Unicode MS" pitchFamily="34" charset="-122"/>
              <a:cs typeface="Arial" pitchFamily="34" charset="0"/>
            </a:rPr>
            <a:t>LCD 240*320</a:t>
          </a:r>
          <a:endParaRPr lang="zh-CN" altLang="en-US" dirty="0">
            <a:latin typeface="Arial" pitchFamily="34" charset="0"/>
            <a:ea typeface="Arial Unicode MS" pitchFamily="34" charset="-122"/>
            <a:cs typeface="Arial" pitchFamily="34" charset="0"/>
          </a:endParaRPr>
        </a:p>
      </dgm:t>
    </dgm:pt>
    <dgm:pt modelId="{96460F1F-7A30-4381-BDB3-15BD0DF9720B}" type="parTrans" cxnId="{23586B80-AB3B-4289-AB97-61927B5632A3}">
      <dgm:prSet/>
      <dgm:spPr/>
      <dgm:t>
        <a:bodyPr/>
        <a:lstStyle/>
        <a:p>
          <a:endParaRPr lang="zh-CN" altLang="en-US"/>
        </a:p>
      </dgm:t>
    </dgm:pt>
    <dgm:pt modelId="{C382A44B-4C03-4E16-B71F-F2EB60F9F178}" type="sibTrans" cxnId="{23586B80-AB3B-4289-AB97-61927B5632A3}">
      <dgm:prSet/>
      <dgm:spPr/>
      <dgm:t>
        <a:bodyPr/>
        <a:lstStyle/>
        <a:p>
          <a:endParaRPr lang="zh-CN" altLang="en-US"/>
        </a:p>
      </dgm:t>
    </dgm:pt>
    <dgm:pt modelId="{EA29275C-8186-4877-A395-219691F8B4AF}">
      <dgm:prSet phldrT="[文本]" custT="1"/>
      <dgm:spPr/>
      <dgm:t>
        <a:bodyPr/>
        <a:lstStyle/>
        <a:p>
          <a:r>
            <a:rPr lang="en-US" altLang="zh-CN" sz="2000" dirty="0" smtClean="0">
              <a:solidFill>
                <a:schemeClr val="tx1"/>
              </a:solidFill>
              <a:latin typeface="Times New Roman" pitchFamily="18" charset="0"/>
              <a:cs typeface="Times New Roman" pitchFamily="18" charset="0"/>
            </a:rPr>
            <a:t>S800</a:t>
          </a:r>
          <a:endParaRPr lang="zh-CN" altLang="en-US" sz="2000" dirty="0">
            <a:solidFill>
              <a:schemeClr val="tx1"/>
            </a:solidFill>
            <a:latin typeface="Times New Roman" pitchFamily="18" charset="0"/>
            <a:cs typeface="Times New Roman" pitchFamily="18" charset="0"/>
          </a:endParaRPr>
        </a:p>
      </dgm:t>
    </dgm:pt>
    <dgm:pt modelId="{4C6FF4A6-FDB0-4868-AE4A-224FE2EB2EB8}" type="parTrans" cxnId="{02811173-8B86-4E36-A921-BD7AC6CB80E6}">
      <dgm:prSet/>
      <dgm:spPr/>
      <dgm:t>
        <a:bodyPr/>
        <a:lstStyle/>
        <a:p>
          <a:endParaRPr lang="zh-CN" altLang="en-US"/>
        </a:p>
      </dgm:t>
    </dgm:pt>
    <dgm:pt modelId="{6BE26E2F-C02F-4B06-AF9C-4669E52A352D}" type="sibTrans" cxnId="{02811173-8B86-4E36-A921-BD7AC6CB80E6}">
      <dgm:prSet/>
      <dgm:spPr/>
      <dgm:t>
        <a:bodyPr/>
        <a:lstStyle/>
        <a:p>
          <a:endParaRPr lang="zh-CN" altLang="en-US"/>
        </a:p>
      </dgm:t>
    </dgm:pt>
    <dgm:pt modelId="{46E8EB67-21B4-4F2C-91B9-290E0D29A594}">
      <dgm:prSet phldrT="[文本]" custT="1"/>
      <dgm:spPr/>
      <dgm:t>
        <a:bodyPr/>
        <a:lstStyle/>
        <a:p>
          <a:r>
            <a:rPr lang="en-US" altLang="zh-CN" sz="2000" dirty="0" smtClean="0">
              <a:solidFill>
                <a:schemeClr val="tx1"/>
              </a:solidFill>
              <a:latin typeface="Times New Roman" pitchFamily="18" charset="0"/>
              <a:cs typeface="Times New Roman" pitchFamily="18" charset="0"/>
            </a:rPr>
            <a:t>S900</a:t>
          </a:r>
          <a:endParaRPr lang="zh-CN" altLang="en-US" sz="2000" dirty="0">
            <a:solidFill>
              <a:schemeClr val="tx1"/>
            </a:solidFill>
            <a:latin typeface="Times New Roman" pitchFamily="18" charset="0"/>
            <a:cs typeface="Times New Roman" pitchFamily="18" charset="0"/>
          </a:endParaRPr>
        </a:p>
      </dgm:t>
    </dgm:pt>
    <dgm:pt modelId="{E81F13C2-98F1-42D8-A529-D3CCEFCBF31F}" type="parTrans" cxnId="{B5493156-1F17-4948-9D2A-E24E23F92E19}">
      <dgm:prSet/>
      <dgm:spPr/>
      <dgm:t>
        <a:bodyPr/>
        <a:lstStyle/>
        <a:p>
          <a:endParaRPr lang="zh-CN" altLang="en-US"/>
        </a:p>
      </dgm:t>
    </dgm:pt>
    <dgm:pt modelId="{80B2CF5A-055C-488E-AF0C-6C884A658168}" type="sibTrans" cxnId="{B5493156-1F17-4948-9D2A-E24E23F92E19}">
      <dgm:prSet/>
      <dgm:spPr/>
      <dgm:t>
        <a:bodyPr/>
        <a:lstStyle/>
        <a:p>
          <a:endParaRPr lang="zh-CN" altLang="en-US"/>
        </a:p>
      </dgm:t>
    </dgm:pt>
    <dgm:pt modelId="{894DF54E-85D4-4D24-9484-22D40A5620CE}">
      <dgm:prSet phldrT="[文本]"/>
      <dgm:spPr/>
      <dgm:t>
        <a:bodyPr/>
        <a:lstStyle/>
        <a:p>
          <a:r>
            <a:rPr lang="en-US" altLang="zh-CN" dirty="0" smtClean="0">
              <a:latin typeface="Arial" pitchFamily="34" charset="0"/>
              <a:ea typeface="Arial Unicode MS" pitchFamily="34" charset="-122"/>
              <a:cs typeface="Arial" pitchFamily="34" charset="0"/>
            </a:rPr>
            <a:t>CPU </a:t>
          </a:r>
          <a:r>
            <a:rPr lang="en-US" altLang="zh-CN" dirty="0" smtClean="0">
              <a:solidFill>
                <a:srgbClr val="00B0F0"/>
              </a:solidFill>
              <a:latin typeface="Arial" pitchFamily="34" charset="0"/>
              <a:ea typeface="Arial Unicode MS" pitchFamily="34" charset="-122"/>
              <a:cs typeface="Arial" pitchFamily="34" charset="0"/>
            </a:rPr>
            <a:t>BCM5892 400MHz</a:t>
          </a:r>
          <a:r>
            <a:rPr lang="en-US" altLang="zh-CN" dirty="0" smtClean="0">
              <a:latin typeface="Arial" pitchFamily="34" charset="0"/>
              <a:ea typeface="Arial Unicode MS" pitchFamily="34" charset="-122"/>
              <a:cs typeface="Arial" pitchFamily="34" charset="0"/>
            </a:rPr>
            <a:t> </a:t>
          </a:r>
          <a:endParaRPr lang="zh-CN" altLang="en-US" dirty="0">
            <a:latin typeface="Arial" pitchFamily="34" charset="0"/>
            <a:ea typeface="Arial Unicode MS" pitchFamily="34" charset="-122"/>
            <a:cs typeface="Arial" pitchFamily="34" charset="0"/>
          </a:endParaRPr>
        </a:p>
      </dgm:t>
    </dgm:pt>
    <dgm:pt modelId="{3D75FCCD-1C30-47E0-97A9-E64222049123}" type="parTrans" cxnId="{3A1F40D4-FD28-483E-A9AB-4FBD8359B54E}">
      <dgm:prSet/>
      <dgm:spPr/>
      <dgm:t>
        <a:bodyPr/>
        <a:lstStyle/>
        <a:p>
          <a:endParaRPr lang="zh-CN" altLang="en-US"/>
        </a:p>
      </dgm:t>
    </dgm:pt>
    <dgm:pt modelId="{3531E44D-B042-4636-A13C-DAA806EC405A}" type="sibTrans" cxnId="{3A1F40D4-FD28-483E-A9AB-4FBD8359B54E}">
      <dgm:prSet/>
      <dgm:spPr/>
      <dgm:t>
        <a:bodyPr/>
        <a:lstStyle/>
        <a:p>
          <a:endParaRPr lang="zh-CN" altLang="en-US"/>
        </a:p>
      </dgm:t>
    </dgm:pt>
    <dgm:pt modelId="{ED1CA2C7-EC3E-4AE5-8E61-5A5CBDAF03B9}">
      <dgm:prSet phldrT="[文本]" custT="1"/>
      <dgm:spPr/>
      <dgm:t>
        <a:bodyPr/>
        <a:lstStyle/>
        <a:p>
          <a:r>
            <a:rPr lang="en-US" altLang="zh-CN" sz="2000" dirty="0" smtClean="0">
              <a:solidFill>
                <a:schemeClr val="tx1"/>
              </a:solidFill>
              <a:latin typeface="Times New Roman" pitchFamily="18" charset="0"/>
              <a:cs typeface="Times New Roman" pitchFamily="18" charset="0"/>
            </a:rPr>
            <a:t>D200</a:t>
          </a:r>
          <a:endParaRPr lang="zh-CN" altLang="en-US" sz="2000" dirty="0">
            <a:solidFill>
              <a:schemeClr val="tx1"/>
            </a:solidFill>
            <a:latin typeface="Times New Roman" pitchFamily="18" charset="0"/>
            <a:cs typeface="Times New Roman" pitchFamily="18" charset="0"/>
          </a:endParaRPr>
        </a:p>
      </dgm:t>
    </dgm:pt>
    <dgm:pt modelId="{048CB331-0C87-4348-97DF-E78F2BACC525}" type="parTrans" cxnId="{F690BC1C-E09D-4D23-87EF-6CF910DB7574}">
      <dgm:prSet/>
      <dgm:spPr/>
      <dgm:t>
        <a:bodyPr/>
        <a:lstStyle/>
        <a:p>
          <a:endParaRPr lang="zh-CN" altLang="en-US"/>
        </a:p>
      </dgm:t>
    </dgm:pt>
    <dgm:pt modelId="{51F611E9-142A-4837-BEC7-F57C55BB8821}" type="sibTrans" cxnId="{F690BC1C-E09D-4D23-87EF-6CF910DB7574}">
      <dgm:prSet/>
      <dgm:spPr/>
      <dgm:t>
        <a:bodyPr/>
        <a:lstStyle/>
        <a:p>
          <a:endParaRPr lang="zh-CN" altLang="en-US"/>
        </a:p>
      </dgm:t>
    </dgm:pt>
    <dgm:pt modelId="{EADD290A-FDCB-4744-9E0F-2B263CA61313}">
      <dgm:prSet phldrT="[文本]"/>
      <dgm:spPr/>
      <dgm:t>
        <a:bodyPr/>
        <a:lstStyle/>
        <a:p>
          <a:r>
            <a:rPr lang="en-US" altLang="zh-CN" dirty="0" smtClean="0">
              <a:latin typeface="Arial" pitchFamily="34" charset="0"/>
              <a:ea typeface="Arial Unicode MS" pitchFamily="34" charset="-122"/>
              <a:cs typeface="Arial" pitchFamily="34" charset="0"/>
            </a:rPr>
            <a:t>CPU </a:t>
          </a:r>
          <a:r>
            <a:rPr lang="en-US" altLang="zh-CN" dirty="0" smtClean="0">
              <a:solidFill>
                <a:srgbClr val="00B0F0"/>
              </a:solidFill>
              <a:latin typeface="Arial" pitchFamily="34" charset="0"/>
              <a:ea typeface="Arial Unicode MS" pitchFamily="34" charset="-122"/>
              <a:cs typeface="Arial" pitchFamily="34" charset="0"/>
            </a:rPr>
            <a:t>BCM5892</a:t>
          </a:r>
          <a:r>
            <a:rPr lang="en-US" altLang="zh-CN" dirty="0" smtClean="0">
              <a:solidFill>
                <a:srgbClr val="FF0000"/>
              </a:solidFill>
              <a:latin typeface="Arial" pitchFamily="34" charset="0"/>
              <a:ea typeface="Arial Unicode MS" pitchFamily="34" charset="-122"/>
              <a:cs typeface="Arial" pitchFamily="34" charset="0"/>
            </a:rPr>
            <a:t> </a:t>
          </a:r>
          <a:r>
            <a:rPr lang="en-US" altLang="zh-CN" dirty="0" smtClean="0">
              <a:solidFill>
                <a:srgbClr val="00B0F0"/>
              </a:solidFill>
              <a:latin typeface="Arial" pitchFamily="34" charset="0"/>
              <a:ea typeface="Arial Unicode MS" pitchFamily="34" charset="-122"/>
              <a:cs typeface="Arial" pitchFamily="34" charset="0"/>
            </a:rPr>
            <a:t>400MHz</a:t>
          </a:r>
          <a:endParaRPr lang="zh-CN" altLang="en-US" dirty="0">
            <a:solidFill>
              <a:srgbClr val="00B0F0"/>
            </a:solidFill>
            <a:latin typeface="Arial" pitchFamily="34" charset="0"/>
            <a:ea typeface="Arial Unicode MS" pitchFamily="34" charset="-122"/>
            <a:cs typeface="Arial" pitchFamily="34" charset="0"/>
          </a:endParaRPr>
        </a:p>
      </dgm:t>
    </dgm:pt>
    <dgm:pt modelId="{45F3753D-245A-4FAB-A4E8-5C4443E4EFA6}" type="parTrans" cxnId="{775208F5-E669-4806-BB0B-096A7AAF839A}">
      <dgm:prSet/>
      <dgm:spPr/>
      <dgm:t>
        <a:bodyPr/>
        <a:lstStyle/>
        <a:p>
          <a:endParaRPr lang="zh-CN" altLang="en-US"/>
        </a:p>
      </dgm:t>
    </dgm:pt>
    <dgm:pt modelId="{D053D083-EDBE-453D-8733-6A9408BF2CB8}" type="sibTrans" cxnId="{775208F5-E669-4806-BB0B-096A7AAF839A}">
      <dgm:prSet/>
      <dgm:spPr/>
      <dgm:t>
        <a:bodyPr/>
        <a:lstStyle/>
        <a:p>
          <a:endParaRPr lang="zh-CN" altLang="en-US"/>
        </a:p>
      </dgm:t>
    </dgm:pt>
    <dgm:pt modelId="{FDECE8BD-FECF-49CC-9090-86001DCBBD18}">
      <dgm:prSet phldrT="[文本]"/>
      <dgm:spPr/>
      <dgm:t>
        <a:bodyPr/>
        <a:lstStyle/>
        <a:p>
          <a:r>
            <a:rPr lang="en-US" altLang="zh-CN" dirty="0" smtClean="0">
              <a:latin typeface="Arial" pitchFamily="34" charset="0"/>
              <a:ea typeface="Arial Unicode MS" pitchFamily="34" charset="-122"/>
              <a:cs typeface="Arial" pitchFamily="34" charset="0"/>
            </a:rPr>
            <a:t>RF</a:t>
          </a:r>
          <a:endParaRPr lang="zh-CN" altLang="en-US" dirty="0">
            <a:latin typeface="Arial" pitchFamily="34" charset="0"/>
            <a:ea typeface="Arial Unicode MS" pitchFamily="34" charset="-122"/>
            <a:cs typeface="Arial" pitchFamily="34" charset="0"/>
          </a:endParaRPr>
        </a:p>
      </dgm:t>
    </dgm:pt>
    <dgm:pt modelId="{670CA543-BB55-48B7-A252-636302DE308A}" type="parTrans" cxnId="{7ED2E1D1-4522-4015-93C4-7896E3827DAD}">
      <dgm:prSet/>
      <dgm:spPr/>
      <dgm:t>
        <a:bodyPr/>
        <a:lstStyle/>
        <a:p>
          <a:endParaRPr lang="zh-CN" altLang="en-US"/>
        </a:p>
      </dgm:t>
    </dgm:pt>
    <dgm:pt modelId="{795E3A8E-1F24-4D5C-8484-8FD71C6F019C}" type="sibTrans" cxnId="{7ED2E1D1-4522-4015-93C4-7896E3827DAD}">
      <dgm:prSet/>
      <dgm:spPr/>
      <dgm:t>
        <a:bodyPr/>
        <a:lstStyle/>
        <a:p>
          <a:endParaRPr lang="zh-CN" altLang="en-US"/>
        </a:p>
      </dgm:t>
    </dgm:pt>
    <dgm:pt modelId="{42716F22-782F-4104-B1A6-1FF3348E7020}">
      <dgm:prSet phldrT="[文本]"/>
      <dgm:spPr/>
      <dgm:t>
        <a:bodyPr/>
        <a:lstStyle/>
        <a:p>
          <a:r>
            <a:rPr lang="en-US" altLang="zh-CN" dirty="0" smtClean="0">
              <a:latin typeface="Arial" pitchFamily="34" charset="0"/>
              <a:ea typeface="Arial Unicode MS" pitchFamily="34" charset="-122"/>
              <a:cs typeface="Arial" pitchFamily="34" charset="0"/>
            </a:rPr>
            <a:t>ICC</a:t>
          </a:r>
          <a:endParaRPr lang="zh-CN" altLang="en-US" dirty="0">
            <a:latin typeface="Arial" pitchFamily="34" charset="0"/>
            <a:ea typeface="Arial Unicode MS" pitchFamily="34" charset="-122"/>
            <a:cs typeface="Arial" pitchFamily="34" charset="0"/>
          </a:endParaRPr>
        </a:p>
      </dgm:t>
    </dgm:pt>
    <dgm:pt modelId="{B2D3F498-F633-4092-821A-044567C3828B}" type="parTrans" cxnId="{B45BB0A6-2986-4D16-BA15-54BBA07E206F}">
      <dgm:prSet/>
      <dgm:spPr/>
      <dgm:t>
        <a:bodyPr/>
        <a:lstStyle/>
        <a:p>
          <a:endParaRPr lang="zh-CN" altLang="en-US"/>
        </a:p>
      </dgm:t>
    </dgm:pt>
    <dgm:pt modelId="{1018B2B8-1B8F-44D0-A5BF-52C054CA6A45}" type="sibTrans" cxnId="{B45BB0A6-2986-4D16-BA15-54BBA07E206F}">
      <dgm:prSet/>
      <dgm:spPr/>
      <dgm:t>
        <a:bodyPr/>
        <a:lstStyle/>
        <a:p>
          <a:endParaRPr lang="zh-CN" altLang="en-US"/>
        </a:p>
      </dgm:t>
    </dgm:pt>
    <dgm:pt modelId="{F4EBD477-D0DF-40AB-9029-C2F964DECC93}">
      <dgm:prSet phldrT="[文本]"/>
      <dgm:spPr/>
      <dgm:t>
        <a:bodyPr/>
        <a:lstStyle/>
        <a:p>
          <a:r>
            <a:rPr lang="en-US" altLang="zh-CN" dirty="0" smtClean="0">
              <a:latin typeface="Arial" pitchFamily="34" charset="0"/>
              <a:ea typeface="Arial Unicode MS" pitchFamily="34" charset="-122"/>
              <a:cs typeface="Arial" pitchFamily="34" charset="0"/>
            </a:rPr>
            <a:t>MSR</a:t>
          </a:r>
          <a:endParaRPr lang="zh-CN" altLang="en-US" dirty="0">
            <a:latin typeface="Arial" pitchFamily="34" charset="0"/>
            <a:ea typeface="Arial Unicode MS" pitchFamily="34" charset="-122"/>
            <a:cs typeface="Arial" pitchFamily="34" charset="0"/>
          </a:endParaRPr>
        </a:p>
      </dgm:t>
    </dgm:pt>
    <dgm:pt modelId="{7BBCCD26-811A-44A5-9FD2-B5298ACE1B32}" type="parTrans" cxnId="{DADAEF96-22CB-4671-91B7-8D82ECEB184E}">
      <dgm:prSet/>
      <dgm:spPr/>
      <dgm:t>
        <a:bodyPr/>
        <a:lstStyle/>
        <a:p>
          <a:endParaRPr lang="zh-CN" altLang="en-US"/>
        </a:p>
      </dgm:t>
    </dgm:pt>
    <dgm:pt modelId="{AB529A4F-51BB-4C15-A905-77613638EA84}" type="sibTrans" cxnId="{DADAEF96-22CB-4671-91B7-8D82ECEB184E}">
      <dgm:prSet/>
      <dgm:spPr/>
      <dgm:t>
        <a:bodyPr/>
        <a:lstStyle/>
        <a:p>
          <a:endParaRPr lang="zh-CN" altLang="en-US"/>
        </a:p>
      </dgm:t>
    </dgm:pt>
    <dgm:pt modelId="{6BE4AE9D-AABB-494C-8745-D7AE44F4662D}">
      <dgm:prSet phldrT="[文本]"/>
      <dgm:spPr/>
      <dgm:t>
        <a:bodyPr/>
        <a:lstStyle/>
        <a:p>
          <a:r>
            <a:rPr lang="en-US" altLang="zh-CN" dirty="0" smtClean="0">
              <a:latin typeface="Arial" pitchFamily="34" charset="0"/>
              <a:ea typeface="Arial Unicode MS" pitchFamily="34" charset="-122"/>
              <a:cs typeface="Arial" pitchFamily="34" charset="0"/>
            </a:rPr>
            <a:t>CPU </a:t>
          </a:r>
          <a:r>
            <a:rPr lang="en-US" altLang="zh-CN" dirty="0" smtClean="0">
              <a:solidFill>
                <a:srgbClr val="00B0F0"/>
              </a:solidFill>
              <a:latin typeface="Arial" pitchFamily="34" charset="0"/>
              <a:ea typeface="Arial Unicode MS" pitchFamily="34" charset="-122"/>
              <a:cs typeface="Arial" pitchFamily="34" charset="0"/>
            </a:rPr>
            <a:t>BCM5892 400MHz</a:t>
          </a:r>
          <a:endParaRPr lang="zh-CN" altLang="en-US" dirty="0">
            <a:latin typeface="Arial" pitchFamily="34" charset="0"/>
            <a:ea typeface="Arial Unicode MS" pitchFamily="34" charset="-122"/>
            <a:cs typeface="Arial" pitchFamily="34" charset="0"/>
          </a:endParaRPr>
        </a:p>
      </dgm:t>
    </dgm:pt>
    <dgm:pt modelId="{84D6F75E-8229-41BD-837B-7938B698278D}" type="sibTrans" cxnId="{608C7328-6F51-4EB8-8CA7-962E29BDB9AA}">
      <dgm:prSet/>
      <dgm:spPr/>
      <dgm:t>
        <a:bodyPr/>
        <a:lstStyle/>
        <a:p>
          <a:endParaRPr lang="zh-CN" altLang="en-US"/>
        </a:p>
      </dgm:t>
    </dgm:pt>
    <dgm:pt modelId="{AB150996-A01C-4B6A-91EA-06AE2DF23D21}" type="parTrans" cxnId="{608C7328-6F51-4EB8-8CA7-962E29BDB9AA}">
      <dgm:prSet/>
      <dgm:spPr/>
      <dgm:t>
        <a:bodyPr/>
        <a:lstStyle/>
        <a:p>
          <a:endParaRPr lang="zh-CN" altLang="en-US"/>
        </a:p>
      </dgm:t>
    </dgm:pt>
    <dgm:pt modelId="{F1C38E24-AAD7-4F96-9D14-4F68F520A8BF}">
      <dgm:prSet/>
      <dgm:spPr/>
      <dgm:t>
        <a:bodyPr/>
        <a:lstStyle/>
        <a:p>
          <a:r>
            <a:rPr lang="en-US" altLang="zh-CN" dirty="0" smtClean="0">
              <a:latin typeface="Arial" pitchFamily="34" charset="0"/>
              <a:ea typeface="Arial Unicode MS" pitchFamily="34" charset="-122"/>
              <a:cs typeface="Arial" pitchFamily="34" charset="0"/>
            </a:rPr>
            <a:t>LCD 320*240</a:t>
          </a:r>
          <a:endParaRPr lang="zh-CN" altLang="en-US" dirty="0">
            <a:latin typeface="Arial" pitchFamily="34" charset="0"/>
            <a:ea typeface="Arial Unicode MS" pitchFamily="34" charset="-122"/>
            <a:cs typeface="Arial" pitchFamily="34" charset="0"/>
          </a:endParaRPr>
        </a:p>
      </dgm:t>
    </dgm:pt>
    <dgm:pt modelId="{3398C7BA-B87C-4C3E-B0C5-02C7451EF569}" type="parTrans" cxnId="{60F3BAB8-2283-45B9-A53F-0CE2B1ED5EF5}">
      <dgm:prSet/>
      <dgm:spPr/>
      <dgm:t>
        <a:bodyPr/>
        <a:lstStyle/>
        <a:p>
          <a:endParaRPr lang="zh-CN" altLang="en-US"/>
        </a:p>
      </dgm:t>
    </dgm:pt>
    <dgm:pt modelId="{B6E9FDC3-4F3D-4FFC-AAD2-A2DDF5E8B35D}" type="sibTrans" cxnId="{60F3BAB8-2283-45B9-A53F-0CE2B1ED5EF5}">
      <dgm:prSet/>
      <dgm:spPr/>
      <dgm:t>
        <a:bodyPr/>
        <a:lstStyle/>
        <a:p>
          <a:endParaRPr lang="zh-CN" altLang="en-US"/>
        </a:p>
      </dgm:t>
    </dgm:pt>
    <dgm:pt modelId="{AA3210F0-0C5B-43B7-94BA-270A4CA65460}">
      <dgm:prSet/>
      <dgm:spPr/>
      <dgm:t>
        <a:bodyPr/>
        <a:lstStyle/>
        <a:p>
          <a:r>
            <a:rPr lang="en-US" altLang="zh-CN" dirty="0" smtClean="0">
              <a:latin typeface="Arial" pitchFamily="34" charset="0"/>
              <a:ea typeface="Arial Unicode MS" pitchFamily="34" charset="-122"/>
              <a:cs typeface="Arial" pitchFamily="34" charset="0"/>
            </a:rPr>
            <a:t>RF</a:t>
          </a:r>
          <a:endParaRPr lang="zh-CN" altLang="en-US" dirty="0">
            <a:latin typeface="Arial" pitchFamily="34" charset="0"/>
            <a:ea typeface="Arial Unicode MS" pitchFamily="34" charset="-122"/>
            <a:cs typeface="Arial" pitchFamily="34" charset="0"/>
          </a:endParaRPr>
        </a:p>
      </dgm:t>
    </dgm:pt>
    <dgm:pt modelId="{46E83C21-6037-4BB3-A625-BD1C86C0CC16}" type="parTrans" cxnId="{4BD799CD-07D1-49F0-B820-DD64AAAB38D8}">
      <dgm:prSet/>
      <dgm:spPr/>
      <dgm:t>
        <a:bodyPr/>
        <a:lstStyle/>
        <a:p>
          <a:endParaRPr lang="zh-CN" altLang="en-US"/>
        </a:p>
      </dgm:t>
    </dgm:pt>
    <dgm:pt modelId="{F113424E-1129-48E3-AC64-48D3BD344117}" type="sibTrans" cxnId="{4BD799CD-07D1-49F0-B820-DD64AAAB38D8}">
      <dgm:prSet/>
      <dgm:spPr/>
      <dgm:t>
        <a:bodyPr/>
        <a:lstStyle/>
        <a:p>
          <a:endParaRPr lang="zh-CN" altLang="en-US"/>
        </a:p>
      </dgm:t>
    </dgm:pt>
    <dgm:pt modelId="{70D47CD6-BB39-4979-9C2B-B0684B2A32FB}">
      <dgm:prSet/>
      <dgm:spPr/>
      <dgm:t>
        <a:bodyPr/>
        <a:lstStyle/>
        <a:p>
          <a:r>
            <a:rPr lang="en-US" altLang="zh-CN" dirty="0" smtClean="0">
              <a:latin typeface="Arial" pitchFamily="34" charset="0"/>
              <a:ea typeface="Arial Unicode MS" pitchFamily="34" charset="-122"/>
              <a:cs typeface="Arial" pitchFamily="34" charset="0"/>
            </a:rPr>
            <a:t>ICC</a:t>
          </a:r>
          <a:endParaRPr lang="zh-CN" altLang="en-US" dirty="0">
            <a:latin typeface="Arial" pitchFamily="34" charset="0"/>
            <a:ea typeface="Arial Unicode MS" pitchFamily="34" charset="-122"/>
            <a:cs typeface="Arial" pitchFamily="34" charset="0"/>
          </a:endParaRPr>
        </a:p>
      </dgm:t>
    </dgm:pt>
    <dgm:pt modelId="{3576AF2F-8C12-4EDC-B5A5-E87B3B2BEDD6}" type="parTrans" cxnId="{4E70D0CF-E219-4981-BEAD-451505CF935A}">
      <dgm:prSet/>
      <dgm:spPr/>
      <dgm:t>
        <a:bodyPr/>
        <a:lstStyle/>
        <a:p>
          <a:endParaRPr lang="zh-CN" altLang="en-US"/>
        </a:p>
      </dgm:t>
    </dgm:pt>
    <dgm:pt modelId="{BC7DB201-49CE-43E9-95E2-DD5F8395691E}" type="sibTrans" cxnId="{4E70D0CF-E219-4981-BEAD-451505CF935A}">
      <dgm:prSet/>
      <dgm:spPr/>
      <dgm:t>
        <a:bodyPr/>
        <a:lstStyle/>
        <a:p>
          <a:endParaRPr lang="zh-CN" altLang="en-US"/>
        </a:p>
      </dgm:t>
    </dgm:pt>
    <dgm:pt modelId="{FFF977EF-E97B-4269-8198-2F2D7464B8C1}">
      <dgm:prSet/>
      <dgm:spPr/>
      <dgm:t>
        <a:bodyPr/>
        <a:lstStyle/>
        <a:p>
          <a:r>
            <a:rPr lang="en-US" altLang="zh-CN" dirty="0" smtClean="0">
              <a:latin typeface="Arial" pitchFamily="34" charset="0"/>
              <a:ea typeface="Arial Unicode MS" pitchFamily="34" charset="-122"/>
              <a:cs typeface="Arial" pitchFamily="34" charset="0"/>
            </a:rPr>
            <a:t>MSR</a:t>
          </a:r>
          <a:endParaRPr lang="zh-CN" altLang="en-US" dirty="0">
            <a:latin typeface="Arial" pitchFamily="34" charset="0"/>
            <a:ea typeface="Arial Unicode MS" pitchFamily="34" charset="-122"/>
            <a:cs typeface="Arial" pitchFamily="34" charset="0"/>
          </a:endParaRPr>
        </a:p>
      </dgm:t>
    </dgm:pt>
    <dgm:pt modelId="{18E40089-3C30-4CA4-80A0-C126F5819FE2}" type="parTrans" cxnId="{7C3D8F42-579F-4599-B703-E6FEEFF68C4D}">
      <dgm:prSet/>
      <dgm:spPr/>
      <dgm:t>
        <a:bodyPr/>
        <a:lstStyle/>
        <a:p>
          <a:endParaRPr lang="zh-CN" altLang="en-US"/>
        </a:p>
      </dgm:t>
    </dgm:pt>
    <dgm:pt modelId="{C83370D3-4282-4372-B752-3DA061A1A4F0}" type="sibTrans" cxnId="{7C3D8F42-579F-4599-B703-E6FEEFF68C4D}">
      <dgm:prSet/>
      <dgm:spPr/>
      <dgm:t>
        <a:bodyPr/>
        <a:lstStyle/>
        <a:p>
          <a:endParaRPr lang="zh-CN" altLang="en-US"/>
        </a:p>
      </dgm:t>
    </dgm:pt>
    <dgm:pt modelId="{E62DD070-CB5F-4C6F-A6A4-9D4ECDFD4445}">
      <dgm:prSet/>
      <dgm:spPr/>
      <dgm:t>
        <a:bodyPr/>
        <a:lstStyle/>
        <a:p>
          <a:r>
            <a:rPr lang="en-US" altLang="zh-CN" dirty="0" smtClean="0">
              <a:latin typeface="Arial" pitchFamily="34" charset="0"/>
              <a:ea typeface="Arial Unicode MS" pitchFamily="34" charset="-122"/>
              <a:cs typeface="Arial" pitchFamily="34" charset="0"/>
            </a:rPr>
            <a:t>LCD 240*320</a:t>
          </a:r>
          <a:endParaRPr lang="zh-CN" altLang="en-US" dirty="0">
            <a:latin typeface="Arial" pitchFamily="34" charset="0"/>
            <a:ea typeface="Arial Unicode MS" pitchFamily="34" charset="-122"/>
            <a:cs typeface="Arial" pitchFamily="34" charset="0"/>
          </a:endParaRPr>
        </a:p>
      </dgm:t>
    </dgm:pt>
    <dgm:pt modelId="{4A4A9CA9-F237-43BD-A3E9-897B0CC99492}" type="parTrans" cxnId="{C90FCF39-8901-4E30-9576-3E64CDA42E2C}">
      <dgm:prSet/>
      <dgm:spPr/>
      <dgm:t>
        <a:bodyPr/>
        <a:lstStyle/>
        <a:p>
          <a:endParaRPr lang="zh-CN" altLang="en-US"/>
        </a:p>
      </dgm:t>
    </dgm:pt>
    <dgm:pt modelId="{E6B5543E-1997-42AE-959A-D78373BAFE44}" type="sibTrans" cxnId="{C90FCF39-8901-4E30-9576-3E64CDA42E2C}">
      <dgm:prSet/>
      <dgm:spPr/>
      <dgm:t>
        <a:bodyPr/>
        <a:lstStyle/>
        <a:p>
          <a:endParaRPr lang="zh-CN" altLang="en-US"/>
        </a:p>
      </dgm:t>
    </dgm:pt>
    <dgm:pt modelId="{39354797-3177-40CB-8839-1C279767FC27}">
      <dgm:prSet/>
      <dgm:spPr/>
      <dgm:t>
        <a:bodyPr/>
        <a:lstStyle/>
        <a:p>
          <a:r>
            <a:rPr lang="en-US" altLang="zh-CN" dirty="0" smtClean="0">
              <a:latin typeface="Arial" pitchFamily="34" charset="0"/>
              <a:ea typeface="Arial Unicode MS" pitchFamily="34" charset="-122"/>
              <a:cs typeface="Arial" pitchFamily="34" charset="0"/>
            </a:rPr>
            <a:t>RF</a:t>
          </a:r>
          <a:endParaRPr lang="zh-CN" altLang="en-US" dirty="0">
            <a:latin typeface="Arial" pitchFamily="34" charset="0"/>
            <a:ea typeface="Arial Unicode MS" pitchFamily="34" charset="-122"/>
            <a:cs typeface="Arial" pitchFamily="34" charset="0"/>
          </a:endParaRPr>
        </a:p>
      </dgm:t>
    </dgm:pt>
    <dgm:pt modelId="{D1BA8734-91B6-479A-81B7-856F4D39CA38}" type="parTrans" cxnId="{4D2E706A-4ADF-455D-BEAA-8B5619821BCB}">
      <dgm:prSet/>
      <dgm:spPr/>
      <dgm:t>
        <a:bodyPr/>
        <a:lstStyle/>
        <a:p>
          <a:endParaRPr lang="zh-CN" altLang="en-US"/>
        </a:p>
      </dgm:t>
    </dgm:pt>
    <dgm:pt modelId="{C74A8230-567D-4017-B20D-AA88372FFCE8}" type="sibTrans" cxnId="{4D2E706A-4ADF-455D-BEAA-8B5619821BCB}">
      <dgm:prSet/>
      <dgm:spPr/>
      <dgm:t>
        <a:bodyPr/>
        <a:lstStyle/>
        <a:p>
          <a:endParaRPr lang="zh-CN" altLang="en-US"/>
        </a:p>
      </dgm:t>
    </dgm:pt>
    <dgm:pt modelId="{60D2468F-A97A-4B06-A92B-CC8D54AB422B}">
      <dgm:prSet/>
      <dgm:spPr/>
      <dgm:t>
        <a:bodyPr/>
        <a:lstStyle/>
        <a:p>
          <a:r>
            <a:rPr lang="en-US" altLang="zh-CN" dirty="0" smtClean="0">
              <a:latin typeface="Arial" pitchFamily="34" charset="0"/>
              <a:ea typeface="Arial Unicode MS" pitchFamily="34" charset="-122"/>
              <a:cs typeface="Arial" pitchFamily="34" charset="0"/>
            </a:rPr>
            <a:t>ICC</a:t>
          </a:r>
          <a:endParaRPr lang="zh-CN" altLang="en-US" dirty="0">
            <a:latin typeface="Arial" pitchFamily="34" charset="0"/>
            <a:ea typeface="Arial Unicode MS" pitchFamily="34" charset="-122"/>
            <a:cs typeface="Arial" pitchFamily="34" charset="0"/>
          </a:endParaRPr>
        </a:p>
      </dgm:t>
    </dgm:pt>
    <dgm:pt modelId="{32E91D6F-EA7A-4D8B-B302-4B8CCE02619A}" type="parTrans" cxnId="{23B1AFD1-3D8A-44A4-AC9D-348ED2BB9A47}">
      <dgm:prSet/>
      <dgm:spPr/>
      <dgm:t>
        <a:bodyPr/>
        <a:lstStyle/>
        <a:p>
          <a:endParaRPr lang="zh-CN" altLang="en-US"/>
        </a:p>
      </dgm:t>
    </dgm:pt>
    <dgm:pt modelId="{3FE1B42C-720B-45CA-903B-C850A3BF63B8}" type="sibTrans" cxnId="{23B1AFD1-3D8A-44A4-AC9D-348ED2BB9A47}">
      <dgm:prSet/>
      <dgm:spPr/>
      <dgm:t>
        <a:bodyPr/>
        <a:lstStyle/>
        <a:p>
          <a:endParaRPr lang="zh-CN" altLang="en-US"/>
        </a:p>
      </dgm:t>
    </dgm:pt>
    <dgm:pt modelId="{6069A9C6-F82A-48EA-828D-4AAE045158BB}">
      <dgm:prSet/>
      <dgm:spPr/>
      <dgm:t>
        <a:bodyPr/>
        <a:lstStyle/>
        <a:p>
          <a:r>
            <a:rPr lang="en-US" altLang="zh-CN" dirty="0" smtClean="0">
              <a:latin typeface="Arial" pitchFamily="34" charset="0"/>
              <a:ea typeface="Arial Unicode MS" pitchFamily="34" charset="-122"/>
              <a:cs typeface="Arial" pitchFamily="34" charset="0"/>
            </a:rPr>
            <a:t>MSR</a:t>
          </a:r>
          <a:endParaRPr lang="zh-CN" altLang="en-US" dirty="0">
            <a:latin typeface="Arial" pitchFamily="34" charset="0"/>
            <a:ea typeface="Arial Unicode MS" pitchFamily="34" charset="-122"/>
            <a:cs typeface="Arial" pitchFamily="34" charset="0"/>
          </a:endParaRPr>
        </a:p>
      </dgm:t>
    </dgm:pt>
    <dgm:pt modelId="{178F1F4B-97BD-44F1-885F-A46D39AA2C33}" type="parTrans" cxnId="{8ABEC316-1E41-4DD7-A11D-707E44160ACF}">
      <dgm:prSet/>
      <dgm:spPr/>
      <dgm:t>
        <a:bodyPr/>
        <a:lstStyle/>
        <a:p>
          <a:endParaRPr lang="zh-CN" altLang="en-US"/>
        </a:p>
      </dgm:t>
    </dgm:pt>
    <dgm:pt modelId="{57B8A888-2EAC-4056-804A-9D9323E583EE}" type="sibTrans" cxnId="{8ABEC316-1E41-4DD7-A11D-707E44160ACF}">
      <dgm:prSet/>
      <dgm:spPr/>
      <dgm:t>
        <a:bodyPr/>
        <a:lstStyle/>
        <a:p>
          <a:endParaRPr lang="zh-CN" altLang="en-US"/>
        </a:p>
      </dgm:t>
    </dgm:pt>
    <dgm:pt modelId="{15F26F2B-6143-4D89-AA9C-73B700C1AE7A}">
      <dgm:prSet/>
      <dgm:spPr/>
      <dgm:t>
        <a:bodyPr/>
        <a:lstStyle/>
        <a:p>
          <a:r>
            <a:rPr lang="en-US" altLang="zh-CN" dirty="0" smtClean="0">
              <a:latin typeface="Arial" pitchFamily="34" charset="0"/>
              <a:ea typeface="Arial Unicode MS" pitchFamily="34" charset="-122"/>
              <a:cs typeface="Arial" pitchFamily="34" charset="0"/>
            </a:rPr>
            <a:t>LCD 320*240</a:t>
          </a:r>
          <a:endParaRPr lang="zh-CN" altLang="en-US" dirty="0">
            <a:latin typeface="Arial" pitchFamily="34" charset="0"/>
            <a:ea typeface="Arial Unicode MS" pitchFamily="34" charset="-122"/>
            <a:cs typeface="Arial" pitchFamily="34" charset="0"/>
          </a:endParaRPr>
        </a:p>
      </dgm:t>
    </dgm:pt>
    <dgm:pt modelId="{21C1227A-C0C2-4359-955E-E0B18AF75DD0}" type="parTrans" cxnId="{CC3F92D8-C614-44B4-9B5B-9B73244343EA}">
      <dgm:prSet/>
      <dgm:spPr/>
      <dgm:t>
        <a:bodyPr/>
        <a:lstStyle/>
        <a:p>
          <a:endParaRPr lang="zh-CN" altLang="en-US"/>
        </a:p>
      </dgm:t>
    </dgm:pt>
    <dgm:pt modelId="{AECF5081-25EF-4485-9AE2-0BDCCE4C2168}" type="sibTrans" cxnId="{CC3F92D8-C614-44B4-9B5B-9B73244343EA}">
      <dgm:prSet/>
      <dgm:spPr/>
      <dgm:t>
        <a:bodyPr/>
        <a:lstStyle/>
        <a:p>
          <a:endParaRPr lang="zh-CN" altLang="en-US"/>
        </a:p>
      </dgm:t>
    </dgm:pt>
    <dgm:pt modelId="{00470A3F-0EE1-41F7-9123-3E46C0D2EB9B}">
      <dgm:prSet/>
      <dgm:spPr/>
      <dgm:t>
        <a:bodyPr/>
        <a:lstStyle/>
        <a:p>
          <a:r>
            <a:rPr lang="en-US" altLang="zh-CN" dirty="0" smtClean="0">
              <a:latin typeface="Arial" pitchFamily="34" charset="0"/>
              <a:ea typeface="Arial Unicode MS" pitchFamily="34" charset="-122"/>
              <a:cs typeface="Arial" pitchFamily="34" charset="0"/>
            </a:rPr>
            <a:t>RF</a:t>
          </a:r>
          <a:endParaRPr lang="zh-CN" altLang="en-US" dirty="0">
            <a:latin typeface="Arial" pitchFamily="34" charset="0"/>
            <a:ea typeface="Arial Unicode MS" pitchFamily="34" charset="-122"/>
            <a:cs typeface="Arial" pitchFamily="34" charset="0"/>
          </a:endParaRPr>
        </a:p>
      </dgm:t>
    </dgm:pt>
    <dgm:pt modelId="{678887B2-D81A-476B-9120-345D551FC1FE}" type="parTrans" cxnId="{B5903426-BBB4-4877-8E3B-293655251952}">
      <dgm:prSet/>
      <dgm:spPr/>
      <dgm:t>
        <a:bodyPr/>
        <a:lstStyle/>
        <a:p>
          <a:endParaRPr lang="zh-CN" altLang="en-US"/>
        </a:p>
      </dgm:t>
    </dgm:pt>
    <dgm:pt modelId="{F572C01B-CCEF-44DD-B359-A74413A4F2B8}" type="sibTrans" cxnId="{B5903426-BBB4-4877-8E3B-293655251952}">
      <dgm:prSet/>
      <dgm:spPr/>
      <dgm:t>
        <a:bodyPr/>
        <a:lstStyle/>
        <a:p>
          <a:endParaRPr lang="zh-CN" altLang="en-US"/>
        </a:p>
      </dgm:t>
    </dgm:pt>
    <dgm:pt modelId="{7708D134-B0D1-48E1-ABB5-FA8E5A874FBF}">
      <dgm:prSet/>
      <dgm:spPr/>
      <dgm:t>
        <a:bodyPr/>
        <a:lstStyle/>
        <a:p>
          <a:r>
            <a:rPr lang="en-US" altLang="zh-CN" dirty="0" smtClean="0">
              <a:latin typeface="Arial" pitchFamily="34" charset="0"/>
              <a:ea typeface="Arial Unicode MS" pitchFamily="34" charset="-122"/>
              <a:cs typeface="Arial" pitchFamily="34" charset="0"/>
            </a:rPr>
            <a:t>ICC</a:t>
          </a:r>
          <a:endParaRPr lang="zh-CN" altLang="en-US" dirty="0">
            <a:latin typeface="Arial" pitchFamily="34" charset="0"/>
            <a:ea typeface="Arial Unicode MS" pitchFamily="34" charset="-122"/>
            <a:cs typeface="Arial" pitchFamily="34" charset="0"/>
          </a:endParaRPr>
        </a:p>
      </dgm:t>
    </dgm:pt>
    <dgm:pt modelId="{515F1BCE-57D4-4D15-9CD5-00E2F6326FE7}" type="parTrans" cxnId="{46A644DC-7285-460B-B15A-B95E53A8C574}">
      <dgm:prSet/>
      <dgm:spPr/>
      <dgm:t>
        <a:bodyPr/>
        <a:lstStyle/>
        <a:p>
          <a:endParaRPr lang="zh-CN" altLang="en-US"/>
        </a:p>
      </dgm:t>
    </dgm:pt>
    <dgm:pt modelId="{2848DC04-DC0C-4FD3-856C-950E1C1241C1}" type="sibTrans" cxnId="{46A644DC-7285-460B-B15A-B95E53A8C574}">
      <dgm:prSet/>
      <dgm:spPr/>
      <dgm:t>
        <a:bodyPr/>
        <a:lstStyle/>
        <a:p>
          <a:endParaRPr lang="zh-CN" altLang="en-US"/>
        </a:p>
      </dgm:t>
    </dgm:pt>
    <dgm:pt modelId="{84520853-AC42-4C40-8720-DC76DA2719DB}">
      <dgm:prSet/>
      <dgm:spPr/>
      <dgm:t>
        <a:bodyPr/>
        <a:lstStyle/>
        <a:p>
          <a:r>
            <a:rPr lang="en-US" altLang="zh-CN" dirty="0" smtClean="0">
              <a:latin typeface="Arial" pitchFamily="34" charset="0"/>
              <a:ea typeface="Arial Unicode MS" pitchFamily="34" charset="-122"/>
              <a:cs typeface="Arial" pitchFamily="34" charset="0"/>
            </a:rPr>
            <a:t>MSR</a:t>
          </a:r>
          <a:endParaRPr lang="zh-CN" altLang="en-US" dirty="0">
            <a:latin typeface="Arial" pitchFamily="34" charset="0"/>
            <a:ea typeface="Arial Unicode MS" pitchFamily="34" charset="-122"/>
            <a:cs typeface="Arial" pitchFamily="34" charset="0"/>
          </a:endParaRPr>
        </a:p>
      </dgm:t>
    </dgm:pt>
    <dgm:pt modelId="{703B3187-29CD-4562-AE05-B7D1E08235A5}" type="parTrans" cxnId="{E7D3143B-2ADE-4B3C-B706-0F5EF1EF3996}">
      <dgm:prSet/>
      <dgm:spPr/>
      <dgm:t>
        <a:bodyPr/>
        <a:lstStyle/>
        <a:p>
          <a:endParaRPr lang="zh-CN" altLang="en-US"/>
        </a:p>
      </dgm:t>
    </dgm:pt>
    <dgm:pt modelId="{39D9CCF1-3DD9-4D7A-93BD-4B9704ADE599}" type="sibTrans" cxnId="{E7D3143B-2ADE-4B3C-B706-0F5EF1EF3996}">
      <dgm:prSet/>
      <dgm:spPr/>
      <dgm:t>
        <a:bodyPr/>
        <a:lstStyle/>
        <a:p>
          <a:endParaRPr lang="zh-CN" altLang="en-US"/>
        </a:p>
      </dgm:t>
    </dgm:pt>
    <dgm:pt modelId="{936FE3A6-E1BC-4D5B-BB1E-20D002E37E8A}">
      <dgm:prSet phldrT="[文本]"/>
      <dgm:spPr/>
      <dgm:t>
        <a:bodyPr/>
        <a:lstStyle/>
        <a:p>
          <a:r>
            <a:rPr lang="en-US" altLang="zh-CN" dirty="0" smtClean="0">
              <a:latin typeface="Arial" pitchFamily="34" charset="0"/>
              <a:ea typeface="Arial Unicode MS" pitchFamily="34" charset="-122"/>
              <a:cs typeface="Arial" pitchFamily="34" charset="0"/>
            </a:rPr>
            <a:t>PCI4.1  </a:t>
          </a:r>
          <a:endParaRPr lang="zh-CN" altLang="en-US" dirty="0">
            <a:latin typeface="Arial" pitchFamily="34" charset="0"/>
            <a:ea typeface="Arial Unicode MS" pitchFamily="34" charset="-122"/>
            <a:cs typeface="Arial" pitchFamily="34" charset="0"/>
          </a:endParaRPr>
        </a:p>
      </dgm:t>
    </dgm:pt>
    <dgm:pt modelId="{67C168D1-DEB4-400F-BAFA-CFB8B4A84AAD}" type="parTrans" cxnId="{A68DDFFB-0F34-49C3-A350-7C58BB8BCC7F}">
      <dgm:prSet/>
      <dgm:spPr/>
      <dgm:t>
        <a:bodyPr/>
        <a:lstStyle/>
        <a:p>
          <a:endParaRPr lang="zh-CN" altLang="en-US"/>
        </a:p>
      </dgm:t>
    </dgm:pt>
    <dgm:pt modelId="{7B547D76-F010-4088-B3AE-A7868380AE6E}" type="sibTrans" cxnId="{A68DDFFB-0F34-49C3-A350-7C58BB8BCC7F}">
      <dgm:prSet/>
      <dgm:spPr/>
      <dgm:t>
        <a:bodyPr/>
        <a:lstStyle/>
        <a:p>
          <a:endParaRPr lang="zh-CN" altLang="en-US"/>
        </a:p>
      </dgm:t>
    </dgm:pt>
    <dgm:pt modelId="{EAAA5608-04DA-451A-AB93-A32630215E4C}">
      <dgm:prSet/>
      <dgm:spPr/>
      <dgm:t>
        <a:bodyPr/>
        <a:lstStyle/>
        <a:p>
          <a:r>
            <a:rPr lang="en-US" altLang="zh-CN" dirty="0" smtClean="0">
              <a:latin typeface="Arial" pitchFamily="34" charset="0"/>
              <a:ea typeface="Arial Unicode MS" pitchFamily="34" charset="-122"/>
              <a:cs typeface="Arial" pitchFamily="34" charset="0"/>
            </a:rPr>
            <a:t>PCI4.1 </a:t>
          </a:r>
          <a:endParaRPr lang="zh-CN" altLang="en-US" dirty="0">
            <a:latin typeface="Arial" pitchFamily="34" charset="0"/>
            <a:ea typeface="Arial Unicode MS" pitchFamily="34" charset="-122"/>
            <a:cs typeface="Arial" pitchFamily="34" charset="0"/>
          </a:endParaRPr>
        </a:p>
      </dgm:t>
    </dgm:pt>
    <dgm:pt modelId="{5EC8086F-FD43-4323-B47F-9A35E92A6643}" type="parTrans" cxnId="{25178C66-5C31-474D-AF03-B1C251A837A0}">
      <dgm:prSet/>
      <dgm:spPr/>
      <dgm:t>
        <a:bodyPr/>
        <a:lstStyle/>
        <a:p>
          <a:endParaRPr lang="zh-CN" altLang="en-US"/>
        </a:p>
      </dgm:t>
    </dgm:pt>
    <dgm:pt modelId="{89569609-6879-4345-89B1-9F089891F76E}" type="sibTrans" cxnId="{25178C66-5C31-474D-AF03-B1C251A837A0}">
      <dgm:prSet/>
      <dgm:spPr/>
      <dgm:t>
        <a:bodyPr/>
        <a:lstStyle/>
        <a:p>
          <a:endParaRPr lang="zh-CN" altLang="en-US"/>
        </a:p>
      </dgm:t>
    </dgm:pt>
    <dgm:pt modelId="{FC962846-0D2F-4B04-96DE-EF5B3BA02A2A}">
      <dgm:prSet/>
      <dgm:spPr/>
      <dgm:t>
        <a:bodyPr/>
        <a:lstStyle/>
        <a:p>
          <a:r>
            <a:rPr lang="en-US" altLang="zh-CN" dirty="0" smtClean="0">
              <a:latin typeface="Arial" pitchFamily="34" charset="0"/>
              <a:ea typeface="Arial Unicode MS" pitchFamily="34" charset="-122"/>
              <a:cs typeface="Arial" pitchFamily="34" charset="0"/>
            </a:rPr>
            <a:t>PCI4.1</a:t>
          </a:r>
          <a:endParaRPr lang="zh-CN" altLang="en-US" dirty="0">
            <a:latin typeface="Arial" pitchFamily="34" charset="0"/>
            <a:ea typeface="Arial Unicode MS" pitchFamily="34" charset="-122"/>
            <a:cs typeface="Arial" pitchFamily="34" charset="0"/>
          </a:endParaRPr>
        </a:p>
      </dgm:t>
    </dgm:pt>
    <dgm:pt modelId="{236A7D76-5926-470D-8318-7721696C0CB7}" type="parTrans" cxnId="{458AB62C-774F-4FB9-B89E-BC60D7375516}">
      <dgm:prSet/>
      <dgm:spPr/>
      <dgm:t>
        <a:bodyPr/>
        <a:lstStyle/>
        <a:p>
          <a:endParaRPr lang="zh-CN" altLang="en-US"/>
        </a:p>
      </dgm:t>
    </dgm:pt>
    <dgm:pt modelId="{7E1BE656-3FE0-4978-84A1-A5C8B4F7C3CF}" type="sibTrans" cxnId="{458AB62C-774F-4FB9-B89E-BC60D7375516}">
      <dgm:prSet/>
      <dgm:spPr/>
      <dgm:t>
        <a:bodyPr/>
        <a:lstStyle/>
        <a:p>
          <a:endParaRPr lang="zh-CN" altLang="en-US"/>
        </a:p>
      </dgm:t>
    </dgm:pt>
    <dgm:pt modelId="{0ADF92FB-A51C-4E08-8735-0607EA4B8AB4}">
      <dgm:prSet/>
      <dgm:spPr/>
      <dgm:t>
        <a:bodyPr/>
        <a:lstStyle/>
        <a:p>
          <a:r>
            <a:rPr lang="en-US" altLang="zh-CN" dirty="0" smtClean="0">
              <a:latin typeface="Arial" pitchFamily="34" charset="0"/>
              <a:ea typeface="Arial Unicode MS" pitchFamily="34" charset="-122"/>
              <a:cs typeface="Arial" pitchFamily="34" charset="0"/>
            </a:rPr>
            <a:t>PCI4.1  </a:t>
          </a:r>
          <a:endParaRPr lang="zh-CN" altLang="en-US" dirty="0">
            <a:latin typeface="Arial" pitchFamily="34" charset="0"/>
            <a:ea typeface="Arial Unicode MS" pitchFamily="34" charset="-122"/>
            <a:cs typeface="Arial" pitchFamily="34" charset="0"/>
          </a:endParaRPr>
        </a:p>
      </dgm:t>
    </dgm:pt>
    <dgm:pt modelId="{81A08D1F-6163-411C-A7D4-3621CBB227E2}" type="parTrans" cxnId="{1456435F-C90C-49AF-8606-DBDF6575A602}">
      <dgm:prSet/>
      <dgm:spPr/>
      <dgm:t>
        <a:bodyPr/>
        <a:lstStyle/>
        <a:p>
          <a:endParaRPr lang="zh-CN" altLang="en-US"/>
        </a:p>
      </dgm:t>
    </dgm:pt>
    <dgm:pt modelId="{C0AA08EE-83E8-43EC-8968-D4AF7C1C7077}" type="sibTrans" cxnId="{1456435F-C90C-49AF-8606-DBDF6575A602}">
      <dgm:prSet/>
      <dgm:spPr/>
      <dgm:t>
        <a:bodyPr/>
        <a:lstStyle/>
        <a:p>
          <a:endParaRPr lang="zh-CN" altLang="en-US"/>
        </a:p>
      </dgm:t>
    </dgm:pt>
    <dgm:pt modelId="{0C8D4285-913E-4137-B361-74E545152781}">
      <dgm:prSet custT="1"/>
      <dgm:spPr/>
      <dgm:t>
        <a:bodyPr/>
        <a:lstStyle/>
        <a:p>
          <a:r>
            <a:rPr lang="en-US" altLang="zh-CN" sz="2000" dirty="0" smtClean="0">
              <a:solidFill>
                <a:schemeClr val="tx1"/>
              </a:solidFill>
              <a:latin typeface="Times New Roman" pitchFamily="18" charset="0"/>
              <a:cs typeface="Times New Roman" pitchFamily="18" charset="0"/>
            </a:rPr>
            <a:t>S920</a:t>
          </a:r>
          <a:endParaRPr lang="zh-CN" altLang="en-US" sz="2000" dirty="0">
            <a:solidFill>
              <a:schemeClr val="tx1"/>
            </a:solidFill>
            <a:latin typeface="Times New Roman" pitchFamily="18" charset="0"/>
            <a:cs typeface="Times New Roman" pitchFamily="18" charset="0"/>
          </a:endParaRPr>
        </a:p>
      </dgm:t>
    </dgm:pt>
    <dgm:pt modelId="{FBAC2B55-1ACB-4EE7-8D31-EFCCC1BC0DA7}" type="parTrans" cxnId="{0B02F5B4-8D5E-422F-B288-C17C4A8D8A2A}">
      <dgm:prSet/>
      <dgm:spPr/>
      <dgm:t>
        <a:bodyPr/>
        <a:lstStyle/>
        <a:p>
          <a:endParaRPr lang="zh-CN" altLang="en-US"/>
        </a:p>
      </dgm:t>
    </dgm:pt>
    <dgm:pt modelId="{F20A0627-3E5F-479E-B5EE-469EEFC1E5F6}" type="sibTrans" cxnId="{0B02F5B4-8D5E-422F-B288-C17C4A8D8A2A}">
      <dgm:prSet/>
      <dgm:spPr/>
      <dgm:t>
        <a:bodyPr/>
        <a:lstStyle/>
        <a:p>
          <a:endParaRPr lang="zh-CN" altLang="en-US"/>
        </a:p>
      </dgm:t>
    </dgm:pt>
    <dgm:pt modelId="{172640AA-86E8-4A34-A512-687D69A88A0D}">
      <dgm:prSet/>
      <dgm:spPr/>
      <dgm:t>
        <a:bodyPr/>
        <a:lstStyle/>
        <a:p>
          <a:r>
            <a:rPr lang="en-US" altLang="zh-CN" dirty="0" smtClean="0">
              <a:latin typeface="Arial" pitchFamily="34" charset="0"/>
              <a:ea typeface="Arial Unicode MS" pitchFamily="34" charset="-122"/>
              <a:cs typeface="Arial" pitchFamily="34" charset="0"/>
            </a:rPr>
            <a:t>CPU </a:t>
          </a:r>
          <a:r>
            <a:rPr lang="en-US" altLang="zh-CN" dirty="0" smtClean="0">
              <a:solidFill>
                <a:srgbClr val="00B0F0"/>
              </a:solidFill>
              <a:latin typeface="Arial" pitchFamily="34" charset="0"/>
              <a:ea typeface="Arial Unicode MS" pitchFamily="34" charset="-122"/>
              <a:cs typeface="Arial" pitchFamily="34" charset="0"/>
            </a:rPr>
            <a:t>BCM5892 400MHz</a:t>
          </a:r>
          <a:r>
            <a:rPr lang="en-US" altLang="zh-CN" dirty="0" smtClean="0">
              <a:solidFill>
                <a:srgbClr val="FF0000"/>
              </a:solidFill>
              <a:latin typeface="Arial" pitchFamily="34" charset="0"/>
              <a:ea typeface="Arial Unicode MS" pitchFamily="34" charset="-122"/>
              <a:cs typeface="Arial" pitchFamily="34" charset="0"/>
            </a:rPr>
            <a:t> </a:t>
          </a:r>
          <a:endParaRPr lang="zh-CN" altLang="en-US" dirty="0">
            <a:latin typeface="Arial" pitchFamily="34" charset="0"/>
            <a:ea typeface="Arial Unicode MS" pitchFamily="34" charset="-122"/>
            <a:cs typeface="Arial" pitchFamily="34" charset="0"/>
          </a:endParaRPr>
        </a:p>
      </dgm:t>
    </dgm:pt>
    <dgm:pt modelId="{A3FF5FC9-751D-43C2-8034-C109A35225D1}" type="parTrans" cxnId="{E1DAA6C2-7412-4939-AF17-CB2C2C14F3A8}">
      <dgm:prSet/>
      <dgm:spPr/>
      <dgm:t>
        <a:bodyPr/>
        <a:lstStyle/>
        <a:p>
          <a:endParaRPr lang="zh-CN" altLang="en-US"/>
        </a:p>
      </dgm:t>
    </dgm:pt>
    <dgm:pt modelId="{8B3EDDA6-C349-410D-BAE3-43455014BC67}" type="sibTrans" cxnId="{E1DAA6C2-7412-4939-AF17-CB2C2C14F3A8}">
      <dgm:prSet/>
      <dgm:spPr/>
      <dgm:t>
        <a:bodyPr/>
        <a:lstStyle/>
        <a:p>
          <a:endParaRPr lang="zh-CN" altLang="en-US"/>
        </a:p>
      </dgm:t>
    </dgm:pt>
    <dgm:pt modelId="{2C97AC8B-084A-4B69-86D7-49765F1BA832}">
      <dgm:prSet/>
      <dgm:spPr/>
      <dgm:t>
        <a:bodyPr/>
        <a:lstStyle/>
        <a:p>
          <a:r>
            <a:rPr lang="en-US" altLang="zh-CN" dirty="0" smtClean="0">
              <a:latin typeface="Arial" pitchFamily="34" charset="0"/>
              <a:ea typeface="Arial Unicode MS" pitchFamily="34" charset="-122"/>
              <a:cs typeface="Arial" pitchFamily="34" charset="0"/>
            </a:rPr>
            <a:t>LCD 240*320</a:t>
          </a:r>
          <a:endParaRPr lang="zh-CN" altLang="en-US" dirty="0">
            <a:latin typeface="Arial" pitchFamily="34" charset="0"/>
            <a:ea typeface="Arial Unicode MS" pitchFamily="34" charset="-122"/>
            <a:cs typeface="Arial" pitchFamily="34" charset="0"/>
          </a:endParaRPr>
        </a:p>
      </dgm:t>
    </dgm:pt>
    <dgm:pt modelId="{382708C6-00DC-49BB-8CAD-0D0C41E50761}" type="parTrans" cxnId="{808F419F-3134-4823-811E-8A5981E5E368}">
      <dgm:prSet/>
      <dgm:spPr/>
      <dgm:t>
        <a:bodyPr/>
        <a:lstStyle/>
        <a:p>
          <a:endParaRPr lang="zh-CN" altLang="en-US"/>
        </a:p>
      </dgm:t>
    </dgm:pt>
    <dgm:pt modelId="{CD1516AA-6A18-41AF-B268-F990143F247C}" type="sibTrans" cxnId="{808F419F-3134-4823-811E-8A5981E5E368}">
      <dgm:prSet/>
      <dgm:spPr/>
      <dgm:t>
        <a:bodyPr/>
        <a:lstStyle/>
        <a:p>
          <a:endParaRPr lang="zh-CN" altLang="en-US"/>
        </a:p>
      </dgm:t>
    </dgm:pt>
    <dgm:pt modelId="{8298DB35-3542-4C80-A994-033040BA580F}">
      <dgm:prSet/>
      <dgm:spPr/>
      <dgm:t>
        <a:bodyPr/>
        <a:lstStyle/>
        <a:p>
          <a:r>
            <a:rPr lang="en-US" altLang="zh-CN" dirty="0" smtClean="0">
              <a:latin typeface="Arial" pitchFamily="34" charset="0"/>
              <a:ea typeface="Arial Unicode MS" pitchFamily="34" charset="-122"/>
              <a:cs typeface="Arial" pitchFamily="34" charset="0"/>
            </a:rPr>
            <a:t>RF</a:t>
          </a:r>
          <a:endParaRPr lang="zh-CN" altLang="en-US" dirty="0">
            <a:latin typeface="Arial" pitchFamily="34" charset="0"/>
            <a:ea typeface="Arial Unicode MS" pitchFamily="34" charset="-122"/>
            <a:cs typeface="Arial" pitchFamily="34" charset="0"/>
          </a:endParaRPr>
        </a:p>
      </dgm:t>
    </dgm:pt>
    <dgm:pt modelId="{30826C87-D7AD-4A8F-981B-8DADD09CBE24}" type="parTrans" cxnId="{63203CDB-A8B0-4BDE-A6AF-D03245207C67}">
      <dgm:prSet/>
      <dgm:spPr/>
      <dgm:t>
        <a:bodyPr/>
        <a:lstStyle/>
        <a:p>
          <a:endParaRPr lang="zh-CN" altLang="en-US"/>
        </a:p>
      </dgm:t>
    </dgm:pt>
    <dgm:pt modelId="{A1825536-A07D-4942-BE17-14BF4468789F}" type="sibTrans" cxnId="{63203CDB-A8B0-4BDE-A6AF-D03245207C67}">
      <dgm:prSet/>
      <dgm:spPr/>
      <dgm:t>
        <a:bodyPr/>
        <a:lstStyle/>
        <a:p>
          <a:endParaRPr lang="zh-CN" altLang="en-US"/>
        </a:p>
      </dgm:t>
    </dgm:pt>
    <dgm:pt modelId="{ADF182D3-C74A-4E2D-A237-C65F2630E11B}">
      <dgm:prSet/>
      <dgm:spPr/>
      <dgm:t>
        <a:bodyPr/>
        <a:lstStyle/>
        <a:p>
          <a:r>
            <a:rPr lang="en-US" altLang="zh-CN" dirty="0" smtClean="0">
              <a:latin typeface="Arial" pitchFamily="34" charset="0"/>
              <a:ea typeface="Arial Unicode MS" pitchFamily="34" charset="-122"/>
              <a:cs typeface="Arial" pitchFamily="34" charset="0"/>
            </a:rPr>
            <a:t>ICC</a:t>
          </a:r>
          <a:endParaRPr lang="zh-CN" altLang="en-US" dirty="0">
            <a:latin typeface="Arial" pitchFamily="34" charset="0"/>
            <a:ea typeface="Arial Unicode MS" pitchFamily="34" charset="-122"/>
            <a:cs typeface="Arial" pitchFamily="34" charset="0"/>
          </a:endParaRPr>
        </a:p>
      </dgm:t>
    </dgm:pt>
    <dgm:pt modelId="{20ACA7C0-A2F3-4086-B5E3-D0525003BE73}" type="parTrans" cxnId="{C40C800A-7F95-4A82-845D-FBAF39D24FAB}">
      <dgm:prSet/>
      <dgm:spPr/>
      <dgm:t>
        <a:bodyPr/>
        <a:lstStyle/>
        <a:p>
          <a:endParaRPr lang="zh-CN" altLang="en-US"/>
        </a:p>
      </dgm:t>
    </dgm:pt>
    <dgm:pt modelId="{3111608D-0819-49EB-80CE-FD8D31B51823}" type="sibTrans" cxnId="{C40C800A-7F95-4A82-845D-FBAF39D24FAB}">
      <dgm:prSet/>
      <dgm:spPr/>
      <dgm:t>
        <a:bodyPr/>
        <a:lstStyle/>
        <a:p>
          <a:endParaRPr lang="zh-CN" altLang="en-US"/>
        </a:p>
      </dgm:t>
    </dgm:pt>
    <dgm:pt modelId="{145F2DD7-E59E-4402-A12D-0A71D19751DC}">
      <dgm:prSet/>
      <dgm:spPr/>
      <dgm:t>
        <a:bodyPr/>
        <a:lstStyle/>
        <a:p>
          <a:r>
            <a:rPr lang="en-US" altLang="zh-CN" dirty="0" smtClean="0">
              <a:latin typeface="Arial" pitchFamily="34" charset="0"/>
              <a:ea typeface="Arial Unicode MS" pitchFamily="34" charset="-122"/>
              <a:cs typeface="Arial" pitchFamily="34" charset="0"/>
            </a:rPr>
            <a:t>MSR</a:t>
          </a:r>
          <a:endParaRPr lang="zh-CN" altLang="en-US" dirty="0">
            <a:latin typeface="Arial" pitchFamily="34" charset="0"/>
            <a:ea typeface="Arial Unicode MS" pitchFamily="34" charset="-122"/>
            <a:cs typeface="Arial" pitchFamily="34" charset="0"/>
          </a:endParaRPr>
        </a:p>
      </dgm:t>
    </dgm:pt>
    <dgm:pt modelId="{1350E4DF-06FA-4C8D-8513-6C4DFA8CDFBA}" type="parTrans" cxnId="{F06E55B6-685B-4D3C-BB4C-0A75B49AE92E}">
      <dgm:prSet/>
      <dgm:spPr/>
      <dgm:t>
        <a:bodyPr/>
        <a:lstStyle/>
        <a:p>
          <a:endParaRPr lang="zh-CN" altLang="en-US"/>
        </a:p>
      </dgm:t>
    </dgm:pt>
    <dgm:pt modelId="{13BE436D-F88B-4060-BE63-876658AAB01B}" type="sibTrans" cxnId="{F06E55B6-685B-4D3C-BB4C-0A75B49AE92E}">
      <dgm:prSet/>
      <dgm:spPr/>
      <dgm:t>
        <a:bodyPr/>
        <a:lstStyle/>
        <a:p>
          <a:endParaRPr lang="zh-CN" altLang="en-US"/>
        </a:p>
      </dgm:t>
    </dgm:pt>
    <dgm:pt modelId="{BC861F74-049C-483C-971F-1EDBE6A7F034}">
      <dgm:prSet/>
      <dgm:spPr/>
      <dgm:t>
        <a:bodyPr/>
        <a:lstStyle/>
        <a:p>
          <a:r>
            <a:rPr lang="en-US" altLang="zh-CN" dirty="0" smtClean="0">
              <a:latin typeface="Arial" pitchFamily="34" charset="0"/>
              <a:ea typeface="Arial Unicode MS" pitchFamily="34" charset="-122"/>
              <a:cs typeface="Arial" pitchFamily="34" charset="0"/>
            </a:rPr>
            <a:t>PCI4.0</a:t>
          </a:r>
          <a:endParaRPr lang="zh-CN" altLang="en-US" dirty="0">
            <a:latin typeface="Arial" pitchFamily="34" charset="0"/>
            <a:ea typeface="Arial Unicode MS" pitchFamily="34" charset="-122"/>
            <a:cs typeface="Arial" pitchFamily="34" charset="0"/>
          </a:endParaRPr>
        </a:p>
      </dgm:t>
    </dgm:pt>
    <dgm:pt modelId="{7E63C6CF-9972-4EB6-9CEC-CD3913378A96}" type="parTrans" cxnId="{65EB8A3E-95DC-4484-9D92-A739F043DAFB}">
      <dgm:prSet/>
      <dgm:spPr/>
      <dgm:t>
        <a:bodyPr/>
        <a:lstStyle/>
        <a:p>
          <a:endParaRPr lang="zh-CN" altLang="en-US"/>
        </a:p>
      </dgm:t>
    </dgm:pt>
    <dgm:pt modelId="{E2774A6D-F842-4785-B046-2353AE7FC167}" type="sibTrans" cxnId="{65EB8A3E-95DC-4484-9D92-A739F043DAFB}">
      <dgm:prSet/>
      <dgm:spPr/>
      <dgm:t>
        <a:bodyPr/>
        <a:lstStyle/>
        <a:p>
          <a:endParaRPr lang="zh-CN" altLang="en-US"/>
        </a:p>
      </dgm:t>
    </dgm:pt>
    <dgm:pt modelId="{FBA2FA30-965F-40B0-B8C3-3621B4A40E11}">
      <dgm:prSet/>
      <dgm:spPr/>
      <dgm:t>
        <a:bodyPr/>
        <a:lstStyle/>
        <a:p>
          <a:r>
            <a:rPr lang="en-US" altLang="zh-CN" dirty="0" smtClean="0">
              <a:latin typeface="Arial" pitchFamily="34" charset="0"/>
              <a:ea typeface="Arial Unicode MS" pitchFamily="34" charset="-122"/>
              <a:cs typeface="Arial" pitchFamily="34" charset="0"/>
            </a:rPr>
            <a:t>GPRS</a:t>
          </a:r>
          <a:endParaRPr lang="zh-CN" altLang="en-US" dirty="0">
            <a:latin typeface="Arial" pitchFamily="34" charset="0"/>
            <a:ea typeface="Arial Unicode MS" pitchFamily="34" charset="-122"/>
            <a:cs typeface="Arial" pitchFamily="34" charset="0"/>
          </a:endParaRPr>
        </a:p>
      </dgm:t>
    </dgm:pt>
    <dgm:pt modelId="{0535B434-9357-4BA4-84F5-03A266800330}" type="parTrans" cxnId="{891A9E1A-AC8E-4FF8-AB6B-E52B28D46E71}">
      <dgm:prSet/>
      <dgm:spPr/>
      <dgm:t>
        <a:bodyPr/>
        <a:lstStyle/>
        <a:p>
          <a:endParaRPr lang="zh-CN" altLang="en-US"/>
        </a:p>
      </dgm:t>
    </dgm:pt>
    <dgm:pt modelId="{AB44173A-B7B9-4A7E-BD92-01F869A1E4F6}" type="sibTrans" cxnId="{891A9E1A-AC8E-4FF8-AB6B-E52B28D46E71}">
      <dgm:prSet/>
      <dgm:spPr/>
      <dgm:t>
        <a:bodyPr/>
        <a:lstStyle/>
        <a:p>
          <a:endParaRPr lang="zh-CN" altLang="en-US"/>
        </a:p>
      </dgm:t>
    </dgm:pt>
    <dgm:pt modelId="{4B30B624-BFD4-466A-ABC9-EFA53AF7126D}">
      <dgm:prSet/>
      <dgm:spPr/>
      <dgm:t>
        <a:bodyPr/>
        <a:lstStyle/>
        <a:p>
          <a:r>
            <a:rPr lang="en-US" altLang="zh-CN" dirty="0" smtClean="0">
              <a:latin typeface="Arial" pitchFamily="34" charset="0"/>
              <a:ea typeface="Arial Unicode MS" pitchFamily="34" charset="-122"/>
              <a:cs typeface="Arial" pitchFamily="34" charset="0"/>
            </a:rPr>
            <a:t>ETH</a:t>
          </a:r>
          <a:endParaRPr lang="zh-CN" altLang="en-US" dirty="0">
            <a:latin typeface="Arial" pitchFamily="34" charset="0"/>
            <a:ea typeface="Arial Unicode MS" pitchFamily="34" charset="-122"/>
            <a:cs typeface="Arial" pitchFamily="34" charset="0"/>
          </a:endParaRPr>
        </a:p>
      </dgm:t>
    </dgm:pt>
    <dgm:pt modelId="{A9C13F0A-1EEC-4D84-AC6A-9E33B21790A4}" type="parTrans" cxnId="{65CF7383-581E-4316-A733-AD7DE5EB0F11}">
      <dgm:prSet/>
      <dgm:spPr/>
      <dgm:t>
        <a:bodyPr/>
        <a:lstStyle/>
        <a:p>
          <a:endParaRPr lang="zh-CN" altLang="en-US"/>
        </a:p>
      </dgm:t>
    </dgm:pt>
    <dgm:pt modelId="{272F6CFF-88F5-4BA2-B353-5D1788E0E043}" type="sibTrans" cxnId="{65CF7383-581E-4316-A733-AD7DE5EB0F11}">
      <dgm:prSet/>
      <dgm:spPr/>
      <dgm:t>
        <a:bodyPr/>
        <a:lstStyle/>
        <a:p>
          <a:endParaRPr lang="zh-CN" altLang="en-US"/>
        </a:p>
      </dgm:t>
    </dgm:pt>
    <dgm:pt modelId="{8C494873-A39D-42D9-8D83-37A243A3E5C6}">
      <dgm:prSet/>
      <dgm:spPr/>
      <dgm:t>
        <a:bodyPr/>
        <a:lstStyle/>
        <a:p>
          <a:r>
            <a:rPr lang="en-US" altLang="zh-CN" dirty="0" smtClean="0">
              <a:latin typeface="Arial" pitchFamily="34" charset="0"/>
              <a:ea typeface="Arial Unicode MS" pitchFamily="34" charset="-122"/>
              <a:cs typeface="Arial" pitchFamily="34" charset="0"/>
            </a:rPr>
            <a:t>GPRS</a:t>
          </a:r>
          <a:endParaRPr lang="zh-CN" altLang="en-US" dirty="0">
            <a:latin typeface="Arial" pitchFamily="34" charset="0"/>
            <a:ea typeface="Arial Unicode MS" pitchFamily="34" charset="-122"/>
            <a:cs typeface="Arial" pitchFamily="34" charset="0"/>
          </a:endParaRPr>
        </a:p>
      </dgm:t>
    </dgm:pt>
    <dgm:pt modelId="{D5846273-AB02-4506-A286-64511A2AC114}" type="parTrans" cxnId="{92F62C9F-149E-4E18-8420-48D111CDE67E}">
      <dgm:prSet/>
      <dgm:spPr/>
      <dgm:t>
        <a:bodyPr/>
        <a:lstStyle/>
        <a:p>
          <a:endParaRPr lang="zh-CN" altLang="en-US"/>
        </a:p>
      </dgm:t>
    </dgm:pt>
    <dgm:pt modelId="{CBDCF48B-86AA-4CB1-B598-23E0050D8520}" type="sibTrans" cxnId="{92F62C9F-149E-4E18-8420-48D111CDE67E}">
      <dgm:prSet/>
      <dgm:spPr/>
      <dgm:t>
        <a:bodyPr/>
        <a:lstStyle/>
        <a:p>
          <a:endParaRPr lang="zh-CN" altLang="en-US"/>
        </a:p>
      </dgm:t>
    </dgm:pt>
    <dgm:pt modelId="{9CFC0691-2AB9-4778-9A34-69A7C937C921}">
      <dgm:prSet/>
      <dgm:spPr/>
      <dgm:t>
        <a:bodyPr/>
        <a:lstStyle/>
        <a:p>
          <a:r>
            <a:rPr lang="en-US" altLang="zh-CN" dirty="0" smtClean="0">
              <a:latin typeface="Arial" pitchFamily="34" charset="0"/>
              <a:ea typeface="Arial Unicode MS" pitchFamily="34" charset="-122"/>
              <a:cs typeface="Arial" pitchFamily="34" charset="0"/>
            </a:rPr>
            <a:t>BT </a:t>
          </a:r>
          <a:endParaRPr lang="zh-CN" altLang="en-US" dirty="0">
            <a:latin typeface="Arial" pitchFamily="34" charset="0"/>
            <a:ea typeface="Arial Unicode MS" pitchFamily="34" charset="-122"/>
            <a:cs typeface="Arial" pitchFamily="34" charset="0"/>
          </a:endParaRPr>
        </a:p>
      </dgm:t>
    </dgm:pt>
    <dgm:pt modelId="{6279D505-C48E-4264-8EC7-23B33F9DAFA8}" type="parTrans" cxnId="{87EB146C-243A-4067-8084-6B8FBB3DE3C7}">
      <dgm:prSet/>
      <dgm:spPr/>
      <dgm:t>
        <a:bodyPr/>
        <a:lstStyle/>
        <a:p>
          <a:endParaRPr lang="zh-CN" altLang="en-US"/>
        </a:p>
      </dgm:t>
    </dgm:pt>
    <dgm:pt modelId="{D2E52D9B-9B26-4AE6-936A-723E3342DAF5}" type="sibTrans" cxnId="{87EB146C-243A-4067-8084-6B8FBB3DE3C7}">
      <dgm:prSet/>
      <dgm:spPr/>
      <dgm:t>
        <a:bodyPr/>
        <a:lstStyle/>
        <a:p>
          <a:endParaRPr lang="zh-CN" altLang="en-US"/>
        </a:p>
      </dgm:t>
    </dgm:pt>
    <dgm:pt modelId="{909394AB-602A-4EC0-BEBB-299B5BC40578}">
      <dgm:prSet/>
      <dgm:spPr/>
      <dgm:t>
        <a:bodyPr/>
        <a:lstStyle/>
        <a:p>
          <a:r>
            <a:rPr lang="en-US" altLang="zh-CN" dirty="0" err="1" smtClean="0">
              <a:latin typeface="Arial" pitchFamily="34" charset="0"/>
              <a:ea typeface="Arial Unicode MS" pitchFamily="34" charset="-122"/>
              <a:cs typeface="Arial" pitchFamily="34" charset="0"/>
            </a:rPr>
            <a:t>WiFi</a:t>
          </a:r>
          <a:endParaRPr lang="zh-CN" altLang="en-US" dirty="0">
            <a:latin typeface="Arial" pitchFamily="34" charset="0"/>
            <a:ea typeface="Arial Unicode MS" pitchFamily="34" charset="-122"/>
            <a:cs typeface="Arial" pitchFamily="34" charset="0"/>
          </a:endParaRPr>
        </a:p>
      </dgm:t>
    </dgm:pt>
    <dgm:pt modelId="{FDEEB2F5-3B0B-42EE-B680-79A8580E4B52}" type="parTrans" cxnId="{573C082D-01F4-426D-8615-F633BAA6DE9F}">
      <dgm:prSet/>
      <dgm:spPr/>
      <dgm:t>
        <a:bodyPr/>
        <a:lstStyle/>
        <a:p>
          <a:endParaRPr lang="zh-CN" altLang="en-US"/>
        </a:p>
      </dgm:t>
    </dgm:pt>
    <dgm:pt modelId="{C061A71F-0084-4FD9-82BC-319DE3F27937}" type="sibTrans" cxnId="{573C082D-01F4-426D-8615-F633BAA6DE9F}">
      <dgm:prSet/>
      <dgm:spPr/>
      <dgm:t>
        <a:bodyPr/>
        <a:lstStyle/>
        <a:p>
          <a:endParaRPr lang="zh-CN" altLang="en-US"/>
        </a:p>
      </dgm:t>
    </dgm:pt>
    <dgm:pt modelId="{7668012A-2B43-4477-B852-5784DD9801C2}">
      <dgm:prSet/>
      <dgm:spPr/>
      <dgm:t>
        <a:bodyPr/>
        <a:lstStyle/>
        <a:p>
          <a:r>
            <a:rPr lang="en-US" altLang="zh-CN" dirty="0" smtClean="0">
              <a:latin typeface="Arial" pitchFamily="34" charset="0"/>
              <a:ea typeface="Arial Unicode MS" pitchFamily="34" charset="-122"/>
              <a:cs typeface="Arial" pitchFamily="34" charset="0"/>
            </a:rPr>
            <a:t>GPRS</a:t>
          </a:r>
          <a:endParaRPr lang="zh-CN" altLang="en-US" dirty="0">
            <a:latin typeface="Arial" pitchFamily="34" charset="0"/>
            <a:ea typeface="Arial Unicode MS" pitchFamily="34" charset="-122"/>
            <a:cs typeface="Arial" pitchFamily="34" charset="0"/>
          </a:endParaRPr>
        </a:p>
      </dgm:t>
    </dgm:pt>
    <dgm:pt modelId="{C6EACF81-5546-4C01-A3BB-2FDB19389A07}" type="parTrans" cxnId="{2C75FB95-9B18-4B67-B775-6FDC703A7C1E}">
      <dgm:prSet/>
      <dgm:spPr/>
      <dgm:t>
        <a:bodyPr/>
        <a:lstStyle/>
        <a:p>
          <a:endParaRPr lang="zh-CN" altLang="en-US"/>
        </a:p>
      </dgm:t>
    </dgm:pt>
    <dgm:pt modelId="{A23ECA36-1701-432C-8456-DBE0B3C1F434}" type="sibTrans" cxnId="{2C75FB95-9B18-4B67-B775-6FDC703A7C1E}">
      <dgm:prSet/>
      <dgm:spPr/>
      <dgm:t>
        <a:bodyPr/>
        <a:lstStyle/>
        <a:p>
          <a:endParaRPr lang="zh-CN" altLang="en-US"/>
        </a:p>
      </dgm:t>
    </dgm:pt>
    <dgm:pt modelId="{F7DA6960-CE47-47C9-BA9E-B30A7E829F5C}">
      <dgm:prSet/>
      <dgm:spPr/>
      <dgm:t>
        <a:bodyPr/>
        <a:lstStyle/>
        <a:p>
          <a:r>
            <a:rPr lang="en-US" altLang="zh-CN" dirty="0" smtClean="0">
              <a:latin typeface="Arial" pitchFamily="34" charset="0"/>
              <a:ea typeface="Arial Unicode MS" pitchFamily="34" charset="-122"/>
              <a:cs typeface="Arial" pitchFamily="34" charset="0"/>
            </a:rPr>
            <a:t>BT</a:t>
          </a:r>
          <a:endParaRPr lang="zh-CN" altLang="en-US" dirty="0">
            <a:latin typeface="Arial" pitchFamily="34" charset="0"/>
            <a:ea typeface="Arial Unicode MS" pitchFamily="34" charset="-122"/>
            <a:cs typeface="Arial" pitchFamily="34" charset="0"/>
          </a:endParaRPr>
        </a:p>
      </dgm:t>
    </dgm:pt>
    <dgm:pt modelId="{F838F645-C153-433C-BAAD-F5645F8F3A02}" type="parTrans" cxnId="{EA7D53B7-33F9-464B-85CF-E4520F079799}">
      <dgm:prSet/>
      <dgm:spPr/>
      <dgm:t>
        <a:bodyPr/>
        <a:lstStyle/>
        <a:p>
          <a:endParaRPr lang="zh-CN" altLang="en-US"/>
        </a:p>
      </dgm:t>
    </dgm:pt>
    <dgm:pt modelId="{695C8589-E5A6-4F48-A397-24E50F2EE05E}" type="sibTrans" cxnId="{EA7D53B7-33F9-464B-85CF-E4520F079799}">
      <dgm:prSet/>
      <dgm:spPr/>
      <dgm:t>
        <a:bodyPr/>
        <a:lstStyle/>
        <a:p>
          <a:endParaRPr lang="zh-CN" altLang="en-US"/>
        </a:p>
      </dgm:t>
    </dgm:pt>
    <dgm:pt modelId="{AF0363AF-BC21-4B01-B116-C26C404C2FDA}">
      <dgm:prSet/>
      <dgm:spPr/>
      <dgm:t>
        <a:bodyPr/>
        <a:lstStyle/>
        <a:p>
          <a:r>
            <a:rPr lang="en-US" altLang="zh-CN" dirty="0" smtClean="0">
              <a:latin typeface="Arial" pitchFamily="34" charset="0"/>
              <a:ea typeface="Arial Unicode MS" pitchFamily="34" charset="-122"/>
              <a:cs typeface="Arial" pitchFamily="34" charset="0"/>
            </a:rPr>
            <a:t>Printer</a:t>
          </a:r>
          <a:endParaRPr lang="zh-CN" altLang="en-US" dirty="0">
            <a:latin typeface="Arial" pitchFamily="34" charset="0"/>
            <a:ea typeface="Arial Unicode MS" pitchFamily="34" charset="-122"/>
            <a:cs typeface="Arial" pitchFamily="34" charset="0"/>
          </a:endParaRPr>
        </a:p>
      </dgm:t>
    </dgm:pt>
    <dgm:pt modelId="{FDCB775A-F4EA-4D29-B03E-4103605DB7C8}" type="parTrans" cxnId="{91CDC89B-DE44-404B-947F-2F33137978C2}">
      <dgm:prSet/>
      <dgm:spPr/>
      <dgm:t>
        <a:bodyPr/>
        <a:lstStyle/>
        <a:p>
          <a:endParaRPr lang="zh-CN" altLang="en-US"/>
        </a:p>
      </dgm:t>
    </dgm:pt>
    <dgm:pt modelId="{105325F3-E1FC-4658-BF0F-283287A7CA3B}" type="sibTrans" cxnId="{91CDC89B-DE44-404B-947F-2F33137978C2}">
      <dgm:prSet/>
      <dgm:spPr/>
      <dgm:t>
        <a:bodyPr/>
        <a:lstStyle/>
        <a:p>
          <a:endParaRPr lang="zh-CN" altLang="en-US"/>
        </a:p>
      </dgm:t>
    </dgm:pt>
    <dgm:pt modelId="{24E94AB7-9243-4891-A821-67B7ABE7CC4F}">
      <dgm:prSet/>
      <dgm:spPr/>
      <dgm:t>
        <a:bodyPr/>
        <a:lstStyle/>
        <a:p>
          <a:r>
            <a:rPr lang="en-US" altLang="zh-CN" dirty="0" smtClean="0">
              <a:latin typeface="Arial" pitchFamily="34" charset="0"/>
              <a:ea typeface="Arial Unicode MS" pitchFamily="34" charset="-122"/>
              <a:cs typeface="Arial" pitchFamily="34" charset="0"/>
            </a:rPr>
            <a:t>Printer</a:t>
          </a:r>
          <a:endParaRPr lang="zh-CN" altLang="en-US" dirty="0">
            <a:latin typeface="Arial" pitchFamily="34" charset="0"/>
            <a:ea typeface="Arial Unicode MS" pitchFamily="34" charset="-122"/>
            <a:cs typeface="Arial" pitchFamily="34" charset="0"/>
          </a:endParaRPr>
        </a:p>
      </dgm:t>
    </dgm:pt>
    <dgm:pt modelId="{23137587-13E0-4624-80F2-39D9CC9F51E8}" type="parTrans" cxnId="{CAAFC683-F037-479F-854B-3581988483ED}">
      <dgm:prSet/>
      <dgm:spPr/>
      <dgm:t>
        <a:bodyPr/>
        <a:lstStyle/>
        <a:p>
          <a:endParaRPr lang="zh-CN" altLang="en-US"/>
        </a:p>
      </dgm:t>
    </dgm:pt>
    <dgm:pt modelId="{05F80F9D-0CA1-4D49-89FA-B05578C585E7}" type="sibTrans" cxnId="{CAAFC683-F037-479F-854B-3581988483ED}">
      <dgm:prSet/>
      <dgm:spPr/>
      <dgm:t>
        <a:bodyPr/>
        <a:lstStyle/>
        <a:p>
          <a:endParaRPr lang="zh-CN" altLang="en-US"/>
        </a:p>
      </dgm:t>
    </dgm:pt>
    <dgm:pt modelId="{99315A97-03D2-4042-87C5-241A8EF6083A}">
      <dgm:prSet/>
      <dgm:spPr/>
      <dgm:t>
        <a:bodyPr/>
        <a:lstStyle/>
        <a:p>
          <a:r>
            <a:rPr lang="en-US" altLang="zh-CN" dirty="0" smtClean="0">
              <a:latin typeface="Arial" pitchFamily="34" charset="0"/>
              <a:ea typeface="Arial Unicode MS" pitchFamily="34" charset="-122"/>
              <a:cs typeface="Arial" pitchFamily="34" charset="0"/>
            </a:rPr>
            <a:t>Printer</a:t>
          </a:r>
          <a:endParaRPr lang="zh-CN" altLang="en-US" dirty="0">
            <a:latin typeface="Arial" pitchFamily="34" charset="0"/>
            <a:ea typeface="Arial Unicode MS" pitchFamily="34" charset="-122"/>
            <a:cs typeface="Arial" pitchFamily="34" charset="0"/>
          </a:endParaRPr>
        </a:p>
      </dgm:t>
    </dgm:pt>
    <dgm:pt modelId="{19F952ED-AF4F-4977-AD81-C776C1F10A6D}" type="parTrans" cxnId="{A212E1CE-A6DD-4EF4-BC1E-5C052064E85B}">
      <dgm:prSet/>
      <dgm:spPr/>
      <dgm:t>
        <a:bodyPr/>
        <a:lstStyle/>
        <a:p>
          <a:endParaRPr lang="zh-CN" altLang="en-US"/>
        </a:p>
      </dgm:t>
    </dgm:pt>
    <dgm:pt modelId="{36C8D657-4E9B-4BE0-A4F4-E8F00A3E28B5}" type="sibTrans" cxnId="{A212E1CE-A6DD-4EF4-BC1E-5C052064E85B}">
      <dgm:prSet/>
      <dgm:spPr/>
      <dgm:t>
        <a:bodyPr/>
        <a:lstStyle/>
        <a:p>
          <a:endParaRPr lang="zh-CN" altLang="en-US"/>
        </a:p>
      </dgm:t>
    </dgm:pt>
    <dgm:pt modelId="{2B7C49C3-0717-4198-BA3F-738E922A2FC2}">
      <dgm:prSet/>
      <dgm:spPr/>
      <dgm:t>
        <a:bodyPr/>
        <a:lstStyle/>
        <a:p>
          <a:r>
            <a:rPr lang="en-US" altLang="zh-CN" dirty="0" smtClean="0">
              <a:latin typeface="Arial" pitchFamily="34" charset="0"/>
              <a:ea typeface="Arial Unicode MS" pitchFamily="34" charset="-122"/>
              <a:cs typeface="Arial" pitchFamily="34" charset="0"/>
            </a:rPr>
            <a:t>GPRS</a:t>
          </a:r>
          <a:endParaRPr lang="zh-CN" altLang="en-US" dirty="0">
            <a:latin typeface="Arial" pitchFamily="34" charset="0"/>
            <a:ea typeface="Arial Unicode MS" pitchFamily="34" charset="-122"/>
            <a:cs typeface="Arial" pitchFamily="34" charset="0"/>
          </a:endParaRPr>
        </a:p>
      </dgm:t>
    </dgm:pt>
    <dgm:pt modelId="{CDE5A20E-ABF0-426C-963B-6CE2E4E58B2F}" type="parTrans" cxnId="{095990D4-F8F0-494E-811E-91C682214008}">
      <dgm:prSet/>
      <dgm:spPr/>
      <dgm:t>
        <a:bodyPr/>
        <a:lstStyle/>
        <a:p>
          <a:endParaRPr lang="zh-CN" altLang="en-US"/>
        </a:p>
      </dgm:t>
    </dgm:pt>
    <dgm:pt modelId="{4DE31A40-8266-4AB8-97F0-304CC7789CBE}" type="sibTrans" cxnId="{095990D4-F8F0-494E-811E-91C682214008}">
      <dgm:prSet/>
      <dgm:spPr/>
      <dgm:t>
        <a:bodyPr/>
        <a:lstStyle/>
        <a:p>
          <a:endParaRPr lang="zh-CN" altLang="en-US"/>
        </a:p>
      </dgm:t>
    </dgm:pt>
    <dgm:pt modelId="{2F94DA6F-1FEB-4793-A855-10CCEFC86E46}">
      <dgm:prSet/>
      <dgm:spPr/>
      <dgm:t>
        <a:bodyPr/>
        <a:lstStyle/>
        <a:p>
          <a:r>
            <a:rPr lang="en-US" altLang="zh-CN" dirty="0" err="1" smtClean="0">
              <a:latin typeface="Arial" pitchFamily="34" charset="0"/>
              <a:ea typeface="Arial Unicode MS" pitchFamily="34" charset="-122"/>
              <a:cs typeface="Arial" pitchFamily="34" charset="0"/>
            </a:rPr>
            <a:t>WiFi</a:t>
          </a:r>
          <a:endParaRPr lang="zh-CN" altLang="en-US" dirty="0">
            <a:latin typeface="Arial" pitchFamily="34" charset="0"/>
            <a:ea typeface="Arial Unicode MS" pitchFamily="34" charset="-122"/>
            <a:cs typeface="Arial" pitchFamily="34" charset="0"/>
          </a:endParaRPr>
        </a:p>
      </dgm:t>
    </dgm:pt>
    <dgm:pt modelId="{A729F5D7-FE94-404C-B70A-90642A5C5617}" type="parTrans" cxnId="{A3CC8E2D-1EDF-4B18-A65B-3715ED622172}">
      <dgm:prSet/>
      <dgm:spPr/>
      <dgm:t>
        <a:bodyPr/>
        <a:lstStyle/>
        <a:p>
          <a:endParaRPr lang="zh-CN" altLang="en-US"/>
        </a:p>
      </dgm:t>
    </dgm:pt>
    <dgm:pt modelId="{9E63141D-1814-42EC-B0B3-8D74273E442A}" type="sibTrans" cxnId="{A3CC8E2D-1EDF-4B18-A65B-3715ED622172}">
      <dgm:prSet/>
      <dgm:spPr/>
      <dgm:t>
        <a:bodyPr/>
        <a:lstStyle/>
        <a:p>
          <a:endParaRPr lang="zh-CN" altLang="en-US"/>
        </a:p>
      </dgm:t>
    </dgm:pt>
    <dgm:pt modelId="{6B0837AB-2C10-4623-8438-A079B042BE23}">
      <dgm:prSet/>
      <dgm:spPr/>
      <dgm:t>
        <a:bodyPr/>
        <a:lstStyle/>
        <a:p>
          <a:r>
            <a:rPr lang="en-US" altLang="zh-CN" dirty="0" smtClean="0">
              <a:latin typeface="Arial" pitchFamily="34" charset="0"/>
              <a:ea typeface="Arial Unicode MS" pitchFamily="34" charset="-122"/>
              <a:cs typeface="Arial" pitchFamily="34" charset="0"/>
            </a:rPr>
            <a:t>BT</a:t>
          </a:r>
          <a:endParaRPr lang="zh-CN" altLang="en-US" dirty="0">
            <a:latin typeface="Arial" pitchFamily="34" charset="0"/>
            <a:ea typeface="Arial Unicode MS" pitchFamily="34" charset="-122"/>
            <a:cs typeface="Arial" pitchFamily="34" charset="0"/>
          </a:endParaRPr>
        </a:p>
      </dgm:t>
    </dgm:pt>
    <dgm:pt modelId="{F3768AB4-3435-43BF-B41F-EA5EC17EC9AE}" type="parTrans" cxnId="{13CEEFBE-B042-462B-A49A-B9728589AFDB}">
      <dgm:prSet/>
      <dgm:spPr/>
      <dgm:t>
        <a:bodyPr/>
        <a:lstStyle/>
        <a:p>
          <a:endParaRPr lang="zh-CN" altLang="en-US"/>
        </a:p>
      </dgm:t>
    </dgm:pt>
    <dgm:pt modelId="{45C2ECDA-755C-4C93-94F2-17632A4B5FC6}" type="sibTrans" cxnId="{13CEEFBE-B042-462B-A49A-B9728589AFDB}">
      <dgm:prSet/>
      <dgm:spPr/>
      <dgm:t>
        <a:bodyPr/>
        <a:lstStyle/>
        <a:p>
          <a:endParaRPr lang="zh-CN" altLang="en-US"/>
        </a:p>
      </dgm:t>
    </dgm:pt>
    <dgm:pt modelId="{75F4C85C-78F5-4D36-BCE9-F337F324A758}">
      <dgm:prSet phldrT="[文本]"/>
      <dgm:spPr/>
      <dgm:t>
        <a:bodyPr/>
        <a:lstStyle/>
        <a:p>
          <a:r>
            <a:rPr lang="en-US" altLang="zh-CN" dirty="0" smtClean="0">
              <a:latin typeface="Arial" pitchFamily="34" charset="0"/>
              <a:ea typeface="Arial Unicode MS" pitchFamily="34" charset="-122"/>
              <a:cs typeface="Arial" pitchFamily="34" charset="0"/>
            </a:rPr>
            <a:t>ETH</a:t>
          </a:r>
          <a:endParaRPr lang="zh-CN" altLang="en-US" dirty="0">
            <a:latin typeface="Arial" pitchFamily="34" charset="0"/>
            <a:ea typeface="Arial Unicode MS" pitchFamily="34" charset="-122"/>
            <a:cs typeface="Arial" pitchFamily="34" charset="0"/>
          </a:endParaRPr>
        </a:p>
      </dgm:t>
    </dgm:pt>
    <dgm:pt modelId="{2F35F72E-8A1E-40FD-A6DC-B81B56E5A97A}" type="parTrans" cxnId="{3369A5CC-C595-414D-8644-98EBC7DC84DC}">
      <dgm:prSet/>
      <dgm:spPr/>
      <dgm:t>
        <a:bodyPr/>
        <a:lstStyle/>
        <a:p>
          <a:endParaRPr lang="zh-CN" altLang="en-US"/>
        </a:p>
      </dgm:t>
    </dgm:pt>
    <dgm:pt modelId="{B4A406ED-B641-49B1-A9F7-B91D3F1E7A7A}" type="sibTrans" cxnId="{3369A5CC-C595-414D-8644-98EBC7DC84DC}">
      <dgm:prSet/>
      <dgm:spPr/>
      <dgm:t>
        <a:bodyPr/>
        <a:lstStyle/>
        <a:p>
          <a:endParaRPr lang="zh-CN" altLang="en-US"/>
        </a:p>
      </dgm:t>
    </dgm:pt>
    <dgm:pt modelId="{FC1CD401-00EF-4DF1-80EB-A1935F771A30}">
      <dgm:prSet phldrT="[文本]"/>
      <dgm:spPr/>
      <dgm:t>
        <a:bodyPr/>
        <a:lstStyle/>
        <a:p>
          <a:r>
            <a:rPr lang="en-US" altLang="zh-CN" dirty="0" smtClean="0">
              <a:latin typeface="Arial" pitchFamily="34" charset="0"/>
              <a:ea typeface="Arial Unicode MS" pitchFamily="34" charset="-122"/>
              <a:cs typeface="Arial" pitchFamily="34" charset="0"/>
            </a:rPr>
            <a:t>Prolin-2.4</a:t>
          </a:r>
          <a:endParaRPr lang="zh-CN" altLang="en-US" dirty="0">
            <a:latin typeface="Arial" pitchFamily="34" charset="0"/>
            <a:ea typeface="Arial Unicode MS" pitchFamily="34" charset="-122"/>
            <a:cs typeface="Arial" pitchFamily="34" charset="0"/>
          </a:endParaRPr>
        </a:p>
      </dgm:t>
    </dgm:pt>
    <dgm:pt modelId="{964A2401-01BD-4E59-BDDB-BDB397ACF14C}" type="parTrans" cxnId="{FC902DFA-CFB9-45D6-9EDA-3CCB8B1F2DAC}">
      <dgm:prSet/>
      <dgm:spPr/>
      <dgm:t>
        <a:bodyPr/>
        <a:lstStyle/>
        <a:p>
          <a:endParaRPr lang="zh-CN" altLang="en-US"/>
        </a:p>
      </dgm:t>
    </dgm:pt>
    <dgm:pt modelId="{FAE698A8-D411-4ED3-8611-02AD41B5B40D}" type="sibTrans" cxnId="{FC902DFA-CFB9-45D6-9EDA-3CCB8B1F2DAC}">
      <dgm:prSet/>
      <dgm:spPr/>
      <dgm:t>
        <a:bodyPr/>
        <a:lstStyle/>
        <a:p>
          <a:endParaRPr lang="zh-CN" altLang="en-US"/>
        </a:p>
      </dgm:t>
    </dgm:pt>
    <dgm:pt modelId="{66F2C6C5-3968-437B-A42C-F185CFCDBD52}">
      <dgm:prSet phldrT="[文本]"/>
      <dgm:spPr/>
      <dgm:t>
        <a:bodyPr/>
        <a:lstStyle/>
        <a:p>
          <a:r>
            <a:rPr lang="en-US" altLang="zh-CN" dirty="0" smtClean="0">
              <a:latin typeface="Arial" pitchFamily="34" charset="0"/>
              <a:ea typeface="Arial Unicode MS" pitchFamily="34" charset="-122"/>
              <a:cs typeface="Arial" pitchFamily="34" charset="0"/>
            </a:rPr>
            <a:t>Prolin-2.4</a:t>
          </a:r>
          <a:endParaRPr lang="zh-CN" altLang="en-US" dirty="0">
            <a:latin typeface="Arial" pitchFamily="34" charset="0"/>
            <a:ea typeface="Arial Unicode MS" pitchFamily="34" charset="-122"/>
            <a:cs typeface="Arial" pitchFamily="34" charset="0"/>
          </a:endParaRPr>
        </a:p>
      </dgm:t>
    </dgm:pt>
    <dgm:pt modelId="{E61646FB-1535-4BE0-9EA5-4DF81F5C0546}" type="parTrans" cxnId="{94D8954B-8587-4636-B77A-CEA4C63ACCBB}">
      <dgm:prSet/>
      <dgm:spPr/>
      <dgm:t>
        <a:bodyPr/>
        <a:lstStyle/>
        <a:p>
          <a:endParaRPr lang="zh-CN" altLang="en-US"/>
        </a:p>
      </dgm:t>
    </dgm:pt>
    <dgm:pt modelId="{CE92C031-183A-45C7-8BF6-5BA42D6B5483}" type="sibTrans" cxnId="{94D8954B-8587-4636-B77A-CEA4C63ACCBB}">
      <dgm:prSet/>
      <dgm:spPr/>
      <dgm:t>
        <a:bodyPr/>
        <a:lstStyle/>
        <a:p>
          <a:endParaRPr lang="zh-CN" altLang="en-US"/>
        </a:p>
      </dgm:t>
    </dgm:pt>
    <dgm:pt modelId="{9EBF6EA3-609A-4E36-93EE-1B1674E0B305}">
      <dgm:prSet phldrT="[文本]"/>
      <dgm:spPr/>
      <dgm:t>
        <a:bodyPr/>
        <a:lstStyle/>
        <a:p>
          <a:r>
            <a:rPr lang="en-US" altLang="zh-CN" dirty="0" smtClean="0">
              <a:latin typeface="Arial" pitchFamily="34" charset="0"/>
              <a:ea typeface="Arial Unicode MS" pitchFamily="34" charset="-122"/>
              <a:cs typeface="Arial" pitchFamily="34" charset="0"/>
            </a:rPr>
            <a:t>Prolin-2.4</a:t>
          </a:r>
          <a:endParaRPr lang="zh-CN" altLang="en-US" dirty="0">
            <a:latin typeface="Arial" pitchFamily="34" charset="0"/>
            <a:ea typeface="Arial Unicode MS" pitchFamily="34" charset="-122"/>
            <a:cs typeface="Arial" pitchFamily="34" charset="0"/>
          </a:endParaRPr>
        </a:p>
      </dgm:t>
    </dgm:pt>
    <dgm:pt modelId="{7AB2A810-5BDC-48EF-8FF0-2B73007E1968}" type="parTrans" cxnId="{5FA85E7C-8377-4D5E-8AC4-6444D79778B3}">
      <dgm:prSet/>
      <dgm:spPr/>
      <dgm:t>
        <a:bodyPr/>
        <a:lstStyle/>
        <a:p>
          <a:endParaRPr lang="zh-CN" altLang="en-US"/>
        </a:p>
      </dgm:t>
    </dgm:pt>
    <dgm:pt modelId="{68D7537B-1000-4B3B-B92D-0B368240C329}" type="sibTrans" cxnId="{5FA85E7C-8377-4D5E-8AC4-6444D79778B3}">
      <dgm:prSet/>
      <dgm:spPr/>
      <dgm:t>
        <a:bodyPr/>
        <a:lstStyle/>
        <a:p>
          <a:endParaRPr lang="zh-CN" altLang="en-US"/>
        </a:p>
      </dgm:t>
    </dgm:pt>
    <dgm:pt modelId="{9FC88339-9CC4-470E-9BF6-233AD8953C76}">
      <dgm:prSet phldrT="[文本]"/>
      <dgm:spPr/>
      <dgm:t>
        <a:bodyPr/>
        <a:lstStyle/>
        <a:p>
          <a:r>
            <a:rPr lang="en-US" altLang="zh-CN" dirty="0" smtClean="0">
              <a:latin typeface="Arial" pitchFamily="34" charset="0"/>
              <a:ea typeface="Arial Unicode MS" pitchFamily="34" charset="-122"/>
              <a:cs typeface="Arial" pitchFamily="34" charset="0"/>
            </a:rPr>
            <a:t>Prolin-2.4</a:t>
          </a:r>
          <a:endParaRPr lang="zh-CN" altLang="en-US" dirty="0">
            <a:latin typeface="Arial" pitchFamily="34" charset="0"/>
            <a:ea typeface="Arial Unicode MS" pitchFamily="34" charset="-122"/>
            <a:cs typeface="Arial" pitchFamily="34" charset="0"/>
          </a:endParaRPr>
        </a:p>
      </dgm:t>
    </dgm:pt>
    <dgm:pt modelId="{62C03230-1A8D-4C10-8A5B-0D51566281A3}" type="parTrans" cxnId="{8E010076-C493-4D1F-A9FB-03DB17235493}">
      <dgm:prSet/>
      <dgm:spPr/>
      <dgm:t>
        <a:bodyPr/>
        <a:lstStyle/>
        <a:p>
          <a:endParaRPr lang="zh-CN" altLang="en-US"/>
        </a:p>
      </dgm:t>
    </dgm:pt>
    <dgm:pt modelId="{BE7EB277-1073-4E07-8BE1-CD0F6A405759}" type="sibTrans" cxnId="{8E010076-C493-4D1F-A9FB-03DB17235493}">
      <dgm:prSet/>
      <dgm:spPr/>
      <dgm:t>
        <a:bodyPr/>
        <a:lstStyle/>
        <a:p>
          <a:endParaRPr lang="zh-CN" altLang="en-US"/>
        </a:p>
      </dgm:t>
    </dgm:pt>
    <dgm:pt modelId="{AEF6E95E-A431-40E7-BC3A-B7B20F0C7AC2}">
      <dgm:prSet/>
      <dgm:spPr/>
      <dgm:t>
        <a:bodyPr/>
        <a:lstStyle/>
        <a:p>
          <a:r>
            <a:rPr lang="en-US" altLang="zh-CN" dirty="0" smtClean="0">
              <a:latin typeface="Arial" pitchFamily="34" charset="0"/>
              <a:ea typeface="Arial Unicode MS" pitchFamily="34" charset="-122"/>
              <a:cs typeface="Arial" pitchFamily="34" charset="0"/>
            </a:rPr>
            <a:t>Prolin-2.4</a:t>
          </a:r>
          <a:endParaRPr lang="zh-CN" altLang="en-US" dirty="0">
            <a:latin typeface="Arial" pitchFamily="34" charset="0"/>
            <a:ea typeface="Arial Unicode MS" pitchFamily="34" charset="-122"/>
            <a:cs typeface="Arial" pitchFamily="34" charset="0"/>
          </a:endParaRPr>
        </a:p>
      </dgm:t>
    </dgm:pt>
    <dgm:pt modelId="{327BE8DD-6AE8-468C-B814-C1C809A8A8E4}" type="parTrans" cxnId="{E51F4F6D-37C9-41C7-9EBD-41F1C7D1C320}">
      <dgm:prSet/>
      <dgm:spPr/>
      <dgm:t>
        <a:bodyPr/>
        <a:lstStyle/>
        <a:p>
          <a:endParaRPr lang="zh-CN" altLang="en-US"/>
        </a:p>
      </dgm:t>
    </dgm:pt>
    <dgm:pt modelId="{FE9AF627-2E07-4AF1-9A1F-A8ABBFA370D5}" type="sibTrans" cxnId="{E51F4F6D-37C9-41C7-9EBD-41F1C7D1C320}">
      <dgm:prSet/>
      <dgm:spPr/>
      <dgm:t>
        <a:bodyPr/>
        <a:lstStyle/>
        <a:p>
          <a:endParaRPr lang="zh-CN" altLang="en-US"/>
        </a:p>
      </dgm:t>
    </dgm:pt>
    <dgm:pt modelId="{0B5B0F38-4C95-443F-BED3-8065129F37FA}" type="pres">
      <dgm:prSet presAssocID="{BB75403F-AAAE-4C00-89B4-EA1E491EDEDD}" presName="Name0" presStyleCnt="0">
        <dgm:presLayoutVars>
          <dgm:dir/>
          <dgm:animLvl val="lvl"/>
          <dgm:resizeHandles val="exact"/>
        </dgm:presLayoutVars>
      </dgm:prSet>
      <dgm:spPr/>
      <dgm:t>
        <a:bodyPr/>
        <a:lstStyle/>
        <a:p>
          <a:endParaRPr lang="zh-CN" altLang="en-US"/>
        </a:p>
      </dgm:t>
    </dgm:pt>
    <dgm:pt modelId="{7A833A6B-3E35-4744-AB42-D6BD1EA687E5}" type="pres">
      <dgm:prSet presAssocID="{FCE03D4E-C860-4CB8-92B3-183B7CB37C1D}" presName="composite" presStyleCnt="0"/>
      <dgm:spPr/>
    </dgm:pt>
    <dgm:pt modelId="{4A221276-C301-48E0-9B6C-6AE77B81157F}" type="pres">
      <dgm:prSet presAssocID="{FCE03D4E-C860-4CB8-92B3-183B7CB37C1D}" presName="parTx" presStyleLbl="alignNode1" presStyleIdx="0" presStyleCnt="5">
        <dgm:presLayoutVars>
          <dgm:chMax val="0"/>
          <dgm:chPref val="0"/>
          <dgm:bulletEnabled val="1"/>
        </dgm:presLayoutVars>
      </dgm:prSet>
      <dgm:spPr/>
      <dgm:t>
        <a:bodyPr/>
        <a:lstStyle/>
        <a:p>
          <a:endParaRPr lang="zh-CN" altLang="en-US"/>
        </a:p>
      </dgm:t>
    </dgm:pt>
    <dgm:pt modelId="{FA363D62-CCA9-40C0-B6BA-955C2A3D5BAB}" type="pres">
      <dgm:prSet presAssocID="{FCE03D4E-C860-4CB8-92B3-183B7CB37C1D}" presName="desTx" presStyleLbl="alignAccFollowNode1" presStyleIdx="0" presStyleCnt="5">
        <dgm:presLayoutVars>
          <dgm:bulletEnabled val="1"/>
        </dgm:presLayoutVars>
      </dgm:prSet>
      <dgm:spPr/>
      <dgm:t>
        <a:bodyPr/>
        <a:lstStyle/>
        <a:p>
          <a:endParaRPr lang="zh-CN" altLang="en-US"/>
        </a:p>
      </dgm:t>
    </dgm:pt>
    <dgm:pt modelId="{05144480-C05B-4ACE-B12E-266017524E31}" type="pres">
      <dgm:prSet presAssocID="{58D01E9D-E197-4F72-9786-DC8B8F504A65}" presName="space" presStyleCnt="0"/>
      <dgm:spPr/>
    </dgm:pt>
    <dgm:pt modelId="{77EAAC52-0023-4BFC-9F71-997BABC65E9C}" type="pres">
      <dgm:prSet presAssocID="{EA29275C-8186-4877-A395-219691F8B4AF}" presName="composite" presStyleCnt="0"/>
      <dgm:spPr/>
    </dgm:pt>
    <dgm:pt modelId="{427299D6-FF19-4A48-BF96-447C09D9CB69}" type="pres">
      <dgm:prSet presAssocID="{EA29275C-8186-4877-A395-219691F8B4AF}" presName="parTx" presStyleLbl="alignNode1" presStyleIdx="1" presStyleCnt="5" custLinFactNeighborX="-2868">
        <dgm:presLayoutVars>
          <dgm:chMax val="0"/>
          <dgm:chPref val="0"/>
          <dgm:bulletEnabled val="1"/>
        </dgm:presLayoutVars>
      </dgm:prSet>
      <dgm:spPr/>
      <dgm:t>
        <a:bodyPr/>
        <a:lstStyle/>
        <a:p>
          <a:endParaRPr lang="zh-CN" altLang="en-US"/>
        </a:p>
      </dgm:t>
    </dgm:pt>
    <dgm:pt modelId="{9957ACE1-8026-4EA9-958F-BEF5D4F59592}" type="pres">
      <dgm:prSet presAssocID="{EA29275C-8186-4877-A395-219691F8B4AF}" presName="desTx" presStyleLbl="alignAccFollowNode1" presStyleIdx="1" presStyleCnt="5" custLinFactNeighborX="-3070" custLinFactNeighborY="757">
        <dgm:presLayoutVars>
          <dgm:bulletEnabled val="1"/>
        </dgm:presLayoutVars>
      </dgm:prSet>
      <dgm:spPr/>
      <dgm:t>
        <a:bodyPr/>
        <a:lstStyle/>
        <a:p>
          <a:endParaRPr lang="zh-CN" altLang="en-US"/>
        </a:p>
      </dgm:t>
    </dgm:pt>
    <dgm:pt modelId="{C3E60262-2F94-4F5E-B25E-B724EC859AA5}" type="pres">
      <dgm:prSet presAssocID="{6BE26E2F-C02F-4B06-AF9C-4669E52A352D}" presName="space" presStyleCnt="0"/>
      <dgm:spPr/>
    </dgm:pt>
    <dgm:pt modelId="{408F7A82-C0B5-4AFB-8259-2728A378B252}" type="pres">
      <dgm:prSet presAssocID="{46E8EB67-21B4-4F2C-91B9-290E0D29A594}" presName="composite" presStyleCnt="0"/>
      <dgm:spPr/>
    </dgm:pt>
    <dgm:pt modelId="{6E6C72B4-4329-4F57-8994-6C53C888FBED}" type="pres">
      <dgm:prSet presAssocID="{46E8EB67-21B4-4F2C-91B9-290E0D29A594}" presName="parTx" presStyleLbl="alignNode1" presStyleIdx="2" presStyleCnt="5">
        <dgm:presLayoutVars>
          <dgm:chMax val="0"/>
          <dgm:chPref val="0"/>
          <dgm:bulletEnabled val="1"/>
        </dgm:presLayoutVars>
      </dgm:prSet>
      <dgm:spPr/>
      <dgm:t>
        <a:bodyPr/>
        <a:lstStyle/>
        <a:p>
          <a:endParaRPr lang="zh-CN" altLang="en-US"/>
        </a:p>
      </dgm:t>
    </dgm:pt>
    <dgm:pt modelId="{8BA1366A-8ADB-4D93-ACFE-6AD5F7306B18}" type="pres">
      <dgm:prSet presAssocID="{46E8EB67-21B4-4F2C-91B9-290E0D29A594}" presName="desTx" presStyleLbl="alignAccFollowNode1" presStyleIdx="2" presStyleCnt="5">
        <dgm:presLayoutVars>
          <dgm:bulletEnabled val="1"/>
        </dgm:presLayoutVars>
      </dgm:prSet>
      <dgm:spPr/>
      <dgm:t>
        <a:bodyPr/>
        <a:lstStyle/>
        <a:p>
          <a:endParaRPr lang="zh-CN" altLang="en-US"/>
        </a:p>
      </dgm:t>
    </dgm:pt>
    <dgm:pt modelId="{6FAD870A-7E3D-4162-89E1-1B6B2019CD96}" type="pres">
      <dgm:prSet presAssocID="{80B2CF5A-055C-488E-AF0C-6C884A658168}" presName="space" presStyleCnt="0"/>
      <dgm:spPr/>
    </dgm:pt>
    <dgm:pt modelId="{745B0A6C-EFAB-4C57-A13F-CB887D4C9B7C}" type="pres">
      <dgm:prSet presAssocID="{ED1CA2C7-EC3E-4AE5-8E61-5A5CBDAF03B9}" presName="composite" presStyleCnt="0"/>
      <dgm:spPr/>
    </dgm:pt>
    <dgm:pt modelId="{F30268E5-EF87-4D48-9B7A-F3C7AEF97239}" type="pres">
      <dgm:prSet presAssocID="{ED1CA2C7-EC3E-4AE5-8E61-5A5CBDAF03B9}" presName="parTx" presStyleLbl="alignNode1" presStyleIdx="3" presStyleCnt="5">
        <dgm:presLayoutVars>
          <dgm:chMax val="0"/>
          <dgm:chPref val="0"/>
          <dgm:bulletEnabled val="1"/>
        </dgm:presLayoutVars>
      </dgm:prSet>
      <dgm:spPr/>
      <dgm:t>
        <a:bodyPr/>
        <a:lstStyle/>
        <a:p>
          <a:endParaRPr lang="zh-CN" altLang="en-US"/>
        </a:p>
      </dgm:t>
    </dgm:pt>
    <dgm:pt modelId="{3462D1F8-4FBF-40D5-BD30-CB08AB3BD3C4}" type="pres">
      <dgm:prSet presAssocID="{ED1CA2C7-EC3E-4AE5-8E61-5A5CBDAF03B9}" presName="desTx" presStyleLbl="alignAccFollowNode1" presStyleIdx="3" presStyleCnt="5">
        <dgm:presLayoutVars>
          <dgm:bulletEnabled val="1"/>
        </dgm:presLayoutVars>
      </dgm:prSet>
      <dgm:spPr/>
      <dgm:t>
        <a:bodyPr/>
        <a:lstStyle/>
        <a:p>
          <a:endParaRPr lang="zh-CN" altLang="en-US"/>
        </a:p>
      </dgm:t>
    </dgm:pt>
    <dgm:pt modelId="{69246EF7-2A44-4E16-9003-9E8ECB695849}" type="pres">
      <dgm:prSet presAssocID="{51F611E9-142A-4837-BEC7-F57C55BB8821}" presName="space" presStyleCnt="0"/>
      <dgm:spPr/>
    </dgm:pt>
    <dgm:pt modelId="{0844B9F2-AF5F-4204-8B58-063F5A616C11}" type="pres">
      <dgm:prSet presAssocID="{0C8D4285-913E-4137-B361-74E545152781}" presName="composite" presStyleCnt="0"/>
      <dgm:spPr/>
    </dgm:pt>
    <dgm:pt modelId="{DC67DC20-A09C-4C56-8ADD-6F54A5C07157}" type="pres">
      <dgm:prSet presAssocID="{0C8D4285-913E-4137-B361-74E545152781}" presName="parTx" presStyleLbl="alignNode1" presStyleIdx="4" presStyleCnt="5">
        <dgm:presLayoutVars>
          <dgm:chMax val="0"/>
          <dgm:chPref val="0"/>
          <dgm:bulletEnabled val="1"/>
        </dgm:presLayoutVars>
      </dgm:prSet>
      <dgm:spPr/>
      <dgm:t>
        <a:bodyPr/>
        <a:lstStyle/>
        <a:p>
          <a:endParaRPr lang="zh-CN" altLang="en-US"/>
        </a:p>
      </dgm:t>
    </dgm:pt>
    <dgm:pt modelId="{CE1D96B7-1D06-4189-9C37-EFC609F81E60}" type="pres">
      <dgm:prSet presAssocID="{0C8D4285-913E-4137-B361-74E545152781}" presName="desTx" presStyleLbl="alignAccFollowNode1" presStyleIdx="4" presStyleCnt="5">
        <dgm:presLayoutVars>
          <dgm:bulletEnabled val="1"/>
        </dgm:presLayoutVars>
      </dgm:prSet>
      <dgm:spPr/>
      <dgm:t>
        <a:bodyPr/>
        <a:lstStyle/>
        <a:p>
          <a:endParaRPr lang="zh-CN" altLang="en-US"/>
        </a:p>
      </dgm:t>
    </dgm:pt>
  </dgm:ptLst>
  <dgm:cxnLst>
    <dgm:cxn modelId="{942DFDF9-396E-4E86-9821-D01D555F9491}" type="presOf" srcId="{EA29275C-8186-4877-A395-219691F8B4AF}" destId="{427299D6-FF19-4A48-BF96-447C09D9CB69}" srcOrd="0" destOrd="0" presId="urn:microsoft.com/office/officeart/2005/8/layout/hList1"/>
    <dgm:cxn modelId="{EA7D53B7-33F9-464B-85CF-E4520F079799}" srcId="{ED1CA2C7-EC3E-4AE5-8E61-5A5CBDAF03B9}" destId="{F7DA6960-CE47-47C9-BA9E-B30A7E829F5C}" srcOrd="8" destOrd="0" parTransId="{F838F645-C153-433C-BAAD-F5645F8F3A02}" sibTransId="{695C8589-E5A6-4F48-A397-24E50F2EE05E}"/>
    <dgm:cxn modelId="{B45BB0A6-2986-4D16-BA15-54BBA07E206F}" srcId="{FCE03D4E-C860-4CB8-92B3-183B7CB37C1D}" destId="{42716F22-782F-4104-B1A6-1FF3348E7020}" srcOrd="4" destOrd="0" parTransId="{B2D3F498-F633-4092-821A-044567C3828B}" sibTransId="{1018B2B8-1B8F-44D0-A5BF-52C054CA6A45}"/>
    <dgm:cxn modelId="{BAF6C188-2612-41B7-BBCC-FF0D7C839B36}" type="presOf" srcId="{E62DD070-CB5F-4C6F-A6A4-9D4ECDFD4445}" destId="{8BA1366A-8ADB-4D93-ACFE-6AD5F7306B18}" srcOrd="0" destOrd="2" presId="urn:microsoft.com/office/officeart/2005/8/layout/hList1"/>
    <dgm:cxn modelId="{7AF44A67-DA3D-4481-8776-C828F1A70B16}" type="presOf" srcId="{CAF16B25-6E80-4BD8-9987-DB68E882372A}" destId="{FA363D62-CCA9-40C0-B6BA-955C2A3D5BAB}" srcOrd="0" destOrd="2" presId="urn:microsoft.com/office/officeart/2005/8/layout/hList1"/>
    <dgm:cxn modelId="{65CF7383-581E-4316-A733-AD7DE5EB0F11}" srcId="{EA29275C-8186-4877-A395-219691F8B4AF}" destId="{4B30B624-BFD4-466A-ABC9-EFA53AF7126D}" srcOrd="8" destOrd="0" parTransId="{A9C13F0A-1EEC-4D84-AC6A-9E33B21790A4}" sibTransId="{272F6CFF-88F5-4BA2-B353-5D1788E0E043}"/>
    <dgm:cxn modelId="{B5903426-BBB4-4877-8E3B-293655251952}" srcId="{ED1CA2C7-EC3E-4AE5-8E61-5A5CBDAF03B9}" destId="{00470A3F-0EE1-41F7-9123-3E46C0D2EB9B}" srcOrd="3" destOrd="0" parTransId="{678887B2-D81A-476B-9120-345D551FC1FE}" sibTransId="{F572C01B-CCEF-44DD-B359-A74413A4F2B8}"/>
    <dgm:cxn modelId="{A01855A7-3F6E-4F62-94F9-B310260ACD35}" type="presOf" srcId="{145F2DD7-E59E-4402-A12D-0A71D19751DC}" destId="{CE1D96B7-1D06-4189-9C37-EFC609F81E60}" srcOrd="0" destOrd="5" presId="urn:microsoft.com/office/officeart/2005/8/layout/hList1"/>
    <dgm:cxn modelId="{D7D9A5D8-B6B5-4AC7-8CAE-53F74226BFD6}" type="presOf" srcId="{EAAA5608-04DA-451A-AB93-A32630215E4C}" destId="{9957ACE1-8026-4EA9-958F-BEF5D4F59592}" srcOrd="0" destOrd="9" presId="urn:microsoft.com/office/officeart/2005/8/layout/hList1"/>
    <dgm:cxn modelId="{7B4A459C-DD05-4FD1-B0B9-9A4DD1B23A38}" srcId="{FCE03D4E-C860-4CB8-92B3-183B7CB37C1D}" destId="{69BF6EBD-AF53-407C-AF7F-80715AA348BD}" srcOrd="1" destOrd="0" parTransId="{8959E8A3-0815-48A6-94F1-1A17AB6601F5}" sibTransId="{A30155B4-4922-4D59-8240-A753ED358073}"/>
    <dgm:cxn modelId="{C90FCF39-8901-4E30-9576-3E64CDA42E2C}" srcId="{46E8EB67-21B4-4F2C-91B9-290E0D29A594}" destId="{E62DD070-CB5F-4C6F-A6A4-9D4ECDFD4445}" srcOrd="2" destOrd="0" parTransId="{4A4A9CA9-F237-43BD-A3E9-897B0CC99492}" sibTransId="{E6B5543E-1997-42AE-959A-D78373BAFE44}"/>
    <dgm:cxn modelId="{F733E26F-C811-45C6-BB65-BCCA537B9BB7}" srcId="{BB75403F-AAAE-4C00-89B4-EA1E491EDEDD}" destId="{FCE03D4E-C860-4CB8-92B3-183B7CB37C1D}" srcOrd="0" destOrd="0" parTransId="{858DC3D9-6141-4DB5-BC4C-6ADDA7EDCACE}" sibTransId="{58D01E9D-E197-4F72-9786-DC8B8F504A65}"/>
    <dgm:cxn modelId="{02811173-8B86-4E36-A921-BD7AC6CB80E6}" srcId="{BB75403F-AAAE-4C00-89B4-EA1E491EDEDD}" destId="{EA29275C-8186-4877-A395-219691F8B4AF}" srcOrd="1" destOrd="0" parTransId="{4C6FF4A6-FDB0-4868-AE4A-224FE2EB2EB8}" sibTransId="{6BE26E2F-C02F-4B06-AF9C-4669E52A352D}"/>
    <dgm:cxn modelId="{698F773F-2DB9-4255-BA05-B605BC94C437}" type="presOf" srcId="{FC1CD401-00EF-4DF1-80EB-A1935F771A30}" destId="{FA363D62-CCA9-40C0-B6BA-955C2A3D5BAB}" srcOrd="0" destOrd="0" presId="urn:microsoft.com/office/officeart/2005/8/layout/hList1"/>
    <dgm:cxn modelId="{23B1AFD1-3D8A-44A4-AC9D-348ED2BB9A47}" srcId="{46E8EB67-21B4-4F2C-91B9-290E0D29A594}" destId="{60D2468F-A97A-4B06-A92B-CC8D54AB422B}" srcOrd="4" destOrd="0" parTransId="{32E91D6F-EA7A-4D8B-B302-4B8CCE02619A}" sibTransId="{3FE1B42C-720B-45CA-903B-C850A3BF63B8}"/>
    <dgm:cxn modelId="{23586B80-AB3B-4289-AB97-61927B5632A3}" srcId="{FCE03D4E-C860-4CB8-92B3-183B7CB37C1D}" destId="{CAF16B25-6E80-4BD8-9987-DB68E882372A}" srcOrd="2" destOrd="0" parTransId="{96460F1F-7A30-4381-BDB3-15BD0DF9720B}" sibTransId="{C382A44B-4C03-4E16-B71F-F2EB60F9F178}"/>
    <dgm:cxn modelId="{7C3D8F42-579F-4599-B703-E6FEEFF68C4D}" srcId="{EA29275C-8186-4877-A395-219691F8B4AF}" destId="{FFF977EF-E97B-4269-8198-2F2D7464B8C1}" srcOrd="5" destOrd="0" parTransId="{18E40089-3C30-4CA4-80A0-C126F5819FE2}" sibTransId="{C83370D3-4282-4372-B752-3DA061A1A4F0}"/>
    <dgm:cxn modelId="{808F419F-3134-4823-811E-8A5981E5E368}" srcId="{0C8D4285-913E-4137-B361-74E545152781}" destId="{2C97AC8B-084A-4B69-86D7-49765F1BA832}" srcOrd="2" destOrd="0" parTransId="{382708C6-00DC-49BB-8CAD-0D0C41E50761}" sibTransId="{CD1516AA-6A18-41AF-B268-F990143F247C}"/>
    <dgm:cxn modelId="{88CBB548-27CA-438A-AA98-D6256128C5A4}" type="presOf" srcId="{EADD290A-FDCB-4744-9E0F-2B263CA61313}" destId="{3462D1F8-4FBF-40D5-BD30-CB08AB3BD3C4}" srcOrd="0" destOrd="1" presId="urn:microsoft.com/office/officeart/2005/8/layout/hList1"/>
    <dgm:cxn modelId="{1456435F-C90C-49AF-8606-DBDF6575A602}" srcId="{ED1CA2C7-EC3E-4AE5-8E61-5A5CBDAF03B9}" destId="{0ADF92FB-A51C-4E08-8735-0607EA4B8AB4}" srcOrd="9" destOrd="0" parTransId="{81A08D1F-6163-411C-A7D4-3621CBB227E2}" sibTransId="{C0AA08EE-83E8-43EC-8968-D4AF7C1C7077}"/>
    <dgm:cxn modelId="{8ABEC316-1E41-4DD7-A11D-707E44160ACF}" srcId="{46E8EB67-21B4-4F2C-91B9-290E0D29A594}" destId="{6069A9C6-F82A-48EA-828D-4AAE045158BB}" srcOrd="5" destOrd="0" parTransId="{178F1F4B-97BD-44F1-885F-A46D39AA2C33}" sibTransId="{57B8A888-2EAC-4056-804A-9D9323E583EE}"/>
    <dgm:cxn modelId="{D2FA7674-D2CC-4D65-A3D3-31D08E83ED79}" type="presOf" srcId="{7668012A-2B43-4477-B852-5784DD9801C2}" destId="{3462D1F8-4FBF-40D5-BD30-CB08AB3BD3C4}" srcOrd="0" destOrd="6" presId="urn:microsoft.com/office/officeart/2005/8/layout/hList1"/>
    <dgm:cxn modelId="{CB2B6DE8-515F-4810-8FB0-8C65EFB25D53}" type="presOf" srcId="{9CFC0691-2AB9-4778-9A34-69A7C937C921}" destId="{8BA1366A-8ADB-4D93-ACFE-6AD5F7306B18}" srcOrd="0" destOrd="8" presId="urn:microsoft.com/office/officeart/2005/8/layout/hList1"/>
    <dgm:cxn modelId="{095990D4-F8F0-494E-811E-91C682214008}" srcId="{0C8D4285-913E-4137-B361-74E545152781}" destId="{2B7C49C3-0717-4198-BA3F-738E922A2FC2}" srcOrd="7" destOrd="0" parTransId="{CDE5A20E-ABF0-426C-963B-6CE2E4E58B2F}" sibTransId="{4DE31A40-8266-4AB8-97F0-304CC7789CBE}"/>
    <dgm:cxn modelId="{B3AEC75D-D81C-46E5-8F83-5340F4F85861}" type="presOf" srcId="{84520853-AC42-4C40-8720-DC76DA2719DB}" destId="{3462D1F8-4FBF-40D5-BD30-CB08AB3BD3C4}" srcOrd="0" destOrd="5" presId="urn:microsoft.com/office/officeart/2005/8/layout/hList1"/>
    <dgm:cxn modelId="{A7B43A2A-4B18-4A4C-9F37-1D6DE9B46C6B}" type="presOf" srcId="{ADF182D3-C74A-4E2D-A237-C65F2630E11B}" destId="{CE1D96B7-1D06-4189-9C37-EFC609F81E60}" srcOrd="0" destOrd="4" presId="urn:microsoft.com/office/officeart/2005/8/layout/hList1"/>
    <dgm:cxn modelId="{EF43CA4D-E695-4252-BE70-5DA207FDD4AE}" type="presOf" srcId="{AF0363AF-BC21-4B01-B116-C26C404C2FDA}" destId="{8BA1366A-8ADB-4D93-ACFE-6AD5F7306B18}" srcOrd="0" destOrd="6" presId="urn:microsoft.com/office/officeart/2005/8/layout/hList1"/>
    <dgm:cxn modelId="{BDB43DF1-C85C-43C8-A627-BA6C959C2CD6}" type="presOf" srcId="{894DF54E-85D4-4D24-9484-22D40A5620CE}" destId="{8BA1366A-8ADB-4D93-ACFE-6AD5F7306B18}" srcOrd="0" destOrd="1" presId="urn:microsoft.com/office/officeart/2005/8/layout/hList1"/>
    <dgm:cxn modelId="{DADAEF96-22CB-4671-91B7-8D82ECEB184E}" srcId="{FCE03D4E-C860-4CB8-92B3-183B7CB37C1D}" destId="{F4EBD477-D0DF-40AB-9029-C2F964DECC93}" srcOrd="5" destOrd="0" parTransId="{7BBCCD26-811A-44A5-9FD2-B5298ACE1B32}" sibTransId="{AB529A4F-51BB-4C15-A905-77613638EA84}"/>
    <dgm:cxn modelId="{2C75FB95-9B18-4B67-B775-6FDC703A7C1E}" srcId="{ED1CA2C7-EC3E-4AE5-8E61-5A5CBDAF03B9}" destId="{7668012A-2B43-4477-B852-5784DD9801C2}" srcOrd="6" destOrd="0" parTransId="{C6EACF81-5546-4C01-A3BB-2FDB19389A07}" sibTransId="{A23ECA36-1701-432C-8456-DBE0B3C1F434}"/>
    <dgm:cxn modelId="{63203CDB-A8B0-4BDE-A6AF-D03245207C67}" srcId="{0C8D4285-913E-4137-B361-74E545152781}" destId="{8298DB35-3542-4C80-A994-033040BA580F}" srcOrd="3" destOrd="0" parTransId="{30826C87-D7AD-4A8F-981B-8DADD09CBE24}" sibTransId="{A1825536-A07D-4942-BE17-14BF4468789F}"/>
    <dgm:cxn modelId="{8E010076-C493-4D1F-A9FB-03DB17235493}" srcId="{ED1CA2C7-EC3E-4AE5-8E61-5A5CBDAF03B9}" destId="{9FC88339-9CC4-470E-9BF6-233AD8953C76}" srcOrd="0" destOrd="0" parTransId="{62C03230-1A8D-4C10-8A5B-0D51566281A3}" sibTransId="{BE7EB277-1073-4E07-8BE1-CD0F6A405759}"/>
    <dgm:cxn modelId="{4D2E706A-4ADF-455D-BEAA-8B5619821BCB}" srcId="{46E8EB67-21B4-4F2C-91B9-290E0D29A594}" destId="{39354797-3177-40CB-8839-1C279767FC27}" srcOrd="3" destOrd="0" parTransId="{D1BA8734-91B6-479A-81B7-856F4D39CA38}" sibTransId="{C74A8230-567D-4017-B20D-AA88372FFCE8}"/>
    <dgm:cxn modelId="{60F3BAB8-2283-45B9-A53F-0CE2B1ED5EF5}" srcId="{EA29275C-8186-4877-A395-219691F8B4AF}" destId="{F1C38E24-AAD7-4F96-9D14-4F68F520A8BF}" srcOrd="2" destOrd="0" parTransId="{3398C7BA-B87C-4C3E-B0C5-02C7451EF569}" sibTransId="{B6E9FDC3-4F3D-4FFC-AAD2-A2DDF5E8B35D}"/>
    <dgm:cxn modelId="{46A644DC-7285-460B-B15A-B95E53A8C574}" srcId="{ED1CA2C7-EC3E-4AE5-8E61-5A5CBDAF03B9}" destId="{7708D134-B0D1-48E1-ABB5-FA8E5A874FBF}" srcOrd="4" destOrd="0" parTransId="{515F1BCE-57D4-4D15-9CD5-00E2F6326FE7}" sibTransId="{2848DC04-DC0C-4FD3-856C-950E1C1241C1}"/>
    <dgm:cxn modelId="{048BF425-2F2F-432D-BD89-1C5E74B08F98}" type="presOf" srcId="{FC962846-0D2F-4B04-96DE-EF5B3BA02A2A}" destId="{8BA1366A-8ADB-4D93-ACFE-6AD5F7306B18}" srcOrd="0" destOrd="9" presId="urn:microsoft.com/office/officeart/2005/8/layout/hList1"/>
    <dgm:cxn modelId="{FC902DFA-CFB9-45D6-9EDA-3CCB8B1F2DAC}" srcId="{FCE03D4E-C860-4CB8-92B3-183B7CB37C1D}" destId="{FC1CD401-00EF-4DF1-80EB-A1935F771A30}" srcOrd="0" destOrd="0" parTransId="{964A2401-01BD-4E59-BDDB-BDB397ACF14C}" sibTransId="{FAE698A8-D411-4ED3-8611-02AD41B5B40D}"/>
    <dgm:cxn modelId="{B5493156-1F17-4948-9D2A-E24E23F92E19}" srcId="{BB75403F-AAAE-4C00-89B4-EA1E491EDEDD}" destId="{46E8EB67-21B4-4F2C-91B9-290E0D29A594}" srcOrd="2" destOrd="0" parTransId="{E81F13C2-98F1-42D8-A529-D3CCEFCBF31F}" sibTransId="{80B2CF5A-055C-488E-AF0C-6C884A658168}"/>
    <dgm:cxn modelId="{E7D3143B-2ADE-4B3C-B706-0F5EF1EF3996}" srcId="{ED1CA2C7-EC3E-4AE5-8E61-5A5CBDAF03B9}" destId="{84520853-AC42-4C40-8720-DC76DA2719DB}" srcOrd="5" destOrd="0" parTransId="{703B3187-29CD-4562-AE05-B7D1E08235A5}" sibTransId="{39D9CCF1-3DD9-4D7A-93BD-4B9704ADE599}"/>
    <dgm:cxn modelId="{AE5AF612-39B2-4D72-8366-C1BB75357FEA}" type="presOf" srcId="{6B0837AB-2C10-4623-8438-A079B042BE23}" destId="{CE1D96B7-1D06-4189-9C37-EFC609F81E60}" srcOrd="0" destOrd="9" presId="urn:microsoft.com/office/officeart/2005/8/layout/hList1"/>
    <dgm:cxn modelId="{A212E1CE-A6DD-4EF4-BC1E-5C052064E85B}" srcId="{0C8D4285-913E-4137-B361-74E545152781}" destId="{99315A97-03D2-4042-87C5-241A8EF6083A}" srcOrd="6" destOrd="0" parTransId="{19F952ED-AF4F-4977-AD81-C776C1F10A6D}" sibTransId="{36C8D657-4E9B-4BE0-A4F4-E8F00A3E28B5}"/>
    <dgm:cxn modelId="{4F4CCBCB-CF7A-4804-87DD-59F9011FE5D6}" type="presOf" srcId="{F1C38E24-AAD7-4F96-9D14-4F68F520A8BF}" destId="{9957ACE1-8026-4EA9-958F-BEF5D4F59592}" srcOrd="0" destOrd="2" presId="urn:microsoft.com/office/officeart/2005/8/layout/hList1"/>
    <dgm:cxn modelId="{1E5B3E33-B696-46FA-9FDF-A88C23CE2781}" type="presOf" srcId="{70D47CD6-BB39-4979-9C2B-B0684B2A32FB}" destId="{9957ACE1-8026-4EA9-958F-BEF5D4F59592}" srcOrd="0" destOrd="4" presId="urn:microsoft.com/office/officeart/2005/8/layout/hList1"/>
    <dgm:cxn modelId="{5FBE9D59-3317-4B76-8E1B-C216EC58861F}" type="presOf" srcId="{2C97AC8B-084A-4B69-86D7-49765F1BA832}" destId="{CE1D96B7-1D06-4189-9C37-EFC609F81E60}" srcOrd="0" destOrd="2" presId="urn:microsoft.com/office/officeart/2005/8/layout/hList1"/>
    <dgm:cxn modelId="{A4152FCE-B891-4607-A656-5C70BA534497}" type="presOf" srcId="{24E94AB7-9243-4891-A821-67B7ABE7CC4F}" destId="{9957ACE1-8026-4EA9-958F-BEF5D4F59592}" srcOrd="0" destOrd="6" presId="urn:microsoft.com/office/officeart/2005/8/layout/hList1"/>
    <dgm:cxn modelId="{3369A5CC-C595-414D-8644-98EBC7DC84DC}" srcId="{FCE03D4E-C860-4CB8-92B3-183B7CB37C1D}" destId="{75F4C85C-78F5-4D36-BCE9-F337F324A758}" srcOrd="6" destOrd="0" parTransId="{2F35F72E-8A1E-40FD-A6DC-B81B56E5A97A}" sibTransId="{B4A406ED-B641-49B1-A9F7-B91D3F1E7A7A}"/>
    <dgm:cxn modelId="{7F646650-E9D7-4975-B372-227A8C318BA6}" type="presOf" srcId="{0C8D4285-913E-4137-B361-74E545152781}" destId="{DC67DC20-A09C-4C56-8ADD-6F54A5C07157}" srcOrd="0" destOrd="0" presId="urn:microsoft.com/office/officeart/2005/8/layout/hList1"/>
    <dgm:cxn modelId="{60085AB8-DB2C-48BC-B407-AE8FA557F738}" type="presOf" srcId="{46E8EB67-21B4-4F2C-91B9-290E0D29A594}" destId="{6E6C72B4-4329-4F57-8994-6C53C888FBED}" srcOrd="0" destOrd="0" presId="urn:microsoft.com/office/officeart/2005/8/layout/hList1"/>
    <dgm:cxn modelId="{56F25BCA-55DC-44F2-B9AC-1DD811ED2FE2}" type="presOf" srcId="{AEF6E95E-A431-40E7-BC3A-B7B20F0C7AC2}" destId="{CE1D96B7-1D06-4189-9C37-EFC609F81E60}" srcOrd="0" destOrd="0" presId="urn:microsoft.com/office/officeart/2005/8/layout/hList1"/>
    <dgm:cxn modelId="{B15C0978-BA2B-4170-878D-81CE5FD367AF}" type="presOf" srcId="{2F94DA6F-1FEB-4793-A855-10CCEFC86E46}" destId="{CE1D96B7-1D06-4189-9C37-EFC609F81E60}" srcOrd="0" destOrd="8" presId="urn:microsoft.com/office/officeart/2005/8/layout/hList1"/>
    <dgm:cxn modelId="{A3CC8E2D-1EDF-4B18-A65B-3715ED622172}" srcId="{0C8D4285-913E-4137-B361-74E545152781}" destId="{2F94DA6F-1FEB-4793-A855-10CCEFC86E46}" srcOrd="8" destOrd="0" parTransId="{A729F5D7-FE94-404C-B70A-90642A5C5617}" sibTransId="{9E63141D-1814-42EC-B0B3-8D74273E442A}"/>
    <dgm:cxn modelId="{0DC5CEE5-6A33-4E6C-B9D0-DACAF9F9E439}" type="presOf" srcId="{69BF6EBD-AF53-407C-AF7F-80715AA348BD}" destId="{FA363D62-CCA9-40C0-B6BA-955C2A3D5BAB}" srcOrd="0" destOrd="1" presId="urn:microsoft.com/office/officeart/2005/8/layout/hList1"/>
    <dgm:cxn modelId="{A68DDFFB-0F34-49C3-A350-7C58BB8BCC7F}" srcId="{FCE03D4E-C860-4CB8-92B3-183B7CB37C1D}" destId="{936FE3A6-E1BC-4D5B-BB1E-20D002E37E8A}" srcOrd="7" destOrd="0" parTransId="{67C168D1-DEB4-400F-BAFA-CFB8B4A84AAD}" sibTransId="{7B547D76-F010-4088-B3AE-A7868380AE6E}"/>
    <dgm:cxn modelId="{91CDC89B-DE44-404B-947F-2F33137978C2}" srcId="{46E8EB67-21B4-4F2C-91B9-290E0D29A594}" destId="{AF0363AF-BC21-4B01-B116-C26C404C2FDA}" srcOrd="6" destOrd="0" parTransId="{FDCB775A-F4EA-4D29-B03E-4103605DB7C8}" sibTransId="{105325F3-E1FC-4658-BF0F-283287A7CA3B}"/>
    <dgm:cxn modelId="{58B48814-B788-4AF1-83BF-FA1E36B6A633}" type="presOf" srcId="{6069A9C6-F82A-48EA-828D-4AAE045158BB}" destId="{8BA1366A-8ADB-4D93-ACFE-6AD5F7306B18}" srcOrd="0" destOrd="5" presId="urn:microsoft.com/office/officeart/2005/8/layout/hList1"/>
    <dgm:cxn modelId="{87EB146C-243A-4067-8084-6B8FBB3DE3C7}" srcId="{46E8EB67-21B4-4F2C-91B9-290E0D29A594}" destId="{9CFC0691-2AB9-4778-9A34-69A7C937C921}" srcOrd="8" destOrd="0" parTransId="{6279D505-C48E-4264-8EC7-23B33F9DAFA8}" sibTransId="{D2E52D9B-9B26-4AE6-936A-723E3342DAF5}"/>
    <dgm:cxn modelId="{CC3F92D8-C614-44B4-9B5B-9B73244343EA}" srcId="{ED1CA2C7-EC3E-4AE5-8E61-5A5CBDAF03B9}" destId="{15F26F2B-6143-4D89-AA9C-73B700C1AE7A}" srcOrd="2" destOrd="0" parTransId="{21C1227A-C0C2-4359-955E-E0B18AF75DD0}" sibTransId="{AECF5081-25EF-4485-9AE2-0BDCCE4C2168}"/>
    <dgm:cxn modelId="{E1DAA6C2-7412-4939-AF17-CB2C2C14F3A8}" srcId="{0C8D4285-913E-4137-B361-74E545152781}" destId="{172640AA-86E8-4A34-A512-687D69A88A0D}" srcOrd="1" destOrd="0" parTransId="{A3FF5FC9-751D-43C2-8034-C109A35225D1}" sibTransId="{8B3EDDA6-C349-410D-BAE3-43455014BC67}"/>
    <dgm:cxn modelId="{4BE576AB-F670-455B-81D1-4659EA2CFF18}" type="presOf" srcId="{66F2C6C5-3968-437B-A42C-F185CFCDBD52}" destId="{9957ACE1-8026-4EA9-958F-BEF5D4F59592}" srcOrd="0" destOrd="0" presId="urn:microsoft.com/office/officeart/2005/8/layout/hList1"/>
    <dgm:cxn modelId="{D81D2F09-810C-4174-B681-4AB9289E47E4}" type="presOf" srcId="{9EBF6EA3-609A-4E36-93EE-1B1674E0B305}" destId="{8BA1366A-8ADB-4D93-ACFE-6AD5F7306B18}" srcOrd="0" destOrd="0" presId="urn:microsoft.com/office/officeart/2005/8/layout/hList1"/>
    <dgm:cxn modelId="{5FA85E7C-8377-4D5E-8AC4-6444D79778B3}" srcId="{46E8EB67-21B4-4F2C-91B9-290E0D29A594}" destId="{9EBF6EA3-609A-4E36-93EE-1B1674E0B305}" srcOrd="0" destOrd="0" parTransId="{7AB2A810-5BDC-48EF-8FF0-2B73007E1968}" sibTransId="{68D7537B-1000-4B3B-B92D-0B368240C329}"/>
    <dgm:cxn modelId="{EF042374-BA4E-42CF-8129-906F2A7093E3}" type="presOf" srcId="{39354797-3177-40CB-8839-1C279767FC27}" destId="{8BA1366A-8ADB-4D93-ACFE-6AD5F7306B18}" srcOrd="0" destOrd="3" presId="urn:microsoft.com/office/officeart/2005/8/layout/hList1"/>
    <dgm:cxn modelId="{27AC6D23-568D-4A79-B3BE-950F6D893EAC}" type="presOf" srcId="{8298DB35-3542-4C80-A994-033040BA580F}" destId="{CE1D96B7-1D06-4189-9C37-EFC609F81E60}" srcOrd="0" destOrd="3" presId="urn:microsoft.com/office/officeart/2005/8/layout/hList1"/>
    <dgm:cxn modelId="{E51F4F6D-37C9-41C7-9EBD-41F1C7D1C320}" srcId="{0C8D4285-913E-4137-B361-74E545152781}" destId="{AEF6E95E-A431-40E7-BC3A-B7B20F0C7AC2}" srcOrd="0" destOrd="0" parTransId="{327BE8DD-6AE8-468C-B814-C1C809A8A8E4}" sibTransId="{FE9AF627-2E07-4AF1-9A1F-A8ABBFA370D5}"/>
    <dgm:cxn modelId="{F06E55B6-685B-4D3C-BB4C-0A75B49AE92E}" srcId="{0C8D4285-913E-4137-B361-74E545152781}" destId="{145F2DD7-E59E-4402-A12D-0A71D19751DC}" srcOrd="5" destOrd="0" parTransId="{1350E4DF-06FA-4C8D-8513-6C4DFA8CDFBA}" sibTransId="{13BE436D-F88B-4060-BE63-876658AAB01B}"/>
    <dgm:cxn modelId="{93E8E86C-804C-4CCE-B619-5204D6B50CF9}" type="presOf" srcId="{936FE3A6-E1BC-4D5B-BB1E-20D002E37E8A}" destId="{FA363D62-CCA9-40C0-B6BA-955C2A3D5BAB}" srcOrd="0" destOrd="7" presId="urn:microsoft.com/office/officeart/2005/8/layout/hList1"/>
    <dgm:cxn modelId="{D7F1A303-7542-4C10-9EA4-94C86EECAF20}" type="presOf" srcId="{15F26F2B-6143-4D89-AA9C-73B700C1AE7A}" destId="{3462D1F8-4FBF-40D5-BD30-CB08AB3BD3C4}" srcOrd="0" destOrd="2" presId="urn:microsoft.com/office/officeart/2005/8/layout/hList1"/>
    <dgm:cxn modelId="{38A682A8-8D79-4EEB-859A-AE4E9F468AE2}" type="presOf" srcId="{9FC88339-9CC4-470E-9BF6-233AD8953C76}" destId="{3462D1F8-4FBF-40D5-BD30-CB08AB3BD3C4}" srcOrd="0" destOrd="0" presId="urn:microsoft.com/office/officeart/2005/8/layout/hList1"/>
    <dgm:cxn modelId="{608C7328-6F51-4EB8-8CA7-962E29BDB9AA}" srcId="{EA29275C-8186-4877-A395-219691F8B4AF}" destId="{6BE4AE9D-AABB-494C-8745-D7AE44F4662D}" srcOrd="1" destOrd="0" parTransId="{AB150996-A01C-4B6A-91EA-06AE2DF23D21}" sibTransId="{84D6F75E-8229-41BD-837B-7938B698278D}"/>
    <dgm:cxn modelId="{A69A33BA-EA0B-4138-B0D8-214DB0BF39B3}" type="presOf" srcId="{F4EBD477-D0DF-40AB-9029-C2F964DECC93}" destId="{FA363D62-CCA9-40C0-B6BA-955C2A3D5BAB}" srcOrd="0" destOrd="5" presId="urn:microsoft.com/office/officeart/2005/8/layout/hList1"/>
    <dgm:cxn modelId="{13CEEFBE-B042-462B-A49A-B9728589AFDB}" srcId="{0C8D4285-913E-4137-B361-74E545152781}" destId="{6B0837AB-2C10-4623-8438-A079B042BE23}" srcOrd="9" destOrd="0" parTransId="{F3768AB4-3435-43BF-B41F-EA5EC17EC9AE}" sibTransId="{45C2ECDA-755C-4C93-94F2-17632A4B5FC6}"/>
    <dgm:cxn modelId="{C3FEB6E3-7215-46E3-8494-43C99317E507}" type="presOf" srcId="{99315A97-03D2-4042-87C5-241A8EF6083A}" destId="{CE1D96B7-1D06-4189-9C37-EFC609F81E60}" srcOrd="0" destOrd="6" presId="urn:microsoft.com/office/officeart/2005/8/layout/hList1"/>
    <dgm:cxn modelId="{2D6F8800-412A-489B-92F0-3A0A25D8BD7C}" type="presOf" srcId="{2B7C49C3-0717-4198-BA3F-738E922A2FC2}" destId="{CE1D96B7-1D06-4189-9C37-EFC609F81E60}" srcOrd="0" destOrd="7" presId="urn:microsoft.com/office/officeart/2005/8/layout/hList1"/>
    <dgm:cxn modelId="{458AB62C-774F-4FB9-B89E-BC60D7375516}" srcId="{46E8EB67-21B4-4F2C-91B9-290E0D29A594}" destId="{FC962846-0D2F-4B04-96DE-EF5B3BA02A2A}" srcOrd="9" destOrd="0" parTransId="{236A7D76-5926-470D-8318-7721696C0CB7}" sibTransId="{7E1BE656-3FE0-4978-84A1-A5C8B4F7C3CF}"/>
    <dgm:cxn modelId="{52B80989-C76B-453A-AB16-D6DD972DBF4D}" type="presOf" srcId="{BB75403F-AAAE-4C00-89B4-EA1E491EDEDD}" destId="{0B5B0F38-4C95-443F-BED3-8065129F37FA}" srcOrd="0" destOrd="0" presId="urn:microsoft.com/office/officeart/2005/8/layout/hList1"/>
    <dgm:cxn modelId="{573C082D-01F4-426D-8615-F633BAA6DE9F}" srcId="{ED1CA2C7-EC3E-4AE5-8E61-5A5CBDAF03B9}" destId="{909394AB-602A-4EC0-BEBB-299B5BC40578}" srcOrd="7" destOrd="0" parTransId="{FDEEB2F5-3B0B-42EE-B680-79A8580E4B52}" sibTransId="{C061A71F-0084-4FD9-82BC-319DE3F27937}"/>
    <dgm:cxn modelId="{2B8845A6-9B01-47D9-8FF0-1171AD47B548}" type="presOf" srcId="{75F4C85C-78F5-4D36-BCE9-F337F324A758}" destId="{FA363D62-CCA9-40C0-B6BA-955C2A3D5BAB}" srcOrd="0" destOrd="6" presId="urn:microsoft.com/office/officeart/2005/8/layout/hList1"/>
    <dgm:cxn modelId="{3342EF6B-5A5A-480C-AC43-5A4DBF8E5D8D}" type="presOf" srcId="{FFF977EF-E97B-4269-8198-2F2D7464B8C1}" destId="{9957ACE1-8026-4EA9-958F-BEF5D4F59592}" srcOrd="0" destOrd="5" presId="urn:microsoft.com/office/officeart/2005/8/layout/hList1"/>
    <dgm:cxn modelId="{44E76ACF-B7A9-41A1-9C09-9D09C0FB84DA}" type="presOf" srcId="{7708D134-B0D1-48E1-ABB5-FA8E5A874FBF}" destId="{3462D1F8-4FBF-40D5-BD30-CB08AB3BD3C4}" srcOrd="0" destOrd="4" presId="urn:microsoft.com/office/officeart/2005/8/layout/hList1"/>
    <dgm:cxn modelId="{2242A323-0507-45A2-A8DE-70CE5373C07B}" type="presOf" srcId="{42716F22-782F-4104-B1A6-1FF3348E7020}" destId="{FA363D62-CCA9-40C0-B6BA-955C2A3D5BAB}" srcOrd="0" destOrd="4" presId="urn:microsoft.com/office/officeart/2005/8/layout/hList1"/>
    <dgm:cxn modelId="{06EAA848-679A-43AE-878A-9C4DC6404232}" type="presOf" srcId="{909394AB-602A-4EC0-BEBB-299B5BC40578}" destId="{3462D1F8-4FBF-40D5-BD30-CB08AB3BD3C4}" srcOrd="0" destOrd="7" presId="urn:microsoft.com/office/officeart/2005/8/layout/hList1"/>
    <dgm:cxn modelId="{775208F5-E669-4806-BB0B-096A7AAF839A}" srcId="{ED1CA2C7-EC3E-4AE5-8E61-5A5CBDAF03B9}" destId="{EADD290A-FDCB-4744-9E0F-2B263CA61313}" srcOrd="1" destOrd="0" parTransId="{45F3753D-245A-4FAB-A4E8-5C4443E4EFA6}" sibTransId="{D053D083-EDBE-453D-8733-6A9408BF2CB8}"/>
    <dgm:cxn modelId="{817E8198-7240-4DA1-98C1-B0CD1C7926DA}" type="presOf" srcId="{AA3210F0-0C5B-43B7-94BA-270A4CA65460}" destId="{9957ACE1-8026-4EA9-958F-BEF5D4F59592}" srcOrd="0" destOrd="3" presId="urn:microsoft.com/office/officeart/2005/8/layout/hList1"/>
    <dgm:cxn modelId="{25178C66-5C31-474D-AF03-B1C251A837A0}" srcId="{EA29275C-8186-4877-A395-219691F8B4AF}" destId="{EAAA5608-04DA-451A-AB93-A32630215E4C}" srcOrd="9" destOrd="0" parTransId="{5EC8086F-FD43-4323-B47F-9A35E92A6643}" sibTransId="{89569609-6879-4345-89B1-9F089891F76E}"/>
    <dgm:cxn modelId="{94D8954B-8587-4636-B77A-CEA4C63ACCBB}" srcId="{EA29275C-8186-4877-A395-219691F8B4AF}" destId="{66F2C6C5-3968-437B-A42C-F185CFCDBD52}" srcOrd="0" destOrd="0" parTransId="{E61646FB-1535-4BE0-9EA5-4DF81F5C0546}" sibTransId="{CE92C031-183A-45C7-8BF6-5BA42D6B5483}"/>
    <dgm:cxn modelId="{CAAFC683-F037-479F-854B-3581988483ED}" srcId="{EA29275C-8186-4877-A395-219691F8B4AF}" destId="{24E94AB7-9243-4891-A821-67B7ABE7CC4F}" srcOrd="6" destOrd="0" parTransId="{23137587-13E0-4624-80F2-39D9CC9F51E8}" sibTransId="{05F80F9D-0CA1-4D49-89FA-B05578C585E7}"/>
    <dgm:cxn modelId="{C40C800A-7F95-4A82-845D-FBAF39D24FAB}" srcId="{0C8D4285-913E-4137-B361-74E545152781}" destId="{ADF182D3-C74A-4E2D-A237-C65F2630E11B}" srcOrd="4" destOrd="0" parTransId="{20ACA7C0-A2F3-4086-B5E3-D0525003BE73}" sibTransId="{3111608D-0819-49EB-80CE-FD8D31B51823}"/>
    <dgm:cxn modelId="{D3A6A8CE-2F08-475D-A993-2FC0A4E4BD88}" type="presOf" srcId="{FCE03D4E-C860-4CB8-92B3-183B7CB37C1D}" destId="{4A221276-C301-48E0-9B6C-6AE77B81157F}" srcOrd="0" destOrd="0" presId="urn:microsoft.com/office/officeart/2005/8/layout/hList1"/>
    <dgm:cxn modelId="{176E3422-2162-4A4F-9E15-45E96AB58C21}" type="presOf" srcId="{172640AA-86E8-4A34-A512-687D69A88A0D}" destId="{CE1D96B7-1D06-4189-9C37-EFC609F81E60}" srcOrd="0" destOrd="1" presId="urn:microsoft.com/office/officeart/2005/8/layout/hList1"/>
    <dgm:cxn modelId="{7ED2E1D1-4522-4015-93C4-7896E3827DAD}" srcId="{FCE03D4E-C860-4CB8-92B3-183B7CB37C1D}" destId="{FDECE8BD-FECF-49CC-9090-86001DCBBD18}" srcOrd="3" destOrd="0" parTransId="{670CA543-BB55-48B7-A252-636302DE308A}" sibTransId="{795E3A8E-1F24-4D5C-8484-8FD71C6F019C}"/>
    <dgm:cxn modelId="{0B02F5B4-8D5E-422F-B288-C17C4A8D8A2A}" srcId="{BB75403F-AAAE-4C00-89B4-EA1E491EDEDD}" destId="{0C8D4285-913E-4137-B361-74E545152781}" srcOrd="4" destOrd="0" parTransId="{FBAC2B55-1ACB-4EE7-8D31-EFCCC1BC0DA7}" sibTransId="{F20A0627-3E5F-479E-B5EE-469EEFC1E5F6}"/>
    <dgm:cxn modelId="{41CC92BE-1942-45E7-8C14-1FF093243052}" type="presOf" srcId="{0ADF92FB-A51C-4E08-8735-0607EA4B8AB4}" destId="{3462D1F8-4FBF-40D5-BD30-CB08AB3BD3C4}" srcOrd="0" destOrd="9" presId="urn:microsoft.com/office/officeart/2005/8/layout/hList1"/>
    <dgm:cxn modelId="{301EBB6B-F377-4BC6-9EBD-267EF8DF2B06}" type="presOf" srcId="{4B30B624-BFD4-466A-ABC9-EFA53AF7126D}" destId="{9957ACE1-8026-4EA9-958F-BEF5D4F59592}" srcOrd="0" destOrd="8" presId="urn:microsoft.com/office/officeart/2005/8/layout/hList1"/>
    <dgm:cxn modelId="{67CC9D76-B352-41D3-A9AB-3C5CF818F7A2}" type="presOf" srcId="{6BE4AE9D-AABB-494C-8745-D7AE44F4662D}" destId="{9957ACE1-8026-4EA9-958F-BEF5D4F59592}" srcOrd="0" destOrd="1" presId="urn:microsoft.com/office/officeart/2005/8/layout/hList1"/>
    <dgm:cxn modelId="{2F6C92EF-9208-4235-BBB6-6AE225480A73}" type="presOf" srcId="{FBA2FA30-965F-40B0-B8C3-3621B4A40E11}" destId="{9957ACE1-8026-4EA9-958F-BEF5D4F59592}" srcOrd="0" destOrd="7" presId="urn:microsoft.com/office/officeart/2005/8/layout/hList1"/>
    <dgm:cxn modelId="{4BD799CD-07D1-49F0-B820-DD64AAAB38D8}" srcId="{EA29275C-8186-4877-A395-219691F8B4AF}" destId="{AA3210F0-0C5B-43B7-94BA-270A4CA65460}" srcOrd="3" destOrd="0" parTransId="{46E83C21-6037-4BB3-A625-BD1C86C0CC16}" sibTransId="{F113424E-1129-48E3-AC64-48D3BD344117}"/>
    <dgm:cxn modelId="{8E37877C-DDEC-450C-B3AF-975BBFF81765}" type="presOf" srcId="{8C494873-A39D-42D9-8D83-37A243A3E5C6}" destId="{8BA1366A-8ADB-4D93-ACFE-6AD5F7306B18}" srcOrd="0" destOrd="7" presId="urn:microsoft.com/office/officeart/2005/8/layout/hList1"/>
    <dgm:cxn modelId="{2B73B27A-F1B9-470B-81CC-2B72EA6A9828}" type="presOf" srcId="{FDECE8BD-FECF-49CC-9090-86001DCBBD18}" destId="{FA363D62-CCA9-40C0-B6BA-955C2A3D5BAB}" srcOrd="0" destOrd="3" presId="urn:microsoft.com/office/officeart/2005/8/layout/hList1"/>
    <dgm:cxn modelId="{891A9E1A-AC8E-4FF8-AB6B-E52B28D46E71}" srcId="{EA29275C-8186-4877-A395-219691F8B4AF}" destId="{FBA2FA30-965F-40B0-B8C3-3621B4A40E11}" srcOrd="7" destOrd="0" parTransId="{0535B434-9357-4BA4-84F5-03A266800330}" sibTransId="{AB44173A-B7B9-4A7E-BD92-01F869A1E4F6}"/>
    <dgm:cxn modelId="{F690BC1C-E09D-4D23-87EF-6CF910DB7574}" srcId="{BB75403F-AAAE-4C00-89B4-EA1E491EDEDD}" destId="{ED1CA2C7-EC3E-4AE5-8E61-5A5CBDAF03B9}" srcOrd="3" destOrd="0" parTransId="{048CB331-0C87-4348-97DF-E78F2BACC525}" sibTransId="{51F611E9-142A-4837-BEC7-F57C55BB8821}"/>
    <dgm:cxn modelId="{65EB8A3E-95DC-4484-9D92-A739F043DAFB}" srcId="{0C8D4285-913E-4137-B361-74E545152781}" destId="{BC861F74-049C-483C-971F-1EDBE6A7F034}" srcOrd="10" destOrd="0" parTransId="{7E63C6CF-9972-4EB6-9CEC-CD3913378A96}" sibTransId="{E2774A6D-F842-4785-B046-2353AE7FC167}"/>
    <dgm:cxn modelId="{92F62C9F-149E-4E18-8420-48D111CDE67E}" srcId="{46E8EB67-21B4-4F2C-91B9-290E0D29A594}" destId="{8C494873-A39D-42D9-8D83-37A243A3E5C6}" srcOrd="7" destOrd="0" parTransId="{D5846273-AB02-4506-A286-64511A2AC114}" sibTransId="{CBDCF48B-86AA-4CB1-B598-23E0050D8520}"/>
    <dgm:cxn modelId="{E48532CA-1C34-43E5-B88D-7CFCADFCC344}" type="presOf" srcId="{F7DA6960-CE47-47C9-BA9E-B30A7E829F5C}" destId="{3462D1F8-4FBF-40D5-BD30-CB08AB3BD3C4}" srcOrd="0" destOrd="8" presId="urn:microsoft.com/office/officeart/2005/8/layout/hList1"/>
    <dgm:cxn modelId="{4E70D0CF-E219-4981-BEAD-451505CF935A}" srcId="{EA29275C-8186-4877-A395-219691F8B4AF}" destId="{70D47CD6-BB39-4979-9C2B-B0684B2A32FB}" srcOrd="4" destOrd="0" parTransId="{3576AF2F-8C12-4EDC-B5A5-E87B3B2BEDD6}" sibTransId="{BC7DB201-49CE-43E9-95E2-DD5F8395691E}"/>
    <dgm:cxn modelId="{25B67021-1DC9-4D08-AA36-B6436A7F381C}" type="presOf" srcId="{BC861F74-049C-483C-971F-1EDBE6A7F034}" destId="{CE1D96B7-1D06-4189-9C37-EFC609F81E60}" srcOrd="0" destOrd="10" presId="urn:microsoft.com/office/officeart/2005/8/layout/hList1"/>
    <dgm:cxn modelId="{3A1F40D4-FD28-483E-A9AB-4FBD8359B54E}" srcId="{46E8EB67-21B4-4F2C-91B9-290E0D29A594}" destId="{894DF54E-85D4-4D24-9484-22D40A5620CE}" srcOrd="1" destOrd="0" parTransId="{3D75FCCD-1C30-47E0-97A9-E64222049123}" sibTransId="{3531E44D-B042-4636-A13C-DAA806EC405A}"/>
    <dgm:cxn modelId="{401EDD89-427A-4283-88DA-5747C308B9F9}" type="presOf" srcId="{60D2468F-A97A-4B06-A92B-CC8D54AB422B}" destId="{8BA1366A-8ADB-4D93-ACFE-6AD5F7306B18}" srcOrd="0" destOrd="4" presId="urn:microsoft.com/office/officeart/2005/8/layout/hList1"/>
    <dgm:cxn modelId="{1FAB4ECF-F782-42AC-A484-3A8723B39F31}" type="presOf" srcId="{00470A3F-0EE1-41F7-9123-3E46C0D2EB9B}" destId="{3462D1F8-4FBF-40D5-BD30-CB08AB3BD3C4}" srcOrd="0" destOrd="3" presId="urn:microsoft.com/office/officeart/2005/8/layout/hList1"/>
    <dgm:cxn modelId="{75A8EF81-F45F-4FFE-BD06-2901042631E4}" type="presOf" srcId="{ED1CA2C7-EC3E-4AE5-8E61-5A5CBDAF03B9}" destId="{F30268E5-EF87-4D48-9B7A-F3C7AEF97239}" srcOrd="0" destOrd="0" presId="urn:microsoft.com/office/officeart/2005/8/layout/hList1"/>
    <dgm:cxn modelId="{BC17AD64-A628-4E00-91EF-7DB9F150B6CE}" type="presParOf" srcId="{0B5B0F38-4C95-443F-BED3-8065129F37FA}" destId="{7A833A6B-3E35-4744-AB42-D6BD1EA687E5}" srcOrd="0" destOrd="0" presId="urn:microsoft.com/office/officeart/2005/8/layout/hList1"/>
    <dgm:cxn modelId="{AF8C4668-3CE1-475F-AAF7-57E716CCF721}" type="presParOf" srcId="{7A833A6B-3E35-4744-AB42-D6BD1EA687E5}" destId="{4A221276-C301-48E0-9B6C-6AE77B81157F}" srcOrd="0" destOrd="0" presId="urn:microsoft.com/office/officeart/2005/8/layout/hList1"/>
    <dgm:cxn modelId="{8E870232-D7C4-4406-9AC6-13A87AA5AE7F}" type="presParOf" srcId="{7A833A6B-3E35-4744-AB42-D6BD1EA687E5}" destId="{FA363D62-CCA9-40C0-B6BA-955C2A3D5BAB}" srcOrd="1" destOrd="0" presId="urn:microsoft.com/office/officeart/2005/8/layout/hList1"/>
    <dgm:cxn modelId="{150CD2DC-EAAC-4EC3-9A25-31B24ED5E923}" type="presParOf" srcId="{0B5B0F38-4C95-443F-BED3-8065129F37FA}" destId="{05144480-C05B-4ACE-B12E-266017524E31}" srcOrd="1" destOrd="0" presId="urn:microsoft.com/office/officeart/2005/8/layout/hList1"/>
    <dgm:cxn modelId="{90BAFCBB-90E1-4DA2-B6C0-F76CC594BC79}" type="presParOf" srcId="{0B5B0F38-4C95-443F-BED3-8065129F37FA}" destId="{77EAAC52-0023-4BFC-9F71-997BABC65E9C}" srcOrd="2" destOrd="0" presId="urn:microsoft.com/office/officeart/2005/8/layout/hList1"/>
    <dgm:cxn modelId="{AD5872B8-7A43-4602-A9B4-FCBD421E416F}" type="presParOf" srcId="{77EAAC52-0023-4BFC-9F71-997BABC65E9C}" destId="{427299D6-FF19-4A48-BF96-447C09D9CB69}" srcOrd="0" destOrd="0" presId="urn:microsoft.com/office/officeart/2005/8/layout/hList1"/>
    <dgm:cxn modelId="{070108A6-1D5A-48A6-88F1-DE98F1B04C53}" type="presParOf" srcId="{77EAAC52-0023-4BFC-9F71-997BABC65E9C}" destId="{9957ACE1-8026-4EA9-958F-BEF5D4F59592}" srcOrd="1" destOrd="0" presId="urn:microsoft.com/office/officeart/2005/8/layout/hList1"/>
    <dgm:cxn modelId="{C1084457-E8C5-4528-A79B-30CAD1CB370C}" type="presParOf" srcId="{0B5B0F38-4C95-443F-BED3-8065129F37FA}" destId="{C3E60262-2F94-4F5E-B25E-B724EC859AA5}" srcOrd="3" destOrd="0" presId="urn:microsoft.com/office/officeart/2005/8/layout/hList1"/>
    <dgm:cxn modelId="{8B788ED3-A0D9-493E-9A33-AF15FE5CE79E}" type="presParOf" srcId="{0B5B0F38-4C95-443F-BED3-8065129F37FA}" destId="{408F7A82-C0B5-4AFB-8259-2728A378B252}" srcOrd="4" destOrd="0" presId="urn:microsoft.com/office/officeart/2005/8/layout/hList1"/>
    <dgm:cxn modelId="{7E7F3D34-4821-4F9D-9CC1-420CE0099B74}" type="presParOf" srcId="{408F7A82-C0B5-4AFB-8259-2728A378B252}" destId="{6E6C72B4-4329-4F57-8994-6C53C888FBED}" srcOrd="0" destOrd="0" presId="urn:microsoft.com/office/officeart/2005/8/layout/hList1"/>
    <dgm:cxn modelId="{7D3A08D7-7470-4FCD-BC2C-C2A50B7B139B}" type="presParOf" srcId="{408F7A82-C0B5-4AFB-8259-2728A378B252}" destId="{8BA1366A-8ADB-4D93-ACFE-6AD5F7306B18}" srcOrd="1" destOrd="0" presId="urn:microsoft.com/office/officeart/2005/8/layout/hList1"/>
    <dgm:cxn modelId="{E84E35BF-186E-43EF-B2B8-B4453BE64928}" type="presParOf" srcId="{0B5B0F38-4C95-443F-BED3-8065129F37FA}" destId="{6FAD870A-7E3D-4162-89E1-1B6B2019CD96}" srcOrd="5" destOrd="0" presId="urn:microsoft.com/office/officeart/2005/8/layout/hList1"/>
    <dgm:cxn modelId="{DE72C11A-46D7-43EF-996A-4E6D2FDB4980}" type="presParOf" srcId="{0B5B0F38-4C95-443F-BED3-8065129F37FA}" destId="{745B0A6C-EFAB-4C57-A13F-CB887D4C9B7C}" srcOrd="6" destOrd="0" presId="urn:microsoft.com/office/officeart/2005/8/layout/hList1"/>
    <dgm:cxn modelId="{79B76A1A-E208-49EA-8901-5C074C0FFD8B}" type="presParOf" srcId="{745B0A6C-EFAB-4C57-A13F-CB887D4C9B7C}" destId="{F30268E5-EF87-4D48-9B7A-F3C7AEF97239}" srcOrd="0" destOrd="0" presId="urn:microsoft.com/office/officeart/2005/8/layout/hList1"/>
    <dgm:cxn modelId="{DFFDD6EA-8CCB-4427-A80A-5FDCE7CD9EA9}" type="presParOf" srcId="{745B0A6C-EFAB-4C57-A13F-CB887D4C9B7C}" destId="{3462D1F8-4FBF-40D5-BD30-CB08AB3BD3C4}" srcOrd="1" destOrd="0" presId="urn:microsoft.com/office/officeart/2005/8/layout/hList1"/>
    <dgm:cxn modelId="{E0A5A667-D8E0-4EA7-9456-AE43A1A000C1}" type="presParOf" srcId="{0B5B0F38-4C95-443F-BED3-8065129F37FA}" destId="{69246EF7-2A44-4E16-9003-9E8ECB695849}" srcOrd="7" destOrd="0" presId="urn:microsoft.com/office/officeart/2005/8/layout/hList1"/>
    <dgm:cxn modelId="{1C53F2DE-572B-48E3-BD03-61FFF899BCAE}" type="presParOf" srcId="{0B5B0F38-4C95-443F-BED3-8065129F37FA}" destId="{0844B9F2-AF5F-4204-8B58-063F5A616C11}" srcOrd="8" destOrd="0" presId="urn:microsoft.com/office/officeart/2005/8/layout/hList1"/>
    <dgm:cxn modelId="{81BCCCF6-5E2B-4201-915E-4027B246E423}" type="presParOf" srcId="{0844B9F2-AF5F-4204-8B58-063F5A616C11}" destId="{DC67DC20-A09C-4C56-8ADD-6F54A5C07157}" srcOrd="0" destOrd="0" presId="urn:microsoft.com/office/officeart/2005/8/layout/hList1"/>
    <dgm:cxn modelId="{5CCA1351-4F5E-4390-89B7-BB755B6A8AF3}" type="presParOf" srcId="{0844B9F2-AF5F-4204-8B58-063F5A616C11}" destId="{CE1D96B7-1D06-4189-9C37-EFC609F81E6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C4AE176-E5F3-49FD-A78B-B3710CB53112}"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zh-CN" altLang="en-US"/>
        </a:p>
      </dgm:t>
    </dgm:pt>
    <dgm:pt modelId="{4537D939-8DFE-43F5-A8B6-7E180F41493D}">
      <dgm:prSet phldrT="[文本]" custT="1"/>
      <dgm:spPr/>
      <dgm:t>
        <a:bodyPr/>
        <a:lstStyle/>
        <a:p>
          <a:r>
            <a:rPr lang="en-US" altLang="zh-CN" sz="1800" dirty="0" smtClean="0">
              <a:latin typeface="Times New Roman" pitchFamily="18" charset="0"/>
              <a:cs typeface="Times New Roman" pitchFamily="18" charset="0"/>
            </a:rPr>
            <a:t>In order to solve below problems</a:t>
          </a:r>
          <a:endParaRPr lang="zh-CN" altLang="en-US" sz="1800" dirty="0">
            <a:latin typeface="Times New Roman" pitchFamily="18" charset="0"/>
            <a:cs typeface="Times New Roman" pitchFamily="18" charset="0"/>
          </a:endParaRPr>
        </a:p>
      </dgm:t>
    </dgm:pt>
    <dgm:pt modelId="{4CAA829B-C558-4FA0-9E94-C8BB961BD248}" type="parTrans" cxnId="{C8EB0FE4-8204-41A3-99AF-5D18AAB04423}">
      <dgm:prSet/>
      <dgm:spPr/>
      <dgm:t>
        <a:bodyPr/>
        <a:lstStyle/>
        <a:p>
          <a:endParaRPr lang="zh-CN" altLang="en-US"/>
        </a:p>
      </dgm:t>
    </dgm:pt>
    <dgm:pt modelId="{FDB01962-B0B9-487D-A938-020207E432AE}" type="sibTrans" cxnId="{C8EB0FE4-8204-41A3-99AF-5D18AAB04423}">
      <dgm:prSet/>
      <dgm:spPr/>
      <dgm:t>
        <a:bodyPr/>
        <a:lstStyle/>
        <a:p>
          <a:endParaRPr lang="zh-CN" altLang="en-US"/>
        </a:p>
      </dgm:t>
    </dgm:pt>
    <dgm:pt modelId="{971C8FCA-60F7-429A-AE04-9AF149FCEA36}">
      <dgm:prSet phldrT="[文本]" custT="1"/>
      <dgm:spPr/>
      <dgm:t>
        <a:bodyPr/>
        <a:lstStyle/>
        <a:p>
          <a:r>
            <a:rPr lang="en-US" altLang="zh-CN" sz="1400" dirty="0" smtClean="0">
              <a:latin typeface="Arial" pitchFamily="34" charset="0"/>
              <a:cs typeface="Arial" pitchFamily="34" charset="0"/>
            </a:rPr>
            <a:t>SN might be modified randomly</a:t>
          </a:r>
          <a:endParaRPr lang="zh-CN" altLang="en-US" sz="1400" dirty="0">
            <a:latin typeface="Arial" pitchFamily="34" charset="0"/>
            <a:ea typeface="Arial Unicode MS" pitchFamily="34" charset="-122"/>
            <a:cs typeface="Arial" pitchFamily="34" charset="0"/>
          </a:endParaRPr>
        </a:p>
      </dgm:t>
    </dgm:pt>
    <dgm:pt modelId="{F2C9F1AB-3282-4CEF-96C3-71DD797856CA}" type="parTrans" cxnId="{8CD46E19-EAED-463D-A6E3-BCB1B0DA6205}">
      <dgm:prSet/>
      <dgm:spPr/>
      <dgm:t>
        <a:bodyPr/>
        <a:lstStyle/>
        <a:p>
          <a:endParaRPr lang="zh-CN" altLang="en-US"/>
        </a:p>
      </dgm:t>
    </dgm:pt>
    <dgm:pt modelId="{E7737349-CF5C-42DA-AA92-17E50859E983}" type="sibTrans" cxnId="{8CD46E19-EAED-463D-A6E3-BCB1B0DA6205}">
      <dgm:prSet/>
      <dgm:spPr/>
      <dgm:t>
        <a:bodyPr/>
        <a:lstStyle/>
        <a:p>
          <a:endParaRPr lang="zh-CN" altLang="en-US"/>
        </a:p>
      </dgm:t>
    </dgm:pt>
    <dgm:pt modelId="{CCFD2791-12D6-4B36-B5F7-5F7FD7CF696A}">
      <dgm:prSet phldrT="[文本]" custT="1"/>
      <dgm:spPr/>
      <dgm:t>
        <a:bodyPr/>
        <a:lstStyle/>
        <a:p>
          <a:r>
            <a:rPr lang="en-US" altLang="zh-CN" sz="1800" dirty="0" smtClean="0">
              <a:latin typeface="Times New Roman" pitchFamily="18" charset="0"/>
              <a:cs typeface="Times New Roman" pitchFamily="18" charset="0"/>
            </a:rPr>
            <a:t>Manufacture Default State (L1) / Security State (L2)</a:t>
          </a:r>
          <a:endParaRPr lang="zh-CN" altLang="en-US" sz="1800" dirty="0">
            <a:latin typeface="Times New Roman" pitchFamily="18" charset="0"/>
            <a:cs typeface="Times New Roman" pitchFamily="18" charset="0"/>
          </a:endParaRPr>
        </a:p>
      </dgm:t>
    </dgm:pt>
    <dgm:pt modelId="{D7D4D43B-3C2B-4D3A-9FAA-50860A00D0C8}" type="parTrans" cxnId="{02A61ADE-C164-4272-BEB8-E12C7E8917CE}">
      <dgm:prSet/>
      <dgm:spPr/>
      <dgm:t>
        <a:bodyPr/>
        <a:lstStyle/>
        <a:p>
          <a:endParaRPr lang="zh-CN" altLang="en-US"/>
        </a:p>
      </dgm:t>
    </dgm:pt>
    <dgm:pt modelId="{77D062B9-3D5E-43C6-8FD7-C372BFFCA187}" type="sibTrans" cxnId="{02A61ADE-C164-4272-BEB8-E12C7E8917CE}">
      <dgm:prSet/>
      <dgm:spPr/>
      <dgm:t>
        <a:bodyPr/>
        <a:lstStyle/>
        <a:p>
          <a:endParaRPr lang="zh-CN" altLang="en-US"/>
        </a:p>
      </dgm:t>
    </dgm:pt>
    <dgm:pt modelId="{68171642-60EA-4C97-865F-F52F9FFDB87F}">
      <dgm:prSet phldrT="[文本]" custT="1"/>
      <dgm:spPr/>
      <dgm:t>
        <a:bodyPr/>
        <a:lstStyle/>
        <a:p>
          <a:r>
            <a:rPr lang="en-US" altLang="zh-CN" sz="1400" dirty="0" smtClean="0">
              <a:latin typeface="Arial" pitchFamily="34" charset="0"/>
              <a:ea typeface="Arial Unicode MS" pitchFamily="34" charset="-122"/>
              <a:cs typeface="Arial" pitchFamily="34" charset="0"/>
            </a:rPr>
            <a:t>Unlock tamper by pressing password under L1 status</a:t>
          </a:r>
          <a:endParaRPr lang="zh-CN" altLang="en-US" sz="1400" dirty="0">
            <a:latin typeface="Arial" pitchFamily="34" charset="0"/>
            <a:ea typeface="Arial Unicode MS" pitchFamily="34" charset="-122"/>
            <a:cs typeface="Arial" pitchFamily="34" charset="0"/>
          </a:endParaRPr>
        </a:p>
      </dgm:t>
    </dgm:pt>
    <dgm:pt modelId="{DC4D4389-7A48-4493-A9F0-F35997F1A2CD}" type="parTrans" cxnId="{E5FACDD9-5D0A-4369-A4CC-EE3CEC91B15C}">
      <dgm:prSet/>
      <dgm:spPr/>
      <dgm:t>
        <a:bodyPr/>
        <a:lstStyle/>
        <a:p>
          <a:endParaRPr lang="zh-CN" altLang="en-US"/>
        </a:p>
      </dgm:t>
    </dgm:pt>
    <dgm:pt modelId="{5B031AA7-EEC8-48D5-8B00-96B5581A2996}" type="sibTrans" cxnId="{E5FACDD9-5D0A-4369-A4CC-EE3CEC91B15C}">
      <dgm:prSet/>
      <dgm:spPr/>
      <dgm:t>
        <a:bodyPr/>
        <a:lstStyle/>
        <a:p>
          <a:endParaRPr lang="zh-CN" altLang="en-US"/>
        </a:p>
      </dgm:t>
    </dgm:pt>
    <dgm:pt modelId="{DD97433F-C693-4750-BE7E-EC08532282C4}">
      <dgm:prSet phldrT="[文本]" custT="1"/>
      <dgm:spPr/>
      <dgm:t>
        <a:bodyPr/>
        <a:lstStyle/>
        <a:p>
          <a:r>
            <a:rPr lang="en-US" altLang="zh-CN" sz="1400" dirty="0" smtClean="0">
              <a:latin typeface="Arial" pitchFamily="34" charset="0"/>
              <a:cs typeface="Arial" pitchFamily="34" charset="0"/>
            </a:rPr>
            <a:t>Tamper can be unlocked by pressing password simply</a:t>
          </a:r>
          <a:endParaRPr lang="zh-CN" altLang="en-US" sz="1400" dirty="0">
            <a:latin typeface="Arial" pitchFamily="34" charset="0"/>
            <a:ea typeface="Arial Unicode MS" pitchFamily="34" charset="-122"/>
            <a:cs typeface="Arial" pitchFamily="34" charset="0"/>
          </a:endParaRPr>
        </a:p>
      </dgm:t>
    </dgm:pt>
    <dgm:pt modelId="{1FCEC779-FE2E-4599-9506-76F607A692A5}" type="parTrans" cxnId="{67E2F203-54B7-4734-AFF5-3E78875C2E80}">
      <dgm:prSet/>
      <dgm:spPr/>
      <dgm:t>
        <a:bodyPr/>
        <a:lstStyle/>
        <a:p>
          <a:endParaRPr lang="zh-CN" altLang="en-US"/>
        </a:p>
      </dgm:t>
    </dgm:pt>
    <dgm:pt modelId="{B5032F4B-026A-47AD-A12C-E2E33CB62D7A}" type="sibTrans" cxnId="{67E2F203-54B7-4734-AFF5-3E78875C2E80}">
      <dgm:prSet/>
      <dgm:spPr/>
      <dgm:t>
        <a:bodyPr/>
        <a:lstStyle/>
        <a:p>
          <a:endParaRPr lang="zh-CN" altLang="en-US"/>
        </a:p>
      </dgm:t>
    </dgm:pt>
    <dgm:pt modelId="{F5476766-3379-4E81-88F5-51A3AAB944B4}">
      <dgm:prSet phldrT="[文本]" custT="1"/>
      <dgm:spPr/>
      <dgm:t>
        <a:bodyPr/>
        <a:lstStyle/>
        <a:p>
          <a:r>
            <a:rPr lang="en-US" altLang="zh-CN" sz="1400" dirty="0" smtClean="0">
              <a:latin typeface="Arial" pitchFamily="34" charset="0"/>
              <a:ea typeface="Arial Unicode MS" pitchFamily="34" charset="-122"/>
              <a:cs typeface="Arial" pitchFamily="34" charset="0"/>
            </a:rPr>
            <a:t>Unlock tamper via authorization tool under L2 status</a:t>
          </a:r>
          <a:endParaRPr lang="zh-CN" altLang="en-US" sz="1400" dirty="0">
            <a:latin typeface="Arial" pitchFamily="34" charset="0"/>
            <a:ea typeface="Arial Unicode MS" pitchFamily="34" charset="-122"/>
            <a:cs typeface="Arial" pitchFamily="34" charset="0"/>
          </a:endParaRPr>
        </a:p>
      </dgm:t>
    </dgm:pt>
    <dgm:pt modelId="{CAA5F778-3182-4F2D-9C51-3FB63C7878E9}" type="parTrans" cxnId="{3E693052-EB11-461C-B0C6-52CFF2ACFFAD}">
      <dgm:prSet/>
      <dgm:spPr/>
      <dgm:t>
        <a:bodyPr/>
        <a:lstStyle/>
        <a:p>
          <a:endParaRPr lang="zh-CN" altLang="en-US"/>
        </a:p>
      </dgm:t>
    </dgm:pt>
    <dgm:pt modelId="{582616C1-8336-485E-A176-33302E0AAC89}" type="sibTrans" cxnId="{3E693052-EB11-461C-B0C6-52CFF2ACFFAD}">
      <dgm:prSet/>
      <dgm:spPr/>
      <dgm:t>
        <a:bodyPr/>
        <a:lstStyle/>
        <a:p>
          <a:endParaRPr lang="zh-CN" altLang="en-US"/>
        </a:p>
      </dgm:t>
    </dgm:pt>
    <dgm:pt modelId="{D1C19883-7E76-4B3C-A7E3-97D6733FF630}">
      <dgm:prSet phldrT="[文本]" custT="1"/>
      <dgm:spPr/>
      <dgm:t>
        <a:bodyPr/>
        <a:lstStyle/>
        <a:p>
          <a:r>
            <a:rPr lang="en-US" altLang="zh-CN" sz="1800" dirty="0" smtClean="0">
              <a:latin typeface="Times New Roman" pitchFamily="18" charset="0"/>
              <a:cs typeface="Times New Roman" pitchFamily="18" charset="0"/>
            </a:rPr>
            <a:t>How to switch to authorization mechanism?</a:t>
          </a:r>
          <a:endParaRPr lang="zh-CN" altLang="en-US" sz="1800" dirty="0">
            <a:latin typeface="Times New Roman" pitchFamily="18" charset="0"/>
            <a:cs typeface="Times New Roman" pitchFamily="18" charset="0"/>
          </a:endParaRPr>
        </a:p>
      </dgm:t>
    </dgm:pt>
    <dgm:pt modelId="{89F1A2ED-C892-4994-AB85-442AD1F2D244}" type="parTrans" cxnId="{C475B9AD-E59E-4186-A8A8-3E61BB67DDB1}">
      <dgm:prSet/>
      <dgm:spPr/>
      <dgm:t>
        <a:bodyPr/>
        <a:lstStyle/>
        <a:p>
          <a:endParaRPr lang="zh-CN" altLang="en-US"/>
        </a:p>
      </dgm:t>
    </dgm:pt>
    <dgm:pt modelId="{13C10C68-C683-4C27-8090-A1A145F7245D}" type="sibTrans" cxnId="{C475B9AD-E59E-4186-A8A8-3E61BB67DDB1}">
      <dgm:prSet/>
      <dgm:spPr/>
      <dgm:t>
        <a:bodyPr/>
        <a:lstStyle/>
        <a:p>
          <a:endParaRPr lang="zh-CN" altLang="en-US"/>
        </a:p>
      </dgm:t>
    </dgm:pt>
    <dgm:pt modelId="{71DF809A-01E9-4BC8-AC7B-B437A71911F8}">
      <dgm:prSet phldrT="[文本]" custT="1"/>
      <dgm:spPr/>
      <dgm:t>
        <a:bodyPr/>
        <a:lstStyle/>
        <a:p>
          <a:r>
            <a:rPr lang="en-US" altLang="zh-CN" sz="1400" dirty="0" smtClean="0">
              <a:latin typeface="Arial" pitchFamily="34" charset="0"/>
              <a:ea typeface="Arial Unicode MS" pitchFamily="34" charset="-122"/>
              <a:cs typeface="Arial" pitchFamily="34" charset="0"/>
            </a:rPr>
            <a:t>Switch to authorization mechanism through Boot, Boot-2.x version is non-authorization mechanism, Boot-3.x and above is authorization mechanism</a:t>
          </a:r>
          <a:endParaRPr lang="zh-CN" altLang="en-US" sz="1400" dirty="0">
            <a:latin typeface="Arial" pitchFamily="34" charset="0"/>
            <a:ea typeface="Arial Unicode MS" pitchFamily="34" charset="-122"/>
            <a:cs typeface="Arial" pitchFamily="34" charset="0"/>
          </a:endParaRPr>
        </a:p>
      </dgm:t>
    </dgm:pt>
    <dgm:pt modelId="{B9AC87F3-7272-4CCE-8366-3BA996D97425}" type="parTrans" cxnId="{B3A4690E-1646-4F89-9769-3FF7CCA7F27B}">
      <dgm:prSet/>
      <dgm:spPr/>
      <dgm:t>
        <a:bodyPr/>
        <a:lstStyle/>
        <a:p>
          <a:endParaRPr lang="zh-CN" altLang="en-US"/>
        </a:p>
      </dgm:t>
    </dgm:pt>
    <dgm:pt modelId="{20177659-55C6-4319-A7BD-A5948301BC0E}" type="sibTrans" cxnId="{B3A4690E-1646-4F89-9769-3FF7CCA7F27B}">
      <dgm:prSet/>
      <dgm:spPr/>
      <dgm:t>
        <a:bodyPr/>
        <a:lstStyle/>
        <a:p>
          <a:endParaRPr lang="zh-CN" altLang="en-US"/>
        </a:p>
      </dgm:t>
    </dgm:pt>
    <dgm:pt modelId="{17BD4300-8EC7-4C7A-98A1-7A16D6F4F8A0}">
      <dgm:prSet phldrT="[文本]" custT="1"/>
      <dgm:spPr/>
      <dgm:t>
        <a:bodyPr/>
        <a:lstStyle/>
        <a:p>
          <a:r>
            <a:rPr lang="en-US" altLang="zh-CN" sz="1400" dirty="0" smtClean="0">
              <a:latin typeface="Arial" pitchFamily="34" charset="0"/>
              <a:ea typeface="Arial Unicode MS" pitchFamily="34" charset="-122"/>
              <a:cs typeface="Arial" pitchFamily="34" charset="0"/>
            </a:rPr>
            <a:t>Boot can be upgraded but not degraded, it means non-authorization </a:t>
          </a:r>
          <a:r>
            <a:rPr lang="en-US" altLang="zh-CN" sz="1400" b="0" dirty="0" smtClean="0">
              <a:latin typeface="Arial" pitchFamily="34" charset="0"/>
              <a:ea typeface="宋体" charset="-122"/>
              <a:cs typeface="Arial" pitchFamily="34" charset="0"/>
            </a:rPr>
            <a:t>mechanism can be switched to authorization mechanism, but  authorization mechanism cannot be switched to non-authorization mechanism</a:t>
          </a:r>
          <a:endParaRPr lang="zh-CN" altLang="en-US" sz="1400" dirty="0" smtClean="0">
            <a:latin typeface="Arial" pitchFamily="34" charset="0"/>
            <a:ea typeface="Arial Unicode MS" pitchFamily="34" charset="-122"/>
            <a:cs typeface="Arial" pitchFamily="34" charset="0"/>
          </a:endParaRPr>
        </a:p>
      </dgm:t>
    </dgm:pt>
    <dgm:pt modelId="{70F81167-1B46-4974-ACF9-0BBDD6FCCD21}" type="parTrans" cxnId="{C9D38779-5FDA-487E-A42E-DDF6FF62F555}">
      <dgm:prSet/>
      <dgm:spPr/>
      <dgm:t>
        <a:bodyPr/>
        <a:lstStyle/>
        <a:p>
          <a:endParaRPr lang="zh-CN" altLang="en-US"/>
        </a:p>
      </dgm:t>
    </dgm:pt>
    <dgm:pt modelId="{70D5EA0E-4E12-435C-991E-C9DB08147610}" type="sibTrans" cxnId="{C9D38779-5FDA-487E-A42E-DDF6FF62F555}">
      <dgm:prSet/>
      <dgm:spPr/>
      <dgm:t>
        <a:bodyPr/>
        <a:lstStyle/>
        <a:p>
          <a:endParaRPr lang="zh-CN" altLang="en-US"/>
        </a:p>
      </dgm:t>
    </dgm:pt>
    <dgm:pt modelId="{9FCB7D64-EFCB-418F-9B0D-653584F7A6AF}">
      <dgm:prSet phldrT="[文本]" custT="1"/>
      <dgm:spPr/>
      <dgm:t>
        <a:bodyPr/>
        <a:lstStyle/>
        <a:p>
          <a:r>
            <a:rPr lang="en-US" altLang="zh-CN" sz="1400" dirty="0" smtClean="0">
              <a:latin typeface="Arial" pitchFamily="34" charset="0"/>
              <a:cs typeface="Arial" pitchFamily="34" charset="0"/>
            </a:rPr>
            <a:t>Application might be changed without permission</a:t>
          </a:r>
          <a:endParaRPr lang="zh-CN" altLang="en-US" sz="1400" dirty="0">
            <a:latin typeface="Arial" pitchFamily="34" charset="0"/>
            <a:ea typeface="Arial Unicode MS" pitchFamily="34" charset="-122"/>
            <a:cs typeface="Arial" pitchFamily="34" charset="0"/>
          </a:endParaRPr>
        </a:p>
      </dgm:t>
    </dgm:pt>
    <dgm:pt modelId="{5C5680AD-40FF-4DAF-B379-055DAE5EC4DC}" type="parTrans" cxnId="{D83F3DC1-F3FB-4AD7-8D28-0C4391A0E8AA}">
      <dgm:prSet/>
      <dgm:spPr/>
      <dgm:t>
        <a:bodyPr/>
        <a:lstStyle/>
        <a:p>
          <a:endParaRPr lang="zh-CN" altLang="en-US"/>
        </a:p>
      </dgm:t>
    </dgm:pt>
    <dgm:pt modelId="{A4DB1C8D-2F1B-4B0F-A00F-778B690AAACA}" type="sibTrans" cxnId="{D83F3DC1-F3FB-4AD7-8D28-0C4391A0E8AA}">
      <dgm:prSet/>
      <dgm:spPr/>
      <dgm:t>
        <a:bodyPr/>
        <a:lstStyle/>
        <a:p>
          <a:endParaRPr lang="zh-CN" altLang="en-US"/>
        </a:p>
      </dgm:t>
    </dgm:pt>
    <dgm:pt modelId="{FE8C56B4-73B9-4F31-B108-A0D328FF1DA6}">
      <dgm:prSet phldrT="[文本]" custT="1"/>
      <dgm:spPr/>
      <dgm:t>
        <a:bodyPr/>
        <a:lstStyle/>
        <a:p>
          <a:endParaRPr lang="zh-CN" altLang="en-US" sz="1400" dirty="0" smtClean="0">
            <a:latin typeface="Cambria" pitchFamily="18" charset="0"/>
            <a:ea typeface="Arial Unicode MS" pitchFamily="34" charset="-122"/>
            <a:cs typeface="Arial Unicode MS" pitchFamily="34" charset="-122"/>
          </a:endParaRPr>
        </a:p>
      </dgm:t>
    </dgm:pt>
    <dgm:pt modelId="{82718151-59A9-4553-85E2-26B704E44A22}" type="parTrans" cxnId="{10F85E41-A152-44A4-B7AC-C9F376CC9F9E}">
      <dgm:prSet/>
      <dgm:spPr/>
      <dgm:t>
        <a:bodyPr/>
        <a:lstStyle/>
        <a:p>
          <a:endParaRPr lang="zh-CN" altLang="en-US"/>
        </a:p>
      </dgm:t>
    </dgm:pt>
    <dgm:pt modelId="{9FD36472-FBCD-4E2E-9705-9023226ABD89}" type="sibTrans" cxnId="{10F85E41-A152-44A4-B7AC-C9F376CC9F9E}">
      <dgm:prSet/>
      <dgm:spPr/>
      <dgm:t>
        <a:bodyPr/>
        <a:lstStyle/>
        <a:p>
          <a:endParaRPr lang="zh-CN" altLang="en-US"/>
        </a:p>
      </dgm:t>
    </dgm:pt>
    <dgm:pt modelId="{D0BFE70D-395C-4A9C-9F58-C877C0A020C6}">
      <dgm:prSet phldrT="[文本]" custT="1"/>
      <dgm:spPr/>
      <dgm:t>
        <a:bodyPr/>
        <a:lstStyle/>
        <a:p>
          <a:r>
            <a:rPr lang="en-US" altLang="zh-CN" sz="1400" b="0" dirty="0" smtClean="0">
              <a:latin typeface="Arial" pitchFamily="34" charset="0"/>
              <a:ea typeface="宋体" charset="-122"/>
              <a:cs typeface="Arial" pitchFamily="34" charset="0"/>
            </a:rPr>
            <a:t>Prolin-2.4 and Prolin-phoenix-2.5 support both mechanisms, Prolin-cygnus-2.6 and Prolin-pelican-2.7 only support authorization mechanism</a:t>
          </a:r>
          <a:endParaRPr lang="zh-CN" altLang="en-US" sz="1400" dirty="0" smtClean="0">
            <a:latin typeface="Arial" pitchFamily="34" charset="0"/>
            <a:ea typeface="Arial Unicode MS" pitchFamily="34" charset="-122"/>
            <a:cs typeface="Arial" pitchFamily="34" charset="0"/>
          </a:endParaRPr>
        </a:p>
      </dgm:t>
    </dgm:pt>
    <dgm:pt modelId="{C022789D-C577-48BD-8D78-C40E71CD6D9F}" type="parTrans" cxnId="{651BB309-9F89-40EF-9703-351E6D4E3A7D}">
      <dgm:prSet/>
      <dgm:spPr/>
      <dgm:t>
        <a:bodyPr/>
        <a:lstStyle/>
        <a:p>
          <a:endParaRPr lang="zh-CN" altLang="en-US"/>
        </a:p>
      </dgm:t>
    </dgm:pt>
    <dgm:pt modelId="{25B48FDF-DAA5-476F-BE3F-C610B0416E99}" type="sibTrans" cxnId="{651BB309-9F89-40EF-9703-351E6D4E3A7D}">
      <dgm:prSet/>
      <dgm:spPr/>
      <dgm:t>
        <a:bodyPr/>
        <a:lstStyle/>
        <a:p>
          <a:endParaRPr lang="zh-CN" altLang="en-US"/>
        </a:p>
      </dgm:t>
    </dgm:pt>
    <dgm:pt modelId="{5F9EC8DA-A4A5-4D23-B3D8-C6BC8A528332}">
      <dgm:prSet phldrT="[文本]" custT="1"/>
      <dgm:spPr/>
      <dgm:t>
        <a:bodyPr/>
        <a:lstStyle/>
        <a:p>
          <a:r>
            <a:rPr lang="en-US" sz="1800" dirty="0" smtClean="0">
              <a:latin typeface="Times New Roman" pitchFamily="18" charset="0"/>
              <a:cs typeface="Times New Roman" pitchFamily="18" charset="0"/>
            </a:rPr>
            <a:t>Set App Debug Authority / Set Firmware Debug Authority</a:t>
          </a:r>
          <a:endParaRPr lang="zh-CN" altLang="en-US" sz="1800" dirty="0">
            <a:latin typeface="Times New Roman" pitchFamily="18" charset="0"/>
            <a:cs typeface="Times New Roman" pitchFamily="18" charset="0"/>
          </a:endParaRPr>
        </a:p>
      </dgm:t>
    </dgm:pt>
    <dgm:pt modelId="{66E77932-3DEC-434F-87C7-4D93E0AB473A}" type="parTrans" cxnId="{8C72EC8B-A64A-4647-A4B7-1ACBDB94DD8D}">
      <dgm:prSet/>
      <dgm:spPr/>
      <dgm:t>
        <a:bodyPr/>
        <a:lstStyle/>
        <a:p>
          <a:endParaRPr lang="zh-CN" altLang="en-US"/>
        </a:p>
      </dgm:t>
    </dgm:pt>
    <dgm:pt modelId="{A615A908-E391-4E73-A04D-08FDB029C1E2}" type="sibTrans" cxnId="{8C72EC8B-A64A-4647-A4B7-1ACBDB94DD8D}">
      <dgm:prSet/>
      <dgm:spPr/>
      <dgm:t>
        <a:bodyPr/>
        <a:lstStyle/>
        <a:p>
          <a:endParaRPr lang="zh-CN" altLang="en-US"/>
        </a:p>
      </dgm:t>
    </dgm:pt>
    <dgm:pt modelId="{F7B9FE25-F37E-4DE5-9883-2AD30478ABBF}">
      <dgm:prSet phldrT="[文本]" custT="1"/>
      <dgm:spPr/>
      <dgm:t>
        <a:bodyPr/>
        <a:lstStyle/>
        <a:p>
          <a:r>
            <a:rPr lang="en-US" altLang="zh-CN" sz="1400" dirty="0" smtClean="0">
              <a:latin typeface="Arial" pitchFamily="34" charset="0"/>
              <a:cs typeface="Arial" pitchFamily="34" charset="0"/>
            </a:rPr>
            <a:t>“</a:t>
          </a:r>
          <a:r>
            <a:rPr lang="en-US" sz="1400" dirty="0" smtClean="0">
              <a:latin typeface="Arial" pitchFamily="34" charset="0"/>
              <a:cs typeface="Arial" pitchFamily="34" charset="0"/>
            </a:rPr>
            <a:t>Set App Debug Authority </a:t>
          </a:r>
          <a:r>
            <a:rPr lang="en-US" altLang="zh-CN" sz="1400" dirty="0" smtClean="0">
              <a:latin typeface="Arial" pitchFamily="34" charset="0"/>
              <a:cs typeface="Arial" pitchFamily="34" charset="0"/>
            </a:rPr>
            <a:t>” is equal to “</a:t>
          </a:r>
          <a:r>
            <a:rPr lang="en-US" altLang="zh-CN" sz="1400" dirty="0" err="1" smtClean="0">
              <a:latin typeface="Arial" pitchFamily="34" charset="0"/>
              <a:cs typeface="Arial" pitchFamily="34" charset="0"/>
            </a:rPr>
            <a:t>Debug_level</a:t>
          </a:r>
          <a:r>
            <a:rPr lang="en-US" altLang="zh-CN" sz="1400" dirty="0" smtClean="0">
              <a:latin typeface="Arial" pitchFamily="34" charset="0"/>
              <a:cs typeface="Arial" pitchFamily="34" charset="0"/>
            </a:rPr>
            <a:t>=1”, it means it is unnecessary to sign application</a:t>
          </a:r>
          <a:endParaRPr lang="zh-CN" altLang="en-US" sz="1400" dirty="0">
            <a:latin typeface="Arial" pitchFamily="34" charset="0"/>
            <a:cs typeface="Arial" pitchFamily="34" charset="0"/>
          </a:endParaRPr>
        </a:p>
      </dgm:t>
    </dgm:pt>
    <dgm:pt modelId="{4B035FD0-E781-4138-BD9A-F97B252A5122}" type="parTrans" cxnId="{11028901-3F2D-4340-B473-475D30CFFF92}">
      <dgm:prSet/>
      <dgm:spPr/>
      <dgm:t>
        <a:bodyPr/>
        <a:lstStyle/>
        <a:p>
          <a:endParaRPr lang="zh-CN" altLang="en-US"/>
        </a:p>
      </dgm:t>
    </dgm:pt>
    <dgm:pt modelId="{9507AB16-8DC8-47D4-8A5F-AA98680C57F2}" type="sibTrans" cxnId="{11028901-3F2D-4340-B473-475D30CFFF92}">
      <dgm:prSet/>
      <dgm:spPr/>
      <dgm:t>
        <a:bodyPr/>
        <a:lstStyle/>
        <a:p>
          <a:endParaRPr lang="zh-CN" altLang="en-US"/>
        </a:p>
      </dgm:t>
    </dgm:pt>
    <dgm:pt modelId="{8BE1E7C4-776E-4B71-BEDB-868324297DEF}">
      <dgm:prSet phldrT="[文本]" custT="1"/>
      <dgm:spPr/>
      <dgm:t>
        <a:bodyPr/>
        <a:lstStyle/>
        <a:p>
          <a:r>
            <a:rPr lang="en-US" altLang="zh-CN" sz="1400" dirty="0" smtClean="0">
              <a:latin typeface="Arial" pitchFamily="34" charset="0"/>
              <a:cs typeface="Arial" pitchFamily="34" charset="0"/>
            </a:rPr>
            <a:t>“</a:t>
          </a:r>
          <a:r>
            <a:rPr lang="en-US" sz="1400" dirty="0" smtClean="0">
              <a:latin typeface="Arial" pitchFamily="34" charset="0"/>
              <a:cs typeface="Arial" pitchFamily="34" charset="0"/>
            </a:rPr>
            <a:t>Set Firmware Debug Authority</a:t>
          </a:r>
          <a:r>
            <a:rPr lang="en-US" altLang="zh-CN" sz="1400" dirty="0" smtClean="0">
              <a:latin typeface="Arial" pitchFamily="34" charset="0"/>
              <a:cs typeface="Arial" pitchFamily="34" charset="0"/>
            </a:rPr>
            <a:t>” is equal to “</a:t>
          </a:r>
          <a:r>
            <a:rPr lang="en-US" altLang="zh-CN" sz="1400" dirty="0" err="1" smtClean="0">
              <a:latin typeface="Arial" pitchFamily="34" charset="0"/>
              <a:cs typeface="Arial" pitchFamily="34" charset="0"/>
            </a:rPr>
            <a:t>Debug_level</a:t>
          </a:r>
          <a:r>
            <a:rPr lang="en-US" altLang="zh-CN" sz="1400" dirty="0" smtClean="0">
              <a:latin typeface="Arial" pitchFamily="34" charset="0"/>
              <a:cs typeface="Arial" pitchFamily="34" charset="0"/>
            </a:rPr>
            <a:t>=2”, it means OS and application are not necessary to be signed</a:t>
          </a:r>
          <a:endParaRPr lang="zh-CN" altLang="en-US" sz="1400" dirty="0">
            <a:latin typeface="Arial" pitchFamily="34" charset="0"/>
            <a:cs typeface="Arial" pitchFamily="34" charset="0"/>
          </a:endParaRPr>
        </a:p>
      </dgm:t>
    </dgm:pt>
    <dgm:pt modelId="{2AE6F2DB-0959-48CE-B540-CCA0447E4E6D}" type="parTrans" cxnId="{F201FA5A-A7B2-498A-99D8-0D0C61E83E0B}">
      <dgm:prSet/>
      <dgm:spPr/>
      <dgm:t>
        <a:bodyPr/>
        <a:lstStyle/>
        <a:p>
          <a:endParaRPr lang="zh-CN" altLang="en-US"/>
        </a:p>
      </dgm:t>
    </dgm:pt>
    <dgm:pt modelId="{81DCA796-A9E0-40BE-B235-04D0149F6D26}" type="sibTrans" cxnId="{F201FA5A-A7B2-498A-99D8-0D0C61E83E0B}">
      <dgm:prSet/>
      <dgm:spPr/>
      <dgm:t>
        <a:bodyPr/>
        <a:lstStyle/>
        <a:p>
          <a:endParaRPr lang="zh-CN" altLang="en-US"/>
        </a:p>
      </dgm:t>
    </dgm:pt>
    <dgm:pt modelId="{E7BC2B0E-B334-42E4-AC59-0E9AB1974B1B}">
      <dgm:prSet phldrT="[文本]" custT="1"/>
      <dgm:spPr/>
      <dgm:t>
        <a:bodyPr/>
        <a:lstStyle/>
        <a:p>
          <a:r>
            <a:rPr lang="en-US" altLang="zh-CN" sz="1400" b="0" dirty="0" smtClean="0">
              <a:latin typeface="Arial" pitchFamily="34" charset="0"/>
              <a:ea typeface="宋体" charset="-122"/>
              <a:cs typeface="Arial" pitchFamily="34" charset="0"/>
            </a:rPr>
            <a:t>No need to replace the configuration file to set debug mode</a:t>
          </a:r>
          <a:endParaRPr lang="zh-CN" altLang="en-US" sz="1400" dirty="0">
            <a:latin typeface="Arial" pitchFamily="34" charset="0"/>
            <a:cs typeface="Arial" pitchFamily="34" charset="0"/>
          </a:endParaRPr>
        </a:p>
      </dgm:t>
    </dgm:pt>
    <dgm:pt modelId="{1B25A86B-B670-4930-A43B-465DE0DDBE27}" type="parTrans" cxnId="{B2E8877C-09D4-4E23-92C3-F76009E1A42A}">
      <dgm:prSet/>
      <dgm:spPr/>
      <dgm:t>
        <a:bodyPr/>
        <a:lstStyle/>
        <a:p>
          <a:endParaRPr lang="zh-CN" altLang="en-US"/>
        </a:p>
      </dgm:t>
    </dgm:pt>
    <dgm:pt modelId="{E3894AA3-BE3D-48BC-A08E-C2B64544F190}" type="sibTrans" cxnId="{B2E8877C-09D4-4E23-92C3-F76009E1A42A}">
      <dgm:prSet/>
      <dgm:spPr/>
      <dgm:t>
        <a:bodyPr/>
        <a:lstStyle/>
        <a:p>
          <a:endParaRPr lang="zh-CN" altLang="en-US"/>
        </a:p>
      </dgm:t>
    </dgm:pt>
    <dgm:pt modelId="{395A7EDE-EA27-48BC-A92F-869433241CB9}">
      <dgm:prSet phldrT="[文本]" custT="1"/>
      <dgm:spPr/>
      <dgm:t>
        <a:bodyPr/>
        <a:lstStyle/>
        <a:p>
          <a:r>
            <a:rPr lang="en-US" altLang="zh-CN" sz="1400" dirty="0" smtClean="0">
              <a:latin typeface="Arial" pitchFamily="34" charset="0"/>
              <a:cs typeface="Arial" pitchFamily="34" charset="0"/>
            </a:rPr>
            <a:t>Application might be developed when terminal is not authorized</a:t>
          </a:r>
          <a:endParaRPr lang="zh-CN" altLang="en-US" sz="1400" dirty="0">
            <a:latin typeface="Arial" pitchFamily="34" charset="0"/>
            <a:ea typeface="Arial Unicode MS" pitchFamily="34" charset="-122"/>
            <a:cs typeface="Arial" pitchFamily="34" charset="0"/>
          </a:endParaRPr>
        </a:p>
      </dgm:t>
    </dgm:pt>
    <dgm:pt modelId="{967E199D-6721-40C2-8D6E-F3140E06D444}" type="sibTrans" cxnId="{01CEF6C1-E82B-4B4C-BE76-34B9A800DB0C}">
      <dgm:prSet/>
      <dgm:spPr/>
      <dgm:t>
        <a:bodyPr/>
        <a:lstStyle/>
        <a:p>
          <a:endParaRPr lang="zh-CN" altLang="en-US"/>
        </a:p>
      </dgm:t>
    </dgm:pt>
    <dgm:pt modelId="{A55A8AE0-4D66-4F3A-8772-CBD7634081BD}" type="parTrans" cxnId="{01CEF6C1-E82B-4B4C-BE76-34B9A800DB0C}">
      <dgm:prSet/>
      <dgm:spPr/>
      <dgm:t>
        <a:bodyPr/>
        <a:lstStyle/>
        <a:p>
          <a:endParaRPr lang="zh-CN" altLang="en-US"/>
        </a:p>
      </dgm:t>
    </dgm:pt>
    <dgm:pt modelId="{0F360A3D-B122-423F-8480-6963D0EC50F2}">
      <dgm:prSet phldrT="[文本]" custT="1"/>
      <dgm:spPr/>
      <dgm:t>
        <a:bodyPr/>
        <a:lstStyle/>
        <a:p>
          <a:r>
            <a:rPr lang="en-US" altLang="zh-CN" sz="1400" dirty="0" smtClean="0">
              <a:latin typeface="Arial" pitchFamily="34" charset="0"/>
              <a:ea typeface="Arial Unicode MS" pitchFamily="34" charset="-122"/>
              <a:cs typeface="Arial" pitchFamily="34" charset="0"/>
            </a:rPr>
            <a:t>For more detailed description,  please refer to &lt;</a:t>
          </a:r>
          <a:r>
            <a:rPr lang="en-US" altLang="en-US" sz="1400" dirty="0" smtClean="0">
              <a:latin typeface="Arial" pitchFamily="34" charset="0"/>
              <a:cs typeface="Arial" pitchFamily="34" charset="0"/>
            </a:rPr>
            <a:t>Authorization Tool Operating Guide</a:t>
          </a:r>
          <a:r>
            <a:rPr lang="en-US" altLang="zh-CN" sz="1400" dirty="0" smtClean="0">
              <a:latin typeface="Arial" pitchFamily="34" charset="0"/>
              <a:ea typeface="Arial Unicode MS" pitchFamily="34" charset="-122"/>
              <a:cs typeface="Arial" pitchFamily="34" charset="0"/>
            </a:rPr>
            <a:t>&gt;</a:t>
          </a:r>
          <a:endParaRPr lang="zh-CN" altLang="en-US" sz="1400" dirty="0">
            <a:latin typeface="Arial" pitchFamily="34" charset="0"/>
            <a:cs typeface="Arial" pitchFamily="34" charset="0"/>
          </a:endParaRPr>
        </a:p>
      </dgm:t>
    </dgm:pt>
    <dgm:pt modelId="{77BCFD74-E26E-4405-B54B-7AD7908060D4}" type="parTrans" cxnId="{7FE2DA07-C8C2-4EDE-8EE1-7552179159BF}">
      <dgm:prSet/>
      <dgm:spPr/>
      <dgm:t>
        <a:bodyPr/>
        <a:lstStyle/>
        <a:p>
          <a:endParaRPr lang="zh-CN" altLang="en-US"/>
        </a:p>
      </dgm:t>
    </dgm:pt>
    <dgm:pt modelId="{1CDB3A7A-2BFF-4F46-9B2A-FC1B2C75C29E}" type="sibTrans" cxnId="{7FE2DA07-C8C2-4EDE-8EE1-7552179159BF}">
      <dgm:prSet/>
      <dgm:spPr/>
      <dgm:t>
        <a:bodyPr/>
        <a:lstStyle/>
        <a:p>
          <a:endParaRPr lang="zh-CN" altLang="en-US"/>
        </a:p>
      </dgm:t>
    </dgm:pt>
    <dgm:pt modelId="{FD01ABF6-767D-4A54-A8C6-2B82F0EDBA70}">
      <dgm:prSet phldrT="[文本]" custT="1"/>
      <dgm:spPr/>
      <dgm:t>
        <a:bodyPr/>
        <a:lstStyle/>
        <a:p>
          <a:r>
            <a:rPr lang="en-US" altLang="zh-CN" sz="1400" dirty="0" smtClean="0">
              <a:latin typeface="Arial" pitchFamily="34" charset="0"/>
              <a:ea typeface="Arial Unicode MS" pitchFamily="34" charset="-122"/>
              <a:cs typeface="Arial" pitchFamily="34" charset="0"/>
            </a:rPr>
            <a:t>Both OS and application must be signed under L1 or L2 status</a:t>
          </a:r>
          <a:endParaRPr lang="zh-CN" altLang="en-US" sz="1400" dirty="0">
            <a:latin typeface="Arial" pitchFamily="34" charset="0"/>
            <a:ea typeface="Arial Unicode MS" pitchFamily="34" charset="-122"/>
            <a:cs typeface="Arial" pitchFamily="34" charset="0"/>
          </a:endParaRPr>
        </a:p>
      </dgm:t>
    </dgm:pt>
    <dgm:pt modelId="{43B1CB8D-9415-49CD-ADB0-C9CBC31CF264}" type="sibTrans" cxnId="{8EA2003D-CCB0-4861-ADCB-EEE7D502BD64}">
      <dgm:prSet/>
      <dgm:spPr/>
      <dgm:t>
        <a:bodyPr/>
        <a:lstStyle/>
        <a:p>
          <a:endParaRPr lang="zh-CN" altLang="en-US"/>
        </a:p>
      </dgm:t>
    </dgm:pt>
    <dgm:pt modelId="{250CB76C-2B7E-4549-9720-97BE437E52D6}" type="parTrans" cxnId="{8EA2003D-CCB0-4861-ADCB-EEE7D502BD64}">
      <dgm:prSet/>
      <dgm:spPr/>
      <dgm:t>
        <a:bodyPr/>
        <a:lstStyle/>
        <a:p>
          <a:endParaRPr lang="zh-CN" altLang="en-US"/>
        </a:p>
      </dgm:t>
    </dgm:pt>
    <dgm:pt modelId="{0C3EB5FA-E996-466E-9C64-4EE73CD6EC23}" type="pres">
      <dgm:prSet presAssocID="{3C4AE176-E5F3-49FD-A78B-B3710CB53112}" presName="linear" presStyleCnt="0">
        <dgm:presLayoutVars>
          <dgm:animLvl val="lvl"/>
          <dgm:resizeHandles val="exact"/>
        </dgm:presLayoutVars>
      </dgm:prSet>
      <dgm:spPr/>
      <dgm:t>
        <a:bodyPr/>
        <a:lstStyle/>
        <a:p>
          <a:endParaRPr lang="zh-CN" altLang="en-US"/>
        </a:p>
      </dgm:t>
    </dgm:pt>
    <dgm:pt modelId="{E0C60F1F-F37C-484A-8272-E797B381DBE6}" type="pres">
      <dgm:prSet presAssocID="{4537D939-8DFE-43F5-A8B6-7E180F41493D}" presName="parentText" presStyleLbl="node1" presStyleIdx="0" presStyleCnt="4">
        <dgm:presLayoutVars>
          <dgm:chMax val="0"/>
          <dgm:bulletEnabled val="1"/>
        </dgm:presLayoutVars>
      </dgm:prSet>
      <dgm:spPr/>
      <dgm:t>
        <a:bodyPr/>
        <a:lstStyle/>
        <a:p>
          <a:endParaRPr lang="zh-CN" altLang="en-US"/>
        </a:p>
      </dgm:t>
    </dgm:pt>
    <dgm:pt modelId="{DC81CB57-0ED5-47C7-ADE0-132EF77C4BAB}" type="pres">
      <dgm:prSet presAssocID="{4537D939-8DFE-43F5-A8B6-7E180F41493D}" presName="childText" presStyleLbl="revTx" presStyleIdx="0" presStyleCnt="4">
        <dgm:presLayoutVars>
          <dgm:bulletEnabled val="1"/>
        </dgm:presLayoutVars>
      </dgm:prSet>
      <dgm:spPr/>
      <dgm:t>
        <a:bodyPr/>
        <a:lstStyle/>
        <a:p>
          <a:endParaRPr lang="zh-CN" altLang="en-US"/>
        </a:p>
      </dgm:t>
    </dgm:pt>
    <dgm:pt modelId="{4F4ACB48-CE71-425B-944E-C18B11AF16DD}" type="pres">
      <dgm:prSet presAssocID="{CCFD2791-12D6-4B36-B5F7-5F7FD7CF696A}" presName="parentText" presStyleLbl="node1" presStyleIdx="1" presStyleCnt="4">
        <dgm:presLayoutVars>
          <dgm:chMax val="0"/>
          <dgm:bulletEnabled val="1"/>
        </dgm:presLayoutVars>
      </dgm:prSet>
      <dgm:spPr/>
      <dgm:t>
        <a:bodyPr/>
        <a:lstStyle/>
        <a:p>
          <a:endParaRPr lang="zh-CN" altLang="en-US"/>
        </a:p>
      </dgm:t>
    </dgm:pt>
    <dgm:pt modelId="{874EADA4-DC27-456C-B453-57F2A3250055}" type="pres">
      <dgm:prSet presAssocID="{CCFD2791-12D6-4B36-B5F7-5F7FD7CF696A}" presName="childText" presStyleLbl="revTx" presStyleIdx="1" presStyleCnt="4">
        <dgm:presLayoutVars>
          <dgm:bulletEnabled val="1"/>
        </dgm:presLayoutVars>
      </dgm:prSet>
      <dgm:spPr/>
      <dgm:t>
        <a:bodyPr/>
        <a:lstStyle/>
        <a:p>
          <a:endParaRPr lang="zh-CN" altLang="en-US"/>
        </a:p>
      </dgm:t>
    </dgm:pt>
    <dgm:pt modelId="{89DFAE26-96E7-4792-89EE-6CC0986117AA}" type="pres">
      <dgm:prSet presAssocID="{5F9EC8DA-A4A5-4D23-B3D8-C6BC8A528332}" presName="parentText" presStyleLbl="node1" presStyleIdx="2" presStyleCnt="4">
        <dgm:presLayoutVars>
          <dgm:chMax val="0"/>
          <dgm:bulletEnabled val="1"/>
        </dgm:presLayoutVars>
      </dgm:prSet>
      <dgm:spPr/>
      <dgm:t>
        <a:bodyPr/>
        <a:lstStyle/>
        <a:p>
          <a:endParaRPr lang="zh-CN" altLang="en-US"/>
        </a:p>
      </dgm:t>
    </dgm:pt>
    <dgm:pt modelId="{9A07F494-35DF-44DB-B9E0-1974DF77C2D3}" type="pres">
      <dgm:prSet presAssocID="{5F9EC8DA-A4A5-4D23-B3D8-C6BC8A528332}" presName="childText" presStyleLbl="revTx" presStyleIdx="2" presStyleCnt="4">
        <dgm:presLayoutVars>
          <dgm:bulletEnabled val="1"/>
        </dgm:presLayoutVars>
      </dgm:prSet>
      <dgm:spPr/>
      <dgm:t>
        <a:bodyPr/>
        <a:lstStyle/>
        <a:p>
          <a:endParaRPr lang="zh-CN" altLang="en-US"/>
        </a:p>
      </dgm:t>
    </dgm:pt>
    <dgm:pt modelId="{EECC6A08-7DEF-478A-A839-7F8F56557568}" type="pres">
      <dgm:prSet presAssocID="{D1C19883-7E76-4B3C-A7E3-97D6733FF630}" presName="parentText" presStyleLbl="node1" presStyleIdx="3" presStyleCnt="4">
        <dgm:presLayoutVars>
          <dgm:chMax val="0"/>
          <dgm:bulletEnabled val="1"/>
        </dgm:presLayoutVars>
      </dgm:prSet>
      <dgm:spPr/>
      <dgm:t>
        <a:bodyPr/>
        <a:lstStyle/>
        <a:p>
          <a:endParaRPr lang="zh-CN" altLang="en-US"/>
        </a:p>
      </dgm:t>
    </dgm:pt>
    <dgm:pt modelId="{CE4805D3-7FCC-440B-9745-19FA3961D397}" type="pres">
      <dgm:prSet presAssocID="{D1C19883-7E76-4B3C-A7E3-97D6733FF630}" presName="childText" presStyleLbl="revTx" presStyleIdx="3" presStyleCnt="4">
        <dgm:presLayoutVars>
          <dgm:bulletEnabled val="1"/>
        </dgm:presLayoutVars>
      </dgm:prSet>
      <dgm:spPr/>
      <dgm:t>
        <a:bodyPr/>
        <a:lstStyle/>
        <a:p>
          <a:endParaRPr lang="zh-CN" altLang="en-US"/>
        </a:p>
      </dgm:t>
    </dgm:pt>
  </dgm:ptLst>
  <dgm:cxnLst>
    <dgm:cxn modelId="{2A2259A8-F8BD-485E-A60A-2DE7025E294C}" type="presOf" srcId="{5F9EC8DA-A4A5-4D23-B3D8-C6BC8A528332}" destId="{89DFAE26-96E7-4792-89EE-6CC0986117AA}" srcOrd="0" destOrd="0" presId="urn:microsoft.com/office/officeart/2005/8/layout/vList2"/>
    <dgm:cxn modelId="{8C72EC8B-A64A-4647-A4B7-1ACBDB94DD8D}" srcId="{3C4AE176-E5F3-49FD-A78B-B3710CB53112}" destId="{5F9EC8DA-A4A5-4D23-B3D8-C6BC8A528332}" srcOrd="2" destOrd="0" parTransId="{66E77932-3DEC-434F-87C7-4D93E0AB473A}" sibTransId="{A615A908-E391-4E73-A04D-08FDB029C1E2}"/>
    <dgm:cxn modelId="{CF9D402B-7FF2-4893-A92E-7DC571FB0221}" type="presOf" srcId="{0F360A3D-B122-423F-8480-6963D0EC50F2}" destId="{9A07F494-35DF-44DB-B9E0-1974DF77C2D3}" srcOrd="0" destOrd="3" presId="urn:microsoft.com/office/officeart/2005/8/layout/vList2"/>
    <dgm:cxn modelId="{B0B6788B-B4B1-45B5-BFAF-D5B2E8591400}" type="presOf" srcId="{D1C19883-7E76-4B3C-A7E3-97D6733FF630}" destId="{EECC6A08-7DEF-478A-A839-7F8F56557568}" srcOrd="0" destOrd="0" presId="urn:microsoft.com/office/officeart/2005/8/layout/vList2"/>
    <dgm:cxn modelId="{59CE4B5B-1A6F-4758-A9EC-52455C493097}" type="presOf" srcId="{F5476766-3379-4E81-88F5-51A3AAB944B4}" destId="{874EADA4-DC27-456C-B453-57F2A3250055}" srcOrd="0" destOrd="1" presId="urn:microsoft.com/office/officeart/2005/8/layout/vList2"/>
    <dgm:cxn modelId="{C778F479-3FAC-4683-9CA9-DBC109A60246}" type="presOf" srcId="{3C4AE176-E5F3-49FD-A78B-B3710CB53112}" destId="{0C3EB5FA-E996-466E-9C64-4EE73CD6EC23}" srcOrd="0" destOrd="0" presId="urn:microsoft.com/office/officeart/2005/8/layout/vList2"/>
    <dgm:cxn modelId="{184126C5-C3A1-499A-B802-DC2BF718AB5F}" type="presOf" srcId="{D0BFE70D-395C-4A9C-9F58-C877C0A020C6}" destId="{CE4805D3-7FCC-440B-9745-19FA3961D397}" srcOrd="0" destOrd="2" presId="urn:microsoft.com/office/officeart/2005/8/layout/vList2"/>
    <dgm:cxn modelId="{A0F7F6D7-BD58-4241-93EF-2D25E52479E0}" type="presOf" srcId="{4537D939-8DFE-43F5-A8B6-7E180F41493D}" destId="{E0C60F1F-F37C-484A-8272-E797B381DBE6}" srcOrd="0" destOrd="0" presId="urn:microsoft.com/office/officeart/2005/8/layout/vList2"/>
    <dgm:cxn modelId="{651BB309-9F89-40EF-9703-351E6D4E3A7D}" srcId="{D1C19883-7E76-4B3C-A7E3-97D6733FF630}" destId="{D0BFE70D-395C-4A9C-9F58-C877C0A020C6}" srcOrd="2" destOrd="0" parTransId="{C022789D-C577-48BD-8D78-C40E71CD6D9F}" sibTransId="{25B48FDF-DAA5-476F-BE3F-C610B0416E99}"/>
    <dgm:cxn modelId="{D75F8091-DB14-42D9-B4A9-AADE31AAD6C3}" type="presOf" srcId="{FD01ABF6-767D-4A54-A8C6-2B82F0EDBA70}" destId="{874EADA4-DC27-456C-B453-57F2A3250055}" srcOrd="0" destOrd="2" presId="urn:microsoft.com/office/officeart/2005/8/layout/vList2"/>
    <dgm:cxn modelId="{01CEF6C1-E82B-4B4C-BE76-34B9A800DB0C}" srcId="{4537D939-8DFE-43F5-A8B6-7E180F41493D}" destId="{395A7EDE-EA27-48BC-A92F-869433241CB9}" srcOrd="1" destOrd="0" parTransId="{A55A8AE0-4D66-4F3A-8772-CBD7634081BD}" sibTransId="{967E199D-6721-40C2-8D6E-F3140E06D444}"/>
    <dgm:cxn modelId="{0C112A14-C0EF-4AC0-A35C-36B6B268C67B}" type="presOf" srcId="{E7BC2B0E-B334-42E4-AC59-0E9AB1974B1B}" destId="{9A07F494-35DF-44DB-B9E0-1974DF77C2D3}" srcOrd="0" destOrd="2" presId="urn:microsoft.com/office/officeart/2005/8/layout/vList2"/>
    <dgm:cxn modelId="{8544220A-8CD4-4065-B636-2B4810395C13}" type="presOf" srcId="{CCFD2791-12D6-4B36-B5F7-5F7FD7CF696A}" destId="{4F4ACB48-CE71-425B-944E-C18B11AF16DD}" srcOrd="0" destOrd="0" presId="urn:microsoft.com/office/officeart/2005/8/layout/vList2"/>
    <dgm:cxn modelId="{8CD46E19-EAED-463D-A6E3-BCB1B0DA6205}" srcId="{4537D939-8DFE-43F5-A8B6-7E180F41493D}" destId="{971C8FCA-60F7-429A-AE04-9AF149FCEA36}" srcOrd="0" destOrd="0" parTransId="{F2C9F1AB-3282-4CEF-96C3-71DD797856CA}" sibTransId="{E7737349-CF5C-42DA-AA92-17E50859E983}"/>
    <dgm:cxn modelId="{67E2F203-54B7-4734-AFF5-3E78875C2E80}" srcId="{4537D939-8DFE-43F5-A8B6-7E180F41493D}" destId="{DD97433F-C693-4750-BE7E-EC08532282C4}" srcOrd="2" destOrd="0" parTransId="{1FCEC779-FE2E-4599-9506-76F607A692A5}" sibTransId="{B5032F4B-026A-47AD-A12C-E2E33CB62D7A}"/>
    <dgm:cxn modelId="{B62C1B1E-BB39-462C-917D-DC1A5589D5DD}" type="presOf" srcId="{68171642-60EA-4C97-865F-F52F9FFDB87F}" destId="{874EADA4-DC27-456C-B453-57F2A3250055}" srcOrd="0" destOrd="0" presId="urn:microsoft.com/office/officeart/2005/8/layout/vList2"/>
    <dgm:cxn modelId="{3E693052-EB11-461C-B0C6-52CFF2ACFFAD}" srcId="{CCFD2791-12D6-4B36-B5F7-5F7FD7CF696A}" destId="{F5476766-3379-4E81-88F5-51A3AAB944B4}" srcOrd="1" destOrd="0" parTransId="{CAA5F778-3182-4F2D-9C51-3FB63C7878E9}" sibTransId="{582616C1-8336-485E-A176-33302E0AAC89}"/>
    <dgm:cxn modelId="{91A7F259-C8D1-4428-AA6B-1A2863602270}" type="presOf" srcId="{17BD4300-8EC7-4C7A-98A1-7A16D6F4F8A0}" destId="{CE4805D3-7FCC-440B-9745-19FA3961D397}" srcOrd="0" destOrd="1" presId="urn:microsoft.com/office/officeart/2005/8/layout/vList2"/>
    <dgm:cxn modelId="{10F85E41-A152-44A4-B7AC-C9F376CC9F9E}" srcId="{D1C19883-7E76-4B3C-A7E3-97D6733FF630}" destId="{FE8C56B4-73B9-4F31-B108-A0D328FF1DA6}" srcOrd="3" destOrd="0" parTransId="{82718151-59A9-4553-85E2-26B704E44A22}" sibTransId="{9FD36472-FBCD-4E2E-9705-9023226ABD89}"/>
    <dgm:cxn modelId="{57D58BE0-AC05-4969-BB47-C7960107416D}" type="presOf" srcId="{8BE1E7C4-776E-4B71-BEDB-868324297DEF}" destId="{9A07F494-35DF-44DB-B9E0-1974DF77C2D3}" srcOrd="0" destOrd="1" presId="urn:microsoft.com/office/officeart/2005/8/layout/vList2"/>
    <dgm:cxn modelId="{F201FA5A-A7B2-498A-99D8-0D0C61E83E0B}" srcId="{5F9EC8DA-A4A5-4D23-B3D8-C6BC8A528332}" destId="{8BE1E7C4-776E-4B71-BEDB-868324297DEF}" srcOrd="1" destOrd="0" parTransId="{2AE6F2DB-0959-48CE-B540-CCA0447E4E6D}" sibTransId="{81DCA796-A9E0-40BE-B235-04D0149F6D26}"/>
    <dgm:cxn modelId="{7FE2DA07-C8C2-4EDE-8EE1-7552179159BF}" srcId="{5F9EC8DA-A4A5-4D23-B3D8-C6BC8A528332}" destId="{0F360A3D-B122-423F-8480-6963D0EC50F2}" srcOrd="3" destOrd="0" parTransId="{77BCFD74-E26E-4405-B54B-7AD7908060D4}" sibTransId="{1CDB3A7A-2BFF-4F46-9B2A-FC1B2C75C29E}"/>
    <dgm:cxn modelId="{50A6080F-5E4B-4CC1-873E-0A4D95B4C6DA}" type="presOf" srcId="{FE8C56B4-73B9-4F31-B108-A0D328FF1DA6}" destId="{CE4805D3-7FCC-440B-9745-19FA3961D397}" srcOrd="0" destOrd="3" presId="urn:microsoft.com/office/officeart/2005/8/layout/vList2"/>
    <dgm:cxn modelId="{AB47EBAD-5525-4BA0-9ABC-CA643E1A016A}" type="presOf" srcId="{F7B9FE25-F37E-4DE5-9883-2AD30478ABBF}" destId="{9A07F494-35DF-44DB-B9E0-1974DF77C2D3}" srcOrd="0" destOrd="0" presId="urn:microsoft.com/office/officeart/2005/8/layout/vList2"/>
    <dgm:cxn modelId="{02A61ADE-C164-4272-BEB8-E12C7E8917CE}" srcId="{3C4AE176-E5F3-49FD-A78B-B3710CB53112}" destId="{CCFD2791-12D6-4B36-B5F7-5F7FD7CF696A}" srcOrd="1" destOrd="0" parTransId="{D7D4D43B-3C2B-4D3A-9FAA-50860A00D0C8}" sibTransId="{77D062B9-3D5E-43C6-8FD7-C372BFFCA187}"/>
    <dgm:cxn modelId="{C475B9AD-E59E-4186-A8A8-3E61BB67DDB1}" srcId="{3C4AE176-E5F3-49FD-A78B-B3710CB53112}" destId="{D1C19883-7E76-4B3C-A7E3-97D6733FF630}" srcOrd="3" destOrd="0" parTransId="{89F1A2ED-C892-4994-AB85-442AD1F2D244}" sibTransId="{13C10C68-C683-4C27-8090-A1A145F7245D}"/>
    <dgm:cxn modelId="{B64EDC60-5158-4B8A-BDD1-E21BB3136A2A}" type="presOf" srcId="{DD97433F-C693-4750-BE7E-EC08532282C4}" destId="{DC81CB57-0ED5-47C7-ADE0-132EF77C4BAB}" srcOrd="0" destOrd="2" presId="urn:microsoft.com/office/officeart/2005/8/layout/vList2"/>
    <dgm:cxn modelId="{C9D38779-5FDA-487E-A42E-DDF6FF62F555}" srcId="{D1C19883-7E76-4B3C-A7E3-97D6733FF630}" destId="{17BD4300-8EC7-4C7A-98A1-7A16D6F4F8A0}" srcOrd="1" destOrd="0" parTransId="{70F81167-1B46-4974-ACF9-0BBDD6FCCD21}" sibTransId="{70D5EA0E-4E12-435C-991E-C9DB08147610}"/>
    <dgm:cxn modelId="{C8EB0FE4-8204-41A3-99AF-5D18AAB04423}" srcId="{3C4AE176-E5F3-49FD-A78B-B3710CB53112}" destId="{4537D939-8DFE-43F5-A8B6-7E180F41493D}" srcOrd="0" destOrd="0" parTransId="{4CAA829B-C558-4FA0-9E94-C8BB961BD248}" sibTransId="{FDB01962-B0B9-487D-A938-020207E432AE}"/>
    <dgm:cxn modelId="{EBB0B220-28D7-466D-9228-D29BEE28497D}" type="presOf" srcId="{9FCB7D64-EFCB-418F-9B0D-653584F7A6AF}" destId="{DC81CB57-0ED5-47C7-ADE0-132EF77C4BAB}" srcOrd="0" destOrd="3" presId="urn:microsoft.com/office/officeart/2005/8/layout/vList2"/>
    <dgm:cxn modelId="{066D9B14-D09A-4CCB-B95E-A9A77EC55127}" type="presOf" srcId="{71DF809A-01E9-4BC8-AC7B-B437A71911F8}" destId="{CE4805D3-7FCC-440B-9745-19FA3961D397}" srcOrd="0" destOrd="0" presId="urn:microsoft.com/office/officeart/2005/8/layout/vList2"/>
    <dgm:cxn modelId="{8EA2003D-CCB0-4861-ADCB-EEE7D502BD64}" srcId="{CCFD2791-12D6-4B36-B5F7-5F7FD7CF696A}" destId="{FD01ABF6-767D-4A54-A8C6-2B82F0EDBA70}" srcOrd="2" destOrd="0" parTransId="{250CB76C-2B7E-4549-9720-97BE437E52D6}" sibTransId="{43B1CB8D-9415-49CD-ADB0-C9CBC31CF264}"/>
    <dgm:cxn modelId="{C686857C-16F2-4D60-9B42-5101754D88D1}" type="presOf" srcId="{395A7EDE-EA27-48BC-A92F-869433241CB9}" destId="{DC81CB57-0ED5-47C7-ADE0-132EF77C4BAB}" srcOrd="0" destOrd="1" presId="urn:microsoft.com/office/officeart/2005/8/layout/vList2"/>
    <dgm:cxn modelId="{B2E8877C-09D4-4E23-92C3-F76009E1A42A}" srcId="{5F9EC8DA-A4A5-4D23-B3D8-C6BC8A528332}" destId="{E7BC2B0E-B334-42E4-AC59-0E9AB1974B1B}" srcOrd="2" destOrd="0" parTransId="{1B25A86B-B670-4930-A43B-465DE0DDBE27}" sibTransId="{E3894AA3-BE3D-48BC-A08E-C2B64544F190}"/>
    <dgm:cxn modelId="{D83F3DC1-F3FB-4AD7-8D28-0C4391A0E8AA}" srcId="{4537D939-8DFE-43F5-A8B6-7E180F41493D}" destId="{9FCB7D64-EFCB-418F-9B0D-653584F7A6AF}" srcOrd="3" destOrd="0" parTransId="{5C5680AD-40FF-4DAF-B379-055DAE5EC4DC}" sibTransId="{A4DB1C8D-2F1B-4B0F-A00F-778B690AAACA}"/>
    <dgm:cxn modelId="{2C1B5B74-BDC7-44F8-B9D4-0FC632E65B10}" type="presOf" srcId="{971C8FCA-60F7-429A-AE04-9AF149FCEA36}" destId="{DC81CB57-0ED5-47C7-ADE0-132EF77C4BAB}" srcOrd="0" destOrd="0" presId="urn:microsoft.com/office/officeart/2005/8/layout/vList2"/>
    <dgm:cxn modelId="{E5FACDD9-5D0A-4369-A4CC-EE3CEC91B15C}" srcId="{CCFD2791-12D6-4B36-B5F7-5F7FD7CF696A}" destId="{68171642-60EA-4C97-865F-F52F9FFDB87F}" srcOrd="0" destOrd="0" parTransId="{DC4D4389-7A48-4493-A9F0-F35997F1A2CD}" sibTransId="{5B031AA7-EEC8-48D5-8B00-96B5581A2996}"/>
    <dgm:cxn modelId="{B3A4690E-1646-4F89-9769-3FF7CCA7F27B}" srcId="{D1C19883-7E76-4B3C-A7E3-97D6733FF630}" destId="{71DF809A-01E9-4BC8-AC7B-B437A71911F8}" srcOrd="0" destOrd="0" parTransId="{B9AC87F3-7272-4CCE-8366-3BA996D97425}" sibTransId="{20177659-55C6-4319-A7BD-A5948301BC0E}"/>
    <dgm:cxn modelId="{11028901-3F2D-4340-B473-475D30CFFF92}" srcId="{5F9EC8DA-A4A5-4D23-B3D8-C6BC8A528332}" destId="{F7B9FE25-F37E-4DE5-9883-2AD30478ABBF}" srcOrd="0" destOrd="0" parTransId="{4B035FD0-E781-4138-BD9A-F97B252A5122}" sibTransId="{9507AB16-8DC8-47D4-8A5F-AA98680C57F2}"/>
    <dgm:cxn modelId="{238144DF-14AF-4B93-9510-1FC8AD80C94D}" type="presParOf" srcId="{0C3EB5FA-E996-466E-9C64-4EE73CD6EC23}" destId="{E0C60F1F-F37C-484A-8272-E797B381DBE6}" srcOrd="0" destOrd="0" presId="urn:microsoft.com/office/officeart/2005/8/layout/vList2"/>
    <dgm:cxn modelId="{1CD7F902-9437-4A97-BF01-3AA204CF0728}" type="presParOf" srcId="{0C3EB5FA-E996-466E-9C64-4EE73CD6EC23}" destId="{DC81CB57-0ED5-47C7-ADE0-132EF77C4BAB}" srcOrd="1" destOrd="0" presId="urn:microsoft.com/office/officeart/2005/8/layout/vList2"/>
    <dgm:cxn modelId="{F5717187-E1E5-4D58-BBB5-640CEFBFC66F}" type="presParOf" srcId="{0C3EB5FA-E996-466E-9C64-4EE73CD6EC23}" destId="{4F4ACB48-CE71-425B-944E-C18B11AF16DD}" srcOrd="2" destOrd="0" presId="urn:microsoft.com/office/officeart/2005/8/layout/vList2"/>
    <dgm:cxn modelId="{66016DFF-5F98-48DA-B865-B80D45EB80FB}" type="presParOf" srcId="{0C3EB5FA-E996-466E-9C64-4EE73CD6EC23}" destId="{874EADA4-DC27-456C-B453-57F2A3250055}" srcOrd="3" destOrd="0" presId="urn:microsoft.com/office/officeart/2005/8/layout/vList2"/>
    <dgm:cxn modelId="{9CF08CEE-E2FC-49AC-8C0B-86F9496E5E77}" type="presParOf" srcId="{0C3EB5FA-E996-466E-9C64-4EE73CD6EC23}" destId="{89DFAE26-96E7-4792-89EE-6CC0986117AA}" srcOrd="4" destOrd="0" presId="urn:microsoft.com/office/officeart/2005/8/layout/vList2"/>
    <dgm:cxn modelId="{30F616AA-B6AA-4C3C-87A6-CBD1E780A248}" type="presParOf" srcId="{0C3EB5FA-E996-466E-9C64-4EE73CD6EC23}" destId="{9A07F494-35DF-44DB-B9E0-1974DF77C2D3}" srcOrd="5" destOrd="0" presId="urn:microsoft.com/office/officeart/2005/8/layout/vList2"/>
    <dgm:cxn modelId="{EE49FD69-353B-4A15-84DD-8BEC888F4DC2}" type="presParOf" srcId="{0C3EB5FA-E996-466E-9C64-4EE73CD6EC23}" destId="{EECC6A08-7DEF-478A-A839-7F8F56557568}" srcOrd="6" destOrd="0" presId="urn:microsoft.com/office/officeart/2005/8/layout/vList2"/>
    <dgm:cxn modelId="{1F289B91-BB0D-4105-8743-4C0D6F8913B5}" type="presParOf" srcId="{0C3EB5FA-E996-466E-9C64-4EE73CD6EC23}" destId="{CE4805D3-7FCC-440B-9745-19FA3961D397}"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34CEB44-5CC2-4AE5-A004-73EE964A2A6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7125B8EC-F498-41C5-A669-7255C6D19197}">
      <dgm:prSet phldrT="[文本]" custT="1"/>
      <dgm:spPr/>
      <dgm:t>
        <a:bodyPr/>
        <a:lstStyle/>
        <a:p>
          <a:r>
            <a:rPr lang="en-US" altLang="zh-CN" sz="1800" dirty="0" smtClean="0">
              <a:solidFill>
                <a:schemeClr val="bg1"/>
              </a:solidFill>
              <a:latin typeface="Times New Roman" pitchFamily="18" charset="0"/>
              <a:cs typeface="Times New Roman" pitchFamily="18" charset="0"/>
            </a:rPr>
            <a:t>Production phase / Maintenance stage</a:t>
          </a:r>
          <a:endParaRPr lang="zh-CN" altLang="en-US" sz="1800" b="0" dirty="0">
            <a:solidFill>
              <a:schemeClr val="bg1"/>
            </a:solidFill>
            <a:latin typeface="Times New Roman" pitchFamily="18" charset="0"/>
            <a:cs typeface="Times New Roman" pitchFamily="18" charset="0"/>
          </a:endParaRPr>
        </a:p>
      </dgm:t>
    </dgm:pt>
    <dgm:pt modelId="{319A2C5D-0CBA-4692-AEA1-E899A5016047}" type="parTrans" cxnId="{5007A5AA-432F-4648-B78F-9DE22A3BDAF1}">
      <dgm:prSet/>
      <dgm:spPr/>
      <dgm:t>
        <a:bodyPr/>
        <a:lstStyle/>
        <a:p>
          <a:endParaRPr lang="zh-CN" altLang="en-US"/>
        </a:p>
      </dgm:t>
    </dgm:pt>
    <dgm:pt modelId="{084F8853-0245-4B51-A93C-5D3F90BC355F}" type="sibTrans" cxnId="{5007A5AA-432F-4648-B78F-9DE22A3BDAF1}">
      <dgm:prSet/>
      <dgm:spPr/>
      <dgm:t>
        <a:bodyPr/>
        <a:lstStyle/>
        <a:p>
          <a:endParaRPr lang="zh-CN" altLang="en-US"/>
        </a:p>
      </dgm:t>
    </dgm:pt>
    <dgm:pt modelId="{575198FE-63DE-40B1-B0D7-B3AA35CD9D78}">
      <dgm:prSet phldrT="[文本]" custT="1"/>
      <dgm:spPr/>
      <dgm:t>
        <a:bodyPr/>
        <a:lstStyle/>
        <a:p>
          <a:r>
            <a:rPr lang="en-US" altLang="zh-CN" sz="1800" dirty="0" smtClean="0">
              <a:solidFill>
                <a:schemeClr val="bg1"/>
              </a:solidFill>
              <a:latin typeface="Times New Roman" pitchFamily="18" charset="0"/>
              <a:cs typeface="Times New Roman" pitchFamily="18" charset="0"/>
            </a:rPr>
            <a:t>Bind stage</a:t>
          </a:r>
          <a:endParaRPr lang="zh-CN" altLang="en-US" sz="1800" dirty="0">
            <a:solidFill>
              <a:schemeClr val="bg1"/>
            </a:solidFill>
            <a:latin typeface="Times New Roman" pitchFamily="18" charset="0"/>
            <a:cs typeface="Times New Roman" pitchFamily="18" charset="0"/>
          </a:endParaRPr>
        </a:p>
      </dgm:t>
    </dgm:pt>
    <dgm:pt modelId="{989C7E4E-B3FD-4EC4-87FB-1F8A232B76B3}" type="parTrans" cxnId="{2F5DD1FF-102E-4650-B515-815753722FB0}">
      <dgm:prSet/>
      <dgm:spPr/>
      <dgm:t>
        <a:bodyPr/>
        <a:lstStyle/>
        <a:p>
          <a:endParaRPr lang="zh-CN" altLang="en-US"/>
        </a:p>
      </dgm:t>
    </dgm:pt>
    <dgm:pt modelId="{D3D4DB2C-760A-4278-8540-82B6D08E4631}" type="sibTrans" cxnId="{2F5DD1FF-102E-4650-B515-815753722FB0}">
      <dgm:prSet/>
      <dgm:spPr/>
      <dgm:t>
        <a:bodyPr/>
        <a:lstStyle/>
        <a:p>
          <a:endParaRPr lang="zh-CN" altLang="en-US"/>
        </a:p>
      </dgm:t>
    </dgm:pt>
    <dgm:pt modelId="{B371F7F9-CA15-49F0-9662-3391DAFBA3EC}">
      <dgm:prSet phldrT="[文本]" custT="1"/>
      <dgm:spPr/>
      <dgm:t>
        <a:bodyPr/>
        <a:lstStyle/>
        <a:p>
          <a:r>
            <a:rPr lang="en-US" altLang="zh-CN" sz="1800" dirty="0" smtClean="0">
              <a:solidFill>
                <a:schemeClr val="bg1"/>
              </a:solidFill>
              <a:latin typeface="Times New Roman" pitchFamily="18" charset="0"/>
              <a:cs typeface="Times New Roman" pitchFamily="18" charset="0"/>
            </a:rPr>
            <a:t>Key inject stage</a:t>
          </a:r>
        </a:p>
      </dgm:t>
    </dgm:pt>
    <dgm:pt modelId="{5787DAF9-FC98-44F6-8992-346CFCA4EED1}" type="parTrans" cxnId="{E32C19E9-0991-4F1B-AB84-B56F4632E888}">
      <dgm:prSet/>
      <dgm:spPr/>
      <dgm:t>
        <a:bodyPr/>
        <a:lstStyle/>
        <a:p>
          <a:endParaRPr lang="zh-CN" altLang="en-US"/>
        </a:p>
      </dgm:t>
    </dgm:pt>
    <dgm:pt modelId="{375AA853-430B-441E-A8D3-D836651D1140}" type="sibTrans" cxnId="{E32C19E9-0991-4F1B-AB84-B56F4632E888}">
      <dgm:prSet/>
      <dgm:spPr/>
      <dgm:t>
        <a:bodyPr/>
        <a:lstStyle/>
        <a:p>
          <a:endParaRPr lang="zh-CN" altLang="en-US"/>
        </a:p>
      </dgm:t>
    </dgm:pt>
    <dgm:pt modelId="{EF6CA9A3-D517-4273-9162-FA836C00766D}">
      <dgm:prSet phldrT="[文本]" custT="1"/>
      <dgm:spPr/>
      <dgm:t>
        <a:bodyPr/>
        <a:lstStyle/>
        <a:p>
          <a:r>
            <a:rPr lang="en-US" altLang="zh-CN" sz="1400" dirty="0" smtClean="0">
              <a:latin typeface="Arial" pitchFamily="34" charset="0"/>
              <a:cs typeface="Arial" pitchFamily="34" charset="0"/>
            </a:rPr>
            <a:t>RKI server sends RKIAK_PUK_SIG to POS</a:t>
          </a:r>
          <a:endParaRPr lang="zh-CN" altLang="en-US" sz="1400" dirty="0">
            <a:latin typeface="Arial" pitchFamily="34" charset="0"/>
            <a:ea typeface="宋体" pitchFamily="2" charset="-122"/>
            <a:cs typeface="Arial" pitchFamily="34" charset="0"/>
          </a:endParaRPr>
        </a:p>
      </dgm:t>
    </dgm:pt>
    <dgm:pt modelId="{088129FC-3891-41B4-8A4E-0F508F20195E}" type="parTrans" cxnId="{978635FB-59FF-43F9-817D-5563E0591C5A}">
      <dgm:prSet/>
      <dgm:spPr/>
      <dgm:t>
        <a:bodyPr/>
        <a:lstStyle/>
        <a:p>
          <a:endParaRPr lang="zh-CN" altLang="en-US"/>
        </a:p>
      </dgm:t>
    </dgm:pt>
    <dgm:pt modelId="{C248606E-A8B1-4B51-8BE6-B7BE2A8A6892}" type="sibTrans" cxnId="{978635FB-59FF-43F9-817D-5563E0591C5A}">
      <dgm:prSet/>
      <dgm:spPr/>
      <dgm:t>
        <a:bodyPr/>
        <a:lstStyle/>
        <a:p>
          <a:endParaRPr lang="zh-CN" altLang="en-US"/>
        </a:p>
      </dgm:t>
    </dgm:pt>
    <dgm:pt modelId="{38608494-8620-45E1-8F27-A36E60F69CAC}">
      <dgm:prSet phldrT="[文本]" custT="1"/>
      <dgm:spPr/>
      <dgm:t>
        <a:bodyPr/>
        <a:lstStyle/>
        <a:p>
          <a:r>
            <a:rPr lang="en-US" altLang="zh-CN" sz="1400" dirty="0" smtClean="0">
              <a:latin typeface="Arial" pitchFamily="34" charset="0"/>
              <a:cs typeface="Arial" pitchFamily="34" charset="0"/>
            </a:rPr>
            <a:t>POS mutually authenticates  with RKI server through the current certificates</a:t>
          </a:r>
          <a:endParaRPr lang="en-US" altLang="zh-CN" sz="1400" dirty="0" smtClean="0">
            <a:latin typeface="Arial" pitchFamily="34" charset="0"/>
            <a:ea typeface="宋体" pitchFamily="2" charset="-122"/>
            <a:cs typeface="Arial" pitchFamily="34" charset="0"/>
          </a:endParaRPr>
        </a:p>
      </dgm:t>
    </dgm:pt>
    <dgm:pt modelId="{B16490F1-EC52-480B-AAB7-A952C1B8A0E0}" type="parTrans" cxnId="{31571B98-C324-4278-93AA-5B217955D474}">
      <dgm:prSet/>
      <dgm:spPr/>
      <dgm:t>
        <a:bodyPr/>
        <a:lstStyle/>
        <a:p>
          <a:endParaRPr lang="zh-CN" altLang="en-US"/>
        </a:p>
      </dgm:t>
    </dgm:pt>
    <dgm:pt modelId="{0ADA7630-5F11-4789-9B8D-C2736E7D8312}" type="sibTrans" cxnId="{31571B98-C324-4278-93AA-5B217955D474}">
      <dgm:prSet/>
      <dgm:spPr/>
      <dgm:t>
        <a:bodyPr/>
        <a:lstStyle/>
        <a:p>
          <a:endParaRPr lang="zh-CN" altLang="en-US"/>
        </a:p>
      </dgm:t>
    </dgm:pt>
    <dgm:pt modelId="{18C644C0-90AC-4862-A742-C49FB4A36D67}">
      <dgm:prSet phldrT="[文本]" custT="1"/>
      <dgm:spPr/>
      <dgm:t>
        <a:bodyPr/>
        <a:lstStyle/>
        <a:p>
          <a:r>
            <a:rPr lang="en-US" altLang="zh-CN" sz="1400" dirty="0" smtClean="0">
              <a:latin typeface="Arial" pitchFamily="34" charset="0"/>
              <a:cs typeface="Arial" pitchFamily="34" charset="0"/>
            </a:rPr>
            <a:t>RKI server encrypts the IK/IKSN by using the DE_PUK_SIG and sends it to POS</a:t>
          </a:r>
          <a:endParaRPr lang="en-US" altLang="zh-CN" sz="1400" dirty="0" smtClean="0">
            <a:latin typeface="Arial" pitchFamily="34" charset="0"/>
            <a:ea typeface="宋体" pitchFamily="2" charset="-122"/>
            <a:cs typeface="Arial" pitchFamily="34" charset="0"/>
          </a:endParaRPr>
        </a:p>
      </dgm:t>
    </dgm:pt>
    <dgm:pt modelId="{2FEC53DA-AFD7-457E-AD3E-F8D28916F454}" type="parTrans" cxnId="{09209A58-BBEC-4506-A32C-C76B76B8F070}">
      <dgm:prSet/>
      <dgm:spPr/>
      <dgm:t>
        <a:bodyPr/>
        <a:lstStyle/>
        <a:p>
          <a:endParaRPr lang="zh-CN" altLang="en-US"/>
        </a:p>
      </dgm:t>
    </dgm:pt>
    <dgm:pt modelId="{8C566B26-F9F1-4CF5-AE45-D0D6B2627489}" type="sibTrans" cxnId="{09209A58-BBEC-4506-A32C-C76B76B8F070}">
      <dgm:prSet/>
      <dgm:spPr/>
      <dgm:t>
        <a:bodyPr/>
        <a:lstStyle/>
        <a:p>
          <a:endParaRPr lang="zh-CN" altLang="en-US"/>
        </a:p>
      </dgm:t>
    </dgm:pt>
    <dgm:pt modelId="{61448FBF-D809-461C-B60D-8AC8C91E7902}">
      <dgm:prSet phldrT="[文本]" custT="1"/>
      <dgm:spPr/>
      <dgm:t>
        <a:bodyPr/>
        <a:lstStyle/>
        <a:p>
          <a:r>
            <a:rPr lang="en-US" altLang="zh-CN" sz="1400" dirty="0" smtClean="0">
              <a:latin typeface="Arial" pitchFamily="34" charset="0"/>
              <a:cs typeface="Arial" pitchFamily="34" charset="0"/>
            </a:rPr>
            <a:t>The device key pairs (DA_PUK_SIG/DA_PVK and DE_PUK_SIG/DE_PVK) are generated by the local hardware </a:t>
          </a:r>
          <a:r>
            <a:rPr lang="en-US" altLang="zh-CN" sz="1400" dirty="0" err="1" smtClean="0">
              <a:latin typeface="Arial" pitchFamily="34" charset="0"/>
              <a:cs typeface="Arial" pitchFamily="34" charset="0"/>
            </a:rPr>
            <a:t>encryptor</a:t>
          </a:r>
          <a:endParaRPr lang="zh-CN" altLang="en-US" sz="1400" dirty="0">
            <a:latin typeface="Arial" pitchFamily="34" charset="0"/>
            <a:ea typeface="宋体" pitchFamily="2" charset="-122"/>
            <a:cs typeface="Arial" pitchFamily="34" charset="0"/>
          </a:endParaRPr>
        </a:p>
      </dgm:t>
    </dgm:pt>
    <dgm:pt modelId="{7296595C-AA9F-40D8-8410-EC84D10B4D13}" type="parTrans" cxnId="{3C2DCF4A-6F66-4E49-B6BE-8C5F86A3729F}">
      <dgm:prSet/>
      <dgm:spPr/>
      <dgm:t>
        <a:bodyPr/>
        <a:lstStyle/>
        <a:p>
          <a:endParaRPr lang="zh-CN" altLang="en-US"/>
        </a:p>
      </dgm:t>
    </dgm:pt>
    <dgm:pt modelId="{043FB99D-8868-49AA-B757-476340EFBCA0}" type="sibTrans" cxnId="{3C2DCF4A-6F66-4E49-B6BE-8C5F86A3729F}">
      <dgm:prSet/>
      <dgm:spPr/>
      <dgm:t>
        <a:bodyPr/>
        <a:lstStyle/>
        <a:p>
          <a:endParaRPr lang="zh-CN" altLang="en-US"/>
        </a:p>
      </dgm:t>
    </dgm:pt>
    <dgm:pt modelId="{6E625F42-DCDD-4BFE-938D-B4ECB0C9DFD4}">
      <dgm:prSet phldrT="[文本]" custT="1"/>
      <dgm:spPr/>
      <dgm:t>
        <a:bodyPr/>
        <a:lstStyle/>
        <a:p>
          <a:r>
            <a:rPr lang="en-US" altLang="zh-CN" sz="1400" dirty="0" smtClean="0">
              <a:latin typeface="Arial" pitchFamily="34" charset="0"/>
              <a:cs typeface="Arial" pitchFamily="34" charset="0"/>
            </a:rPr>
            <a:t>POS saves RKIAK_PUK_SIG</a:t>
          </a:r>
          <a:endParaRPr lang="zh-CN" altLang="en-US" sz="1400" dirty="0">
            <a:latin typeface="Arial" pitchFamily="34" charset="0"/>
            <a:ea typeface="宋体" pitchFamily="2" charset="-122"/>
            <a:cs typeface="Arial" pitchFamily="34" charset="0"/>
          </a:endParaRPr>
        </a:p>
      </dgm:t>
    </dgm:pt>
    <dgm:pt modelId="{72BEADA8-9721-4FDC-8B8E-12CA558404B5}" type="parTrans" cxnId="{006D02D8-2E7A-4648-BAFB-EF684C235F87}">
      <dgm:prSet/>
      <dgm:spPr/>
      <dgm:t>
        <a:bodyPr/>
        <a:lstStyle/>
        <a:p>
          <a:endParaRPr lang="zh-CN" altLang="en-US"/>
        </a:p>
      </dgm:t>
    </dgm:pt>
    <dgm:pt modelId="{62F0AE42-A0BD-4A61-9389-A9D3364B9075}" type="sibTrans" cxnId="{006D02D8-2E7A-4648-BAFB-EF684C235F87}">
      <dgm:prSet/>
      <dgm:spPr/>
      <dgm:t>
        <a:bodyPr/>
        <a:lstStyle/>
        <a:p>
          <a:endParaRPr lang="zh-CN" altLang="en-US"/>
        </a:p>
      </dgm:t>
    </dgm:pt>
    <dgm:pt modelId="{0EE12DFB-CC4B-48FA-8AB1-9B4D27823C6D}">
      <dgm:prSet phldrT="[文本]" custT="1"/>
      <dgm:spPr/>
      <dgm:t>
        <a:bodyPr/>
        <a:lstStyle/>
        <a:p>
          <a:r>
            <a:rPr lang="en-US" altLang="zh-CN" sz="1400" dirty="0" smtClean="0">
              <a:latin typeface="Arial" pitchFamily="34" charset="0"/>
              <a:cs typeface="Arial" pitchFamily="34" charset="0"/>
            </a:rPr>
            <a:t>POS mutually authenticates with RKI server through the current certificates</a:t>
          </a:r>
          <a:endParaRPr lang="zh-CN" altLang="en-US" sz="1400" dirty="0">
            <a:latin typeface="Arial" pitchFamily="34" charset="0"/>
            <a:ea typeface="宋体" pitchFamily="2" charset="-122"/>
            <a:cs typeface="Arial" pitchFamily="34" charset="0"/>
          </a:endParaRPr>
        </a:p>
      </dgm:t>
    </dgm:pt>
    <dgm:pt modelId="{F67F410D-CFCE-45B9-BF05-042838EED902}" type="parTrans" cxnId="{4A024321-E87A-430E-AA59-51A5A936ED09}">
      <dgm:prSet/>
      <dgm:spPr/>
      <dgm:t>
        <a:bodyPr/>
        <a:lstStyle/>
        <a:p>
          <a:endParaRPr lang="zh-CN" altLang="en-US"/>
        </a:p>
      </dgm:t>
    </dgm:pt>
    <dgm:pt modelId="{1902303A-6785-415C-9597-FB6FADDED390}" type="sibTrans" cxnId="{4A024321-E87A-430E-AA59-51A5A936ED09}">
      <dgm:prSet/>
      <dgm:spPr/>
      <dgm:t>
        <a:bodyPr/>
        <a:lstStyle/>
        <a:p>
          <a:endParaRPr lang="zh-CN" altLang="en-US"/>
        </a:p>
      </dgm:t>
    </dgm:pt>
    <dgm:pt modelId="{DD677BD8-357C-471A-9B4C-03869B1DC526}">
      <dgm:prSet phldrT="[文本]" custT="1"/>
      <dgm:spPr/>
      <dgm:t>
        <a:bodyPr/>
        <a:lstStyle/>
        <a:p>
          <a:r>
            <a:rPr lang="en-US" altLang="zh-CN" sz="1400" dirty="0" smtClean="0">
              <a:latin typeface="Arial" pitchFamily="34" charset="0"/>
              <a:ea typeface="宋体" pitchFamily="2" charset="-122"/>
              <a:cs typeface="Arial" pitchFamily="34" charset="0"/>
            </a:rPr>
            <a:t>POS sends  DA_PUK_SIG and  DE_PUK_SIG to RKI server</a:t>
          </a:r>
        </a:p>
      </dgm:t>
    </dgm:pt>
    <dgm:pt modelId="{D1C082CC-4E92-4DA8-BA5C-99808604EA64}" type="parTrans" cxnId="{826EBF3E-9CBC-4947-A4AB-C0156026408E}">
      <dgm:prSet/>
      <dgm:spPr/>
      <dgm:t>
        <a:bodyPr/>
        <a:lstStyle/>
        <a:p>
          <a:endParaRPr lang="zh-CN" altLang="en-US"/>
        </a:p>
      </dgm:t>
    </dgm:pt>
    <dgm:pt modelId="{ECB4EF27-ECB9-486D-9D8E-0C688E73B8E4}" type="sibTrans" cxnId="{826EBF3E-9CBC-4947-A4AB-C0156026408E}">
      <dgm:prSet/>
      <dgm:spPr/>
      <dgm:t>
        <a:bodyPr/>
        <a:lstStyle/>
        <a:p>
          <a:endParaRPr lang="zh-CN" altLang="en-US"/>
        </a:p>
      </dgm:t>
    </dgm:pt>
    <dgm:pt modelId="{43F2EAAA-12A6-4C77-9217-E5E6BEB8DC28}">
      <dgm:prSet phldrT="[文本]" custT="1"/>
      <dgm:spPr/>
      <dgm:t>
        <a:bodyPr/>
        <a:lstStyle/>
        <a:p>
          <a:r>
            <a:rPr lang="en-US" altLang="zh-CN" sz="1400" dirty="0" smtClean="0">
              <a:latin typeface="Arial" pitchFamily="34" charset="0"/>
              <a:ea typeface="宋体" pitchFamily="2" charset="-122"/>
              <a:cs typeface="Arial" pitchFamily="34" charset="0"/>
            </a:rPr>
            <a:t>POS sends  DA_PUK_SIG to RKI server</a:t>
          </a:r>
          <a:endParaRPr lang="zh-CN" altLang="en-US" sz="1400" dirty="0">
            <a:latin typeface="Arial" pitchFamily="34" charset="0"/>
            <a:ea typeface="宋体" pitchFamily="2" charset="-122"/>
            <a:cs typeface="Arial" pitchFamily="34" charset="0"/>
          </a:endParaRPr>
        </a:p>
      </dgm:t>
    </dgm:pt>
    <dgm:pt modelId="{1872D02D-51C2-4742-8F5C-F0738CBC3CA9}" type="parTrans" cxnId="{110E027B-33C8-45FF-80F2-3CFF5FE3518E}">
      <dgm:prSet/>
      <dgm:spPr/>
      <dgm:t>
        <a:bodyPr/>
        <a:lstStyle/>
        <a:p>
          <a:endParaRPr lang="zh-CN" altLang="en-US"/>
        </a:p>
      </dgm:t>
    </dgm:pt>
    <dgm:pt modelId="{E213B333-DF44-44E6-8685-25C9DB8B84D8}" type="sibTrans" cxnId="{110E027B-33C8-45FF-80F2-3CFF5FE3518E}">
      <dgm:prSet/>
      <dgm:spPr/>
      <dgm:t>
        <a:bodyPr/>
        <a:lstStyle/>
        <a:p>
          <a:endParaRPr lang="zh-CN" altLang="en-US"/>
        </a:p>
      </dgm:t>
    </dgm:pt>
    <dgm:pt modelId="{737CED25-AF35-4B19-B95E-67662FDC66C8}">
      <dgm:prSet phldrT="[文本]" custT="1"/>
      <dgm:spPr/>
      <dgm:t>
        <a:bodyPr/>
        <a:lstStyle/>
        <a:p>
          <a:r>
            <a:rPr lang="en-US" altLang="zh-CN" sz="1400" dirty="0" smtClean="0">
              <a:latin typeface="Arial" pitchFamily="34" charset="0"/>
              <a:cs typeface="Arial" pitchFamily="34" charset="0"/>
            </a:rPr>
            <a:t>The public keys are sent to the CFCA and signed by CFCA</a:t>
          </a:r>
          <a:endParaRPr lang="zh-CN" altLang="en-US" sz="1400" dirty="0">
            <a:latin typeface="Arial" pitchFamily="34" charset="0"/>
            <a:ea typeface="宋体" pitchFamily="2" charset="-122"/>
            <a:cs typeface="Arial" pitchFamily="34" charset="0"/>
          </a:endParaRPr>
        </a:p>
      </dgm:t>
    </dgm:pt>
    <dgm:pt modelId="{7617CEB2-00F5-4A29-AD99-80DA62388632}" type="parTrans" cxnId="{88BFBB91-D70F-4FB9-A7A0-A6378454BA24}">
      <dgm:prSet/>
      <dgm:spPr/>
      <dgm:t>
        <a:bodyPr/>
        <a:lstStyle/>
        <a:p>
          <a:endParaRPr lang="zh-CN" altLang="en-US"/>
        </a:p>
      </dgm:t>
    </dgm:pt>
    <dgm:pt modelId="{51E67A89-1EBC-4B1E-926C-C1D1132FF08F}" type="sibTrans" cxnId="{88BFBB91-D70F-4FB9-A7A0-A6378454BA24}">
      <dgm:prSet/>
      <dgm:spPr/>
      <dgm:t>
        <a:bodyPr/>
        <a:lstStyle/>
        <a:p>
          <a:endParaRPr lang="zh-CN" altLang="en-US"/>
        </a:p>
      </dgm:t>
    </dgm:pt>
    <dgm:pt modelId="{CB48F358-DAF6-4CC1-9799-DE1C52CA0C2F}">
      <dgm:prSet phldrT="[文本]" custT="1"/>
      <dgm:spPr/>
      <dgm:t>
        <a:bodyPr/>
        <a:lstStyle/>
        <a:p>
          <a:r>
            <a:rPr lang="en-US" altLang="zh-CN" sz="1400" dirty="0" smtClean="0">
              <a:latin typeface="Arial" pitchFamily="34" charset="0"/>
              <a:cs typeface="Arial" pitchFamily="34" charset="0"/>
            </a:rPr>
            <a:t>The device certificates and the related private keys are injected into the device</a:t>
          </a:r>
          <a:endParaRPr lang="zh-CN" altLang="en-US" sz="1400" dirty="0">
            <a:latin typeface="Arial" pitchFamily="34" charset="0"/>
            <a:ea typeface="宋体" pitchFamily="2" charset="-122"/>
            <a:cs typeface="Arial" pitchFamily="34" charset="0"/>
          </a:endParaRPr>
        </a:p>
      </dgm:t>
    </dgm:pt>
    <dgm:pt modelId="{56CBD6D5-3EFE-4350-A4BA-FFE6E83AE2B7}" type="parTrans" cxnId="{B9164C4E-BD58-4E62-AD6E-580195DFA7F6}">
      <dgm:prSet/>
      <dgm:spPr/>
      <dgm:t>
        <a:bodyPr/>
        <a:lstStyle/>
        <a:p>
          <a:endParaRPr lang="zh-CN" altLang="en-US"/>
        </a:p>
      </dgm:t>
    </dgm:pt>
    <dgm:pt modelId="{321E47E4-2462-4D67-98D4-5261B017EADF}" type="sibTrans" cxnId="{B9164C4E-BD58-4E62-AD6E-580195DFA7F6}">
      <dgm:prSet/>
      <dgm:spPr/>
      <dgm:t>
        <a:bodyPr/>
        <a:lstStyle/>
        <a:p>
          <a:endParaRPr lang="zh-CN" altLang="en-US"/>
        </a:p>
      </dgm:t>
    </dgm:pt>
    <dgm:pt modelId="{B3F02742-7CE5-4128-BDD5-8966A59E8D1D}">
      <dgm:prSet phldrT="[文本]" custT="1"/>
      <dgm:spPr/>
      <dgm:t>
        <a:bodyPr/>
        <a:lstStyle/>
        <a:p>
          <a:r>
            <a:rPr lang="en-US" altLang="zh-CN" sz="1400" dirty="0" smtClean="0">
              <a:latin typeface="Arial" pitchFamily="34" charset="0"/>
              <a:ea typeface="宋体" pitchFamily="2" charset="-122"/>
              <a:cs typeface="Arial" pitchFamily="34" charset="0"/>
            </a:rPr>
            <a:t>POS decrypts the  IK/IKSN by using the DE_PVK and saves the IK/IKSN</a:t>
          </a:r>
        </a:p>
      </dgm:t>
    </dgm:pt>
    <dgm:pt modelId="{17CDB678-F054-4D06-98CF-9DE06689A5A1}" type="parTrans" cxnId="{A254A097-05FF-43F8-B116-F4B567670417}">
      <dgm:prSet/>
      <dgm:spPr/>
      <dgm:t>
        <a:bodyPr/>
        <a:lstStyle/>
        <a:p>
          <a:endParaRPr lang="zh-CN" altLang="en-US"/>
        </a:p>
      </dgm:t>
    </dgm:pt>
    <dgm:pt modelId="{1D89EC90-8BD1-4A30-9592-F4FF125FEE94}" type="sibTrans" cxnId="{A254A097-05FF-43F8-B116-F4B567670417}">
      <dgm:prSet/>
      <dgm:spPr/>
      <dgm:t>
        <a:bodyPr/>
        <a:lstStyle/>
        <a:p>
          <a:endParaRPr lang="zh-CN" altLang="en-US"/>
        </a:p>
      </dgm:t>
    </dgm:pt>
    <dgm:pt modelId="{62235EB1-67F9-494B-BD86-D8AD7704B4E5}" type="pres">
      <dgm:prSet presAssocID="{234CEB44-5CC2-4AE5-A004-73EE964A2A6D}" presName="linear" presStyleCnt="0">
        <dgm:presLayoutVars>
          <dgm:dir/>
          <dgm:animLvl val="lvl"/>
          <dgm:resizeHandles val="exact"/>
        </dgm:presLayoutVars>
      </dgm:prSet>
      <dgm:spPr/>
      <dgm:t>
        <a:bodyPr/>
        <a:lstStyle/>
        <a:p>
          <a:endParaRPr lang="zh-CN" altLang="en-US"/>
        </a:p>
      </dgm:t>
    </dgm:pt>
    <dgm:pt modelId="{13C9955B-E1E8-4C76-98E9-F2F1A97FAF35}" type="pres">
      <dgm:prSet presAssocID="{7125B8EC-F498-41C5-A669-7255C6D19197}" presName="parentLin" presStyleCnt="0"/>
      <dgm:spPr/>
      <dgm:t>
        <a:bodyPr/>
        <a:lstStyle/>
        <a:p>
          <a:endParaRPr lang="zh-CN" altLang="en-US"/>
        </a:p>
      </dgm:t>
    </dgm:pt>
    <dgm:pt modelId="{504DA8E5-CE19-4956-BE46-69941C8DA22B}" type="pres">
      <dgm:prSet presAssocID="{7125B8EC-F498-41C5-A669-7255C6D19197}" presName="parentLeftMargin" presStyleLbl="node1" presStyleIdx="0" presStyleCnt="3"/>
      <dgm:spPr/>
      <dgm:t>
        <a:bodyPr/>
        <a:lstStyle/>
        <a:p>
          <a:endParaRPr lang="zh-CN" altLang="en-US"/>
        </a:p>
      </dgm:t>
    </dgm:pt>
    <dgm:pt modelId="{A7CB2B1E-8B3C-4F01-8BAD-87C9B5BAE186}" type="pres">
      <dgm:prSet presAssocID="{7125B8EC-F498-41C5-A669-7255C6D19197}" presName="parentText" presStyleLbl="node1" presStyleIdx="0" presStyleCnt="3">
        <dgm:presLayoutVars>
          <dgm:chMax val="0"/>
          <dgm:bulletEnabled val="1"/>
        </dgm:presLayoutVars>
      </dgm:prSet>
      <dgm:spPr/>
      <dgm:t>
        <a:bodyPr/>
        <a:lstStyle/>
        <a:p>
          <a:endParaRPr lang="zh-CN" altLang="en-US"/>
        </a:p>
      </dgm:t>
    </dgm:pt>
    <dgm:pt modelId="{46036BD6-655F-4E8E-BCBD-70CBC4885DEE}" type="pres">
      <dgm:prSet presAssocID="{7125B8EC-F498-41C5-A669-7255C6D19197}" presName="negativeSpace" presStyleCnt="0"/>
      <dgm:spPr/>
      <dgm:t>
        <a:bodyPr/>
        <a:lstStyle/>
        <a:p>
          <a:endParaRPr lang="zh-CN" altLang="en-US"/>
        </a:p>
      </dgm:t>
    </dgm:pt>
    <dgm:pt modelId="{64BF65B9-3A2B-4577-9839-327178CFAB37}" type="pres">
      <dgm:prSet presAssocID="{7125B8EC-F498-41C5-A669-7255C6D19197}" presName="childText" presStyleLbl="conFgAcc1" presStyleIdx="0" presStyleCnt="3">
        <dgm:presLayoutVars>
          <dgm:bulletEnabled val="1"/>
        </dgm:presLayoutVars>
      </dgm:prSet>
      <dgm:spPr/>
      <dgm:t>
        <a:bodyPr/>
        <a:lstStyle/>
        <a:p>
          <a:endParaRPr lang="zh-CN" altLang="en-US"/>
        </a:p>
      </dgm:t>
    </dgm:pt>
    <dgm:pt modelId="{C2890B33-C51B-48E6-ACB0-A59F4BB56C16}" type="pres">
      <dgm:prSet presAssocID="{084F8853-0245-4B51-A93C-5D3F90BC355F}" presName="spaceBetweenRectangles" presStyleCnt="0"/>
      <dgm:spPr/>
      <dgm:t>
        <a:bodyPr/>
        <a:lstStyle/>
        <a:p>
          <a:endParaRPr lang="zh-CN" altLang="en-US"/>
        </a:p>
      </dgm:t>
    </dgm:pt>
    <dgm:pt modelId="{486259AB-7A72-4DB4-9AEA-106E8174217E}" type="pres">
      <dgm:prSet presAssocID="{575198FE-63DE-40B1-B0D7-B3AA35CD9D78}" presName="parentLin" presStyleCnt="0"/>
      <dgm:spPr/>
      <dgm:t>
        <a:bodyPr/>
        <a:lstStyle/>
        <a:p>
          <a:endParaRPr lang="zh-CN" altLang="en-US"/>
        </a:p>
      </dgm:t>
    </dgm:pt>
    <dgm:pt modelId="{6396595E-79C9-47B1-BA0A-004C1CBD2C1A}" type="pres">
      <dgm:prSet presAssocID="{575198FE-63DE-40B1-B0D7-B3AA35CD9D78}" presName="parentLeftMargin" presStyleLbl="node1" presStyleIdx="0" presStyleCnt="3"/>
      <dgm:spPr/>
      <dgm:t>
        <a:bodyPr/>
        <a:lstStyle/>
        <a:p>
          <a:endParaRPr lang="zh-CN" altLang="en-US"/>
        </a:p>
      </dgm:t>
    </dgm:pt>
    <dgm:pt modelId="{A08B5C77-FD2B-494A-A03C-7DEB71185BFC}" type="pres">
      <dgm:prSet presAssocID="{575198FE-63DE-40B1-B0D7-B3AA35CD9D78}" presName="parentText" presStyleLbl="node1" presStyleIdx="1" presStyleCnt="3">
        <dgm:presLayoutVars>
          <dgm:chMax val="0"/>
          <dgm:bulletEnabled val="1"/>
        </dgm:presLayoutVars>
      </dgm:prSet>
      <dgm:spPr/>
      <dgm:t>
        <a:bodyPr/>
        <a:lstStyle/>
        <a:p>
          <a:endParaRPr lang="zh-CN" altLang="en-US"/>
        </a:p>
      </dgm:t>
    </dgm:pt>
    <dgm:pt modelId="{D3CDFBF6-E908-4981-BAC0-F05AE2DE67E9}" type="pres">
      <dgm:prSet presAssocID="{575198FE-63DE-40B1-B0D7-B3AA35CD9D78}" presName="negativeSpace" presStyleCnt="0"/>
      <dgm:spPr/>
      <dgm:t>
        <a:bodyPr/>
        <a:lstStyle/>
        <a:p>
          <a:endParaRPr lang="zh-CN" altLang="en-US"/>
        </a:p>
      </dgm:t>
    </dgm:pt>
    <dgm:pt modelId="{D16F303D-4EBC-4871-AD96-ED5C144D7F7E}" type="pres">
      <dgm:prSet presAssocID="{575198FE-63DE-40B1-B0D7-B3AA35CD9D78}" presName="childText" presStyleLbl="conFgAcc1" presStyleIdx="1" presStyleCnt="3">
        <dgm:presLayoutVars>
          <dgm:bulletEnabled val="1"/>
        </dgm:presLayoutVars>
      </dgm:prSet>
      <dgm:spPr/>
      <dgm:t>
        <a:bodyPr/>
        <a:lstStyle/>
        <a:p>
          <a:endParaRPr lang="zh-CN" altLang="en-US"/>
        </a:p>
      </dgm:t>
    </dgm:pt>
    <dgm:pt modelId="{41FD6AD1-E8E1-4C05-97BB-14D28E805FCC}" type="pres">
      <dgm:prSet presAssocID="{D3D4DB2C-760A-4278-8540-82B6D08E4631}" presName="spaceBetweenRectangles" presStyleCnt="0"/>
      <dgm:spPr/>
      <dgm:t>
        <a:bodyPr/>
        <a:lstStyle/>
        <a:p>
          <a:endParaRPr lang="zh-CN" altLang="en-US"/>
        </a:p>
      </dgm:t>
    </dgm:pt>
    <dgm:pt modelId="{94BAB81F-BB1D-4AF1-96B8-C87AA7B3E37A}" type="pres">
      <dgm:prSet presAssocID="{B371F7F9-CA15-49F0-9662-3391DAFBA3EC}" presName="parentLin" presStyleCnt="0"/>
      <dgm:spPr/>
      <dgm:t>
        <a:bodyPr/>
        <a:lstStyle/>
        <a:p>
          <a:endParaRPr lang="zh-CN" altLang="en-US"/>
        </a:p>
      </dgm:t>
    </dgm:pt>
    <dgm:pt modelId="{50D02886-99B7-4352-BF32-D5F1A94BA6BD}" type="pres">
      <dgm:prSet presAssocID="{B371F7F9-CA15-49F0-9662-3391DAFBA3EC}" presName="parentLeftMargin" presStyleLbl="node1" presStyleIdx="1" presStyleCnt="3"/>
      <dgm:spPr/>
      <dgm:t>
        <a:bodyPr/>
        <a:lstStyle/>
        <a:p>
          <a:endParaRPr lang="zh-CN" altLang="en-US"/>
        </a:p>
      </dgm:t>
    </dgm:pt>
    <dgm:pt modelId="{8EA337BA-9FB5-4794-A75F-17E41B10C009}" type="pres">
      <dgm:prSet presAssocID="{B371F7F9-CA15-49F0-9662-3391DAFBA3EC}" presName="parentText" presStyleLbl="node1" presStyleIdx="2" presStyleCnt="3">
        <dgm:presLayoutVars>
          <dgm:chMax val="0"/>
          <dgm:bulletEnabled val="1"/>
        </dgm:presLayoutVars>
      </dgm:prSet>
      <dgm:spPr/>
      <dgm:t>
        <a:bodyPr/>
        <a:lstStyle/>
        <a:p>
          <a:endParaRPr lang="zh-CN" altLang="en-US"/>
        </a:p>
      </dgm:t>
    </dgm:pt>
    <dgm:pt modelId="{57C938D0-C0FD-4C39-A335-7E74EE870C7A}" type="pres">
      <dgm:prSet presAssocID="{B371F7F9-CA15-49F0-9662-3391DAFBA3EC}" presName="negativeSpace" presStyleCnt="0"/>
      <dgm:spPr/>
      <dgm:t>
        <a:bodyPr/>
        <a:lstStyle/>
        <a:p>
          <a:endParaRPr lang="zh-CN" altLang="en-US"/>
        </a:p>
      </dgm:t>
    </dgm:pt>
    <dgm:pt modelId="{684AB8D2-0026-4931-B7AB-4F0E341693C4}" type="pres">
      <dgm:prSet presAssocID="{B371F7F9-CA15-49F0-9662-3391DAFBA3EC}" presName="childText" presStyleLbl="conFgAcc1" presStyleIdx="2" presStyleCnt="3">
        <dgm:presLayoutVars>
          <dgm:bulletEnabled val="1"/>
        </dgm:presLayoutVars>
      </dgm:prSet>
      <dgm:spPr/>
      <dgm:t>
        <a:bodyPr/>
        <a:lstStyle/>
        <a:p>
          <a:endParaRPr lang="zh-CN" altLang="en-US"/>
        </a:p>
      </dgm:t>
    </dgm:pt>
  </dgm:ptLst>
  <dgm:cxnLst>
    <dgm:cxn modelId="{E3E36D90-10BF-4D09-B1D1-857B09B9C5B8}" type="presOf" srcId="{575198FE-63DE-40B1-B0D7-B3AA35CD9D78}" destId="{6396595E-79C9-47B1-BA0A-004C1CBD2C1A}" srcOrd="0" destOrd="0" presId="urn:microsoft.com/office/officeart/2005/8/layout/list1"/>
    <dgm:cxn modelId="{A7A1C1D4-8F0F-4D68-BCB8-C5847856EF4B}" type="presOf" srcId="{0EE12DFB-CC4B-48FA-8AB1-9B4D27823C6D}" destId="{D16F303D-4EBC-4871-AD96-ED5C144D7F7E}" srcOrd="0" destOrd="1" presId="urn:microsoft.com/office/officeart/2005/8/layout/list1"/>
    <dgm:cxn modelId="{9CD560FB-2721-4AE8-B310-E10457044307}" type="presOf" srcId="{B371F7F9-CA15-49F0-9662-3391DAFBA3EC}" destId="{50D02886-99B7-4352-BF32-D5F1A94BA6BD}" srcOrd="0" destOrd="0" presId="urn:microsoft.com/office/officeart/2005/8/layout/list1"/>
    <dgm:cxn modelId="{F8E45946-7A5B-4C37-9A0F-0BA3177A9F81}" type="presOf" srcId="{DD677BD8-357C-471A-9B4C-03869B1DC526}" destId="{684AB8D2-0026-4931-B7AB-4F0E341693C4}" srcOrd="0" destOrd="0" presId="urn:microsoft.com/office/officeart/2005/8/layout/list1"/>
    <dgm:cxn modelId="{B9164C4E-BD58-4E62-AD6E-580195DFA7F6}" srcId="{7125B8EC-F498-41C5-A669-7255C6D19197}" destId="{CB48F358-DAF6-4CC1-9799-DE1C52CA0C2F}" srcOrd="2" destOrd="0" parTransId="{56CBD6D5-3EFE-4350-A4BA-FFE6E83AE2B7}" sibTransId="{321E47E4-2462-4D67-98D4-5261B017EADF}"/>
    <dgm:cxn modelId="{31571B98-C324-4278-93AA-5B217955D474}" srcId="{B371F7F9-CA15-49F0-9662-3391DAFBA3EC}" destId="{38608494-8620-45E1-8F27-A36E60F69CAC}" srcOrd="1" destOrd="0" parTransId="{B16490F1-EC52-480B-AAB7-A952C1B8A0E0}" sibTransId="{0ADA7630-5F11-4789-9B8D-C2736E7D8312}"/>
    <dgm:cxn modelId="{09209A58-BBEC-4506-A32C-C76B76B8F070}" srcId="{B371F7F9-CA15-49F0-9662-3391DAFBA3EC}" destId="{18C644C0-90AC-4862-A742-C49FB4A36D67}" srcOrd="2" destOrd="0" parTransId="{2FEC53DA-AFD7-457E-AD3E-F8D28916F454}" sibTransId="{8C566B26-F9F1-4CF5-AE45-D0D6B2627489}"/>
    <dgm:cxn modelId="{3C2DCF4A-6F66-4E49-B6BE-8C5F86A3729F}" srcId="{7125B8EC-F498-41C5-A669-7255C6D19197}" destId="{61448FBF-D809-461C-B60D-8AC8C91E7902}" srcOrd="0" destOrd="0" parTransId="{7296595C-AA9F-40D8-8410-EC84D10B4D13}" sibTransId="{043FB99D-8868-49AA-B757-476340EFBCA0}"/>
    <dgm:cxn modelId="{ED8E8D5F-EC97-41CF-9435-97042C16CFFC}" type="presOf" srcId="{18C644C0-90AC-4862-A742-C49FB4A36D67}" destId="{684AB8D2-0026-4931-B7AB-4F0E341693C4}" srcOrd="0" destOrd="2" presId="urn:microsoft.com/office/officeart/2005/8/layout/list1"/>
    <dgm:cxn modelId="{FB8F2D4A-956E-4D42-9BF6-63C82EECA4A6}" type="presOf" srcId="{7125B8EC-F498-41C5-A669-7255C6D19197}" destId="{504DA8E5-CE19-4956-BE46-69941C8DA22B}" srcOrd="0" destOrd="0" presId="urn:microsoft.com/office/officeart/2005/8/layout/list1"/>
    <dgm:cxn modelId="{826EBF3E-9CBC-4947-A4AB-C0156026408E}" srcId="{B371F7F9-CA15-49F0-9662-3391DAFBA3EC}" destId="{DD677BD8-357C-471A-9B4C-03869B1DC526}" srcOrd="0" destOrd="0" parTransId="{D1C082CC-4E92-4DA8-BA5C-99808604EA64}" sibTransId="{ECB4EF27-ECB9-486D-9D8E-0C688E73B8E4}"/>
    <dgm:cxn modelId="{110E027B-33C8-45FF-80F2-3CFF5FE3518E}" srcId="{575198FE-63DE-40B1-B0D7-B3AA35CD9D78}" destId="{43F2EAAA-12A6-4C77-9217-E5E6BEB8DC28}" srcOrd="0" destOrd="0" parTransId="{1872D02D-51C2-4742-8F5C-F0738CBC3CA9}" sibTransId="{E213B333-DF44-44E6-8685-25C9DB8B84D8}"/>
    <dgm:cxn modelId="{88BFBB91-D70F-4FB9-A7A0-A6378454BA24}" srcId="{7125B8EC-F498-41C5-A669-7255C6D19197}" destId="{737CED25-AF35-4B19-B95E-67662FDC66C8}" srcOrd="1" destOrd="0" parTransId="{7617CEB2-00F5-4A29-AD99-80DA62388632}" sibTransId="{51E67A89-1EBC-4B1E-926C-C1D1132FF08F}"/>
    <dgm:cxn modelId="{2F5DD1FF-102E-4650-B515-815753722FB0}" srcId="{234CEB44-5CC2-4AE5-A004-73EE964A2A6D}" destId="{575198FE-63DE-40B1-B0D7-B3AA35CD9D78}" srcOrd="1" destOrd="0" parTransId="{989C7E4E-B3FD-4EC4-87FB-1F8A232B76B3}" sibTransId="{D3D4DB2C-760A-4278-8540-82B6D08E4631}"/>
    <dgm:cxn modelId="{AF61107D-977C-4C44-B5A0-2DA4E1A71D43}" type="presOf" srcId="{43F2EAAA-12A6-4C77-9217-E5E6BEB8DC28}" destId="{D16F303D-4EBC-4871-AD96-ED5C144D7F7E}" srcOrd="0" destOrd="0" presId="urn:microsoft.com/office/officeart/2005/8/layout/list1"/>
    <dgm:cxn modelId="{327D7F6B-2536-4179-B4F8-C46D27666CB1}" type="presOf" srcId="{CB48F358-DAF6-4CC1-9799-DE1C52CA0C2F}" destId="{64BF65B9-3A2B-4577-9839-327178CFAB37}" srcOrd="0" destOrd="2" presId="urn:microsoft.com/office/officeart/2005/8/layout/list1"/>
    <dgm:cxn modelId="{4A024321-E87A-430E-AA59-51A5A936ED09}" srcId="{575198FE-63DE-40B1-B0D7-B3AA35CD9D78}" destId="{0EE12DFB-CC4B-48FA-8AB1-9B4D27823C6D}" srcOrd="1" destOrd="0" parTransId="{F67F410D-CFCE-45B9-BF05-042838EED902}" sibTransId="{1902303A-6785-415C-9597-FB6FADDED390}"/>
    <dgm:cxn modelId="{F43DD197-61C3-43B5-927D-905BA1CA7B96}" type="presOf" srcId="{B3F02742-7CE5-4128-BDD5-8966A59E8D1D}" destId="{684AB8D2-0026-4931-B7AB-4F0E341693C4}" srcOrd="0" destOrd="3" presId="urn:microsoft.com/office/officeart/2005/8/layout/list1"/>
    <dgm:cxn modelId="{978635FB-59FF-43F9-817D-5563E0591C5A}" srcId="{575198FE-63DE-40B1-B0D7-B3AA35CD9D78}" destId="{EF6CA9A3-D517-4273-9162-FA836C00766D}" srcOrd="2" destOrd="0" parTransId="{088129FC-3891-41B4-8A4E-0F508F20195E}" sibTransId="{C248606E-A8B1-4B51-8BE6-B7BE2A8A6892}"/>
    <dgm:cxn modelId="{E32C19E9-0991-4F1B-AB84-B56F4632E888}" srcId="{234CEB44-5CC2-4AE5-A004-73EE964A2A6D}" destId="{B371F7F9-CA15-49F0-9662-3391DAFBA3EC}" srcOrd="2" destOrd="0" parTransId="{5787DAF9-FC98-44F6-8992-346CFCA4EED1}" sibTransId="{375AA853-430B-441E-A8D3-D836651D1140}"/>
    <dgm:cxn modelId="{BCCD5C37-DA91-4B87-8C10-F78A17384626}" type="presOf" srcId="{61448FBF-D809-461C-B60D-8AC8C91E7902}" destId="{64BF65B9-3A2B-4577-9839-327178CFAB37}" srcOrd="0" destOrd="0" presId="urn:microsoft.com/office/officeart/2005/8/layout/list1"/>
    <dgm:cxn modelId="{EBAEB729-1929-42F8-BE2D-D517DB02C7DC}" type="presOf" srcId="{38608494-8620-45E1-8F27-A36E60F69CAC}" destId="{684AB8D2-0026-4931-B7AB-4F0E341693C4}" srcOrd="0" destOrd="1" presId="urn:microsoft.com/office/officeart/2005/8/layout/list1"/>
    <dgm:cxn modelId="{4260DDD3-53ED-4564-9360-65C660DC3AF4}" type="presOf" srcId="{575198FE-63DE-40B1-B0D7-B3AA35CD9D78}" destId="{A08B5C77-FD2B-494A-A03C-7DEB71185BFC}" srcOrd="1" destOrd="0" presId="urn:microsoft.com/office/officeart/2005/8/layout/list1"/>
    <dgm:cxn modelId="{5D3679EB-9830-4CAC-8C1F-C783FF6D8EE1}" type="presOf" srcId="{6E625F42-DCDD-4BFE-938D-B4ECB0C9DFD4}" destId="{D16F303D-4EBC-4871-AD96-ED5C144D7F7E}" srcOrd="0" destOrd="3" presId="urn:microsoft.com/office/officeart/2005/8/layout/list1"/>
    <dgm:cxn modelId="{006D02D8-2E7A-4648-BAFB-EF684C235F87}" srcId="{575198FE-63DE-40B1-B0D7-B3AA35CD9D78}" destId="{6E625F42-DCDD-4BFE-938D-B4ECB0C9DFD4}" srcOrd="3" destOrd="0" parTransId="{72BEADA8-9721-4FDC-8B8E-12CA558404B5}" sibTransId="{62F0AE42-A0BD-4A61-9389-A9D3364B9075}"/>
    <dgm:cxn modelId="{DC876BBC-DE37-4F76-A9E9-57ECB86DBC6F}" type="presOf" srcId="{737CED25-AF35-4B19-B95E-67662FDC66C8}" destId="{64BF65B9-3A2B-4577-9839-327178CFAB37}" srcOrd="0" destOrd="1" presId="urn:microsoft.com/office/officeart/2005/8/layout/list1"/>
    <dgm:cxn modelId="{3B11A23C-E3E2-40F2-B51E-541AEB290731}" type="presOf" srcId="{B371F7F9-CA15-49F0-9662-3391DAFBA3EC}" destId="{8EA337BA-9FB5-4794-A75F-17E41B10C009}" srcOrd="1" destOrd="0" presId="urn:microsoft.com/office/officeart/2005/8/layout/list1"/>
    <dgm:cxn modelId="{A254A097-05FF-43F8-B116-F4B567670417}" srcId="{B371F7F9-CA15-49F0-9662-3391DAFBA3EC}" destId="{B3F02742-7CE5-4128-BDD5-8966A59E8D1D}" srcOrd="3" destOrd="0" parTransId="{17CDB678-F054-4D06-98CF-9DE06689A5A1}" sibTransId="{1D89EC90-8BD1-4A30-9592-F4FF125FEE94}"/>
    <dgm:cxn modelId="{C36605EA-CE6D-4DD8-B20A-BE083854269C}" type="presOf" srcId="{EF6CA9A3-D517-4273-9162-FA836C00766D}" destId="{D16F303D-4EBC-4871-AD96-ED5C144D7F7E}" srcOrd="0" destOrd="2" presId="urn:microsoft.com/office/officeart/2005/8/layout/list1"/>
    <dgm:cxn modelId="{BA22419D-8AF8-445D-840B-CE8E393BDEF0}" type="presOf" srcId="{7125B8EC-F498-41C5-A669-7255C6D19197}" destId="{A7CB2B1E-8B3C-4F01-8BAD-87C9B5BAE186}" srcOrd="1" destOrd="0" presId="urn:microsoft.com/office/officeart/2005/8/layout/list1"/>
    <dgm:cxn modelId="{3C43BD76-9BB2-47D0-A0EF-06A3482F2E59}" type="presOf" srcId="{234CEB44-5CC2-4AE5-A004-73EE964A2A6D}" destId="{62235EB1-67F9-494B-BD86-D8AD7704B4E5}" srcOrd="0" destOrd="0" presId="urn:microsoft.com/office/officeart/2005/8/layout/list1"/>
    <dgm:cxn modelId="{5007A5AA-432F-4648-B78F-9DE22A3BDAF1}" srcId="{234CEB44-5CC2-4AE5-A004-73EE964A2A6D}" destId="{7125B8EC-F498-41C5-A669-7255C6D19197}" srcOrd="0" destOrd="0" parTransId="{319A2C5D-0CBA-4692-AEA1-E899A5016047}" sibTransId="{084F8853-0245-4B51-A93C-5D3F90BC355F}"/>
    <dgm:cxn modelId="{5DE7A590-1E71-4A24-9D0D-17F5C442049B}" type="presParOf" srcId="{62235EB1-67F9-494B-BD86-D8AD7704B4E5}" destId="{13C9955B-E1E8-4C76-98E9-F2F1A97FAF35}" srcOrd="0" destOrd="0" presId="urn:microsoft.com/office/officeart/2005/8/layout/list1"/>
    <dgm:cxn modelId="{1328662E-8281-44CC-BF37-E1C6841EF266}" type="presParOf" srcId="{13C9955B-E1E8-4C76-98E9-F2F1A97FAF35}" destId="{504DA8E5-CE19-4956-BE46-69941C8DA22B}" srcOrd="0" destOrd="0" presId="urn:microsoft.com/office/officeart/2005/8/layout/list1"/>
    <dgm:cxn modelId="{771607A8-1B3A-45F2-96BE-7FC25C49E8C5}" type="presParOf" srcId="{13C9955B-E1E8-4C76-98E9-F2F1A97FAF35}" destId="{A7CB2B1E-8B3C-4F01-8BAD-87C9B5BAE186}" srcOrd="1" destOrd="0" presId="urn:microsoft.com/office/officeart/2005/8/layout/list1"/>
    <dgm:cxn modelId="{14BA2C3B-3FA7-45D1-BC6E-83FE8ED66BB2}" type="presParOf" srcId="{62235EB1-67F9-494B-BD86-D8AD7704B4E5}" destId="{46036BD6-655F-4E8E-BCBD-70CBC4885DEE}" srcOrd="1" destOrd="0" presId="urn:microsoft.com/office/officeart/2005/8/layout/list1"/>
    <dgm:cxn modelId="{0233FA78-880C-4429-B781-BEBB51BF554F}" type="presParOf" srcId="{62235EB1-67F9-494B-BD86-D8AD7704B4E5}" destId="{64BF65B9-3A2B-4577-9839-327178CFAB37}" srcOrd="2" destOrd="0" presId="urn:microsoft.com/office/officeart/2005/8/layout/list1"/>
    <dgm:cxn modelId="{FAC5E7C1-975F-45DD-AC3C-814C4CC51790}" type="presParOf" srcId="{62235EB1-67F9-494B-BD86-D8AD7704B4E5}" destId="{C2890B33-C51B-48E6-ACB0-A59F4BB56C16}" srcOrd="3" destOrd="0" presId="urn:microsoft.com/office/officeart/2005/8/layout/list1"/>
    <dgm:cxn modelId="{22FC8EE5-8ED4-4767-B963-1A25F223CEF7}" type="presParOf" srcId="{62235EB1-67F9-494B-BD86-D8AD7704B4E5}" destId="{486259AB-7A72-4DB4-9AEA-106E8174217E}" srcOrd="4" destOrd="0" presId="urn:microsoft.com/office/officeart/2005/8/layout/list1"/>
    <dgm:cxn modelId="{59F3FC31-AA79-42CC-AE99-2A24EF88D3A3}" type="presParOf" srcId="{486259AB-7A72-4DB4-9AEA-106E8174217E}" destId="{6396595E-79C9-47B1-BA0A-004C1CBD2C1A}" srcOrd="0" destOrd="0" presId="urn:microsoft.com/office/officeart/2005/8/layout/list1"/>
    <dgm:cxn modelId="{64DBC716-7A5B-4C2A-B5CC-9DF2F24C2BF3}" type="presParOf" srcId="{486259AB-7A72-4DB4-9AEA-106E8174217E}" destId="{A08B5C77-FD2B-494A-A03C-7DEB71185BFC}" srcOrd="1" destOrd="0" presId="urn:microsoft.com/office/officeart/2005/8/layout/list1"/>
    <dgm:cxn modelId="{3F07FF63-2496-4A40-9B7E-F21109C7C367}" type="presParOf" srcId="{62235EB1-67F9-494B-BD86-D8AD7704B4E5}" destId="{D3CDFBF6-E908-4981-BAC0-F05AE2DE67E9}" srcOrd="5" destOrd="0" presId="urn:microsoft.com/office/officeart/2005/8/layout/list1"/>
    <dgm:cxn modelId="{9B2BAAC3-F2F8-4414-B896-1C9AF0FD9DAF}" type="presParOf" srcId="{62235EB1-67F9-494B-BD86-D8AD7704B4E5}" destId="{D16F303D-4EBC-4871-AD96-ED5C144D7F7E}" srcOrd="6" destOrd="0" presId="urn:microsoft.com/office/officeart/2005/8/layout/list1"/>
    <dgm:cxn modelId="{80461209-EB9A-4DD4-9FA0-0E45BCAB33B4}" type="presParOf" srcId="{62235EB1-67F9-494B-BD86-D8AD7704B4E5}" destId="{41FD6AD1-E8E1-4C05-97BB-14D28E805FCC}" srcOrd="7" destOrd="0" presId="urn:microsoft.com/office/officeart/2005/8/layout/list1"/>
    <dgm:cxn modelId="{53439885-2EC7-4348-8B3D-456B39ACAC24}" type="presParOf" srcId="{62235EB1-67F9-494B-BD86-D8AD7704B4E5}" destId="{94BAB81F-BB1D-4AF1-96B8-C87AA7B3E37A}" srcOrd="8" destOrd="0" presId="urn:microsoft.com/office/officeart/2005/8/layout/list1"/>
    <dgm:cxn modelId="{85441CE1-2EC7-4227-BB8F-3EB29C33A29E}" type="presParOf" srcId="{94BAB81F-BB1D-4AF1-96B8-C87AA7B3E37A}" destId="{50D02886-99B7-4352-BF32-D5F1A94BA6BD}" srcOrd="0" destOrd="0" presId="urn:microsoft.com/office/officeart/2005/8/layout/list1"/>
    <dgm:cxn modelId="{8E16F004-CD72-47B2-B57D-F40028EC4A8B}" type="presParOf" srcId="{94BAB81F-BB1D-4AF1-96B8-C87AA7B3E37A}" destId="{8EA337BA-9FB5-4794-A75F-17E41B10C009}" srcOrd="1" destOrd="0" presId="urn:microsoft.com/office/officeart/2005/8/layout/list1"/>
    <dgm:cxn modelId="{9FD68734-DEE5-4CBD-95A1-8CFB9D4F37C7}" type="presParOf" srcId="{62235EB1-67F9-494B-BD86-D8AD7704B4E5}" destId="{57C938D0-C0FD-4C39-A335-7E74EE870C7A}" srcOrd="9" destOrd="0" presId="urn:microsoft.com/office/officeart/2005/8/layout/list1"/>
    <dgm:cxn modelId="{98155DA3-88B2-4D31-9BEA-393BBE7DD22E}" type="presParOf" srcId="{62235EB1-67F9-494B-BD86-D8AD7704B4E5}" destId="{684AB8D2-0026-4931-B7AB-4F0E341693C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1BE8952-FD99-4141-BA5B-7AEFD3B6849C}"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zh-CN" altLang="en-US"/>
        </a:p>
      </dgm:t>
    </dgm:pt>
    <dgm:pt modelId="{96F19C84-89C7-42BC-985A-61491C983B76}">
      <dgm:prSet phldrT="[文本]" custT="1"/>
      <dgm:spPr/>
      <dgm:t>
        <a:bodyPr/>
        <a:lstStyle/>
        <a:p>
          <a:r>
            <a:rPr lang="en-US" altLang="zh-CN" sz="2000" b="0" dirty="0" smtClean="0">
              <a:latin typeface="Times New Roman" pitchFamily="18" charset="0"/>
              <a:cs typeface="Times New Roman" pitchFamily="18" charset="0"/>
            </a:rPr>
            <a:t>Player-phoenix</a:t>
          </a:r>
          <a:endParaRPr lang="zh-CN" altLang="en-US" sz="2000" b="0" dirty="0">
            <a:latin typeface="Times New Roman" pitchFamily="18" charset="0"/>
            <a:cs typeface="Times New Roman" pitchFamily="18" charset="0"/>
          </a:endParaRPr>
        </a:p>
      </dgm:t>
    </dgm:pt>
    <dgm:pt modelId="{EFAEE850-5F69-4467-BE67-E504C83CCBAE}" type="parTrans" cxnId="{4B58DF6B-3FB6-4878-8093-282459523042}">
      <dgm:prSet/>
      <dgm:spPr/>
      <dgm:t>
        <a:bodyPr/>
        <a:lstStyle/>
        <a:p>
          <a:endParaRPr lang="zh-CN" altLang="en-US"/>
        </a:p>
      </dgm:t>
    </dgm:pt>
    <dgm:pt modelId="{3DCA0EAF-69F3-42D2-9225-87096613B3D3}" type="sibTrans" cxnId="{4B58DF6B-3FB6-4878-8093-282459523042}">
      <dgm:prSet/>
      <dgm:spPr/>
      <dgm:t>
        <a:bodyPr/>
        <a:lstStyle/>
        <a:p>
          <a:endParaRPr lang="zh-CN" altLang="en-US"/>
        </a:p>
      </dgm:t>
    </dgm:pt>
    <dgm:pt modelId="{2950100B-AB74-4274-ABB6-9483AC2BA9EC}">
      <dgm:prSet phldrT="[文本]" custT="1"/>
      <dgm:spPr/>
      <dgm:t>
        <a:bodyPr/>
        <a:lstStyle/>
        <a:p>
          <a:r>
            <a:rPr lang="en-US" altLang="zh-CN" sz="1400" dirty="0" smtClean="0">
              <a:latin typeface="Arial" pitchFamily="34" charset="0"/>
              <a:cs typeface="Arial" pitchFamily="34" charset="0"/>
            </a:rPr>
            <a:t>Only supported in Prolin-phoenix-2.5</a:t>
          </a:r>
          <a:endParaRPr lang="zh-CN" altLang="en-US" sz="1400" dirty="0">
            <a:latin typeface="Arial" pitchFamily="34" charset="0"/>
            <a:cs typeface="Arial" pitchFamily="34" charset="0"/>
          </a:endParaRPr>
        </a:p>
      </dgm:t>
    </dgm:pt>
    <dgm:pt modelId="{A4FED3C3-2080-4D79-834E-6CE1267B02A2}" type="parTrans" cxnId="{ED9327BF-D8C5-4BE2-9D4C-C111C988F757}">
      <dgm:prSet/>
      <dgm:spPr/>
      <dgm:t>
        <a:bodyPr/>
        <a:lstStyle/>
        <a:p>
          <a:endParaRPr lang="zh-CN" altLang="en-US"/>
        </a:p>
      </dgm:t>
    </dgm:pt>
    <dgm:pt modelId="{A7D94C55-BDED-4DBF-B29A-96B747390AF7}" type="sibTrans" cxnId="{ED9327BF-D8C5-4BE2-9D4C-C111C988F757}">
      <dgm:prSet/>
      <dgm:spPr/>
      <dgm:t>
        <a:bodyPr/>
        <a:lstStyle/>
        <a:p>
          <a:endParaRPr lang="zh-CN" altLang="en-US"/>
        </a:p>
      </dgm:t>
    </dgm:pt>
    <dgm:pt modelId="{692C0D29-0467-4FA0-A24E-24CE9888BFB2}">
      <dgm:prSet phldrT="[文本]" custT="1"/>
      <dgm:spPr/>
      <dgm:t>
        <a:bodyPr/>
        <a:lstStyle/>
        <a:p>
          <a:r>
            <a:rPr lang="en-US" sz="1400" dirty="0" smtClean="0">
              <a:latin typeface="Arial" pitchFamily="34" charset="0"/>
              <a:cs typeface="Arial" pitchFamily="34" charset="0"/>
            </a:rPr>
            <a:t>Limited by CPU hardware decoding module, v</a:t>
          </a:r>
          <a:r>
            <a:rPr lang="en-US" altLang="zh-CN" sz="1400" dirty="0" smtClean="0">
              <a:latin typeface="Arial" pitchFamily="34" charset="0"/>
              <a:cs typeface="Arial" pitchFamily="34" charset="0"/>
            </a:rPr>
            <a:t>ideo </a:t>
          </a:r>
          <a:r>
            <a:rPr lang="en-US" sz="1400" dirty="0" smtClean="0">
              <a:latin typeface="Arial" pitchFamily="34" charset="0"/>
              <a:cs typeface="Arial" pitchFamily="34" charset="0"/>
            </a:rPr>
            <a:t>must be converted through PAX Video Converter to .</a:t>
          </a:r>
          <a:r>
            <a:rPr lang="en-US" sz="1400" dirty="0" err="1" smtClean="0">
              <a:latin typeface="Arial" pitchFamily="34" charset="0"/>
              <a:cs typeface="Arial" pitchFamily="34" charset="0"/>
            </a:rPr>
            <a:t>avi</a:t>
          </a:r>
          <a:r>
            <a:rPr lang="en-US" sz="1400" dirty="0" smtClean="0">
              <a:latin typeface="Arial" pitchFamily="34" charset="0"/>
              <a:cs typeface="Arial" pitchFamily="34" charset="0"/>
            </a:rPr>
            <a:t> format</a:t>
          </a:r>
          <a:endParaRPr lang="zh-CN" altLang="en-US" sz="1400" dirty="0">
            <a:latin typeface="Arial" pitchFamily="34" charset="0"/>
            <a:cs typeface="Arial" pitchFamily="34" charset="0"/>
          </a:endParaRPr>
        </a:p>
      </dgm:t>
    </dgm:pt>
    <dgm:pt modelId="{485C79A1-D377-4B78-8F8B-157F9BB0F0D8}" type="parTrans" cxnId="{2473BE30-EDE3-4672-88CC-05CF093B5A9D}">
      <dgm:prSet/>
      <dgm:spPr/>
      <dgm:t>
        <a:bodyPr/>
        <a:lstStyle/>
        <a:p>
          <a:endParaRPr lang="zh-CN" altLang="en-US"/>
        </a:p>
      </dgm:t>
    </dgm:pt>
    <dgm:pt modelId="{F84B7068-F6BB-48F1-AD5F-BC497484D656}" type="sibTrans" cxnId="{2473BE30-EDE3-4672-88CC-05CF093B5A9D}">
      <dgm:prSet/>
      <dgm:spPr/>
      <dgm:t>
        <a:bodyPr/>
        <a:lstStyle/>
        <a:p>
          <a:endParaRPr lang="zh-CN" altLang="en-US"/>
        </a:p>
      </dgm:t>
    </dgm:pt>
    <dgm:pt modelId="{AB129FED-3987-4663-8A48-CB73CCC495D3}">
      <dgm:prSet phldrT="[文本]" custT="1"/>
      <dgm:spPr/>
      <dgm:t>
        <a:bodyPr/>
        <a:lstStyle/>
        <a:p>
          <a:r>
            <a:rPr lang="en-US" altLang="zh-CN" sz="2000" dirty="0" smtClean="0">
              <a:latin typeface="Times New Roman" pitchFamily="18" charset="0"/>
              <a:cs typeface="Times New Roman" pitchFamily="18" charset="0"/>
            </a:rPr>
            <a:t>Player-</a:t>
          </a:r>
          <a:r>
            <a:rPr lang="en-US" altLang="zh-CN" sz="2000" dirty="0" err="1" smtClean="0">
              <a:latin typeface="Times New Roman" pitchFamily="18" charset="0"/>
              <a:cs typeface="Times New Roman" pitchFamily="18" charset="0"/>
            </a:rPr>
            <a:t>cygnus</a:t>
          </a:r>
          <a:endParaRPr lang="zh-CN" altLang="en-US" sz="2000" dirty="0">
            <a:latin typeface="Times New Roman" pitchFamily="18" charset="0"/>
            <a:cs typeface="Times New Roman" pitchFamily="18" charset="0"/>
          </a:endParaRPr>
        </a:p>
      </dgm:t>
    </dgm:pt>
    <dgm:pt modelId="{6AB51B22-BC15-4C5F-B058-F6373D06FE16}" type="parTrans" cxnId="{049597C2-0EAA-4AA6-951A-D75E49D3667B}">
      <dgm:prSet/>
      <dgm:spPr/>
      <dgm:t>
        <a:bodyPr/>
        <a:lstStyle/>
        <a:p>
          <a:endParaRPr lang="zh-CN" altLang="en-US"/>
        </a:p>
      </dgm:t>
    </dgm:pt>
    <dgm:pt modelId="{23F6D2A1-06A3-4921-8EAA-E9F71FF9FFF0}" type="sibTrans" cxnId="{049597C2-0EAA-4AA6-951A-D75E49D3667B}">
      <dgm:prSet/>
      <dgm:spPr/>
      <dgm:t>
        <a:bodyPr/>
        <a:lstStyle/>
        <a:p>
          <a:endParaRPr lang="zh-CN" altLang="en-US"/>
        </a:p>
      </dgm:t>
    </dgm:pt>
    <dgm:pt modelId="{C7CB57F5-0C52-4E16-8AC6-9A7203AAC3C9}">
      <dgm:prSet phldrT="[文本]" custT="1"/>
      <dgm:spPr/>
      <dgm:t>
        <a:bodyPr/>
        <a:lstStyle/>
        <a:p>
          <a:r>
            <a:rPr lang="en-US" altLang="zh-CN" sz="1400" dirty="0" smtClean="0">
              <a:latin typeface="Arial" pitchFamily="34" charset="0"/>
              <a:cs typeface="Arial" pitchFamily="34" charset="0"/>
            </a:rPr>
            <a:t>Only supported in Prolin-cygnus-2.6</a:t>
          </a:r>
          <a:endParaRPr lang="zh-CN" altLang="en-US" sz="1400" dirty="0">
            <a:latin typeface="Arial" pitchFamily="34" charset="0"/>
            <a:cs typeface="Arial" pitchFamily="34" charset="0"/>
          </a:endParaRPr>
        </a:p>
      </dgm:t>
    </dgm:pt>
    <dgm:pt modelId="{FEF232BC-81A0-4928-87BA-E1C4B829CBB9}" type="parTrans" cxnId="{020E5CBB-535F-47AE-81A3-16D52A168E44}">
      <dgm:prSet/>
      <dgm:spPr/>
      <dgm:t>
        <a:bodyPr/>
        <a:lstStyle/>
        <a:p>
          <a:endParaRPr lang="zh-CN" altLang="en-US"/>
        </a:p>
      </dgm:t>
    </dgm:pt>
    <dgm:pt modelId="{A870A6CE-CB9A-4A48-BBFC-34D68FA7960B}" type="sibTrans" cxnId="{020E5CBB-535F-47AE-81A3-16D52A168E44}">
      <dgm:prSet/>
      <dgm:spPr/>
      <dgm:t>
        <a:bodyPr/>
        <a:lstStyle/>
        <a:p>
          <a:endParaRPr lang="zh-CN" altLang="en-US"/>
        </a:p>
      </dgm:t>
    </dgm:pt>
    <dgm:pt modelId="{A8E04FC9-9F26-4A86-B379-1A82EF50A743}">
      <dgm:prSet phldrT="[文本]" custT="1"/>
      <dgm:spPr/>
      <dgm:t>
        <a:bodyPr/>
        <a:lstStyle/>
        <a:p>
          <a:r>
            <a:rPr lang="en-US" altLang="zh-CN" sz="2000" dirty="0" smtClean="0">
              <a:latin typeface="Times New Roman" pitchFamily="18" charset="0"/>
              <a:cs typeface="Times New Roman" pitchFamily="18" charset="0"/>
            </a:rPr>
            <a:t>Usage</a:t>
          </a:r>
          <a:endParaRPr lang="zh-CN" altLang="en-US" sz="2000" dirty="0">
            <a:latin typeface="Times New Roman" pitchFamily="18" charset="0"/>
            <a:cs typeface="Times New Roman" pitchFamily="18" charset="0"/>
          </a:endParaRPr>
        </a:p>
      </dgm:t>
    </dgm:pt>
    <dgm:pt modelId="{C965F2DB-FBCB-4617-9000-3D2E39326084}" type="parTrans" cxnId="{CF4D7B23-957B-4A96-924B-7BB486BA42BE}">
      <dgm:prSet/>
      <dgm:spPr/>
      <dgm:t>
        <a:bodyPr/>
        <a:lstStyle/>
        <a:p>
          <a:endParaRPr lang="zh-CN" altLang="en-US"/>
        </a:p>
      </dgm:t>
    </dgm:pt>
    <dgm:pt modelId="{F13CDD50-99AD-4150-87FC-31AA167D9FD6}" type="sibTrans" cxnId="{CF4D7B23-957B-4A96-924B-7BB486BA42BE}">
      <dgm:prSet/>
      <dgm:spPr/>
      <dgm:t>
        <a:bodyPr/>
        <a:lstStyle/>
        <a:p>
          <a:endParaRPr lang="zh-CN" altLang="en-US"/>
        </a:p>
      </dgm:t>
    </dgm:pt>
    <dgm:pt modelId="{E4439634-CD94-4D33-9B28-BA2A0CA561F0}">
      <dgm:prSet phldrT="[文本]" custT="1"/>
      <dgm:spPr/>
      <dgm:t>
        <a:bodyPr/>
        <a:lstStyle/>
        <a:p>
          <a:r>
            <a:rPr lang="en-US" altLang="zh-CN" sz="1400" dirty="0" smtClean="0">
              <a:latin typeface="Arial" pitchFamily="34" charset="0"/>
              <a:cs typeface="Arial" pitchFamily="34" charset="0"/>
            </a:rPr>
            <a:t>The terminal must install the Player-phoenix or Play-</a:t>
          </a:r>
          <a:r>
            <a:rPr lang="en-US" altLang="zh-CN" sz="1400" dirty="0" err="1" smtClean="0">
              <a:latin typeface="Arial" pitchFamily="34" charset="0"/>
              <a:cs typeface="Arial" pitchFamily="34" charset="0"/>
            </a:rPr>
            <a:t>cygnus</a:t>
          </a:r>
          <a:r>
            <a:rPr lang="en-US" altLang="zh-CN" sz="1400" dirty="0" smtClean="0">
              <a:latin typeface="Arial" pitchFamily="34" charset="0"/>
              <a:cs typeface="Arial" pitchFamily="34" charset="0"/>
            </a:rPr>
            <a:t> OPT package first</a:t>
          </a:r>
          <a:endParaRPr lang="zh-CN" altLang="en-US" sz="1400" dirty="0">
            <a:latin typeface="Arial" pitchFamily="34" charset="0"/>
            <a:cs typeface="Arial" pitchFamily="34" charset="0"/>
          </a:endParaRPr>
        </a:p>
      </dgm:t>
    </dgm:pt>
    <dgm:pt modelId="{2EDF2F4A-CAB9-4B05-836E-4A90338E4FFC}" type="parTrans" cxnId="{64F556B9-F501-4248-91E5-E8C79D70D415}">
      <dgm:prSet/>
      <dgm:spPr/>
      <dgm:t>
        <a:bodyPr/>
        <a:lstStyle/>
        <a:p>
          <a:endParaRPr lang="zh-CN" altLang="en-US"/>
        </a:p>
      </dgm:t>
    </dgm:pt>
    <dgm:pt modelId="{C4579AE5-22FB-4415-A1D7-E771AB99C295}" type="sibTrans" cxnId="{64F556B9-F501-4248-91E5-E8C79D70D415}">
      <dgm:prSet/>
      <dgm:spPr/>
      <dgm:t>
        <a:bodyPr/>
        <a:lstStyle/>
        <a:p>
          <a:endParaRPr lang="zh-CN" altLang="en-US"/>
        </a:p>
      </dgm:t>
    </dgm:pt>
    <dgm:pt modelId="{A4E7D32A-E2CE-46F0-B6D6-B4F709F3398E}">
      <dgm:prSet phldrT="[文本]" custT="1"/>
      <dgm:spPr/>
      <dgm:t>
        <a:bodyPr/>
        <a:lstStyle/>
        <a:p>
          <a:r>
            <a:rPr lang="en-US" altLang="zh-CN" sz="1400" dirty="0" smtClean="0">
              <a:latin typeface="Arial" pitchFamily="34" charset="0"/>
              <a:cs typeface="Arial" pitchFamily="34" charset="0"/>
            </a:rPr>
            <a:t>Based on Linux standard </a:t>
          </a:r>
          <a:r>
            <a:rPr lang="en-US" altLang="zh-CN" sz="1400" dirty="0" err="1" smtClean="0">
              <a:latin typeface="Arial" pitchFamily="34" charset="0"/>
              <a:cs typeface="Arial" pitchFamily="34" charset="0"/>
            </a:rPr>
            <a:t>GStreamer</a:t>
          </a:r>
          <a:r>
            <a:rPr lang="en-US" altLang="zh-CN" sz="1400" dirty="0" smtClean="0">
              <a:latin typeface="Arial" pitchFamily="34" charset="0"/>
              <a:cs typeface="Arial" pitchFamily="34" charset="0"/>
            </a:rPr>
            <a:t> framework</a:t>
          </a:r>
          <a:endParaRPr lang="zh-CN" altLang="en-US" sz="1400" dirty="0">
            <a:latin typeface="Arial" pitchFamily="34" charset="0"/>
            <a:cs typeface="Arial" pitchFamily="34" charset="0"/>
          </a:endParaRPr>
        </a:p>
      </dgm:t>
    </dgm:pt>
    <dgm:pt modelId="{FC25D3F9-CAB6-4D36-9DDD-C11C1D82F5EE}" type="parTrans" cxnId="{277B9C10-61F8-4ED6-A7DF-DFA0C7170897}">
      <dgm:prSet/>
      <dgm:spPr/>
      <dgm:t>
        <a:bodyPr/>
        <a:lstStyle/>
        <a:p>
          <a:endParaRPr lang="zh-CN" altLang="en-US"/>
        </a:p>
      </dgm:t>
    </dgm:pt>
    <dgm:pt modelId="{6B95C531-3DBE-4A86-AB6C-C28627F85324}" type="sibTrans" cxnId="{277B9C10-61F8-4ED6-A7DF-DFA0C7170897}">
      <dgm:prSet/>
      <dgm:spPr/>
      <dgm:t>
        <a:bodyPr/>
        <a:lstStyle/>
        <a:p>
          <a:endParaRPr lang="zh-CN" altLang="en-US"/>
        </a:p>
      </dgm:t>
    </dgm:pt>
    <dgm:pt modelId="{332C6C88-0C07-4A13-9DF8-71BBDAE6A90B}">
      <dgm:prSet phldrT="[文本]" custT="1"/>
      <dgm:spPr/>
      <dgm:t>
        <a:bodyPr/>
        <a:lstStyle/>
        <a:p>
          <a:r>
            <a:rPr lang="en-US" altLang="zh-CN" sz="1400" dirty="0" smtClean="0">
              <a:latin typeface="Arial" pitchFamily="34" charset="0"/>
              <a:cs typeface="Arial" pitchFamily="34" charset="0"/>
            </a:rPr>
            <a:t>Using </a:t>
          </a:r>
          <a:r>
            <a:rPr lang="en-US" altLang="zh-CN" sz="1300" dirty="0" smtClean="0">
              <a:latin typeface="Courier New" pitchFamily="49" charset="0"/>
              <a:cs typeface="Courier New" pitchFamily="49" charset="0"/>
            </a:rPr>
            <a:t>/opt/bin/player</a:t>
          </a:r>
          <a:r>
            <a:rPr lang="en-US" altLang="zh-CN" sz="1400" dirty="0" smtClean="0">
              <a:latin typeface="Arial" pitchFamily="34" charset="0"/>
              <a:cs typeface="Arial" pitchFamily="34" charset="0"/>
            </a:rPr>
            <a:t> command and parameters to play</a:t>
          </a:r>
          <a:endParaRPr lang="zh-CN" altLang="en-US" sz="1400" dirty="0">
            <a:latin typeface="Arial" pitchFamily="34" charset="0"/>
            <a:cs typeface="Arial" pitchFamily="34" charset="0"/>
          </a:endParaRPr>
        </a:p>
      </dgm:t>
    </dgm:pt>
    <dgm:pt modelId="{84ED73F9-2440-4A3F-A185-42ED0137A857}" type="parTrans" cxnId="{B316C87D-7839-475D-AD54-11A79F3D69C3}">
      <dgm:prSet/>
      <dgm:spPr/>
      <dgm:t>
        <a:bodyPr/>
        <a:lstStyle/>
        <a:p>
          <a:endParaRPr lang="zh-CN" altLang="en-US"/>
        </a:p>
      </dgm:t>
    </dgm:pt>
    <dgm:pt modelId="{A17B8AAC-8145-46E2-8C4B-A22C6EBA4815}" type="sibTrans" cxnId="{B316C87D-7839-475D-AD54-11A79F3D69C3}">
      <dgm:prSet/>
      <dgm:spPr/>
      <dgm:t>
        <a:bodyPr/>
        <a:lstStyle/>
        <a:p>
          <a:endParaRPr lang="zh-CN" altLang="en-US"/>
        </a:p>
      </dgm:t>
    </dgm:pt>
    <dgm:pt modelId="{B4B0807F-BBE4-41A0-BC18-1C7E7C0D1C76}">
      <dgm:prSet phldrT="[文本]" custT="1"/>
      <dgm:spPr/>
      <dgm:t>
        <a:bodyPr/>
        <a:lstStyle/>
        <a:p>
          <a:r>
            <a:rPr lang="en-US" altLang="zh-CN" sz="1400" dirty="0" smtClean="0">
              <a:latin typeface="Arial" pitchFamily="34" charset="0"/>
              <a:cs typeface="Arial" pitchFamily="34" charset="0"/>
            </a:rPr>
            <a:t>Player command and parameters for Player-phoenix is the same with Player-</a:t>
          </a:r>
          <a:r>
            <a:rPr lang="en-US" altLang="zh-CN" sz="1400" dirty="0" err="1" smtClean="0">
              <a:latin typeface="Arial" pitchFamily="34" charset="0"/>
              <a:cs typeface="Arial" pitchFamily="34" charset="0"/>
            </a:rPr>
            <a:t>cygnus</a:t>
          </a:r>
          <a:endParaRPr lang="zh-CN" altLang="en-US" sz="1400" dirty="0">
            <a:latin typeface="Arial" pitchFamily="34" charset="0"/>
            <a:cs typeface="Arial" pitchFamily="34" charset="0"/>
          </a:endParaRPr>
        </a:p>
      </dgm:t>
    </dgm:pt>
    <dgm:pt modelId="{6B6A66CF-0D47-408E-8B94-F76BB6F8EADA}" type="parTrans" cxnId="{CAD1495B-ADA1-466B-A691-C95167543A79}">
      <dgm:prSet/>
      <dgm:spPr/>
      <dgm:t>
        <a:bodyPr/>
        <a:lstStyle/>
        <a:p>
          <a:endParaRPr lang="zh-CN" altLang="en-US"/>
        </a:p>
      </dgm:t>
    </dgm:pt>
    <dgm:pt modelId="{759A9887-7C40-45FD-A721-3D9B16727C12}" type="sibTrans" cxnId="{CAD1495B-ADA1-466B-A691-C95167543A79}">
      <dgm:prSet/>
      <dgm:spPr/>
      <dgm:t>
        <a:bodyPr/>
        <a:lstStyle/>
        <a:p>
          <a:endParaRPr lang="zh-CN" altLang="en-US"/>
        </a:p>
      </dgm:t>
    </dgm:pt>
    <dgm:pt modelId="{FFA48B83-4B2B-47B6-98C5-D35497EABA75}">
      <dgm:prSet phldrT="[文本]" custT="1"/>
      <dgm:spPr/>
      <dgm:t>
        <a:bodyPr/>
        <a:lstStyle/>
        <a:p>
          <a:r>
            <a:rPr lang="en-US" altLang="zh-CN" sz="1400" dirty="0" smtClean="0">
              <a:latin typeface="Arial" pitchFamily="34" charset="0"/>
              <a:cs typeface="Arial" pitchFamily="34" charset="0"/>
            </a:rPr>
            <a:t>Supported several formats, such as  .</a:t>
          </a:r>
          <a:r>
            <a:rPr lang="en-US" altLang="zh-CN" sz="1400" dirty="0" err="1" smtClean="0">
              <a:latin typeface="Arial" pitchFamily="34" charset="0"/>
              <a:cs typeface="Arial" pitchFamily="34" charset="0"/>
            </a:rPr>
            <a:t>mkv</a:t>
          </a:r>
          <a:r>
            <a:rPr lang="en-US" altLang="zh-CN" sz="1400" dirty="0" smtClean="0">
              <a:latin typeface="Arial" pitchFamily="34" charset="0"/>
              <a:cs typeface="Arial" pitchFamily="34" charset="0"/>
            </a:rPr>
            <a:t>, .mp4, .</a:t>
          </a:r>
          <a:r>
            <a:rPr lang="en-US" altLang="zh-CN" sz="1400" dirty="0" err="1" smtClean="0">
              <a:latin typeface="Arial" pitchFamily="34" charset="0"/>
              <a:cs typeface="Arial" pitchFamily="34" charset="0"/>
            </a:rPr>
            <a:t>avi</a:t>
          </a:r>
          <a:r>
            <a:rPr lang="en-US" altLang="zh-CN" sz="1400" dirty="0" smtClean="0">
              <a:latin typeface="Arial" pitchFamily="34" charset="0"/>
              <a:cs typeface="Arial" pitchFamily="34" charset="0"/>
            </a:rPr>
            <a:t>, .</a:t>
          </a:r>
          <a:r>
            <a:rPr lang="en-US" altLang="zh-CN" sz="1400" dirty="0" err="1" smtClean="0">
              <a:latin typeface="Arial" pitchFamily="34" charset="0"/>
              <a:cs typeface="Arial" pitchFamily="34" charset="0"/>
            </a:rPr>
            <a:t>wmv</a:t>
          </a:r>
          <a:r>
            <a:rPr lang="en-US" altLang="zh-CN" sz="1400" dirty="0" smtClean="0">
              <a:latin typeface="Arial" pitchFamily="34" charset="0"/>
              <a:cs typeface="Arial" pitchFamily="34" charset="0"/>
            </a:rPr>
            <a:t>, .3gp, .mpg, .</a:t>
          </a:r>
          <a:r>
            <a:rPr lang="en-US" altLang="zh-CN" sz="1400" dirty="0" err="1" smtClean="0">
              <a:latin typeface="Arial" pitchFamily="34" charset="0"/>
              <a:cs typeface="Arial" pitchFamily="34" charset="0"/>
            </a:rPr>
            <a:t>flv</a:t>
          </a:r>
          <a:r>
            <a:rPr lang="en-US" altLang="zh-CN" sz="1400" dirty="0" smtClean="0">
              <a:latin typeface="Arial" pitchFamily="34" charset="0"/>
              <a:cs typeface="Arial" pitchFamily="34" charset="0"/>
            </a:rPr>
            <a:t>, .</a:t>
          </a:r>
          <a:r>
            <a:rPr lang="en-US" altLang="zh-CN" sz="1400" dirty="0" err="1" smtClean="0">
              <a:latin typeface="Arial" pitchFamily="34" charset="0"/>
              <a:cs typeface="Arial" pitchFamily="34" charset="0"/>
            </a:rPr>
            <a:t>mov</a:t>
          </a:r>
          <a:r>
            <a:rPr lang="en-US" altLang="zh-CN" sz="1400" dirty="0" smtClean="0">
              <a:latin typeface="Arial" pitchFamily="34" charset="0"/>
              <a:cs typeface="Arial" pitchFamily="34" charset="0"/>
            </a:rPr>
            <a:t>, .</a:t>
          </a:r>
          <a:r>
            <a:rPr lang="en-US" altLang="zh-CN" sz="1400" dirty="0" err="1" smtClean="0">
              <a:latin typeface="Arial" pitchFamily="34" charset="0"/>
              <a:cs typeface="Arial" pitchFamily="34" charset="0"/>
            </a:rPr>
            <a:t>vob</a:t>
          </a:r>
          <a:r>
            <a:rPr lang="en-US" altLang="zh-CN" sz="1400" dirty="0" smtClean="0">
              <a:latin typeface="Arial" pitchFamily="34" charset="0"/>
              <a:cs typeface="Arial" pitchFamily="34" charset="0"/>
            </a:rPr>
            <a:t>, and .</a:t>
          </a:r>
          <a:r>
            <a:rPr lang="en-US" altLang="zh-CN" sz="1400" dirty="0" err="1" smtClean="0">
              <a:latin typeface="Arial" pitchFamily="34" charset="0"/>
              <a:cs typeface="Arial" pitchFamily="34" charset="0"/>
            </a:rPr>
            <a:t>rmvb</a:t>
          </a:r>
          <a:endParaRPr lang="zh-CN" altLang="en-US" sz="900" dirty="0">
            <a:latin typeface="Arial" pitchFamily="34" charset="0"/>
            <a:cs typeface="Arial" pitchFamily="34" charset="0"/>
          </a:endParaRPr>
        </a:p>
      </dgm:t>
    </dgm:pt>
    <dgm:pt modelId="{51D2B836-AD47-49ED-A2B9-3BB5DAF1EB96}" type="sibTrans" cxnId="{D2E3CFE9-FCFA-497C-84B1-08AF222B7AEC}">
      <dgm:prSet/>
      <dgm:spPr/>
      <dgm:t>
        <a:bodyPr/>
        <a:lstStyle/>
        <a:p>
          <a:endParaRPr lang="zh-CN" altLang="en-US"/>
        </a:p>
      </dgm:t>
    </dgm:pt>
    <dgm:pt modelId="{253CDE81-7C43-4A05-AAD9-24B6DC02AF95}" type="parTrans" cxnId="{D2E3CFE9-FCFA-497C-84B1-08AF222B7AEC}">
      <dgm:prSet/>
      <dgm:spPr/>
      <dgm:t>
        <a:bodyPr/>
        <a:lstStyle/>
        <a:p>
          <a:endParaRPr lang="zh-CN" altLang="en-US"/>
        </a:p>
      </dgm:t>
    </dgm:pt>
    <dgm:pt modelId="{2F95B9DF-DE40-4030-95F7-CC01509CDBE1}">
      <dgm:prSet phldrT="[文本]" custT="1"/>
      <dgm:spPr/>
      <dgm:t>
        <a:bodyPr/>
        <a:lstStyle/>
        <a:p>
          <a:r>
            <a:rPr lang="en-US" altLang="zh-CN" sz="1400" dirty="0" smtClean="0">
              <a:latin typeface="Arial" pitchFamily="34" charset="0"/>
              <a:cs typeface="Arial" pitchFamily="34" charset="0"/>
            </a:rPr>
            <a:t>Based on Linux standard </a:t>
          </a:r>
          <a:r>
            <a:rPr lang="en-US" altLang="zh-CN" sz="1400" dirty="0" err="1" smtClean="0">
              <a:latin typeface="Arial" pitchFamily="34" charset="0"/>
              <a:cs typeface="Arial" pitchFamily="34" charset="0"/>
            </a:rPr>
            <a:t>Mplayer</a:t>
          </a:r>
          <a:r>
            <a:rPr lang="en-US" altLang="zh-CN" sz="1400" dirty="0" smtClean="0">
              <a:latin typeface="Arial" pitchFamily="34" charset="0"/>
              <a:cs typeface="Arial" pitchFamily="34" charset="0"/>
            </a:rPr>
            <a:t> framework</a:t>
          </a:r>
          <a:endParaRPr lang="zh-CN" altLang="en-US" sz="1400" dirty="0">
            <a:latin typeface="Arial" pitchFamily="34" charset="0"/>
            <a:cs typeface="Arial" pitchFamily="34" charset="0"/>
          </a:endParaRPr>
        </a:p>
      </dgm:t>
    </dgm:pt>
    <dgm:pt modelId="{BFB66358-2169-498B-9C26-49C19E97BD6A}" type="sibTrans" cxnId="{0B82B8AC-E5A9-4882-B8CF-2411D43978CC}">
      <dgm:prSet/>
      <dgm:spPr/>
      <dgm:t>
        <a:bodyPr/>
        <a:lstStyle/>
        <a:p>
          <a:endParaRPr lang="zh-CN" altLang="en-US"/>
        </a:p>
      </dgm:t>
    </dgm:pt>
    <dgm:pt modelId="{D99E19B1-E240-4517-98A8-885A408869B1}" type="parTrans" cxnId="{0B82B8AC-E5A9-4882-B8CF-2411D43978CC}">
      <dgm:prSet/>
      <dgm:spPr/>
      <dgm:t>
        <a:bodyPr/>
        <a:lstStyle/>
        <a:p>
          <a:endParaRPr lang="zh-CN" altLang="en-US"/>
        </a:p>
      </dgm:t>
    </dgm:pt>
    <dgm:pt modelId="{F689D075-FF85-4A1A-86F1-580F55596D12}">
      <dgm:prSet phldrT="[文本]" custT="1"/>
      <dgm:spPr/>
      <dgm:t>
        <a:bodyPr/>
        <a:lstStyle/>
        <a:p>
          <a:r>
            <a:rPr lang="en-US" altLang="zh-CN" sz="1400" dirty="0" smtClean="0">
              <a:latin typeface="Arial" pitchFamily="34" charset="0"/>
              <a:cs typeface="Arial" pitchFamily="34" charset="0"/>
            </a:rPr>
            <a:t>Supported s</a:t>
          </a:r>
          <a:r>
            <a:rPr lang="en-US" sz="1400" dirty="0" smtClean="0">
              <a:latin typeface="Arial" pitchFamily="34" charset="0"/>
              <a:cs typeface="Arial" pitchFamily="34" charset="0"/>
            </a:rPr>
            <a:t>plit-screen play, as is showed by the right picture</a:t>
          </a:r>
          <a:endParaRPr lang="zh-CN" altLang="en-US" sz="1400" dirty="0">
            <a:latin typeface="Arial" pitchFamily="34" charset="0"/>
            <a:cs typeface="Arial" pitchFamily="34" charset="0"/>
          </a:endParaRPr>
        </a:p>
      </dgm:t>
    </dgm:pt>
    <dgm:pt modelId="{F9453E29-BEB2-4D8E-83BA-DC4990C9CB6D}" type="parTrans" cxnId="{65D19C6E-29D4-49D0-B7FD-7FE365D0E5F6}">
      <dgm:prSet/>
      <dgm:spPr/>
      <dgm:t>
        <a:bodyPr/>
        <a:lstStyle/>
        <a:p>
          <a:endParaRPr lang="zh-CN" altLang="en-US"/>
        </a:p>
      </dgm:t>
    </dgm:pt>
    <dgm:pt modelId="{BB83082D-F4D0-4F03-BB00-B5D3BCB636BC}" type="sibTrans" cxnId="{65D19C6E-29D4-49D0-B7FD-7FE365D0E5F6}">
      <dgm:prSet/>
      <dgm:spPr/>
      <dgm:t>
        <a:bodyPr/>
        <a:lstStyle/>
        <a:p>
          <a:endParaRPr lang="zh-CN" altLang="en-US"/>
        </a:p>
      </dgm:t>
    </dgm:pt>
    <dgm:pt modelId="{0A620375-792B-45F8-B4AC-56427B797826}" type="pres">
      <dgm:prSet presAssocID="{B1BE8952-FD99-4141-BA5B-7AEFD3B6849C}" presName="linearFlow" presStyleCnt="0">
        <dgm:presLayoutVars>
          <dgm:dir/>
          <dgm:animLvl val="lvl"/>
          <dgm:resizeHandles val="exact"/>
        </dgm:presLayoutVars>
      </dgm:prSet>
      <dgm:spPr/>
      <dgm:t>
        <a:bodyPr/>
        <a:lstStyle/>
        <a:p>
          <a:endParaRPr lang="zh-CN" altLang="en-US"/>
        </a:p>
      </dgm:t>
    </dgm:pt>
    <dgm:pt modelId="{2D7F0968-E0C5-4D42-886A-BF01431A6AB5}" type="pres">
      <dgm:prSet presAssocID="{96F19C84-89C7-42BC-985A-61491C983B76}" presName="composite" presStyleCnt="0"/>
      <dgm:spPr/>
    </dgm:pt>
    <dgm:pt modelId="{40675A1A-DBFB-4F17-A950-59CAC903FDA0}" type="pres">
      <dgm:prSet presAssocID="{96F19C84-89C7-42BC-985A-61491C983B76}" presName="parentText" presStyleLbl="alignNode1" presStyleIdx="0" presStyleCnt="3">
        <dgm:presLayoutVars>
          <dgm:chMax val="1"/>
          <dgm:bulletEnabled val="1"/>
        </dgm:presLayoutVars>
      </dgm:prSet>
      <dgm:spPr/>
      <dgm:t>
        <a:bodyPr/>
        <a:lstStyle/>
        <a:p>
          <a:endParaRPr lang="zh-CN" altLang="en-US"/>
        </a:p>
      </dgm:t>
    </dgm:pt>
    <dgm:pt modelId="{B6534BFB-A222-4956-A1AB-8669E0EF4EA1}" type="pres">
      <dgm:prSet presAssocID="{96F19C84-89C7-42BC-985A-61491C983B76}" presName="descendantText" presStyleLbl="alignAcc1" presStyleIdx="0" presStyleCnt="3">
        <dgm:presLayoutVars>
          <dgm:bulletEnabled val="1"/>
        </dgm:presLayoutVars>
      </dgm:prSet>
      <dgm:spPr/>
      <dgm:t>
        <a:bodyPr/>
        <a:lstStyle/>
        <a:p>
          <a:endParaRPr lang="zh-CN" altLang="en-US"/>
        </a:p>
      </dgm:t>
    </dgm:pt>
    <dgm:pt modelId="{62936F62-EEEF-43D0-BD9C-95C201F66324}" type="pres">
      <dgm:prSet presAssocID="{3DCA0EAF-69F3-42D2-9225-87096613B3D3}" presName="sp" presStyleCnt="0"/>
      <dgm:spPr/>
    </dgm:pt>
    <dgm:pt modelId="{C612B1FD-69EF-4D4B-BF76-3358E4C190ED}" type="pres">
      <dgm:prSet presAssocID="{AB129FED-3987-4663-8A48-CB73CCC495D3}" presName="composite" presStyleCnt="0"/>
      <dgm:spPr/>
    </dgm:pt>
    <dgm:pt modelId="{C6B8219A-0594-41BD-AB58-D05BC56B991B}" type="pres">
      <dgm:prSet presAssocID="{AB129FED-3987-4663-8A48-CB73CCC495D3}" presName="parentText" presStyleLbl="alignNode1" presStyleIdx="1" presStyleCnt="3">
        <dgm:presLayoutVars>
          <dgm:chMax val="1"/>
          <dgm:bulletEnabled val="1"/>
        </dgm:presLayoutVars>
      </dgm:prSet>
      <dgm:spPr/>
      <dgm:t>
        <a:bodyPr/>
        <a:lstStyle/>
        <a:p>
          <a:endParaRPr lang="zh-CN" altLang="en-US"/>
        </a:p>
      </dgm:t>
    </dgm:pt>
    <dgm:pt modelId="{BE2BDD0F-41D8-4F8E-85BF-F2D4BFDDC844}" type="pres">
      <dgm:prSet presAssocID="{AB129FED-3987-4663-8A48-CB73CCC495D3}" presName="descendantText" presStyleLbl="alignAcc1" presStyleIdx="1" presStyleCnt="3">
        <dgm:presLayoutVars>
          <dgm:bulletEnabled val="1"/>
        </dgm:presLayoutVars>
      </dgm:prSet>
      <dgm:spPr/>
      <dgm:t>
        <a:bodyPr/>
        <a:lstStyle/>
        <a:p>
          <a:endParaRPr lang="zh-CN" altLang="en-US"/>
        </a:p>
      </dgm:t>
    </dgm:pt>
    <dgm:pt modelId="{EF7A161D-9061-4B91-9350-F4ECD80B05B9}" type="pres">
      <dgm:prSet presAssocID="{23F6D2A1-06A3-4921-8EAA-E9F71FF9FFF0}" presName="sp" presStyleCnt="0"/>
      <dgm:spPr/>
    </dgm:pt>
    <dgm:pt modelId="{35781F9C-63D0-4681-9710-C4507D16B6B7}" type="pres">
      <dgm:prSet presAssocID="{A8E04FC9-9F26-4A86-B379-1A82EF50A743}" presName="composite" presStyleCnt="0"/>
      <dgm:spPr/>
    </dgm:pt>
    <dgm:pt modelId="{C7DF715B-93EB-4B8C-9E54-EC9FD0D7DA9F}" type="pres">
      <dgm:prSet presAssocID="{A8E04FC9-9F26-4A86-B379-1A82EF50A743}" presName="parentText" presStyleLbl="alignNode1" presStyleIdx="2" presStyleCnt="3">
        <dgm:presLayoutVars>
          <dgm:chMax val="1"/>
          <dgm:bulletEnabled val="1"/>
        </dgm:presLayoutVars>
      </dgm:prSet>
      <dgm:spPr/>
      <dgm:t>
        <a:bodyPr/>
        <a:lstStyle/>
        <a:p>
          <a:endParaRPr lang="zh-CN" altLang="en-US"/>
        </a:p>
      </dgm:t>
    </dgm:pt>
    <dgm:pt modelId="{6FD06B10-72E7-4F68-860B-99C671E2EEF8}" type="pres">
      <dgm:prSet presAssocID="{A8E04FC9-9F26-4A86-B379-1A82EF50A743}" presName="descendantText" presStyleLbl="alignAcc1" presStyleIdx="2" presStyleCnt="3" custScaleY="120475">
        <dgm:presLayoutVars>
          <dgm:bulletEnabled val="1"/>
        </dgm:presLayoutVars>
      </dgm:prSet>
      <dgm:spPr/>
      <dgm:t>
        <a:bodyPr/>
        <a:lstStyle/>
        <a:p>
          <a:endParaRPr lang="zh-CN" altLang="en-US"/>
        </a:p>
      </dgm:t>
    </dgm:pt>
  </dgm:ptLst>
  <dgm:cxnLst>
    <dgm:cxn modelId="{F2D772EB-961B-4517-95ED-1EE980213570}" type="presOf" srcId="{FFA48B83-4B2B-47B6-98C5-D35497EABA75}" destId="{BE2BDD0F-41D8-4F8E-85BF-F2D4BFDDC844}" srcOrd="0" destOrd="2" presId="urn:microsoft.com/office/officeart/2005/8/layout/chevron2"/>
    <dgm:cxn modelId="{3008C761-3A52-4CC5-8B90-23BAFF9CD11B}" type="presOf" srcId="{A4E7D32A-E2CE-46F0-B6D6-B4F709F3398E}" destId="{B6534BFB-A222-4956-A1AB-8669E0EF4EA1}" srcOrd="0" destOrd="1" presId="urn:microsoft.com/office/officeart/2005/8/layout/chevron2"/>
    <dgm:cxn modelId="{4B58DF6B-3FB6-4878-8093-282459523042}" srcId="{B1BE8952-FD99-4141-BA5B-7AEFD3B6849C}" destId="{96F19C84-89C7-42BC-985A-61491C983B76}" srcOrd="0" destOrd="0" parTransId="{EFAEE850-5F69-4467-BE67-E504C83CCBAE}" sibTransId="{3DCA0EAF-69F3-42D2-9225-87096613B3D3}"/>
    <dgm:cxn modelId="{CF4D7B23-957B-4A96-924B-7BB486BA42BE}" srcId="{B1BE8952-FD99-4141-BA5B-7AEFD3B6849C}" destId="{A8E04FC9-9F26-4A86-B379-1A82EF50A743}" srcOrd="2" destOrd="0" parTransId="{C965F2DB-FBCB-4617-9000-3D2E39326084}" sibTransId="{F13CDD50-99AD-4150-87FC-31AA167D9FD6}"/>
    <dgm:cxn modelId="{2473BE30-EDE3-4672-88CC-05CF093B5A9D}" srcId="{96F19C84-89C7-42BC-985A-61491C983B76}" destId="{692C0D29-0467-4FA0-A24E-24CE9888BFB2}" srcOrd="2" destOrd="0" parTransId="{485C79A1-D377-4B78-8F8B-157F9BB0F0D8}" sibTransId="{F84B7068-F6BB-48F1-AD5F-BC497484D656}"/>
    <dgm:cxn modelId="{CAD1495B-ADA1-466B-A691-C95167543A79}" srcId="{A8E04FC9-9F26-4A86-B379-1A82EF50A743}" destId="{B4B0807F-BBE4-41A0-BC18-1C7E7C0D1C76}" srcOrd="2" destOrd="0" parTransId="{6B6A66CF-0D47-408E-8B94-F76BB6F8EADA}" sibTransId="{759A9887-7C40-45FD-A721-3D9B16727C12}"/>
    <dgm:cxn modelId="{277B9C10-61F8-4ED6-A7DF-DFA0C7170897}" srcId="{96F19C84-89C7-42BC-985A-61491C983B76}" destId="{A4E7D32A-E2CE-46F0-B6D6-B4F709F3398E}" srcOrd="1" destOrd="0" parTransId="{FC25D3F9-CAB6-4D36-9DDD-C11C1D82F5EE}" sibTransId="{6B95C531-3DBE-4A86-AB6C-C28627F85324}"/>
    <dgm:cxn modelId="{0B82B8AC-E5A9-4882-B8CF-2411D43978CC}" srcId="{AB129FED-3987-4663-8A48-CB73CCC495D3}" destId="{2F95B9DF-DE40-4030-95F7-CC01509CDBE1}" srcOrd="1" destOrd="0" parTransId="{D99E19B1-E240-4517-98A8-885A408869B1}" sibTransId="{BFB66358-2169-498B-9C26-49C19E97BD6A}"/>
    <dgm:cxn modelId="{ECBF3EA7-E862-4D08-BD69-8FAEE3105758}" type="presOf" srcId="{C7CB57F5-0C52-4E16-8AC6-9A7203AAC3C9}" destId="{BE2BDD0F-41D8-4F8E-85BF-F2D4BFDDC844}" srcOrd="0" destOrd="0" presId="urn:microsoft.com/office/officeart/2005/8/layout/chevron2"/>
    <dgm:cxn modelId="{A40F17AB-714C-4CF1-95F7-D6DDD8B9207C}" type="presOf" srcId="{E4439634-CD94-4D33-9B28-BA2A0CA561F0}" destId="{6FD06B10-72E7-4F68-860B-99C671E2EEF8}" srcOrd="0" destOrd="0" presId="urn:microsoft.com/office/officeart/2005/8/layout/chevron2"/>
    <dgm:cxn modelId="{71F62010-4C15-488C-B484-6C3B242782A6}" type="presOf" srcId="{AB129FED-3987-4663-8A48-CB73CCC495D3}" destId="{C6B8219A-0594-41BD-AB58-D05BC56B991B}" srcOrd="0" destOrd="0" presId="urn:microsoft.com/office/officeart/2005/8/layout/chevron2"/>
    <dgm:cxn modelId="{1B2D34A1-FC6A-4FA3-8329-379F50E93EC9}" type="presOf" srcId="{A8E04FC9-9F26-4A86-B379-1A82EF50A743}" destId="{C7DF715B-93EB-4B8C-9E54-EC9FD0D7DA9F}" srcOrd="0" destOrd="0" presId="urn:microsoft.com/office/officeart/2005/8/layout/chevron2"/>
    <dgm:cxn modelId="{D2E3CFE9-FCFA-497C-84B1-08AF222B7AEC}" srcId="{AB129FED-3987-4663-8A48-CB73CCC495D3}" destId="{FFA48B83-4B2B-47B6-98C5-D35497EABA75}" srcOrd="2" destOrd="0" parTransId="{253CDE81-7C43-4A05-AAD9-24B6DC02AF95}" sibTransId="{51D2B836-AD47-49ED-A2B9-3BB5DAF1EB96}"/>
    <dgm:cxn modelId="{4DD37AD7-F23F-4A87-8AA0-F7AD85B0D073}" type="presOf" srcId="{692C0D29-0467-4FA0-A24E-24CE9888BFB2}" destId="{B6534BFB-A222-4956-A1AB-8669E0EF4EA1}" srcOrd="0" destOrd="2" presId="urn:microsoft.com/office/officeart/2005/8/layout/chevron2"/>
    <dgm:cxn modelId="{049597C2-0EAA-4AA6-951A-D75E49D3667B}" srcId="{B1BE8952-FD99-4141-BA5B-7AEFD3B6849C}" destId="{AB129FED-3987-4663-8A48-CB73CCC495D3}" srcOrd="1" destOrd="0" parTransId="{6AB51B22-BC15-4C5F-B058-F6373D06FE16}" sibTransId="{23F6D2A1-06A3-4921-8EAA-E9F71FF9FFF0}"/>
    <dgm:cxn modelId="{8412A001-67DB-4F34-8448-38195C81A7EF}" type="presOf" srcId="{96F19C84-89C7-42BC-985A-61491C983B76}" destId="{40675A1A-DBFB-4F17-A950-59CAC903FDA0}" srcOrd="0" destOrd="0" presId="urn:microsoft.com/office/officeart/2005/8/layout/chevron2"/>
    <dgm:cxn modelId="{ED9327BF-D8C5-4BE2-9D4C-C111C988F757}" srcId="{96F19C84-89C7-42BC-985A-61491C983B76}" destId="{2950100B-AB74-4274-ABB6-9483AC2BA9EC}" srcOrd="0" destOrd="0" parTransId="{A4FED3C3-2080-4D79-834E-6CE1267B02A2}" sibTransId="{A7D94C55-BDED-4DBF-B29A-96B747390AF7}"/>
    <dgm:cxn modelId="{6EE5737C-39AA-4841-8A4D-F01C7046DD71}" type="presOf" srcId="{2F95B9DF-DE40-4030-95F7-CC01509CDBE1}" destId="{BE2BDD0F-41D8-4F8E-85BF-F2D4BFDDC844}" srcOrd="0" destOrd="1" presId="urn:microsoft.com/office/officeart/2005/8/layout/chevron2"/>
    <dgm:cxn modelId="{65D19C6E-29D4-49D0-B7FD-7FE365D0E5F6}" srcId="{A8E04FC9-9F26-4A86-B379-1A82EF50A743}" destId="{F689D075-FF85-4A1A-86F1-580F55596D12}" srcOrd="3" destOrd="0" parTransId="{F9453E29-BEB2-4D8E-83BA-DC4990C9CB6D}" sibTransId="{BB83082D-F4D0-4F03-BB00-B5D3BCB636BC}"/>
    <dgm:cxn modelId="{020E5CBB-535F-47AE-81A3-16D52A168E44}" srcId="{AB129FED-3987-4663-8A48-CB73CCC495D3}" destId="{C7CB57F5-0C52-4E16-8AC6-9A7203AAC3C9}" srcOrd="0" destOrd="0" parTransId="{FEF232BC-81A0-4928-87BA-E1C4B829CBB9}" sibTransId="{A870A6CE-CB9A-4A48-BBFC-34D68FA7960B}"/>
    <dgm:cxn modelId="{0D5A6965-E9B2-4155-AE33-CC44BA6809F8}" type="presOf" srcId="{2950100B-AB74-4274-ABB6-9483AC2BA9EC}" destId="{B6534BFB-A222-4956-A1AB-8669E0EF4EA1}" srcOrd="0" destOrd="0" presId="urn:microsoft.com/office/officeart/2005/8/layout/chevron2"/>
    <dgm:cxn modelId="{81549F2B-9201-46BC-A9E2-B3DE4097BCC4}" type="presOf" srcId="{F689D075-FF85-4A1A-86F1-580F55596D12}" destId="{6FD06B10-72E7-4F68-860B-99C671E2EEF8}" srcOrd="0" destOrd="3" presId="urn:microsoft.com/office/officeart/2005/8/layout/chevron2"/>
    <dgm:cxn modelId="{64F556B9-F501-4248-91E5-E8C79D70D415}" srcId="{A8E04FC9-9F26-4A86-B379-1A82EF50A743}" destId="{E4439634-CD94-4D33-9B28-BA2A0CA561F0}" srcOrd="0" destOrd="0" parTransId="{2EDF2F4A-CAB9-4B05-836E-4A90338E4FFC}" sibTransId="{C4579AE5-22FB-4415-A1D7-E771AB99C295}"/>
    <dgm:cxn modelId="{CF1AC318-05B5-49AC-9E99-79D6DFACC17E}" type="presOf" srcId="{B4B0807F-BBE4-41A0-BC18-1C7E7C0D1C76}" destId="{6FD06B10-72E7-4F68-860B-99C671E2EEF8}" srcOrd="0" destOrd="2" presId="urn:microsoft.com/office/officeart/2005/8/layout/chevron2"/>
    <dgm:cxn modelId="{BEBCDF2B-E997-4F42-B2E6-FF9FBD6F7950}" type="presOf" srcId="{332C6C88-0C07-4A13-9DF8-71BBDAE6A90B}" destId="{6FD06B10-72E7-4F68-860B-99C671E2EEF8}" srcOrd="0" destOrd="1" presId="urn:microsoft.com/office/officeart/2005/8/layout/chevron2"/>
    <dgm:cxn modelId="{86346914-9B41-4C6A-8E10-1CF26223BD3B}" type="presOf" srcId="{B1BE8952-FD99-4141-BA5B-7AEFD3B6849C}" destId="{0A620375-792B-45F8-B4AC-56427B797826}" srcOrd="0" destOrd="0" presId="urn:microsoft.com/office/officeart/2005/8/layout/chevron2"/>
    <dgm:cxn modelId="{B316C87D-7839-475D-AD54-11A79F3D69C3}" srcId="{A8E04FC9-9F26-4A86-B379-1A82EF50A743}" destId="{332C6C88-0C07-4A13-9DF8-71BBDAE6A90B}" srcOrd="1" destOrd="0" parTransId="{84ED73F9-2440-4A3F-A185-42ED0137A857}" sibTransId="{A17B8AAC-8145-46E2-8C4B-A22C6EBA4815}"/>
    <dgm:cxn modelId="{7451CF80-2082-4D0A-BB93-3F4AE8EFBDA6}" type="presParOf" srcId="{0A620375-792B-45F8-B4AC-56427B797826}" destId="{2D7F0968-E0C5-4D42-886A-BF01431A6AB5}" srcOrd="0" destOrd="0" presId="urn:microsoft.com/office/officeart/2005/8/layout/chevron2"/>
    <dgm:cxn modelId="{365F7972-4D29-4C86-BE1E-3C1B0ABE35D9}" type="presParOf" srcId="{2D7F0968-E0C5-4D42-886A-BF01431A6AB5}" destId="{40675A1A-DBFB-4F17-A950-59CAC903FDA0}" srcOrd="0" destOrd="0" presId="urn:microsoft.com/office/officeart/2005/8/layout/chevron2"/>
    <dgm:cxn modelId="{EAC0C934-D830-4B66-AF8C-E9DB9F4E3626}" type="presParOf" srcId="{2D7F0968-E0C5-4D42-886A-BF01431A6AB5}" destId="{B6534BFB-A222-4956-A1AB-8669E0EF4EA1}" srcOrd="1" destOrd="0" presId="urn:microsoft.com/office/officeart/2005/8/layout/chevron2"/>
    <dgm:cxn modelId="{4D1B38F4-EC1E-4ECB-96BD-C75C9204B58F}" type="presParOf" srcId="{0A620375-792B-45F8-B4AC-56427B797826}" destId="{62936F62-EEEF-43D0-BD9C-95C201F66324}" srcOrd="1" destOrd="0" presId="urn:microsoft.com/office/officeart/2005/8/layout/chevron2"/>
    <dgm:cxn modelId="{279C9115-5A62-4F73-8AC3-15607EB792D1}" type="presParOf" srcId="{0A620375-792B-45F8-B4AC-56427B797826}" destId="{C612B1FD-69EF-4D4B-BF76-3358E4C190ED}" srcOrd="2" destOrd="0" presId="urn:microsoft.com/office/officeart/2005/8/layout/chevron2"/>
    <dgm:cxn modelId="{21A80D04-8F7D-40B6-AD51-17FC94380C9C}" type="presParOf" srcId="{C612B1FD-69EF-4D4B-BF76-3358E4C190ED}" destId="{C6B8219A-0594-41BD-AB58-D05BC56B991B}" srcOrd="0" destOrd="0" presId="urn:microsoft.com/office/officeart/2005/8/layout/chevron2"/>
    <dgm:cxn modelId="{FC558393-DEFB-4A60-ACFD-102EA3BE0CDE}" type="presParOf" srcId="{C612B1FD-69EF-4D4B-BF76-3358E4C190ED}" destId="{BE2BDD0F-41D8-4F8E-85BF-F2D4BFDDC844}" srcOrd="1" destOrd="0" presId="urn:microsoft.com/office/officeart/2005/8/layout/chevron2"/>
    <dgm:cxn modelId="{9E28CDEE-E608-4A83-983E-09459D7B93B1}" type="presParOf" srcId="{0A620375-792B-45F8-B4AC-56427B797826}" destId="{EF7A161D-9061-4B91-9350-F4ECD80B05B9}" srcOrd="3" destOrd="0" presId="urn:microsoft.com/office/officeart/2005/8/layout/chevron2"/>
    <dgm:cxn modelId="{D5E6B637-E58C-452B-80FD-40E2B97129D4}" type="presParOf" srcId="{0A620375-792B-45F8-B4AC-56427B797826}" destId="{35781F9C-63D0-4681-9710-C4507D16B6B7}" srcOrd="4" destOrd="0" presId="urn:microsoft.com/office/officeart/2005/8/layout/chevron2"/>
    <dgm:cxn modelId="{E4E88C71-6AF2-419B-8770-E3565541DE27}" type="presParOf" srcId="{35781F9C-63D0-4681-9710-C4507D16B6B7}" destId="{C7DF715B-93EB-4B8C-9E54-EC9FD0D7DA9F}" srcOrd="0" destOrd="0" presId="urn:microsoft.com/office/officeart/2005/8/layout/chevron2"/>
    <dgm:cxn modelId="{58FF9A4C-B375-47F3-8C4A-8945882BB63F}" type="presParOf" srcId="{35781F9C-63D0-4681-9710-C4507D16B6B7}" destId="{6FD06B10-72E7-4F68-860B-99C671E2EEF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73AD7E5-B0DE-42DD-97CB-B5C4D9C16BDD}" type="doc">
      <dgm:prSet loTypeId="urn:microsoft.com/office/officeart/2005/8/layout/default#4" loCatId="list" qsTypeId="urn:microsoft.com/office/officeart/2005/8/quickstyle/simple1" qsCatId="simple" csTypeId="urn:microsoft.com/office/officeart/2005/8/colors/colorful4" csCatId="colorful" phldr="1"/>
      <dgm:spPr/>
      <dgm:t>
        <a:bodyPr/>
        <a:lstStyle/>
        <a:p>
          <a:endParaRPr lang="zh-CN" altLang="en-US"/>
        </a:p>
      </dgm:t>
    </dgm:pt>
    <dgm:pt modelId="{CD16271D-1333-473E-AD15-208A9C20B59A}">
      <dgm:prSet phldrT="[文本]" custT="1"/>
      <dgm:spPr/>
      <dgm:t>
        <a:bodyPr/>
        <a:lstStyle/>
        <a:p>
          <a:r>
            <a:rPr lang="en-US" altLang="zh-CN" sz="1800" dirty="0" smtClean="0">
              <a:latin typeface="Times New Roman" pitchFamily="18" charset="0"/>
              <a:cs typeface="Times New Roman" pitchFamily="18" charset="0"/>
            </a:rPr>
            <a:t>US_PUK0</a:t>
          </a:r>
          <a:endParaRPr lang="zh-CN" altLang="en-US" sz="1800" dirty="0">
            <a:latin typeface="Times New Roman" pitchFamily="18" charset="0"/>
            <a:cs typeface="Times New Roman" pitchFamily="18" charset="0"/>
          </a:endParaRPr>
        </a:p>
      </dgm:t>
    </dgm:pt>
    <dgm:pt modelId="{0507C8A1-775D-4D01-8E78-EB8A60BA5371}" type="parTrans" cxnId="{808C3A20-42C4-40A6-94E6-EFC1A01B2746}">
      <dgm:prSet/>
      <dgm:spPr/>
      <dgm:t>
        <a:bodyPr/>
        <a:lstStyle/>
        <a:p>
          <a:endParaRPr lang="zh-CN" altLang="en-US"/>
        </a:p>
      </dgm:t>
    </dgm:pt>
    <dgm:pt modelId="{3510271F-E007-4180-A873-98E53A14C2EA}" type="sibTrans" cxnId="{808C3A20-42C4-40A6-94E6-EFC1A01B2746}">
      <dgm:prSet/>
      <dgm:spPr/>
      <dgm:t>
        <a:bodyPr/>
        <a:lstStyle/>
        <a:p>
          <a:endParaRPr lang="zh-CN" altLang="en-US"/>
        </a:p>
      </dgm:t>
    </dgm:pt>
    <dgm:pt modelId="{94F304EB-C6B5-42A1-AFF0-9D29127093CB}">
      <dgm:prSet phldrT="[文本]" custT="1"/>
      <dgm:spPr/>
      <dgm:t>
        <a:bodyPr/>
        <a:lstStyle/>
        <a:p>
          <a:r>
            <a:rPr lang="en-US" altLang="zh-CN" sz="1800" dirty="0" smtClean="0">
              <a:latin typeface="Times New Roman" pitchFamily="18" charset="0"/>
              <a:cs typeface="Times New Roman" pitchFamily="18" charset="0"/>
            </a:rPr>
            <a:t>US_PUK1</a:t>
          </a:r>
          <a:endParaRPr lang="zh-CN" altLang="en-US" sz="1800" dirty="0">
            <a:latin typeface="Times New Roman" pitchFamily="18" charset="0"/>
            <a:cs typeface="Times New Roman" pitchFamily="18" charset="0"/>
          </a:endParaRPr>
        </a:p>
      </dgm:t>
    </dgm:pt>
    <dgm:pt modelId="{52538876-0295-4D82-A537-166F00218934}" type="parTrans" cxnId="{DD380BBF-4672-4D9C-927D-5EEA8B83DB9E}">
      <dgm:prSet/>
      <dgm:spPr/>
      <dgm:t>
        <a:bodyPr/>
        <a:lstStyle/>
        <a:p>
          <a:endParaRPr lang="zh-CN" altLang="en-US"/>
        </a:p>
      </dgm:t>
    </dgm:pt>
    <dgm:pt modelId="{C32D681F-4C37-47AC-BA12-73D4808576F8}" type="sibTrans" cxnId="{DD380BBF-4672-4D9C-927D-5EEA8B83DB9E}">
      <dgm:prSet/>
      <dgm:spPr/>
      <dgm:t>
        <a:bodyPr/>
        <a:lstStyle/>
        <a:p>
          <a:endParaRPr lang="zh-CN" altLang="en-US"/>
        </a:p>
      </dgm:t>
    </dgm:pt>
    <dgm:pt modelId="{8C482B82-6A84-42B2-8D1B-32770C260B69}">
      <dgm:prSet phldrT="[文本]" custT="1"/>
      <dgm:spPr/>
      <dgm:t>
        <a:bodyPr/>
        <a:lstStyle/>
        <a:p>
          <a:r>
            <a:rPr lang="en-US" altLang="zh-CN" sz="1800" dirty="0" smtClean="0">
              <a:latin typeface="Times New Roman" pitchFamily="18" charset="0"/>
              <a:cs typeface="Times New Roman" pitchFamily="18" charset="0"/>
            </a:rPr>
            <a:t>US_PUK7</a:t>
          </a:r>
          <a:endParaRPr lang="zh-CN" altLang="en-US" sz="1800" dirty="0">
            <a:latin typeface="Times New Roman" pitchFamily="18" charset="0"/>
            <a:cs typeface="Times New Roman" pitchFamily="18" charset="0"/>
          </a:endParaRPr>
        </a:p>
      </dgm:t>
    </dgm:pt>
    <dgm:pt modelId="{F6F14B30-65D9-494A-ADC2-D6BBF356E724}" type="parTrans" cxnId="{5314AD62-BB8F-4FC5-9DC5-9B5B07391A47}">
      <dgm:prSet/>
      <dgm:spPr/>
      <dgm:t>
        <a:bodyPr/>
        <a:lstStyle/>
        <a:p>
          <a:endParaRPr lang="zh-CN" altLang="en-US"/>
        </a:p>
      </dgm:t>
    </dgm:pt>
    <dgm:pt modelId="{5BB0A922-E38E-4612-B436-859EF204E852}" type="sibTrans" cxnId="{5314AD62-BB8F-4FC5-9DC5-9B5B07391A47}">
      <dgm:prSet/>
      <dgm:spPr/>
      <dgm:t>
        <a:bodyPr/>
        <a:lstStyle/>
        <a:p>
          <a:endParaRPr lang="zh-CN" altLang="en-US"/>
        </a:p>
      </dgm:t>
    </dgm:pt>
    <dgm:pt modelId="{609003AA-7CFC-4515-8F6D-255980F6EEDA}">
      <dgm:prSet phldrT="[文本]" custT="1"/>
      <dgm:spPr/>
      <dgm:t>
        <a:bodyPr/>
        <a:lstStyle/>
        <a:p>
          <a:r>
            <a:rPr lang="en-US" altLang="zh-CN" sz="1800" dirty="0" smtClean="0">
              <a:latin typeface="Times New Roman" pitchFamily="18" charset="0"/>
              <a:cs typeface="Times New Roman" pitchFamily="18" charset="0"/>
            </a:rPr>
            <a:t>US_PUK8</a:t>
          </a:r>
          <a:endParaRPr lang="zh-CN" altLang="en-US" sz="1800" dirty="0">
            <a:latin typeface="Times New Roman" pitchFamily="18" charset="0"/>
            <a:cs typeface="Times New Roman" pitchFamily="18" charset="0"/>
          </a:endParaRPr>
        </a:p>
      </dgm:t>
    </dgm:pt>
    <dgm:pt modelId="{4194026F-BD39-4367-BA37-405F3E5691BA}" type="parTrans" cxnId="{CFEE87B3-7F75-4118-9643-50330E27E675}">
      <dgm:prSet/>
      <dgm:spPr/>
      <dgm:t>
        <a:bodyPr/>
        <a:lstStyle/>
        <a:p>
          <a:endParaRPr lang="zh-CN" altLang="en-US"/>
        </a:p>
      </dgm:t>
    </dgm:pt>
    <dgm:pt modelId="{0250EFFA-0DFA-4D5B-A5E5-7B1CF05F3EB6}" type="sibTrans" cxnId="{CFEE87B3-7F75-4118-9643-50330E27E675}">
      <dgm:prSet/>
      <dgm:spPr/>
      <dgm:t>
        <a:bodyPr/>
        <a:lstStyle/>
        <a:p>
          <a:endParaRPr lang="zh-CN" altLang="en-US"/>
        </a:p>
      </dgm:t>
    </dgm:pt>
    <dgm:pt modelId="{B9F5E158-FBA0-4B64-9DBD-68338FE765B4}" type="pres">
      <dgm:prSet presAssocID="{173AD7E5-B0DE-42DD-97CB-B5C4D9C16BDD}" presName="diagram" presStyleCnt="0">
        <dgm:presLayoutVars>
          <dgm:dir/>
          <dgm:resizeHandles val="exact"/>
        </dgm:presLayoutVars>
      </dgm:prSet>
      <dgm:spPr/>
      <dgm:t>
        <a:bodyPr/>
        <a:lstStyle/>
        <a:p>
          <a:endParaRPr lang="zh-CN" altLang="en-US"/>
        </a:p>
      </dgm:t>
    </dgm:pt>
    <dgm:pt modelId="{2CF09C18-DF84-4D8E-B41A-417B42279D46}" type="pres">
      <dgm:prSet presAssocID="{CD16271D-1333-473E-AD15-208A9C20B59A}" presName="node" presStyleLbl="node1" presStyleIdx="0" presStyleCnt="4" custScaleX="25788" custScaleY="16090" custLinFactNeighborX="-13284">
        <dgm:presLayoutVars>
          <dgm:bulletEnabled val="1"/>
        </dgm:presLayoutVars>
      </dgm:prSet>
      <dgm:spPr/>
      <dgm:t>
        <a:bodyPr/>
        <a:lstStyle/>
        <a:p>
          <a:endParaRPr lang="zh-CN" altLang="en-US"/>
        </a:p>
      </dgm:t>
    </dgm:pt>
    <dgm:pt modelId="{819D9CC6-7371-49D8-B1AB-1DB8CF90DFB6}" type="pres">
      <dgm:prSet presAssocID="{3510271F-E007-4180-A873-98E53A14C2EA}" presName="sibTrans" presStyleCnt="0"/>
      <dgm:spPr/>
      <dgm:t>
        <a:bodyPr/>
        <a:lstStyle/>
        <a:p>
          <a:endParaRPr lang="zh-CN" altLang="en-US"/>
        </a:p>
      </dgm:t>
    </dgm:pt>
    <dgm:pt modelId="{9E3A15DB-C888-487A-AAB7-4A335DC50B0C}" type="pres">
      <dgm:prSet presAssocID="{94F304EB-C6B5-42A1-AFF0-9D29127093CB}" presName="node" presStyleLbl="node1" presStyleIdx="1" presStyleCnt="4" custScaleX="25788" custScaleY="16090" custLinFactNeighborX="-9518" custLinFactNeighborY="-12">
        <dgm:presLayoutVars>
          <dgm:bulletEnabled val="1"/>
        </dgm:presLayoutVars>
      </dgm:prSet>
      <dgm:spPr/>
      <dgm:t>
        <a:bodyPr/>
        <a:lstStyle/>
        <a:p>
          <a:endParaRPr lang="zh-CN" altLang="en-US"/>
        </a:p>
      </dgm:t>
    </dgm:pt>
    <dgm:pt modelId="{7E03A9F0-6B4B-4FA9-8489-F55207B510B8}" type="pres">
      <dgm:prSet presAssocID="{C32D681F-4C37-47AC-BA12-73D4808576F8}" presName="sibTrans" presStyleCnt="0"/>
      <dgm:spPr/>
      <dgm:t>
        <a:bodyPr/>
        <a:lstStyle/>
        <a:p>
          <a:endParaRPr lang="zh-CN" altLang="en-US"/>
        </a:p>
      </dgm:t>
    </dgm:pt>
    <dgm:pt modelId="{B42A415E-3A5C-4900-A8FA-CDF30BB21D49}" type="pres">
      <dgm:prSet presAssocID="{8C482B82-6A84-42B2-8D1B-32770C260B69}" presName="node" presStyleLbl="node1" presStyleIdx="2" presStyleCnt="4" custScaleX="25788" custScaleY="16090" custLinFactNeighborX="8676" custLinFactNeighborY="13">
        <dgm:presLayoutVars>
          <dgm:bulletEnabled val="1"/>
        </dgm:presLayoutVars>
      </dgm:prSet>
      <dgm:spPr/>
      <dgm:t>
        <a:bodyPr/>
        <a:lstStyle/>
        <a:p>
          <a:endParaRPr lang="zh-CN" altLang="en-US"/>
        </a:p>
      </dgm:t>
    </dgm:pt>
    <dgm:pt modelId="{0497A7A6-F5FC-40E0-B666-BFBCB824817F}" type="pres">
      <dgm:prSet presAssocID="{5BB0A922-E38E-4612-B436-859EF204E852}" presName="sibTrans" presStyleCnt="0"/>
      <dgm:spPr/>
      <dgm:t>
        <a:bodyPr/>
        <a:lstStyle/>
        <a:p>
          <a:endParaRPr lang="zh-CN" altLang="en-US"/>
        </a:p>
      </dgm:t>
    </dgm:pt>
    <dgm:pt modelId="{AE615DDA-39FC-46AA-9A5C-89B9D08441FE}" type="pres">
      <dgm:prSet presAssocID="{609003AA-7CFC-4515-8F6D-255980F6EEDA}" presName="node" presStyleLbl="node1" presStyleIdx="3" presStyleCnt="4" custScaleX="25788" custScaleY="16090" custLinFactNeighborX="12300">
        <dgm:presLayoutVars>
          <dgm:bulletEnabled val="1"/>
        </dgm:presLayoutVars>
      </dgm:prSet>
      <dgm:spPr/>
      <dgm:t>
        <a:bodyPr/>
        <a:lstStyle/>
        <a:p>
          <a:endParaRPr lang="zh-CN" altLang="en-US"/>
        </a:p>
      </dgm:t>
    </dgm:pt>
  </dgm:ptLst>
  <dgm:cxnLst>
    <dgm:cxn modelId="{DD380BBF-4672-4D9C-927D-5EEA8B83DB9E}" srcId="{173AD7E5-B0DE-42DD-97CB-B5C4D9C16BDD}" destId="{94F304EB-C6B5-42A1-AFF0-9D29127093CB}" srcOrd="1" destOrd="0" parTransId="{52538876-0295-4D82-A537-166F00218934}" sibTransId="{C32D681F-4C37-47AC-BA12-73D4808576F8}"/>
    <dgm:cxn modelId="{808C3A20-42C4-40A6-94E6-EFC1A01B2746}" srcId="{173AD7E5-B0DE-42DD-97CB-B5C4D9C16BDD}" destId="{CD16271D-1333-473E-AD15-208A9C20B59A}" srcOrd="0" destOrd="0" parTransId="{0507C8A1-775D-4D01-8E78-EB8A60BA5371}" sibTransId="{3510271F-E007-4180-A873-98E53A14C2EA}"/>
    <dgm:cxn modelId="{76559869-BAAF-4A5C-AEC4-D32EF4CC7593}" type="presOf" srcId="{173AD7E5-B0DE-42DD-97CB-B5C4D9C16BDD}" destId="{B9F5E158-FBA0-4B64-9DBD-68338FE765B4}" srcOrd="0" destOrd="0" presId="urn:microsoft.com/office/officeart/2005/8/layout/default#4"/>
    <dgm:cxn modelId="{7CB1E3C6-C782-47AB-BEB5-9F53FB9DA026}" type="presOf" srcId="{609003AA-7CFC-4515-8F6D-255980F6EEDA}" destId="{AE615DDA-39FC-46AA-9A5C-89B9D08441FE}" srcOrd="0" destOrd="0" presId="urn:microsoft.com/office/officeart/2005/8/layout/default#4"/>
    <dgm:cxn modelId="{CFEE87B3-7F75-4118-9643-50330E27E675}" srcId="{173AD7E5-B0DE-42DD-97CB-B5C4D9C16BDD}" destId="{609003AA-7CFC-4515-8F6D-255980F6EEDA}" srcOrd="3" destOrd="0" parTransId="{4194026F-BD39-4367-BA37-405F3E5691BA}" sibTransId="{0250EFFA-0DFA-4D5B-A5E5-7B1CF05F3EB6}"/>
    <dgm:cxn modelId="{690B221B-6D9C-4B00-9D8E-2E779EFD1657}" type="presOf" srcId="{8C482B82-6A84-42B2-8D1B-32770C260B69}" destId="{B42A415E-3A5C-4900-A8FA-CDF30BB21D49}" srcOrd="0" destOrd="0" presId="urn:microsoft.com/office/officeart/2005/8/layout/default#4"/>
    <dgm:cxn modelId="{CA5A1B02-59FC-4AA6-B743-498D8EB194C9}" type="presOf" srcId="{CD16271D-1333-473E-AD15-208A9C20B59A}" destId="{2CF09C18-DF84-4D8E-B41A-417B42279D46}" srcOrd="0" destOrd="0" presId="urn:microsoft.com/office/officeart/2005/8/layout/default#4"/>
    <dgm:cxn modelId="{5314AD62-BB8F-4FC5-9DC5-9B5B07391A47}" srcId="{173AD7E5-B0DE-42DD-97CB-B5C4D9C16BDD}" destId="{8C482B82-6A84-42B2-8D1B-32770C260B69}" srcOrd="2" destOrd="0" parTransId="{F6F14B30-65D9-494A-ADC2-D6BBF356E724}" sibTransId="{5BB0A922-E38E-4612-B436-859EF204E852}"/>
    <dgm:cxn modelId="{B1DA5998-E1F0-4563-9C21-EDB4AE12D419}" type="presOf" srcId="{94F304EB-C6B5-42A1-AFF0-9D29127093CB}" destId="{9E3A15DB-C888-487A-AAB7-4A335DC50B0C}" srcOrd="0" destOrd="0" presId="urn:microsoft.com/office/officeart/2005/8/layout/default#4"/>
    <dgm:cxn modelId="{67B50752-A93D-4EBC-8333-F86E5C1B3B61}" type="presParOf" srcId="{B9F5E158-FBA0-4B64-9DBD-68338FE765B4}" destId="{2CF09C18-DF84-4D8E-B41A-417B42279D46}" srcOrd="0" destOrd="0" presId="urn:microsoft.com/office/officeart/2005/8/layout/default#4"/>
    <dgm:cxn modelId="{985189AC-6D5C-4867-9868-4309904197F8}" type="presParOf" srcId="{B9F5E158-FBA0-4B64-9DBD-68338FE765B4}" destId="{819D9CC6-7371-49D8-B1AB-1DB8CF90DFB6}" srcOrd="1" destOrd="0" presId="urn:microsoft.com/office/officeart/2005/8/layout/default#4"/>
    <dgm:cxn modelId="{6ABF319C-2A4E-4DFD-9398-226F60B4A854}" type="presParOf" srcId="{B9F5E158-FBA0-4B64-9DBD-68338FE765B4}" destId="{9E3A15DB-C888-487A-AAB7-4A335DC50B0C}" srcOrd="2" destOrd="0" presId="urn:microsoft.com/office/officeart/2005/8/layout/default#4"/>
    <dgm:cxn modelId="{57E00ECF-08D2-48D7-A228-0EEAB139A9C3}" type="presParOf" srcId="{B9F5E158-FBA0-4B64-9DBD-68338FE765B4}" destId="{7E03A9F0-6B4B-4FA9-8489-F55207B510B8}" srcOrd="3" destOrd="0" presId="urn:microsoft.com/office/officeart/2005/8/layout/default#4"/>
    <dgm:cxn modelId="{3168C8AA-3C37-4092-BD21-CD4E770998F4}" type="presParOf" srcId="{B9F5E158-FBA0-4B64-9DBD-68338FE765B4}" destId="{B42A415E-3A5C-4900-A8FA-CDF30BB21D49}" srcOrd="4" destOrd="0" presId="urn:microsoft.com/office/officeart/2005/8/layout/default#4"/>
    <dgm:cxn modelId="{D1090EE6-E95D-4C05-B264-63197B4C09F2}" type="presParOf" srcId="{B9F5E158-FBA0-4B64-9DBD-68338FE765B4}" destId="{0497A7A6-F5FC-40E0-B666-BFBCB824817F}" srcOrd="5" destOrd="0" presId="urn:microsoft.com/office/officeart/2005/8/layout/default#4"/>
    <dgm:cxn modelId="{306473F1-B7F5-469C-9A5B-874D6B1594BC}" type="presParOf" srcId="{B9F5E158-FBA0-4B64-9DBD-68338FE765B4}" destId="{AE615DDA-39FC-46AA-9A5C-89B9D08441FE}" srcOrd="6" destOrd="0" presId="urn:microsoft.com/office/officeart/2005/8/layout/defaul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7AD9473-05FD-4B80-A769-44E37B47166B}" type="doc">
      <dgm:prSet loTypeId="urn:microsoft.com/office/officeart/2005/8/layout/process3" loCatId="process" qsTypeId="urn:microsoft.com/office/officeart/2005/8/quickstyle/simple1" qsCatId="simple" csTypeId="urn:microsoft.com/office/officeart/2005/8/colors/colorful4" csCatId="colorful" phldr="1"/>
      <dgm:spPr/>
      <dgm:t>
        <a:bodyPr/>
        <a:lstStyle/>
        <a:p>
          <a:endParaRPr lang="zh-CN" altLang="en-US"/>
        </a:p>
      </dgm:t>
    </dgm:pt>
    <dgm:pt modelId="{708101C7-99AE-45E1-9DC3-1F98A8838C3A}">
      <dgm:prSet phldrT="[文本]" custT="1"/>
      <dgm:spPr/>
      <dgm:t>
        <a:bodyPr/>
        <a:lstStyle/>
        <a:p>
          <a:r>
            <a:rPr lang="en-US" altLang="zh-CN" sz="1600" dirty="0" smtClean="0">
              <a:latin typeface="Times New Roman" pitchFamily="18" charset="0"/>
              <a:cs typeface="Times New Roman" pitchFamily="18" charset="0"/>
            </a:rPr>
            <a:t>CS_PUK0</a:t>
          </a:r>
          <a:endParaRPr lang="zh-CN" altLang="en-US" sz="1600" dirty="0">
            <a:latin typeface="Times New Roman" pitchFamily="18" charset="0"/>
            <a:cs typeface="Times New Roman" pitchFamily="18" charset="0"/>
          </a:endParaRPr>
        </a:p>
      </dgm:t>
    </dgm:pt>
    <dgm:pt modelId="{F2971E00-5DF3-4195-86E9-48C0D89DE5CC}" type="parTrans" cxnId="{BF6D5892-13E8-49A9-8E3F-86F50A49A843}">
      <dgm:prSet/>
      <dgm:spPr/>
      <dgm:t>
        <a:bodyPr/>
        <a:lstStyle/>
        <a:p>
          <a:endParaRPr lang="zh-CN" altLang="en-US"/>
        </a:p>
      </dgm:t>
    </dgm:pt>
    <dgm:pt modelId="{54073C9E-251C-49D5-8CEA-31B34BC9358E}" type="sibTrans" cxnId="{BF6D5892-13E8-49A9-8E3F-86F50A49A843}">
      <dgm:prSet/>
      <dgm:spPr/>
      <dgm:t>
        <a:bodyPr/>
        <a:lstStyle/>
        <a:p>
          <a:endParaRPr lang="zh-CN" altLang="en-US"/>
        </a:p>
      </dgm:t>
    </dgm:pt>
    <dgm:pt modelId="{C35D800E-66F2-4473-BBC2-812DBB908507}">
      <dgm:prSet phldrT="[文本]" custT="1"/>
      <dgm:spPr/>
      <dgm:t>
        <a:bodyPr/>
        <a:lstStyle/>
        <a:p>
          <a:r>
            <a:rPr lang="en-US" altLang="zh-CN" sz="1300" dirty="0" smtClean="0">
              <a:latin typeface="Arial Unicode MS" pitchFamily="34" charset="-122"/>
              <a:ea typeface="Arial Unicode MS" pitchFamily="34" charset="-122"/>
              <a:cs typeface="Arial Unicode MS" pitchFamily="34" charset="-122"/>
            </a:rPr>
            <a:t>Signed by MK_PVK</a:t>
          </a:r>
          <a:endParaRPr lang="zh-CN" altLang="en-US" sz="1300" dirty="0"/>
        </a:p>
      </dgm:t>
    </dgm:pt>
    <dgm:pt modelId="{9B20908E-FCCB-4BF7-9605-296806DC719F}" type="parTrans" cxnId="{C73C8BE5-8216-4956-876B-ABDEF4ED6780}">
      <dgm:prSet/>
      <dgm:spPr/>
      <dgm:t>
        <a:bodyPr/>
        <a:lstStyle/>
        <a:p>
          <a:endParaRPr lang="zh-CN" altLang="en-US"/>
        </a:p>
      </dgm:t>
    </dgm:pt>
    <dgm:pt modelId="{B4A2054F-1AD5-44AD-9360-E1E3C2532388}" type="sibTrans" cxnId="{C73C8BE5-8216-4956-876B-ABDEF4ED6780}">
      <dgm:prSet/>
      <dgm:spPr/>
      <dgm:t>
        <a:bodyPr/>
        <a:lstStyle/>
        <a:p>
          <a:endParaRPr lang="zh-CN" altLang="en-US"/>
        </a:p>
      </dgm:t>
    </dgm:pt>
    <dgm:pt modelId="{1C795B20-962F-450B-9C36-220AFC571D8B}">
      <dgm:prSet phldrT="[文本]" custT="1"/>
      <dgm:spPr/>
      <dgm:t>
        <a:bodyPr/>
        <a:lstStyle/>
        <a:p>
          <a:r>
            <a:rPr lang="en-US" altLang="zh-CN" sz="1600" dirty="0" smtClean="0">
              <a:latin typeface="Times New Roman" pitchFamily="18" charset="0"/>
              <a:cs typeface="Times New Roman" pitchFamily="18" charset="0"/>
            </a:rPr>
            <a:t>CS_PUK1</a:t>
          </a:r>
          <a:endParaRPr lang="zh-CN" altLang="en-US" sz="1600" dirty="0"/>
        </a:p>
      </dgm:t>
    </dgm:pt>
    <dgm:pt modelId="{1F65E2BA-FF22-4AC6-9940-42DEC1FAD0B1}" type="parTrans" cxnId="{887A6DD6-26D9-4B18-8CD2-39E616595331}">
      <dgm:prSet/>
      <dgm:spPr/>
      <dgm:t>
        <a:bodyPr/>
        <a:lstStyle/>
        <a:p>
          <a:endParaRPr lang="zh-CN" altLang="en-US"/>
        </a:p>
      </dgm:t>
    </dgm:pt>
    <dgm:pt modelId="{635647D5-C210-4A62-B236-58CA29FA039A}" type="sibTrans" cxnId="{887A6DD6-26D9-4B18-8CD2-39E616595331}">
      <dgm:prSet/>
      <dgm:spPr/>
      <dgm:t>
        <a:bodyPr/>
        <a:lstStyle/>
        <a:p>
          <a:endParaRPr lang="zh-CN" altLang="en-US"/>
        </a:p>
      </dgm:t>
    </dgm:pt>
    <dgm:pt modelId="{DDDCE59E-29AF-4501-A9D6-48866970D4DE}">
      <dgm:prSet phldrT="[文本]"/>
      <dgm:spPr/>
      <dgm:t>
        <a:bodyPr/>
        <a:lstStyle/>
        <a:p>
          <a:r>
            <a:rPr lang="en-US" altLang="zh-CN" dirty="0" smtClean="0">
              <a:latin typeface="Arial Unicode MS" pitchFamily="34" charset="-122"/>
              <a:ea typeface="Arial Unicode MS" pitchFamily="34" charset="-122"/>
              <a:cs typeface="Arial Unicode MS" pitchFamily="34" charset="-122"/>
            </a:rPr>
            <a:t>Signed by CS_PVK0</a:t>
          </a:r>
          <a:endParaRPr lang="zh-CN" altLang="en-US" dirty="0">
            <a:latin typeface="Arial Unicode MS" pitchFamily="34" charset="-122"/>
            <a:ea typeface="Arial Unicode MS" pitchFamily="34" charset="-122"/>
            <a:cs typeface="Arial Unicode MS" pitchFamily="34" charset="-122"/>
          </a:endParaRPr>
        </a:p>
      </dgm:t>
    </dgm:pt>
    <dgm:pt modelId="{F2EA2D2D-5B91-4876-8E9E-FC65F3AE560A}" type="parTrans" cxnId="{D7E52E25-ECDF-48A9-926F-F6176AF4D93D}">
      <dgm:prSet/>
      <dgm:spPr/>
      <dgm:t>
        <a:bodyPr/>
        <a:lstStyle/>
        <a:p>
          <a:endParaRPr lang="zh-CN" altLang="en-US"/>
        </a:p>
      </dgm:t>
    </dgm:pt>
    <dgm:pt modelId="{CD52AFE1-1E0D-4B04-8876-7D50C8015188}" type="sibTrans" cxnId="{D7E52E25-ECDF-48A9-926F-F6176AF4D93D}">
      <dgm:prSet/>
      <dgm:spPr/>
      <dgm:t>
        <a:bodyPr/>
        <a:lstStyle/>
        <a:p>
          <a:endParaRPr lang="zh-CN" altLang="en-US"/>
        </a:p>
      </dgm:t>
    </dgm:pt>
    <dgm:pt modelId="{54BFD4B5-3327-4A41-87A7-EEB82E1EC668}">
      <dgm:prSet phldrT="[文本]" custT="1"/>
      <dgm:spPr/>
      <dgm:t>
        <a:bodyPr/>
        <a:lstStyle/>
        <a:p>
          <a:r>
            <a:rPr lang="en-US" altLang="zh-CN" sz="1600" dirty="0" smtClean="0">
              <a:latin typeface="Times New Roman" pitchFamily="18" charset="0"/>
              <a:cs typeface="Times New Roman" pitchFamily="18" charset="0"/>
            </a:rPr>
            <a:t>CS_PUK2</a:t>
          </a:r>
          <a:endParaRPr lang="zh-CN" altLang="en-US" sz="1600" dirty="0">
            <a:latin typeface="Times New Roman" pitchFamily="18" charset="0"/>
            <a:cs typeface="Times New Roman" pitchFamily="18" charset="0"/>
          </a:endParaRPr>
        </a:p>
      </dgm:t>
    </dgm:pt>
    <dgm:pt modelId="{BE29389F-71A1-4524-B5E9-003535A41E0C}" type="parTrans" cxnId="{AFB2E40B-72AD-40AE-8AE0-76BADA167802}">
      <dgm:prSet/>
      <dgm:spPr/>
      <dgm:t>
        <a:bodyPr/>
        <a:lstStyle/>
        <a:p>
          <a:endParaRPr lang="zh-CN" altLang="en-US"/>
        </a:p>
      </dgm:t>
    </dgm:pt>
    <dgm:pt modelId="{6B6C537F-ACE1-45B7-B273-4E7901CA3A35}" type="sibTrans" cxnId="{AFB2E40B-72AD-40AE-8AE0-76BADA167802}">
      <dgm:prSet/>
      <dgm:spPr/>
      <dgm:t>
        <a:bodyPr/>
        <a:lstStyle/>
        <a:p>
          <a:endParaRPr lang="zh-CN" altLang="en-US"/>
        </a:p>
      </dgm:t>
    </dgm:pt>
    <dgm:pt modelId="{54300ED6-9DF2-4023-AA53-15BF3B175F9F}">
      <dgm:prSet phldrT="[文本]" custT="1"/>
      <dgm:spPr/>
      <dgm:t>
        <a:bodyPr/>
        <a:lstStyle/>
        <a:p>
          <a:r>
            <a:rPr lang="en-US" altLang="zh-CN" sz="1300" dirty="0" smtClean="0">
              <a:latin typeface="Arial Unicode MS" pitchFamily="34" charset="-122"/>
              <a:ea typeface="Arial Unicode MS" pitchFamily="34" charset="-122"/>
              <a:cs typeface="Arial Unicode MS" pitchFamily="34" charset="-122"/>
            </a:rPr>
            <a:t>Signed by CS_PVK1</a:t>
          </a:r>
          <a:endParaRPr lang="zh-CN" altLang="en-US" sz="1300" dirty="0">
            <a:latin typeface="Arial Unicode MS" pitchFamily="34" charset="-122"/>
            <a:ea typeface="Arial Unicode MS" pitchFamily="34" charset="-122"/>
            <a:cs typeface="Arial Unicode MS" pitchFamily="34" charset="-122"/>
          </a:endParaRPr>
        </a:p>
      </dgm:t>
    </dgm:pt>
    <dgm:pt modelId="{CF524DF6-BB4C-4B2F-B0BE-025E6831B1FB}" type="parTrans" cxnId="{A1066EC0-88DE-4E89-AACB-9A64FA1E7396}">
      <dgm:prSet/>
      <dgm:spPr/>
      <dgm:t>
        <a:bodyPr/>
        <a:lstStyle/>
        <a:p>
          <a:endParaRPr lang="zh-CN" altLang="en-US"/>
        </a:p>
      </dgm:t>
    </dgm:pt>
    <dgm:pt modelId="{74ADD269-2D44-4E21-BF14-BEB81B71A3AB}" type="sibTrans" cxnId="{A1066EC0-88DE-4E89-AACB-9A64FA1E7396}">
      <dgm:prSet/>
      <dgm:spPr/>
      <dgm:t>
        <a:bodyPr/>
        <a:lstStyle/>
        <a:p>
          <a:endParaRPr lang="zh-CN" altLang="en-US"/>
        </a:p>
      </dgm:t>
    </dgm:pt>
    <dgm:pt modelId="{584C7EA6-2FA7-48FC-883F-84FEE7DBDB7C}">
      <dgm:prSet phldrT="[文本]" custT="1"/>
      <dgm:spPr/>
      <dgm:t>
        <a:bodyPr/>
        <a:lstStyle/>
        <a:p>
          <a:r>
            <a:rPr lang="en-US" altLang="zh-CN" sz="1300" dirty="0" smtClean="0">
              <a:latin typeface="Arial Unicode MS" pitchFamily="34" charset="-122"/>
              <a:ea typeface="Arial Unicode MS" pitchFamily="34" charset="-122"/>
              <a:cs typeface="Arial Unicode MS" pitchFamily="34" charset="-122"/>
            </a:rPr>
            <a:t>Cannot be deleted</a:t>
          </a:r>
          <a:endParaRPr lang="zh-CN" altLang="en-US" sz="1300" dirty="0"/>
        </a:p>
      </dgm:t>
    </dgm:pt>
    <dgm:pt modelId="{F8402001-A869-4350-9DB3-27EC7E921D58}" type="parTrans" cxnId="{488DAF99-6738-4FE4-8080-6CDFF24EA37C}">
      <dgm:prSet/>
      <dgm:spPr/>
      <dgm:t>
        <a:bodyPr/>
        <a:lstStyle/>
        <a:p>
          <a:endParaRPr lang="zh-CN" altLang="en-US"/>
        </a:p>
      </dgm:t>
    </dgm:pt>
    <dgm:pt modelId="{E993A7F8-708A-4782-821A-BBF7DC7F1EA5}" type="sibTrans" cxnId="{488DAF99-6738-4FE4-8080-6CDFF24EA37C}">
      <dgm:prSet/>
      <dgm:spPr/>
      <dgm:t>
        <a:bodyPr/>
        <a:lstStyle/>
        <a:p>
          <a:endParaRPr lang="zh-CN" altLang="en-US"/>
        </a:p>
      </dgm:t>
    </dgm:pt>
    <dgm:pt modelId="{0B34308A-3E52-46D0-8A71-61ED7EEEBFE2}">
      <dgm:prSet phldrT="[文本]"/>
      <dgm:spPr/>
      <dgm:t>
        <a:bodyPr/>
        <a:lstStyle/>
        <a:p>
          <a:r>
            <a:rPr lang="en-US" altLang="zh-CN" dirty="0" smtClean="0">
              <a:latin typeface="Arial Unicode MS" pitchFamily="34" charset="-122"/>
              <a:ea typeface="Arial Unicode MS" pitchFamily="34" charset="-122"/>
              <a:cs typeface="Arial Unicode MS" pitchFamily="34" charset="-122"/>
            </a:rPr>
            <a:t>Can be deleted</a:t>
          </a:r>
          <a:endParaRPr lang="zh-CN" altLang="en-US" dirty="0">
            <a:latin typeface="Arial Unicode MS" pitchFamily="34" charset="-122"/>
            <a:ea typeface="Arial Unicode MS" pitchFamily="34" charset="-122"/>
            <a:cs typeface="Arial Unicode MS" pitchFamily="34" charset="-122"/>
          </a:endParaRPr>
        </a:p>
      </dgm:t>
    </dgm:pt>
    <dgm:pt modelId="{4ACE1811-352F-47E0-AD9E-C410515E72FF}" type="parTrans" cxnId="{E35C85BC-09FF-4257-8342-E2908A0B583C}">
      <dgm:prSet/>
      <dgm:spPr/>
      <dgm:t>
        <a:bodyPr/>
        <a:lstStyle/>
        <a:p>
          <a:endParaRPr lang="zh-CN" altLang="en-US"/>
        </a:p>
      </dgm:t>
    </dgm:pt>
    <dgm:pt modelId="{E12D62BC-E5C7-41AE-A728-6FC1651F225E}" type="sibTrans" cxnId="{E35C85BC-09FF-4257-8342-E2908A0B583C}">
      <dgm:prSet/>
      <dgm:spPr/>
      <dgm:t>
        <a:bodyPr/>
        <a:lstStyle/>
        <a:p>
          <a:endParaRPr lang="zh-CN" altLang="en-US"/>
        </a:p>
      </dgm:t>
    </dgm:pt>
    <dgm:pt modelId="{11B5A34E-D427-41CB-A7AB-077FB2BD6B13}">
      <dgm:prSet custT="1"/>
      <dgm:spPr/>
      <dgm:t>
        <a:bodyPr/>
        <a:lstStyle/>
        <a:p>
          <a:r>
            <a:rPr lang="en-US" altLang="zh-CN" sz="1300" dirty="0" smtClean="0">
              <a:latin typeface="Arial Unicode MS" pitchFamily="34" charset="-122"/>
              <a:ea typeface="Arial Unicode MS" pitchFamily="34" charset="-122"/>
              <a:cs typeface="Arial Unicode MS" pitchFamily="34" charset="-122"/>
            </a:rPr>
            <a:t>Can be deleted</a:t>
          </a:r>
          <a:endParaRPr lang="zh-CN" altLang="en-US" sz="1300" dirty="0">
            <a:latin typeface="Arial Unicode MS" pitchFamily="34" charset="-122"/>
            <a:ea typeface="Arial Unicode MS" pitchFamily="34" charset="-122"/>
            <a:cs typeface="Arial Unicode MS" pitchFamily="34" charset="-122"/>
          </a:endParaRPr>
        </a:p>
      </dgm:t>
    </dgm:pt>
    <dgm:pt modelId="{8AD9C8FE-FEBA-4049-BA9A-7F700BCF169E}" type="parTrans" cxnId="{AA9478D1-8060-4353-8B19-FFAE97471CC4}">
      <dgm:prSet/>
      <dgm:spPr/>
      <dgm:t>
        <a:bodyPr/>
        <a:lstStyle/>
        <a:p>
          <a:endParaRPr lang="zh-CN" altLang="en-US"/>
        </a:p>
      </dgm:t>
    </dgm:pt>
    <dgm:pt modelId="{0FF4CCCD-769E-4AB4-9A2D-7CF9EC072BAB}" type="sibTrans" cxnId="{AA9478D1-8060-4353-8B19-FFAE97471CC4}">
      <dgm:prSet/>
      <dgm:spPr/>
      <dgm:t>
        <a:bodyPr/>
        <a:lstStyle/>
        <a:p>
          <a:endParaRPr lang="zh-CN" altLang="en-US"/>
        </a:p>
      </dgm:t>
    </dgm:pt>
    <dgm:pt modelId="{96F410F0-B87A-4EAF-815A-1F5D100ADF8E}" type="pres">
      <dgm:prSet presAssocID="{97AD9473-05FD-4B80-A769-44E37B47166B}" presName="linearFlow" presStyleCnt="0">
        <dgm:presLayoutVars>
          <dgm:dir/>
          <dgm:animLvl val="lvl"/>
          <dgm:resizeHandles val="exact"/>
        </dgm:presLayoutVars>
      </dgm:prSet>
      <dgm:spPr/>
      <dgm:t>
        <a:bodyPr/>
        <a:lstStyle/>
        <a:p>
          <a:endParaRPr lang="zh-CN" altLang="en-US"/>
        </a:p>
      </dgm:t>
    </dgm:pt>
    <dgm:pt modelId="{3F4D39B0-222E-46D9-88D8-915F59702E9B}" type="pres">
      <dgm:prSet presAssocID="{708101C7-99AE-45E1-9DC3-1F98A8838C3A}" presName="composite" presStyleCnt="0"/>
      <dgm:spPr/>
    </dgm:pt>
    <dgm:pt modelId="{3F212407-354C-464F-842E-356B8FE9B621}" type="pres">
      <dgm:prSet presAssocID="{708101C7-99AE-45E1-9DC3-1F98A8838C3A}" presName="parTx" presStyleLbl="node1" presStyleIdx="0" presStyleCnt="3">
        <dgm:presLayoutVars>
          <dgm:chMax val="0"/>
          <dgm:chPref val="0"/>
          <dgm:bulletEnabled val="1"/>
        </dgm:presLayoutVars>
      </dgm:prSet>
      <dgm:spPr/>
      <dgm:t>
        <a:bodyPr/>
        <a:lstStyle/>
        <a:p>
          <a:endParaRPr lang="zh-CN" altLang="en-US"/>
        </a:p>
      </dgm:t>
    </dgm:pt>
    <dgm:pt modelId="{7B246E7B-E317-46C8-B0EB-BAC478D7F164}" type="pres">
      <dgm:prSet presAssocID="{708101C7-99AE-45E1-9DC3-1F98A8838C3A}" presName="parSh" presStyleLbl="node1" presStyleIdx="0" presStyleCnt="3"/>
      <dgm:spPr/>
      <dgm:t>
        <a:bodyPr/>
        <a:lstStyle/>
        <a:p>
          <a:endParaRPr lang="zh-CN" altLang="en-US"/>
        </a:p>
      </dgm:t>
    </dgm:pt>
    <dgm:pt modelId="{C349E2A1-43E3-4750-8282-F96CF1F99536}" type="pres">
      <dgm:prSet presAssocID="{708101C7-99AE-45E1-9DC3-1F98A8838C3A}" presName="desTx" presStyleLbl="fgAcc1" presStyleIdx="0" presStyleCnt="3">
        <dgm:presLayoutVars>
          <dgm:bulletEnabled val="1"/>
        </dgm:presLayoutVars>
      </dgm:prSet>
      <dgm:spPr/>
      <dgm:t>
        <a:bodyPr/>
        <a:lstStyle/>
        <a:p>
          <a:endParaRPr lang="zh-CN" altLang="en-US"/>
        </a:p>
      </dgm:t>
    </dgm:pt>
    <dgm:pt modelId="{1D6BB484-C41E-4CF4-B2A1-0369470D8472}" type="pres">
      <dgm:prSet presAssocID="{54073C9E-251C-49D5-8CEA-31B34BC9358E}" presName="sibTrans" presStyleLbl="sibTrans2D1" presStyleIdx="0" presStyleCnt="2"/>
      <dgm:spPr/>
      <dgm:t>
        <a:bodyPr/>
        <a:lstStyle/>
        <a:p>
          <a:endParaRPr lang="zh-CN" altLang="en-US"/>
        </a:p>
      </dgm:t>
    </dgm:pt>
    <dgm:pt modelId="{63D452BD-06D9-416E-9882-42E2F31382BA}" type="pres">
      <dgm:prSet presAssocID="{54073C9E-251C-49D5-8CEA-31B34BC9358E}" presName="connTx" presStyleLbl="sibTrans2D1" presStyleIdx="0" presStyleCnt="2"/>
      <dgm:spPr/>
      <dgm:t>
        <a:bodyPr/>
        <a:lstStyle/>
        <a:p>
          <a:endParaRPr lang="zh-CN" altLang="en-US"/>
        </a:p>
      </dgm:t>
    </dgm:pt>
    <dgm:pt modelId="{82FC3223-D819-4D71-81EF-E8789715BE24}" type="pres">
      <dgm:prSet presAssocID="{1C795B20-962F-450B-9C36-220AFC571D8B}" presName="composite" presStyleCnt="0"/>
      <dgm:spPr/>
    </dgm:pt>
    <dgm:pt modelId="{F4C95932-92F1-4148-AD76-A12DF573A9B3}" type="pres">
      <dgm:prSet presAssocID="{1C795B20-962F-450B-9C36-220AFC571D8B}" presName="parTx" presStyleLbl="node1" presStyleIdx="0" presStyleCnt="3">
        <dgm:presLayoutVars>
          <dgm:chMax val="0"/>
          <dgm:chPref val="0"/>
          <dgm:bulletEnabled val="1"/>
        </dgm:presLayoutVars>
      </dgm:prSet>
      <dgm:spPr/>
      <dgm:t>
        <a:bodyPr/>
        <a:lstStyle/>
        <a:p>
          <a:endParaRPr lang="zh-CN" altLang="en-US"/>
        </a:p>
      </dgm:t>
    </dgm:pt>
    <dgm:pt modelId="{FF65A079-6669-4A7B-92E0-398CE063A972}" type="pres">
      <dgm:prSet presAssocID="{1C795B20-962F-450B-9C36-220AFC571D8B}" presName="parSh" presStyleLbl="node1" presStyleIdx="1" presStyleCnt="3"/>
      <dgm:spPr/>
      <dgm:t>
        <a:bodyPr/>
        <a:lstStyle/>
        <a:p>
          <a:endParaRPr lang="zh-CN" altLang="en-US"/>
        </a:p>
      </dgm:t>
    </dgm:pt>
    <dgm:pt modelId="{2D65EEFD-CD4C-4D78-8A8E-B590148B6948}" type="pres">
      <dgm:prSet presAssocID="{1C795B20-962F-450B-9C36-220AFC571D8B}" presName="desTx" presStyleLbl="fgAcc1" presStyleIdx="1" presStyleCnt="3">
        <dgm:presLayoutVars>
          <dgm:bulletEnabled val="1"/>
        </dgm:presLayoutVars>
      </dgm:prSet>
      <dgm:spPr/>
      <dgm:t>
        <a:bodyPr/>
        <a:lstStyle/>
        <a:p>
          <a:endParaRPr lang="zh-CN" altLang="en-US"/>
        </a:p>
      </dgm:t>
    </dgm:pt>
    <dgm:pt modelId="{4F6C7866-6B33-4F59-9178-1AC7AC7E839A}" type="pres">
      <dgm:prSet presAssocID="{635647D5-C210-4A62-B236-58CA29FA039A}" presName="sibTrans" presStyleLbl="sibTrans2D1" presStyleIdx="1" presStyleCnt="2"/>
      <dgm:spPr/>
      <dgm:t>
        <a:bodyPr/>
        <a:lstStyle/>
        <a:p>
          <a:endParaRPr lang="zh-CN" altLang="en-US"/>
        </a:p>
      </dgm:t>
    </dgm:pt>
    <dgm:pt modelId="{F3B3A344-B803-47CF-AD37-C2598298A597}" type="pres">
      <dgm:prSet presAssocID="{635647D5-C210-4A62-B236-58CA29FA039A}" presName="connTx" presStyleLbl="sibTrans2D1" presStyleIdx="1" presStyleCnt="2"/>
      <dgm:spPr/>
      <dgm:t>
        <a:bodyPr/>
        <a:lstStyle/>
        <a:p>
          <a:endParaRPr lang="zh-CN" altLang="en-US"/>
        </a:p>
      </dgm:t>
    </dgm:pt>
    <dgm:pt modelId="{73F1A48F-6630-49EF-9312-6C75D4A89AEA}" type="pres">
      <dgm:prSet presAssocID="{54BFD4B5-3327-4A41-87A7-EEB82E1EC668}" presName="composite" presStyleCnt="0"/>
      <dgm:spPr/>
    </dgm:pt>
    <dgm:pt modelId="{23D66537-3700-4232-8DE2-065F89FA637F}" type="pres">
      <dgm:prSet presAssocID="{54BFD4B5-3327-4A41-87A7-EEB82E1EC668}" presName="parTx" presStyleLbl="node1" presStyleIdx="1" presStyleCnt="3">
        <dgm:presLayoutVars>
          <dgm:chMax val="0"/>
          <dgm:chPref val="0"/>
          <dgm:bulletEnabled val="1"/>
        </dgm:presLayoutVars>
      </dgm:prSet>
      <dgm:spPr/>
      <dgm:t>
        <a:bodyPr/>
        <a:lstStyle/>
        <a:p>
          <a:endParaRPr lang="zh-CN" altLang="en-US"/>
        </a:p>
      </dgm:t>
    </dgm:pt>
    <dgm:pt modelId="{37D689D7-C612-482E-AB09-E26CFE782B38}" type="pres">
      <dgm:prSet presAssocID="{54BFD4B5-3327-4A41-87A7-EEB82E1EC668}" presName="parSh" presStyleLbl="node1" presStyleIdx="2" presStyleCnt="3"/>
      <dgm:spPr/>
      <dgm:t>
        <a:bodyPr/>
        <a:lstStyle/>
        <a:p>
          <a:endParaRPr lang="zh-CN" altLang="en-US"/>
        </a:p>
      </dgm:t>
    </dgm:pt>
    <dgm:pt modelId="{12D969F2-1BCF-4450-8538-CD9A9C6C36C0}" type="pres">
      <dgm:prSet presAssocID="{54BFD4B5-3327-4A41-87A7-EEB82E1EC668}" presName="desTx" presStyleLbl="fgAcc1" presStyleIdx="2" presStyleCnt="3">
        <dgm:presLayoutVars>
          <dgm:bulletEnabled val="1"/>
        </dgm:presLayoutVars>
      </dgm:prSet>
      <dgm:spPr/>
      <dgm:t>
        <a:bodyPr/>
        <a:lstStyle/>
        <a:p>
          <a:endParaRPr lang="zh-CN" altLang="en-US"/>
        </a:p>
      </dgm:t>
    </dgm:pt>
  </dgm:ptLst>
  <dgm:cxnLst>
    <dgm:cxn modelId="{AC63B934-6188-4DF3-BC7E-9E5AC2296542}" type="presOf" srcId="{635647D5-C210-4A62-B236-58CA29FA039A}" destId="{4F6C7866-6B33-4F59-9178-1AC7AC7E839A}" srcOrd="0" destOrd="0" presId="urn:microsoft.com/office/officeart/2005/8/layout/process3"/>
    <dgm:cxn modelId="{AB0942C1-CD74-4E63-9DBE-2ED1247F8CEE}" type="presOf" srcId="{0B34308A-3E52-46D0-8A71-61ED7EEEBFE2}" destId="{2D65EEFD-CD4C-4D78-8A8E-B590148B6948}" srcOrd="0" destOrd="1" presId="urn:microsoft.com/office/officeart/2005/8/layout/process3"/>
    <dgm:cxn modelId="{00D3D272-B451-4D3D-8478-49368547028D}" type="presOf" srcId="{DDDCE59E-29AF-4501-A9D6-48866970D4DE}" destId="{2D65EEFD-CD4C-4D78-8A8E-B590148B6948}" srcOrd="0" destOrd="0" presId="urn:microsoft.com/office/officeart/2005/8/layout/process3"/>
    <dgm:cxn modelId="{DFA66C5A-BC6B-4703-A417-06FFF0A1CF18}" type="presOf" srcId="{1C795B20-962F-450B-9C36-220AFC571D8B}" destId="{F4C95932-92F1-4148-AD76-A12DF573A9B3}" srcOrd="0" destOrd="0" presId="urn:microsoft.com/office/officeart/2005/8/layout/process3"/>
    <dgm:cxn modelId="{05848CFB-4DDC-4A0E-AFD8-D8FB7B639130}" type="presOf" srcId="{11B5A34E-D427-41CB-A7AB-077FB2BD6B13}" destId="{12D969F2-1BCF-4450-8538-CD9A9C6C36C0}" srcOrd="0" destOrd="1" presId="urn:microsoft.com/office/officeart/2005/8/layout/process3"/>
    <dgm:cxn modelId="{88B245B4-FC54-4C08-B438-33EDE26EF53E}" type="presOf" srcId="{1C795B20-962F-450B-9C36-220AFC571D8B}" destId="{FF65A079-6669-4A7B-92E0-398CE063A972}" srcOrd="1" destOrd="0" presId="urn:microsoft.com/office/officeart/2005/8/layout/process3"/>
    <dgm:cxn modelId="{C5176220-F7BC-4202-B8B1-9E921110312F}" type="presOf" srcId="{708101C7-99AE-45E1-9DC3-1F98A8838C3A}" destId="{7B246E7B-E317-46C8-B0EB-BAC478D7F164}" srcOrd="1" destOrd="0" presId="urn:microsoft.com/office/officeart/2005/8/layout/process3"/>
    <dgm:cxn modelId="{C73C8BE5-8216-4956-876B-ABDEF4ED6780}" srcId="{708101C7-99AE-45E1-9DC3-1F98A8838C3A}" destId="{C35D800E-66F2-4473-BBC2-812DBB908507}" srcOrd="0" destOrd="0" parTransId="{9B20908E-FCCB-4BF7-9605-296806DC719F}" sibTransId="{B4A2054F-1AD5-44AD-9360-E1E3C2532388}"/>
    <dgm:cxn modelId="{BF6D5892-13E8-49A9-8E3F-86F50A49A843}" srcId="{97AD9473-05FD-4B80-A769-44E37B47166B}" destId="{708101C7-99AE-45E1-9DC3-1F98A8838C3A}" srcOrd="0" destOrd="0" parTransId="{F2971E00-5DF3-4195-86E9-48C0D89DE5CC}" sibTransId="{54073C9E-251C-49D5-8CEA-31B34BC9358E}"/>
    <dgm:cxn modelId="{646477BE-0A78-4026-93F8-C4C399095EBD}" type="presOf" srcId="{54073C9E-251C-49D5-8CEA-31B34BC9358E}" destId="{63D452BD-06D9-416E-9882-42E2F31382BA}" srcOrd="1" destOrd="0" presId="urn:microsoft.com/office/officeart/2005/8/layout/process3"/>
    <dgm:cxn modelId="{887A6DD6-26D9-4B18-8CD2-39E616595331}" srcId="{97AD9473-05FD-4B80-A769-44E37B47166B}" destId="{1C795B20-962F-450B-9C36-220AFC571D8B}" srcOrd="1" destOrd="0" parTransId="{1F65E2BA-FF22-4AC6-9940-42DEC1FAD0B1}" sibTransId="{635647D5-C210-4A62-B236-58CA29FA039A}"/>
    <dgm:cxn modelId="{AFB2E40B-72AD-40AE-8AE0-76BADA167802}" srcId="{97AD9473-05FD-4B80-A769-44E37B47166B}" destId="{54BFD4B5-3327-4A41-87A7-EEB82E1EC668}" srcOrd="2" destOrd="0" parTransId="{BE29389F-71A1-4524-B5E9-003535A41E0C}" sibTransId="{6B6C537F-ACE1-45B7-B273-4E7901CA3A35}"/>
    <dgm:cxn modelId="{77395216-A44F-4F33-B388-265C2544B1E2}" type="presOf" srcId="{54300ED6-9DF2-4023-AA53-15BF3B175F9F}" destId="{12D969F2-1BCF-4450-8538-CD9A9C6C36C0}" srcOrd="0" destOrd="0" presId="urn:microsoft.com/office/officeart/2005/8/layout/process3"/>
    <dgm:cxn modelId="{E623D780-F960-490D-94F0-B2254AFAE412}" type="presOf" srcId="{54BFD4B5-3327-4A41-87A7-EEB82E1EC668}" destId="{37D689D7-C612-482E-AB09-E26CFE782B38}" srcOrd="1" destOrd="0" presId="urn:microsoft.com/office/officeart/2005/8/layout/process3"/>
    <dgm:cxn modelId="{E35C85BC-09FF-4257-8342-E2908A0B583C}" srcId="{1C795B20-962F-450B-9C36-220AFC571D8B}" destId="{0B34308A-3E52-46D0-8A71-61ED7EEEBFE2}" srcOrd="1" destOrd="0" parTransId="{4ACE1811-352F-47E0-AD9E-C410515E72FF}" sibTransId="{E12D62BC-E5C7-41AE-A728-6FC1651F225E}"/>
    <dgm:cxn modelId="{2EFD5E9E-E58E-4E9E-AE4E-3754775375D1}" type="presOf" srcId="{C35D800E-66F2-4473-BBC2-812DBB908507}" destId="{C349E2A1-43E3-4750-8282-F96CF1F99536}" srcOrd="0" destOrd="0" presId="urn:microsoft.com/office/officeart/2005/8/layout/process3"/>
    <dgm:cxn modelId="{488DAF99-6738-4FE4-8080-6CDFF24EA37C}" srcId="{708101C7-99AE-45E1-9DC3-1F98A8838C3A}" destId="{584C7EA6-2FA7-48FC-883F-84FEE7DBDB7C}" srcOrd="1" destOrd="0" parTransId="{F8402001-A869-4350-9DB3-27EC7E921D58}" sibTransId="{E993A7F8-708A-4782-821A-BBF7DC7F1EA5}"/>
    <dgm:cxn modelId="{1CF50855-B28E-44F7-A1C4-C72BA5E8938D}" type="presOf" srcId="{708101C7-99AE-45E1-9DC3-1F98A8838C3A}" destId="{3F212407-354C-464F-842E-356B8FE9B621}" srcOrd="0" destOrd="0" presId="urn:microsoft.com/office/officeart/2005/8/layout/process3"/>
    <dgm:cxn modelId="{496E5D7A-2CF1-4701-B1AF-FDA77296CC1D}" type="presOf" srcId="{97AD9473-05FD-4B80-A769-44E37B47166B}" destId="{96F410F0-B87A-4EAF-815A-1F5D100ADF8E}" srcOrd="0" destOrd="0" presId="urn:microsoft.com/office/officeart/2005/8/layout/process3"/>
    <dgm:cxn modelId="{63B64AD6-F1F9-449C-8C05-D186953D31E9}" type="presOf" srcId="{584C7EA6-2FA7-48FC-883F-84FEE7DBDB7C}" destId="{C349E2A1-43E3-4750-8282-F96CF1F99536}" srcOrd="0" destOrd="1" presId="urn:microsoft.com/office/officeart/2005/8/layout/process3"/>
    <dgm:cxn modelId="{AA9478D1-8060-4353-8B19-FFAE97471CC4}" srcId="{54BFD4B5-3327-4A41-87A7-EEB82E1EC668}" destId="{11B5A34E-D427-41CB-A7AB-077FB2BD6B13}" srcOrd="1" destOrd="0" parTransId="{8AD9C8FE-FEBA-4049-BA9A-7F700BCF169E}" sibTransId="{0FF4CCCD-769E-4AB4-9A2D-7CF9EC072BAB}"/>
    <dgm:cxn modelId="{A1066EC0-88DE-4E89-AACB-9A64FA1E7396}" srcId="{54BFD4B5-3327-4A41-87A7-EEB82E1EC668}" destId="{54300ED6-9DF2-4023-AA53-15BF3B175F9F}" srcOrd="0" destOrd="0" parTransId="{CF524DF6-BB4C-4B2F-B0BE-025E6831B1FB}" sibTransId="{74ADD269-2D44-4E21-BF14-BEB81B71A3AB}"/>
    <dgm:cxn modelId="{D7E52E25-ECDF-48A9-926F-F6176AF4D93D}" srcId="{1C795B20-962F-450B-9C36-220AFC571D8B}" destId="{DDDCE59E-29AF-4501-A9D6-48866970D4DE}" srcOrd="0" destOrd="0" parTransId="{F2EA2D2D-5B91-4876-8E9E-FC65F3AE560A}" sibTransId="{CD52AFE1-1E0D-4B04-8876-7D50C8015188}"/>
    <dgm:cxn modelId="{62A525BE-52B5-4047-9DD9-0895A9D7963C}" type="presOf" srcId="{54BFD4B5-3327-4A41-87A7-EEB82E1EC668}" destId="{23D66537-3700-4232-8DE2-065F89FA637F}" srcOrd="0" destOrd="0" presId="urn:microsoft.com/office/officeart/2005/8/layout/process3"/>
    <dgm:cxn modelId="{67816A12-B026-4811-8440-37DE801BDE42}" type="presOf" srcId="{54073C9E-251C-49D5-8CEA-31B34BC9358E}" destId="{1D6BB484-C41E-4CF4-B2A1-0369470D8472}" srcOrd="0" destOrd="0" presId="urn:microsoft.com/office/officeart/2005/8/layout/process3"/>
    <dgm:cxn modelId="{F004A7F1-CEAC-44EF-829D-F6014421E882}" type="presOf" srcId="{635647D5-C210-4A62-B236-58CA29FA039A}" destId="{F3B3A344-B803-47CF-AD37-C2598298A597}" srcOrd="1" destOrd="0" presId="urn:microsoft.com/office/officeart/2005/8/layout/process3"/>
    <dgm:cxn modelId="{88610F73-3222-4947-AB79-0E5266D44F73}" type="presParOf" srcId="{96F410F0-B87A-4EAF-815A-1F5D100ADF8E}" destId="{3F4D39B0-222E-46D9-88D8-915F59702E9B}" srcOrd="0" destOrd="0" presId="urn:microsoft.com/office/officeart/2005/8/layout/process3"/>
    <dgm:cxn modelId="{058E9F86-02E6-4B94-961A-9F2DE67979EA}" type="presParOf" srcId="{3F4D39B0-222E-46D9-88D8-915F59702E9B}" destId="{3F212407-354C-464F-842E-356B8FE9B621}" srcOrd="0" destOrd="0" presId="urn:microsoft.com/office/officeart/2005/8/layout/process3"/>
    <dgm:cxn modelId="{98326A9D-FE5A-4753-B4B4-E229D8DFDDC7}" type="presParOf" srcId="{3F4D39B0-222E-46D9-88D8-915F59702E9B}" destId="{7B246E7B-E317-46C8-B0EB-BAC478D7F164}" srcOrd="1" destOrd="0" presId="urn:microsoft.com/office/officeart/2005/8/layout/process3"/>
    <dgm:cxn modelId="{D75A9026-D23B-475A-AC24-11B6BE746A36}" type="presParOf" srcId="{3F4D39B0-222E-46D9-88D8-915F59702E9B}" destId="{C349E2A1-43E3-4750-8282-F96CF1F99536}" srcOrd="2" destOrd="0" presId="urn:microsoft.com/office/officeart/2005/8/layout/process3"/>
    <dgm:cxn modelId="{82C0E82C-2122-4676-B5F0-F6DC0E9EA0CB}" type="presParOf" srcId="{96F410F0-B87A-4EAF-815A-1F5D100ADF8E}" destId="{1D6BB484-C41E-4CF4-B2A1-0369470D8472}" srcOrd="1" destOrd="0" presId="urn:microsoft.com/office/officeart/2005/8/layout/process3"/>
    <dgm:cxn modelId="{C9C132E6-0119-4471-8F12-CED892C2AEC4}" type="presParOf" srcId="{1D6BB484-C41E-4CF4-B2A1-0369470D8472}" destId="{63D452BD-06D9-416E-9882-42E2F31382BA}" srcOrd="0" destOrd="0" presId="urn:microsoft.com/office/officeart/2005/8/layout/process3"/>
    <dgm:cxn modelId="{B639F800-77D1-4659-A6F4-71E8DC7C114E}" type="presParOf" srcId="{96F410F0-B87A-4EAF-815A-1F5D100ADF8E}" destId="{82FC3223-D819-4D71-81EF-E8789715BE24}" srcOrd="2" destOrd="0" presId="urn:microsoft.com/office/officeart/2005/8/layout/process3"/>
    <dgm:cxn modelId="{25924B39-DBEE-4210-B96D-0BB5B8D0EF55}" type="presParOf" srcId="{82FC3223-D819-4D71-81EF-E8789715BE24}" destId="{F4C95932-92F1-4148-AD76-A12DF573A9B3}" srcOrd="0" destOrd="0" presId="urn:microsoft.com/office/officeart/2005/8/layout/process3"/>
    <dgm:cxn modelId="{4698EB42-5681-4B9B-BEA1-3254E8847D94}" type="presParOf" srcId="{82FC3223-D819-4D71-81EF-E8789715BE24}" destId="{FF65A079-6669-4A7B-92E0-398CE063A972}" srcOrd="1" destOrd="0" presId="urn:microsoft.com/office/officeart/2005/8/layout/process3"/>
    <dgm:cxn modelId="{831E74F9-36D4-4CAD-99CB-A823582DC02C}" type="presParOf" srcId="{82FC3223-D819-4D71-81EF-E8789715BE24}" destId="{2D65EEFD-CD4C-4D78-8A8E-B590148B6948}" srcOrd="2" destOrd="0" presId="urn:microsoft.com/office/officeart/2005/8/layout/process3"/>
    <dgm:cxn modelId="{3B47FEA8-3967-4E75-9B94-51713085A0D6}" type="presParOf" srcId="{96F410F0-B87A-4EAF-815A-1F5D100ADF8E}" destId="{4F6C7866-6B33-4F59-9178-1AC7AC7E839A}" srcOrd="3" destOrd="0" presId="urn:microsoft.com/office/officeart/2005/8/layout/process3"/>
    <dgm:cxn modelId="{B038771D-ADE8-471A-9EE7-58AC5F0A1842}" type="presParOf" srcId="{4F6C7866-6B33-4F59-9178-1AC7AC7E839A}" destId="{F3B3A344-B803-47CF-AD37-C2598298A597}" srcOrd="0" destOrd="0" presId="urn:microsoft.com/office/officeart/2005/8/layout/process3"/>
    <dgm:cxn modelId="{255DCBB8-3A1A-4038-A99E-2CACE3092240}" type="presParOf" srcId="{96F410F0-B87A-4EAF-815A-1F5D100ADF8E}" destId="{73F1A48F-6630-49EF-9312-6C75D4A89AEA}" srcOrd="4" destOrd="0" presId="urn:microsoft.com/office/officeart/2005/8/layout/process3"/>
    <dgm:cxn modelId="{299D2F98-61D1-48E6-A691-15E172D5C517}" type="presParOf" srcId="{73F1A48F-6630-49EF-9312-6C75D4A89AEA}" destId="{23D66537-3700-4232-8DE2-065F89FA637F}" srcOrd="0" destOrd="0" presId="urn:microsoft.com/office/officeart/2005/8/layout/process3"/>
    <dgm:cxn modelId="{A8BA3BF7-C13C-4DBE-9E8E-6DDB2979ADD8}" type="presParOf" srcId="{73F1A48F-6630-49EF-9312-6C75D4A89AEA}" destId="{37D689D7-C612-482E-AB09-E26CFE782B38}" srcOrd="1" destOrd="0" presId="urn:microsoft.com/office/officeart/2005/8/layout/process3"/>
    <dgm:cxn modelId="{4BA9BF0F-CC44-472C-9BCD-9E627FE9CA4E}" type="presParOf" srcId="{73F1A48F-6630-49EF-9312-6C75D4A89AEA}" destId="{12D969F2-1BCF-4450-8538-CD9A9C6C36C0}" srcOrd="2" destOrd="0" presId="urn:microsoft.com/office/officeart/2005/8/layout/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C4AE176-E5F3-49FD-A78B-B3710CB53112}"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zh-CN" altLang="en-US"/>
        </a:p>
      </dgm:t>
    </dgm:pt>
    <dgm:pt modelId="{4537D939-8DFE-43F5-A8B6-7E180F41493D}">
      <dgm:prSet phldrT="[文本]" custT="1"/>
      <dgm:spPr/>
      <dgm:t>
        <a:bodyPr/>
        <a:lstStyle/>
        <a:p>
          <a:r>
            <a:rPr lang="en-US" altLang="zh-CN" sz="1800" dirty="0" smtClean="0">
              <a:latin typeface="Times New Roman" pitchFamily="18" charset="0"/>
              <a:cs typeface="Times New Roman" pitchFamily="18" charset="0"/>
            </a:rPr>
            <a:t>Optimize battery check</a:t>
          </a:r>
          <a:endParaRPr lang="zh-CN" altLang="en-US" sz="1800" dirty="0">
            <a:latin typeface="Times New Roman" pitchFamily="18" charset="0"/>
            <a:cs typeface="Times New Roman" pitchFamily="18" charset="0"/>
          </a:endParaRPr>
        </a:p>
      </dgm:t>
    </dgm:pt>
    <dgm:pt modelId="{4CAA829B-C558-4FA0-9E94-C8BB961BD248}" type="parTrans" cxnId="{C8EB0FE4-8204-41A3-99AF-5D18AAB04423}">
      <dgm:prSet/>
      <dgm:spPr/>
      <dgm:t>
        <a:bodyPr/>
        <a:lstStyle/>
        <a:p>
          <a:endParaRPr lang="zh-CN" altLang="en-US"/>
        </a:p>
      </dgm:t>
    </dgm:pt>
    <dgm:pt modelId="{FDB01962-B0B9-487D-A938-020207E432AE}" type="sibTrans" cxnId="{C8EB0FE4-8204-41A3-99AF-5D18AAB04423}">
      <dgm:prSet/>
      <dgm:spPr/>
      <dgm:t>
        <a:bodyPr/>
        <a:lstStyle/>
        <a:p>
          <a:endParaRPr lang="zh-CN" altLang="en-US"/>
        </a:p>
      </dgm:t>
    </dgm:pt>
    <dgm:pt modelId="{971C8FCA-60F7-429A-AE04-9AF149FCEA36}">
      <dgm:prSet phldrT="[文本]" custT="1"/>
      <dgm:spPr/>
      <dgm:t>
        <a:bodyPr/>
        <a:lstStyle/>
        <a:p>
          <a:r>
            <a:rPr lang="en-US" altLang="zh-CN" sz="1400" dirty="0" smtClean="0">
              <a:latin typeface="Arial" pitchFamily="34" charset="0"/>
              <a:ea typeface="Arial Unicode MS" pitchFamily="34" charset="-122"/>
              <a:cs typeface="Arial" pitchFamily="34" charset="0"/>
            </a:rPr>
            <a:t>Optimize the algorithm of battery check. </a:t>
          </a:r>
          <a:r>
            <a:rPr lang="en-US" altLang="zh-CN" sz="1400" dirty="0" err="1" smtClean="0">
              <a:latin typeface="Arial" pitchFamily="34" charset="0"/>
              <a:ea typeface="Arial Unicode MS" pitchFamily="34" charset="-122"/>
              <a:cs typeface="Arial" pitchFamily="34" charset="0"/>
            </a:rPr>
            <a:t>Systemservice</a:t>
          </a:r>
          <a:r>
            <a:rPr lang="en-US" altLang="zh-CN" sz="1400" dirty="0" smtClean="0">
              <a:latin typeface="Arial" pitchFamily="34" charset="0"/>
              <a:ea typeface="Arial Unicode MS" pitchFamily="34" charset="-122"/>
              <a:cs typeface="Arial" pitchFamily="34" charset="0"/>
            </a:rPr>
            <a:t> will collect sample every 2 seconds, for 30 times continuously, then get the average value</a:t>
          </a:r>
          <a:endParaRPr lang="zh-CN" altLang="en-US" sz="1400" dirty="0">
            <a:latin typeface="Arial" pitchFamily="34" charset="0"/>
            <a:ea typeface="Arial Unicode MS" pitchFamily="34" charset="-122"/>
            <a:cs typeface="Arial" pitchFamily="34" charset="0"/>
          </a:endParaRPr>
        </a:p>
      </dgm:t>
    </dgm:pt>
    <dgm:pt modelId="{F2C9F1AB-3282-4CEF-96C3-71DD797856CA}" type="parTrans" cxnId="{8CD46E19-EAED-463D-A6E3-BCB1B0DA6205}">
      <dgm:prSet/>
      <dgm:spPr/>
      <dgm:t>
        <a:bodyPr/>
        <a:lstStyle/>
        <a:p>
          <a:endParaRPr lang="zh-CN" altLang="en-US"/>
        </a:p>
      </dgm:t>
    </dgm:pt>
    <dgm:pt modelId="{E7737349-CF5C-42DA-AA92-17E50859E983}" type="sibTrans" cxnId="{8CD46E19-EAED-463D-A6E3-BCB1B0DA6205}">
      <dgm:prSet/>
      <dgm:spPr/>
      <dgm:t>
        <a:bodyPr/>
        <a:lstStyle/>
        <a:p>
          <a:endParaRPr lang="zh-CN" altLang="en-US"/>
        </a:p>
      </dgm:t>
    </dgm:pt>
    <dgm:pt modelId="{CCFD2791-12D6-4B36-B5F7-5F7FD7CF696A}">
      <dgm:prSet phldrT="[文本]" custT="1"/>
      <dgm:spPr/>
      <dgm:t>
        <a:bodyPr/>
        <a:lstStyle/>
        <a:p>
          <a:r>
            <a:rPr lang="en-US" altLang="zh-CN" sz="1800" dirty="0" smtClean="0">
              <a:latin typeface="Times New Roman" pitchFamily="18" charset="0"/>
              <a:cs typeface="Times New Roman" pitchFamily="18" charset="0"/>
            </a:rPr>
            <a:t>Terminal wake-up at specified time </a:t>
          </a:r>
          <a:endParaRPr lang="zh-CN" altLang="en-US" sz="1800" dirty="0">
            <a:latin typeface="Times New Roman" pitchFamily="18" charset="0"/>
            <a:cs typeface="Times New Roman" pitchFamily="18" charset="0"/>
          </a:endParaRPr>
        </a:p>
      </dgm:t>
    </dgm:pt>
    <dgm:pt modelId="{D7D4D43B-3C2B-4D3A-9FAA-50860A00D0C8}" type="parTrans" cxnId="{02A61ADE-C164-4272-BEB8-E12C7E8917CE}">
      <dgm:prSet/>
      <dgm:spPr/>
      <dgm:t>
        <a:bodyPr/>
        <a:lstStyle/>
        <a:p>
          <a:endParaRPr lang="zh-CN" altLang="en-US"/>
        </a:p>
      </dgm:t>
    </dgm:pt>
    <dgm:pt modelId="{77D062B9-3D5E-43C6-8FD7-C372BFFCA187}" type="sibTrans" cxnId="{02A61ADE-C164-4272-BEB8-E12C7E8917CE}">
      <dgm:prSet/>
      <dgm:spPr/>
      <dgm:t>
        <a:bodyPr/>
        <a:lstStyle/>
        <a:p>
          <a:endParaRPr lang="zh-CN" altLang="en-US"/>
        </a:p>
      </dgm:t>
    </dgm:pt>
    <dgm:pt modelId="{68171642-60EA-4C97-865F-F52F9FFDB87F}">
      <dgm:prSet phldrT="[文本]" custT="1"/>
      <dgm:spPr/>
      <dgm:t>
        <a:bodyPr/>
        <a:lstStyle/>
        <a:p>
          <a:r>
            <a:rPr lang="en-US" altLang="zh-CN" sz="1400" dirty="0" smtClean="0">
              <a:latin typeface="Arial" pitchFamily="34" charset="0"/>
              <a:ea typeface="Arial Unicode MS" pitchFamily="34" charset="-122"/>
              <a:cs typeface="Arial" pitchFamily="34" charset="0"/>
            </a:rPr>
            <a:t>Terminal will wake up at specified time set by </a:t>
          </a:r>
          <a:r>
            <a:rPr lang="en-US" altLang="zh-CN" sz="1400" dirty="0" err="1" smtClean="0">
              <a:latin typeface="Arial" pitchFamily="34" charset="0"/>
              <a:ea typeface="Arial Unicode MS" pitchFamily="34" charset="-122"/>
              <a:cs typeface="Arial" pitchFamily="34" charset="0"/>
            </a:rPr>
            <a:t>OsSysSleepTime</a:t>
          </a:r>
          <a:r>
            <a:rPr lang="en-US" altLang="zh-CN" sz="1400" dirty="0" smtClean="0">
              <a:latin typeface="Arial" pitchFamily="34" charset="0"/>
              <a:ea typeface="Arial Unicode MS" pitchFamily="34" charset="-122"/>
              <a:cs typeface="Arial" pitchFamily="34" charset="0"/>
            </a:rPr>
            <a:t>().</a:t>
          </a:r>
          <a:endParaRPr lang="zh-CN" altLang="en-US" sz="1400" dirty="0">
            <a:latin typeface="Arial" pitchFamily="34" charset="0"/>
            <a:ea typeface="Arial Unicode MS" pitchFamily="34" charset="-122"/>
            <a:cs typeface="Arial" pitchFamily="34" charset="0"/>
          </a:endParaRPr>
        </a:p>
      </dgm:t>
    </dgm:pt>
    <dgm:pt modelId="{DC4D4389-7A48-4493-A9F0-F35997F1A2CD}" type="parTrans" cxnId="{E5FACDD9-5D0A-4369-A4CC-EE3CEC91B15C}">
      <dgm:prSet/>
      <dgm:spPr/>
      <dgm:t>
        <a:bodyPr/>
        <a:lstStyle/>
        <a:p>
          <a:endParaRPr lang="zh-CN" altLang="en-US"/>
        </a:p>
      </dgm:t>
    </dgm:pt>
    <dgm:pt modelId="{5B031AA7-EEC8-48D5-8B00-96B5581A2996}" type="sibTrans" cxnId="{E5FACDD9-5D0A-4369-A4CC-EE3CEC91B15C}">
      <dgm:prSet/>
      <dgm:spPr/>
      <dgm:t>
        <a:bodyPr/>
        <a:lstStyle/>
        <a:p>
          <a:endParaRPr lang="zh-CN" altLang="en-US"/>
        </a:p>
      </dgm:t>
    </dgm:pt>
    <dgm:pt modelId="{395A7EDE-EA27-48BC-A92F-869433241CB9}">
      <dgm:prSet phldrT="[文本]" custT="1"/>
      <dgm:spPr/>
      <dgm:t>
        <a:bodyPr/>
        <a:lstStyle/>
        <a:p>
          <a:r>
            <a:rPr lang="en-US" altLang="zh-CN" sz="1400" dirty="0" err="1" smtClean="0">
              <a:latin typeface="Arial" pitchFamily="34" charset="0"/>
              <a:ea typeface="Arial Unicode MS" pitchFamily="34" charset="-122"/>
              <a:cs typeface="Arial" pitchFamily="34" charset="0"/>
            </a:rPr>
            <a:t>Systemservice</a:t>
          </a:r>
          <a:r>
            <a:rPr lang="en-US" altLang="zh-CN" sz="1400" dirty="0" smtClean="0">
              <a:latin typeface="Arial" pitchFamily="34" charset="0"/>
              <a:ea typeface="Arial Unicode MS" pitchFamily="34" charset="-122"/>
              <a:cs typeface="Arial" pitchFamily="34" charset="0"/>
            </a:rPr>
            <a:t> collects sample and compensates voltage when RF module is on, while not collect in the process of printing  because the printer and RF module consume too much battery</a:t>
          </a:r>
          <a:endParaRPr lang="zh-CN" altLang="en-US" sz="1400" dirty="0">
            <a:latin typeface="Arial" pitchFamily="34" charset="0"/>
            <a:ea typeface="Arial Unicode MS" pitchFamily="34" charset="-122"/>
            <a:cs typeface="Arial" pitchFamily="34" charset="0"/>
          </a:endParaRPr>
        </a:p>
      </dgm:t>
    </dgm:pt>
    <dgm:pt modelId="{A55A8AE0-4D66-4F3A-8772-CBD7634081BD}" type="parTrans" cxnId="{01CEF6C1-E82B-4B4C-BE76-34B9A800DB0C}">
      <dgm:prSet/>
      <dgm:spPr/>
      <dgm:t>
        <a:bodyPr/>
        <a:lstStyle/>
        <a:p>
          <a:endParaRPr lang="zh-CN" altLang="en-US"/>
        </a:p>
      </dgm:t>
    </dgm:pt>
    <dgm:pt modelId="{967E199D-6721-40C2-8D6E-F3140E06D444}" type="sibTrans" cxnId="{01CEF6C1-E82B-4B4C-BE76-34B9A800DB0C}">
      <dgm:prSet/>
      <dgm:spPr/>
      <dgm:t>
        <a:bodyPr/>
        <a:lstStyle/>
        <a:p>
          <a:endParaRPr lang="zh-CN" altLang="en-US"/>
        </a:p>
      </dgm:t>
    </dgm:pt>
    <dgm:pt modelId="{F5476766-3379-4E81-88F5-51A3AAB944B4}">
      <dgm:prSet phldrT="[文本]" custT="1"/>
      <dgm:spPr/>
      <dgm:t>
        <a:bodyPr/>
        <a:lstStyle/>
        <a:p>
          <a:r>
            <a:rPr lang="en-US" altLang="zh-CN" sz="1400" dirty="0" smtClean="0">
              <a:latin typeface="Arial" pitchFamily="34" charset="0"/>
              <a:ea typeface="Arial Unicode MS" pitchFamily="34" charset="-122"/>
              <a:cs typeface="Arial" pitchFamily="34" charset="0"/>
            </a:rPr>
            <a:t>Due to the limit of CPU, the wake-up time of Prolin-2.4 will float within </a:t>
          </a:r>
          <a:r>
            <a:rPr lang="en-US" sz="1400" dirty="0" smtClean="0">
              <a:latin typeface="Arial" pitchFamily="34" charset="0"/>
              <a:cs typeface="Arial" pitchFamily="34" charset="0"/>
            </a:rPr>
            <a:t>±</a:t>
          </a:r>
          <a:r>
            <a:rPr lang="en-US" altLang="zh-CN" sz="1400" dirty="0" smtClean="0">
              <a:latin typeface="Arial" pitchFamily="34" charset="0"/>
              <a:ea typeface="Arial Unicode MS" pitchFamily="34" charset="-122"/>
              <a:cs typeface="Arial" pitchFamily="34" charset="0"/>
            </a:rPr>
            <a:t>128s, while it only floats </a:t>
          </a:r>
          <a:r>
            <a:rPr lang="en-US" sz="1400" dirty="0" smtClean="0">
              <a:latin typeface="Arial" pitchFamily="34" charset="0"/>
              <a:cs typeface="Arial" pitchFamily="34" charset="0"/>
            </a:rPr>
            <a:t>±</a:t>
          </a:r>
          <a:r>
            <a:rPr lang="en-US" altLang="zh-CN" sz="1400" dirty="0" smtClean="0">
              <a:latin typeface="Arial" pitchFamily="34" charset="0"/>
              <a:ea typeface="Arial Unicode MS" pitchFamily="34" charset="-122"/>
              <a:cs typeface="Arial" pitchFamily="34" charset="0"/>
            </a:rPr>
            <a:t>1s for Prolin-cygnus-2.5 and Prolin-pelican-2.7</a:t>
          </a:r>
          <a:endParaRPr lang="zh-CN" altLang="en-US" sz="1400" dirty="0">
            <a:latin typeface="Arial" pitchFamily="34" charset="0"/>
            <a:ea typeface="Arial Unicode MS" pitchFamily="34" charset="-122"/>
            <a:cs typeface="Arial" pitchFamily="34" charset="0"/>
          </a:endParaRPr>
        </a:p>
      </dgm:t>
    </dgm:pt>
    <dgm:pt modelId="{CAA5F778-3182-4F2D-9C51-3FB63C7878E9}" type="parTrans" cxnId="{3E693052-EB11-461C-B0C6-52CFF2ACFFAD}">
      <dgm:prSet/>
      <dgm:spPr/>
      <dgm:t>
        <a:bodyPr/>
        <a:lstStyle/>
        <a:p>
          <a:endParaRPr lang="zh-CN" altLang="en-US"/>
        </a:p>
      </dgm:t>
    </dgm:pt>
    <dgm:pt modelId="{582616C1-8336-485E-A176-33302E0AAC89}" type="sibTrans" cxnId="{3E693052-EB11-461C-B0C6-52CFF2ACFFAD}">
      <dgm:prSet/>
      <dgm:spPr/>
      <dgm:t>
        <a:bodyPr/>
        <a:lstStyle/>
        <a:p>
          <a:endParaRPr lang="zh-CN" altLang="en-US"/>
        </a:p>
      </dgm:t>
    </dgm:pt>
    <dgm:pt modelId="{D1C19883-7E76-4B3C-A7E3-97D6733FF630}">
      <dgm:prSet phldrT="[文本]" custT="1"/>
      <dgm:spPr/>
      <dgm:t>
        <a:bodyPr/>
        <a:lstStyle/>
        <a:p>
          <a:r>
            <a:rPr lang="en-US" altLang="zh-CN" sz="1800" dirty="0" smtClean="0">
              <a:latin typeface="Times New Roman" pitchFamily="18" charset="0"/>
              <a:cs typeface="Times New Roman" pitchFamily="18" charset="0"/>
            </a:rPr>
            <a:t>Battery check</a:t>
          </a:r>
          <a:endParaRPr lang="zh-CN" altLang="en-US" sz="1800" dirty="0">
            <a:latin typeface="Times New Roman" pitchFamily="18" charset="0"/>
            <a:cs typeface="Times New Roman" pitchFamily="18" charset="0"/>
          </a:endParaRPr>
        </a:p>
      </dgm:t>
    </dgm:pt>
    <dgm:pt modelId="{89F1A2ED-C892-4994-AB85-442AD1F2D244}" type="parTrans" cxnId="{C475B9AD-E59E-4186-A8A8-3E61BB67DDB1}">
      <dgm:prSet/>
      <dgm:spPr/>
      <dgm:t>
        <a:bodyPr/>
        <a:lstStyle/>
        <a:p>
          <a:endParaRPr lang="zh-CN" altLang="en-US"/>
        </a:p>
      </dgm:t>
    </dgm:pt>
    <dgm:pt modelId="{13C10C68-C683-4C27-8090-A1A145F7245D}" type="sibTrans" cxnId="{C475B9AD-E59E-4186-A8A8-3E61BB67DDB1}">
      <dgm:prSet/>
      <dgm:spPr/>
      <dgm:t>
        <a:bodyPr/>
        <a:lstStyle/>
        <a:p>
          <a:endParaRPr lang="zh-CN" altLang="en-US"/>
        </a:p>
      </dgm:t>
    </dgm:pt>
    <dgm:pt modelId="{71DF809A-01E9-4BC8-AC7B-B437A71911F8}">
      <dgm:prSet phldrT="[文本]" custT="1"/>
      <dgm:spPr/>
      <dgm:t>
        <a:bodyPr/>
        <a:lstStyle/>
        <a:p>
          <a:r>
            <a:rPr lang="en-US" altLang="zh-CN" sz="1400" dirty="0" err="1" smtClean="0">
              <a:latin typeface="Arial" pitchFamily="34" charset="0"/>
              <a:ea typeface="Arial Unicode MS" pitchFamily="34" charset="-122"/>
              <a:cs typeface="Arial" pitchFamily="34" charset="0"/>
            </a:rPr>
            <a:t>OsSysCheckBattery</a:t>
          </a:r>
          <a:r>
            <a:rPr lang="en-US" altLang="zh-CN" sz="1400" dirty="0" smtClean="0">
              <a:latin typeface="Arial" pitchFamily="34" charset="0"/>
              <a:ea typeface="Arial Unicode MS" pitchFamily="34" charset="-122"/>
              <a:cs typeface="Arial" pitchFamily="34" charset="0"/>
            </a:rPr>
            <a:t>() can read five electricity levels, printer, RF module, Wireless module cannot work under level-0.</a:t>
          </a:r>
          <a:endParaRPr lang="zh-CN" altLang="en-US" sz="1400" dirty="0">
            <a:latin typeface="Arial" pitchFamily="34" charset="0"/>
            <a:ea typeface="Arial Unicode MS" pitchFamily="34" charset="-122"/>
            <a:cs typeface="Arial" pitchFamily="34" charset="0"/>
          </a:endParaRPr>
        </a:p>
      </dgm:t>
    </dgm:pt>
    <dgm:pt modelId="{B9AC87F3-7272-4CCE-8366-3BA996D97425}" type="parTrans" cxnId="{B3A4690E-1646-4F89-9769-3FF7CCA7F27B}">
      <dgm:prSet/>
      <dgm:spPr/>
      <dgm:t>
        <a:bodyPr/>
        <a:lstStyle/>
        <a:p>
          <a:endParaRPr lang="zh-CN" altLang="en-US"/>
        </a:p>
      </dgm:t>
    </dgm:pt>
    <dgm:pt modelId="{20177659-55C6-4319-A7BD-A5948301BC0E}" type="sibTrans" cxnId="{B3A4690E-1646-4F89-9769-3FF7CCA7F27B}">
      <dgm:prSet/>
      <dgm:spPr/>
      <dgm:t>
        <a:bodyPr/>
        <a:lstStyle/>
        <a:p>
          <a:endParaRPr lang="zh-CN" altLang="en-US"/>
        </a:p>
      </dgm:t>
    </dgm:pt>
    <dgm:pt modelId="{1C8DA9BD-DE86-41D4-844E-432D1A60F4CE}">
      <dgm:prSet phldrT="[文本]" custT="1"/>
      <dgm:spPr/>
      <dgm:t>
        <a:bodyPr/>
        <a:lstStyle/>
        <a:p>
          <a:r>
            <a:rPr lang="en-US" altLang="zh-CN" sz="1400" dirty="0" smtClean="0">
              <a:latin typeface="Arial" pitchFamily="34" charset="0"/>
              <a:ea typeface="Arial Unicode MS" pitchFamily="34" charset="-122"/>
              <a:cs typeface="Arial" pitchFamily="34" charset="0"/>
            </a:rPr>
            <a:t>More accurate battery information (from 0%-100%) can be read via </a:t>
          </a:r>
          <a:r>
            <a:rPr lang="en-US" altLang="zh-CN" sz="1300" b="0" dirty="0" smtClean="0">
              <a:latin typeface="Courier New" pitchFamily="49" charset="0"/>
              <a:cs typeface="Courier New" pitchFamily="49" charset="0"/>
            </a:rPr>
            <a:t>/sys/class/</a:t>
          </a:r>
          <a:r>
            <a:rPr lang="en-US" altLang="zh-CN" sz="1300" b="0" dirty="0" err="1" smtClean="0">
              <a:latin typeface="Courier New" pitchFamily="49" charset="0"/>
              <a:cs typeface="Courier New" pitchFamily="49" charset="0"/>
            </a:rPr>
            <a:t>power_supply</a:t>
          </a:r>
          <a:r>
            <a:rPr lang="en-US" altLang="zh-CN" sz="1300" b="0" dirty="0" smtClean="0">
              <a:latin typeface="Courier New" pitchFamily="49" charset="0"/>
              <a:cs typeface="Courier New" pitchFamily="49" charset="0"/>
            </a:rPr>
            <a:t>/battery/capacity</a:t>
          </a:r>
          <a:r>
            <a:rPr lang="en-US" altLang="zh-CN" sz="1400" b="0" dirty="0" smtClean="0">
              <a:latin typeface="Arial" pitchFamily="34" charset="0"/>
              <a:cs typeface="Arial" pitchFamily="34" charset="0"/>
            </a:rPr>
            <a:t> for </a:t>
          </a:r>
          <a:r>
            <a:rPr lang="en-US" altLang="zh-CN" sz="1400" dirty="0" smtClean="0">
              <a:latin typeface="Arial" pitchFamily="34" charset="0"/>
              <a:ea typeface="Arial Unicode MS" pitchFamily="34" charset="-122"/>
              <a:cs typeface="Arial" pitchFamily="34" charset="0"/>
            </a:rPr>
            <a:t>S920, D220, Q90</a:t>
          </a:r>
          <a:endParaRPr lang="zh-CN" altLang="en-US" sz="1400" dirty="0" smtClean="0">
            <a:latin typeface="Arial" pitchFamily="34" charset="0"/>
            <a:ea typeface="Arial Unicode MS" pitchFamily="34" charset="-122"/>
            <a:cs typeface="Arial" pitchFamily="34" charset="0"/>
          </a:endParaRPr>
        </a:p>
      </dgm:t>
    </dgm:pt>
    <dgm:pt modelId="{8A6D235D-5FA1-40ED-897C-9CC10296BD58}" type="parTrans" cxnId="{E1B73B5D-BEC7-4C28-94F6-4B778CB05236}">
      <dgm:prSet/>
      <dgm:spPr/>
      <dgm:t>
        <a:bodyPr/>
        <a:lstStyle/>
        <a:p>
          <a:endParaRPr lang="zh-CN" altLang="en-US"/>
        </a:p>
      </dgm:t>
    </dgm:pt>
    <dgm:pt modelId="{9E96260C-C474-448C-8BC5-304BA12C179E}" type="sibTrans" cxnId="{E1B73B5D-BEC7-4C28-94F6-4B778CB05236}">
      <dgm:prSet/>
      <dgm:spPr/>
      <dgm:t>
        <a:bodyPr/>
        <a:lstStyle/>
        <a:p>
          <a:endParaRPr lang="zh-CN" altLang="en-US"/>
        </a:p>
      </dgm:t>
    </dgm:pt>
    <dgm:pt modelId="{2311E152-566C-4826-AA80-62AE942EB1F9}">
      <dgm:prSet phldrT="[文本]" custT="1"/>
      <dgm:spPr/>
      <dgm:t>
        <a:bodyPr/>
        <a:lstStyle/>
        <a:p>
          <a:r>
            <a:rPr lang="en-US" altLang="zh-CN" sz="1800" dirty="0" smtClean="0">
              <a:latin typeface="Times New Roman" pitchFamily="18" charset="0"/>
              <a:cs typeface="Times New Roman" pitchFamily="18" charset="0"/>
            </a:rPr>
            <a:t>Event notice and Setting</a:t>
          </a:r>
          <a:endParaRPr lang="zh-CN" altLang="en-US" sz="1800" dirty="0">
            <a:latin typeface="Times New Roman" pitchFamily="18" charset="0"/>
            <a:cs typeface="Times New Roman" pitchFamily="18" charset="0"/>
          </a:endParaRPr>
        </a:p>
      </dgm:t>
    </dgm:pt>
    <dgm:pt modelId="{2BE69FF3-0A5C-4607-BD78-53051E90E985}" type="parTrans" cxnId="{46FD83BD-9660-46EF-A97C-8A6E78FC48E9}">
      <dgm:prSet/>
      <dgm:spPr/>
      <dgm:t>
        <a:bodyPr/>
        <a:lstStyle/>
        <a:p>
          <a:endParaRPr lang="zh-CN" altLang="en-US"/>
        </a:p>
      </dgm:t>
    </dgm:pt>
    <dgm:pt modelId="{13A441BA-3D36-447F-8473-B33B82B03CE8}" type="sibTrans" cxnId="{46FD83BD-9660-46EF-A97C-8A6E78FC48E9}">
      <dgm:prSet/>
      <dgm:spPr/>
      <dgm:t>
        <a:bodyPr/>
        <a:lstStyle/>
        <a:p>
          <a:endParaRPr lang="zh-CN" altLang="en-US"/>
        </a:p>
      </dgm:t>
    </dgm:pt>
    <dgm:pt modelId="{EC4BBEBD-77CD-4184-8A7E-56C7DDAE9B7A}">
      <dgm:prSet phldrT="[文本]" custT="1"/>
      <dgm:spPr/>
      <dgm:t>
        <a:bodyPr/>
        <a:lstStyle/>
        <a:p>
          <a:r>
            <a:rPr lang="en-US" altLang="en-US" sz="1400" i="0" dirty="0" smtClean="0">
              <a:latin typeface="Arial" pitchFamily="34" charset="0"/>
              <a:ea typeface="Arial Unicode MS" pitchFamily="34" charset="-122"/>
              <a:cs typeface="Arial" pitchFamily="34" charset="0"/>
            </a:rPr>
            <a:t>Application can get events info: Terminal sleep, Terminal wake-up, Terminal screensaver, Screen wake-up, Terminal to be powered off</a:t>
          </a:r>
          <a:endParaRPr lang="zh-CN" altLang="en-US" sz="1400" i="0" dirty="0">
            <a:latin typeface="Arial" pitchFamily="34" charset="0"/>
            <a:ea typeface="Arial Unicode MS" pitchFamily="34" charset="-122"/>
            <a:cs typeface="Arial" pitchFamily="34" charset="0"/>
          </a:endParaRPr>
        </a:p>
      </dgm:t>
    </dgm:pt>
    <dgm:pt modelId="{7C3EB2F0-446A-49DB-AB72-A6FC7AD1E66E}" type="sibTrans" cxnId="{7ED5A256-6A4B-43E4-8E3C-E77398FCE327}">
      <dgm:prSet/>
      <dgm:spPr/>
      <dgm:t>
        <a:bodyPr/>
        <a:lstStyle/>
        <a:p>
          <a:endParaRPr lang="zh-CN" altLang="en-US"/>
        </a:p>
      </dgm:t>
    </dgm:pt>
    <dgm:pt modelId="{EBCC1B14-02FB-48B2-B605-A1DD8A2F156A}" type="parTrans" cxnId="{7ED5A256-6A4B-43E4-8E3C-E77398FCE327}">
      <dgm:prSet/>
      <dgm:spPr/>
      <dgm:t>
        <a:bodyPr/>
        <a:lstStyle/>
        <a:p>
          <a:endParaRPr lang="zh-CN" altLang="en-US"/>
        </a:p>
      </dgm:t>
    </dgm:pt>
    <dgm:pt modelId="{11BD0952-4998-4F64-B6FE-6F810E4947F7}">
      <dgm:prSet phldrT="[文本]" custT="1"/>
      <dgm:spPr/>
      <dgm:t>
        <a:bodyPr/>
        <a:lstStyle/>
        <a:p>
          <a:r>
            <a:rPr lang="en-US" altLang="zh-CN" sz="1400" i="0" dirty="0" smtClean="0">
              <a:latin typeface="Arial" pitchFamily="34" charset="0"/>
              <a:ea typeface="Arial Unicode MS" pitchFamily="34" charset="-122"/>
              <a:cs typeface="Arial" pitchFamily="34" charset="0"/>
            </a:rPr>
            <a:t>Setting: f</a:t>
          </a:r>
          <a:r>
            <a:rPr lang="en-US" sz="1400" i="0" dirty="0" smtClean="0">
              <a:latin typeface="Arial" pitchFamily="34" charset="0"/>
              <a:cs typeface="Arial" pitchFamily="34" charset="0"/>
            </a:rPr>
            <a:t>orbid device from sleeping, allow device to sleep, forbid device from entering screensaver mode, allow device to enter screensaver mode, forbid device from powering off and allow device to power off</a:t>
          </a:r>
          <a:endParaRPr lang="zh-CN" altLang="en-US" sz="1400" i="0" dirty="0">
            <a:latin typeface="Arial" pitchFamily="34" charset="0"/>
            <a:ea typeface="Arial Unicode MS" pitchFamily="34" charset="-122"/>
            <a:cs typeface="Arial" pitchFamily="34" charset="0"/>
          </a:endParaRPr>
        </a:p>
      </dgm:t>
    </dgm:pt>
    <dgm:pt modelId="{A36BB817-0B4A-45CB-90BE-A7D0AB14C6B9}" type="parTrans" cxnId="{B09A957C-AA68-44B3-A45D-F55B11C070FD}">
      <dgm:prSet/>
      <dgm:spPr/>
      <dgm:t>
        <a:bodyPr/>
        <a:lstStyle/>
        <a:p>
          <a:endParaRPr lang="zh-CN" altLang="en-US"/>
        </a:p>
      </dgm:t>
    </dgm:pt>
    <dgm:pt modelId="{EDBF29EA-B11B-4804-B3D2-0BE338474137}" type="sibTrans" cxnId="{B09A957C-AA68-44B3-A45D-F55B11C070FD}">
      <dgm:prSet/>
      <dgm:spPr/>
      <dgm:t>
        <a:bodyPr/>
        <a:lstStyle/>
        <a:p>
          <a:endParaRPr lang="zh-CN" altLang="en-US"/>
        </a:p>
      </dgm:t>
    </dgm:pt>
    <dgm:pt modelId="{0C3EB5FA-E996-466E-9C64-4EE73CD6EC23}" type="pres">
      <dgm:prSet presAssocID="{3C4AE176-E5F3-49FD-A78B-B3710CB53112}" presName="linear" presStyleCnt="0">
        <dgm:presLayoutVars>
          <dgm:animLvl val="lvl"/>
          <dgm:resizeHandles val="exact"/>
        </dgm:presLayoutVars>
      </dgm:prSet>
      <dgm:spPr/>
      <dgm:t>
        <a:bodyPr/>
        <a:lstStyle/>
        <a:p>
          <a:endParaRPr lang="zh-CN" altLang="en-US"/>
        </a:p>
      </dgm:t>
    </dgm:pt>
    <dgm:pt modelId="{E0C60F1F-F37C-484A-8272-E797B381DBE6}" type="pres">
      <dgm:prSet presAssocID="{4537D939-8DFE-43F5-A8B6-7E180F41493D}" presName="parentText" presStyleLbl="node1" presStyleIdx="0" presStyleCnt="4">
        <dgm:presLayoutVars>
          <dgm:chMax val="0"/>
          <dgm:bulletEnabled val="1"/>
        </dgm:presLayoutVars>
      </dgm:prSet>
      <dgm:spPr/>
      <dgm:t>
        <a:bodyPr/>
        <a:lstStyle/>
        <a:p>
          <a:endParaRPr lang="zh-CN" altLang="en-US"/>
        </a:p>
      </dgm:t>
    </dgm:pt>
    <dgm:pt modelId="{DC81CB57-0ED5-47C7-ADE0-132EF77C4BAB}" type="pres">
      <dgm:prSet presAssocID="{4537D939-8DFE-43F5-A8B6-7E180F41493D}" presName="childText" presStyleLbl="revTx" presStyleIdx="0" presStyleCnt="4">
        <dgm:presLayoutVars>
          <dgm:bulletEnabled val="1"/>
        </dgm:presLayoutVars>
      </dgm:prSet>
      <dgm:spPr/>
      <dgm:t>
        <a:bodyPr/>
        <a:lstStyle/>
        <a:p>
          <a:endParaRPr lang="zh-CN" altLang="en-US"/>
        </a:p>
      </dgm:t>
    </dgm:pt>
    <dgm:pt modelId="{02E7153A-D3CC-455E-A32B-4BAAD33676DD}" type="pres">
      <dgm:prSet presAssocID="{2311E152-566C-4826-AA80-62AE942EB1F9}" presName="parentText" presStyleLbl="node1" presStyleIdx="1" presStyleCnt="4">
        <dgm:presLayoutVars>
          <dgm:chMax val="0"/>
          <dgm:bulletEnabled val="1"/>
        </dgm:presLayoutVars>
      </dgm:prSet>
      <dgm:spPr/>
      <dgm:t>
        <a:bodyPr/>
        <a:lstStyle/>
        <a:p>
          <a:endParaRPr lang="zh-CN" altLang="en-US"/>
        </a:p>
      </dgm:t>
    </dgm:pt>
    <dgm:pt modelId="{2966B4CC-1096-4F4D-8D18-6CAA68AECA48}" type="pres">
      <dgm:prSet presAssocID="{2311E152-566C-4826-AA80-62AE942EB1F9}" presName="childText" presStyleLbl="revTx" presStyleIdx="1" presStyleCnt="4">
        <dgm:presLayoutVars>
          <dgm:bulletEnabled val="1"/>
        </dgm:presLayoutVars>
      </dgm:prSet>
      <dgm:spPr/>
      <dgm:t>
        <a:bodyPr/>
        <a:lstStyle/>
        <a:p>
          <a:endParaRPr lang="zh-CN" altLang="en-US"/>
        </a:p>
      </dgm:t>
    </dgm:pt>
    <dgm:pt modelId="{4F4ACB48-CE71-425B-944E-C18B11AF16DD}" type="pres">
      <dgm:prSet presAssocID="{CCFD2791-12D6-4B36-B5F7-5F7FD7CF696A}" presName="parentText" presStyleLbl="node1" presStyleIdx="2" presStyleCnt="4">
        <dgm:presLayoutVars>
          <dgm:chMax val="0"/>
          <dgm:bulletEnabled val="1"/>
        </dgm:presLayoutVars>
      </dgm:prSet>
      <dgm:spPr/>
      <dgm:t>
        <a:bodyPr/>
        <a:lstStyle/>
        <a:p>
          <a:endParaRPr lang="zh-CN" altLang="en-US"/>
        </a:p>
      </dgm:t>
    </dgm:pt>
    <dgm:pt modelId="{874EADA4-DC27-456C-B453-57F2A3250055}" type="pres">
      <dgm:prSet presAssocID="{CCFD2791-12D6-4B36-B5F7-5F7FD7CF696A}" presName="childText" presStyleLbl="revTx" presStyleIdx="2" presStyleCnt="4">
        <dgm:presLayoutVars>
          <dgm:bulletEnabled val="1"/>
        </dgm:presLayoutVars>
      </dgm:prSet>
      <dgm:spPr/>
      <dgm:t>
        <a:bodyPr/>
        <a:lstStyle/>
        <a:p>
          <a:endParaRPr lang="zh-CN" altLang="en-US"/>
        </a:p>
      </dgm:t>
    </dgm:pt>
    <dgm:pt modelId="{EECC6A08-7DEF-478A-A839-7F8F56557568}" type="pres">
      <dgm:prSet presAssocID="{D1C19883-7E76-4B3C-A7E3-97D6733FF630}" presName="parentText" presStyleLbl="node1" presStyleIdx="3" presStyleCnt="4">
        <dgm:presLayoutVars>
          <dgm:chMax val="0"/>
          <dgm:bulletEnabled val="1"/>
        </dgm:presLayoutVars>
      </dgm:prSet>
      <dgm:spPr/>
      <dgm:t>
        <a:bodyPr/>
        <a:lstStyle/>
        <a:p>
          <a:endParaRPr lang="zh-CN" altLang="en-US"/>
        </a:p>
      </dgm:t>
    </dgm:pt>
    <dgm:pt modelId="{CE4805D3-7FCC-440B-9745-19FA3961D397}" type="pres">
      <dgm:prSet presAssocID="{D1C19883-7E76-4B3C-A7E3-97D6733FF630}" presName="childText" presStyleLbl="revTx" presStyleIdx="3" presStyleCnt="4">
        <dgm:presLayoutVars>
          <dgm:bulletEnabled val="1"/>
        </dgm:presLayoutVars>
      </dgm:prSet>
      <dgm:spPr/>
      <dgm:t>
        <a:bodyPr/>
        <a:lstStyle/>
        <a:p>
          <a:endParaRPr lang="zh-CN" altLang="en-US"/>
        </a:p>
      </dgm:t>
    </dgm:pt>
  </dgm:ptLst>
  <dgm:cxnLst>
    <dgm:cxn modelId="{01CEF6C1-E82B-4B4C-BE76-34B9A800DB0C}" srcId="{4537D939-8DFE-43F5-A8B6-7E180F41493D}" destId="{395A7EDE-EA27-48BC-A92F-869433241CB9}" srcOrd="1" destOrd="0" parTransId="{A55A8AE0-4D66-4F3A-8772-CBD7634081BD}" sibTransId="{967E199D-6721-40C2-8D6E-F3140E06D444}"/>
    <dgm:cxn modelId="{02A61ADE-C164-4272-BEB8-E12C7E8917CE}" srcId="{3C4AE176-E5F3-49FD-A78B-B3710CB53112}" destId="{CCFD2791-12D6-4B36-B5F7-5F7FD7CF696A}" srcOrd="2" destOrd="0" parTransId="{D7D4D43B-3C2B-4D3A-9FAA-50860A00D0C8}" sibTransId="{77D062B9-3D5E-43C6-8FD7-C372BFFCA187}"/>
    <dgm:cxn modelId="{8C4EB6BB-EAAB-46F2-9931-187E78142BE3}" type="presOf" srcId="{971C8FCA-60F7-429A-AE04-9AF149FCEA36}" destId="{DC81CB57-0ED5-47C7-ADE0-132EF77C4BAB}" srcOrd="0" destOrd="0" presId="urn:microsoft.com/office/officeart/2005/8/layout/vList2"/>
    <dgm:cxn modelId="{8CD46E19-EAED-463D-A6E3-BCB1B0DA6205}" srcId="{4537D939-8DFE-43F5-A8B6-7E180F41493D}" destId="{971C8FCA-60F7-429A-AE04-9AF149FCEA36}" srcOrd="0" destOrd="0" parTransId="{F2C9F1AB-3282-4CEF-96C3-71DD797856CA}" sibTransId="{E7737349-CF5C-42DA-AA92-17E50859E983}"/>
    <dgm:cxn modelId="{8EB2D0C9-8ACF-46DE-8ED9-6FAB1BD4C4C1}" type="presOf" srcId="{EC4BBEBD-77CD-4184-8A7E-56C7DDAE9B7A}" destId="{2966B4CC-1096-4F4D-8D18-6CAA68AECA48}" srcOrd="0" destOrd="0" presId="urn:microsoft.com/office/officeart/2005/8/layout/vList2"/>
    <dgm:cxn modelId="{0E966516-C66A-4B9F-85D4-16E8B4BC6EC7}" type="presOf" srcId="{68171642-60EA-4C97-865F-F52F9FFDB87F}" destId="{874EADA4-DC27-456C-B453-57F2A3250055}" srcOrd="0" destOrd="0" presId="urn:microsoft.com/office/officeart/2005/8/layout/vList2"/>
    <dgm:cxn modelId="{E5FACDD9-5D0A-4369-A4CC-EE3CEC91B15C}" srcId="{CCFD2791-12D6-4B36-B5F7-5F7FD7CF696A}" destId="{68171642-60EA-4C97-865F-F52F9FFDB87F}" srcOrd="0" destOrd="0" parTransId="{DC4D4389-7A48-4493-A9F0-F35997F1A2CD}" sibTransId="{5B031AA7-EEC8-48D5-8B00-96B5581A2996}"/>
    <dgm:cxn modelId="{C8EB0FE4-8204-41A3-99AF-5D18AAB04423}" srcId="{3C4AE176-E5F3-49FD-A78B-B3710CB53112}" destId="{4537D939-8DFE-43F5-A8B6-7E180F41493D}" srcOrd="0" destOrd="0" parTransId="{4CAA829B-C558-4FA0-9E94-C8BB961BD248}" sibTransId="{FDB01962-B0B9-487D-A938-020207E432AE}"/>
    <dgm:cxn modelId="{4512EAE5-99A1-459F-9299-9FA0C4A85EEF}" type="presOf" srcId="{1C8DA9BD-DE86-41D4-844E-432D1A60F4CE}" destId="{CE4805D3-7FCC-440B-9745-19FA3961D397}" srcOrd="0" destOrd="1" presId="urn:microsoft.com/office/officeart/2005/8/layout/vList2"/>
    <dgm:cxn modelId="{AFE94035-86F2-41DC-82AF-1BB1643B622A}" type="presOf" srcId="{D1C19883-7E76-4B3C-A7E3-97D6733FF630}" destId="{EECC6A08-7DEF-478A-A839-7F8F56557568}" srcOrd="0" destOrd="0" presId="urn:microsoft.com/office/officeart/2005/8/layout/vList2"/>
    <dgm:cxn modelId="{B3A4690E-1646-4F89-9769-3FF7CCA7F27B}" srcId="{D1C19883-7E76-4B3C-A7E3-97D6733FF630}" destId="{71DF809A-01E9-4BC8-AC7B-B437A71911F8}" srcOrd="0" destOrd="0" parTransId="{B9AC87F3-7272-4CCE-8366-3BA996D97425}" sibTransId="{20177659-55C6-4319-A7BD-A5948301BC0E}"/>
    <dgm:cxn modelId="{8F150E20-EA9D-4BB2-812B-10A430CAF1F0}" type="presOf" srcId="{71DF809A-01E9-4BC8-AC7B-B437A71911F8}" destId="{CE4805D3-7FCC-440B-9745-19FA3961D397}" srcOrd="0" destOrd="0" presId="urn:microsoft.com/office/officeart/2005/8/layout/vList2"/>
    <dgm:cxn modelId="{5A180057-57CB-4858-A3F9-B9EC915908D3}" type="presOf" srcId="{3C4AE176-E5F3-49FD-A78B-B3710CB53112}" destId="{0C3EB5FA-E996-466E-9C64-4EE73CD6EC23}" srcOrd="0" destOrd="0" presId="urn:microsoft.com/office/officeart/2005/8/layout/vList2"/>
    <dgm:cxn modelId="{B09A957C-AA68-44B3-A45D-F55B11C070FD}" srcId="{2311E152-566C-4826-AA80-62AE942EB1F9}" destId="{11BD0952-4998-4F64-B6FE-6F810E4947F7}" srcOrd="1" destOrd="0" parTransId="{A36BB817-0B4A-45CB-90BE-A7D0AB14C6B9}" sibTransId="{EDBF29EA-B11B-4804-B3D2-0BE338474137}"/>
    <dgm:cxn modelId="{E1B73B5D-BEC7-4C28-94F6-4B778CB05236}" srcId="{D1C19883-7E76-4B3C-A7E3-97D6733FF630}" destId="{1C8DA9BD-DE86-41D4-844E-432D1A60F4CE}" srcOrd="1" destOrd="0" parTransId="{8A6D235D-5FA1-40ED-897C-9CC10296BD58}" sibTransId="{9E96260C-C474-448C-8BC5-304BA12C179E}"/>
    <dgm:cxn modelId="{0098D43C-27AA-4433-8A07-FB752175EF18}" type="presOf" srcId="{F5476766-3379-4E81-88F5-51A3AAB944B4}" destId="{874EADA4-DC27-456C-B453-57F2A3250055}" srcOrd="0" destOrd="1" presId="urn:microsoft.com/office/officeart/2005/8/layout/vList2"/>
    <dgm:cxn modelId="{2F3F1D56-A0DE-4392-A209-962F94CB1145}" type="presOf" srcId="{395A7EDE-EA27-48BC-A92F-869433241CB9}" destId="{DC81CB57-0ED5-47C7-ADE0-132EF77C4BAB}" srcOrd="0" destOrd="1" presId="urn:microsoft.com/office/officeart/2005/8/layout/vList2"/>
    <dgm:cxn modelId="{EF9E166F-7377-4AC2-A4EF-5A27F9DEB90A}" type="presOf" srcId="{2311E152-566C-4826-AA80-62AE942EB1F9}" destId="{02E7153A-D3CC-455E-A32B-4BAAD33676DD}" srcOrd="0" destOrd="0" presId="urn:microsoft.com/office/officeart/2005/8/layout/vList2"/>
    <dgm:cxn modelId="{C4E87BE8-2734-42E5-8DE8-11FAE28C5B55}" type="presOf" srcId="{11BD0952-4998-4F64-B6FE-6F810E4947F7}" destId="{2966B4CC-1096-4F4D-8D18-6CAA68AECA48}" srcOrd="0" destOrd="1" presId="urn:microsoft.com/office/officeart/2005/8/layout/vList2"/>
    <dgm:cxn modelId="{46FD83BD-9660-46EF-A97C-8A6E78FC48E9}" srcId="{3C4AE176-E5F3-49FD-A78B-B3710CB53112}" destId="{2311E152-566C-4826-AA80-62AE942EB1F9}" srcOrd="1" destOrd="0" parTransId="{2BE69FF3-0A5C-4607-BD78-53051E90E985}" sibTransId="{13A441BA-3D36-447F-8473-B33B82B03CE8}"/>
    <dgm:cxn modelId="{C475B9AD-E59E-4186-A8A8-3E61BB67DDB1}" srcId="{3C4AE176-E5F3-49FD-A78B-B3710CB53112}" destId="{D1C19883-7E76-4B3C-A7E3-97D6733FF630}" srcOrd="3" destOrd="0" parTransId="{89F1A2ED-C892-4994-AB85-442AD1F2D244}" sibTransId="{13C10C68-C683-4C27-8090-A1A145F7245D}"/>
    <dgm:cxn modelId="{7ED5A256-6A4B-43E4-8E3C-E77398FCE327}" srcId="{2311E152-566C-4826-AA80-62AE942EB1F9}" destId="{EC4BBEBD-77CD-4184-8A7E-56C7DDAE9B7A}" srcOrd="0" destOrd="0" parTransId="{EBCC1B14-02FB-48B2-B605-A1DD8A2F156A}" sibTransId="{7C3EB2F0-446A-49DB-AB72-A6FC7AD1E66E}"/>
    <dgm:cxn modelId="{FAF91A92-6508-4338-B7DD-E419933E8FBC}" type="presOf" srcId="{CCFD2791-12D6-4B36-B5F7-5F7FD7CF696A}" destId="{4F4ACB48-CE71-425B-944E-C18B11AF16DD}" srcOrd="0" destOrd="0" presId="urn:microsoft.com/office/officeart/2005/8/layout/vList2"/>
    <dgm:cxn modelId="{0C4DFAEF-1481-4893-AF9E-E0B0EDB81E56}" type="presOf" srcId="{4537D939-8DFE-43F5-A8B6-7E180F41493D}" destId="{E0C60F1F-F37C-484A-8272-E797B381DBE6}" srcOrd="0" destOrd="0" presId="urn:microsoft.com/office/officeart/2005/8/layout/vList2"/>
    <dgm:cxn modelId="{3E693052-EB11-461C-B0C6-52CFF2ACFFAD}" srcId="{CCFD2791-12D6-4B36-B5F7-5F7FD7CF696A}" destId="{F5476766-3379-4E81-88F5-51A3AAB944B4}" srcOrd="1" destOrd="0" parTransId="{CAA5F778-3182-4F2D-9C51-3FB63C7878E9}" sibTransId="{582616C1-8336-485E-A176-33302E0AAC89}"/>
    <dgm:cxn modelId="{5841FCE7-2A15-413C-9570-ACCC121BF411}" type="presParOf" srcId="{0C3EB5FA-E996-466E-9C64-4EE73CD6EC23}" destId="{E0C60F1F-F37C-484A-8272-E797B381DBE6}" srcOrd="0" destOrd="0" presId="urn:microsoft.com/office/officeart/2005/8/layout/vList2"/>
    <dgm:cxn modelId="{5A14B63B-D540-415C-9477-DB5A6B04896B}" type="presParOf" srcId="{0C3EB5FA-E996-466E-9C64-4EE73CD6EC23}" destId="{DC81CB57-0ED5-47C7-ADE0-132EF77C4BAB}" srcOrd="1" destOrd="0" presId="urn:microsoft.com/office/officeart/2005/8/layout/vList2"/>
    <dgm:cxn modelId="{FC0E5203-24D7-45FB-A58C-93F4EA185E9C}" type="presParOf" srcId="{0C3EB5FA-E996-466E-9C64-4EE73CD6EC23}" destId="{02E7153A-D3CC-455E-A32B-4BAAD33676DD}" srcOrd="2" destOrd="0" presId="urn:microsoft.com/office/officeart/2005/8/layout/vList2"/>
    <dgm:cxn modelId="{46FD833E-485C-48D9-B7B6-C08FF00FE66E}" type="presParOf" srcId="{0C3EB5FA-E996-466E-9C64-4EE73CD6EC23}" destId="{2966B4CC-1096-4F4D-8D18-6CAA68AECA48}" srcOrd="3" destOrd="0" presId="urn:microsoft.com/office/officeart/2005/8/layout/vList2"/>
    <dgm:cxn modelId="{3996AA02-EAAC-4775-8317-E235549A3C71}" type="presParOf" srcId="{0C3EB5FA-E996-466E-9C64-4EE73CD6EC23}" destId="{4F4ACB48-CE71-425B-944E-C18B11AF16DD}" srcOrd="4" destOrd="0" presId="urn:microsoft.com/office/officeart/2005/8/layout/vList2"/>
    <dgm:cxn modelId="{AC586A8D-7F0C-4626-BD12-A6B19C3CE25D}" type="presParOf" srcId="{0C3EB5FA-E996-466E-9C64-4EE73CD6EC23}" destId="{874EADA4-DC27-456C-B453-57F2A3250055}" srcOrd="5" destOrd="0" presId="urn:microsoft.com/office/officeart/2005/8/layout/vList2"/>
    <dgm:cxn modelId="{4953D680-2D13-4064-81E9-76251442B289}" type="presParOf" srcId="{0C3EB5FA-E996-466E-9C64-4EE73CD6EC23}" destId="{EECC6A08-7DEF-478A-A839-7F8F56557568}" srcOrd="6" destOrd="0" presId="urn:microsoft.com/office/officeart/2005/8/layout/vList2"/>
    <dgm:cxn modelId="{CFEA7D1A-5B1F-47A5-9B82-BF2E272EF917}" type="presParOf" srcId="{0C3EB5FA-E996-466E-9C64-4EE73CD6EC23}" destId="{CE4805D3-7FCC-440B-9745-19FA3961D397}"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C4AE176-E5F3-49FD-A78B-B3710CB53112}"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CN" altLang="en-US"/>
        </a:p>
      </dgm:t>
    </dgm:pt>
    <dgm:pt modelId="{4537D939-8DFE-43F5-A8B6-7E180F41493D}">
      <dgm:prSet phldrT="[文本]" custT="1"/>
      <dgm:spPr/>
      <dgm:t>
        <a:bodyPr/>
        <a:lstStyle/>
        <a:p>
          <a:r>
            <a:rPr lang="en-US" altLang="zh-CN" sz="1800" dirty="0" smtClean="0">
              <a:latin typeface="Times New Roman" pitchFamily="18" charset="0"/>
              <a:cs typeface="Times New Roman" pitchFamily="18" charset="0"/>
            </a:rPr>
            <a:t>Get debug message through </a:t>
          </a:r>
          <a:r>
            <a:rPr lang="en-US" altLang="zh-CN" sz="1800" dirty="0" err="1" smtClean="0">
              <a:latin typeface="Times New Roman" pitchFamily="18" charset="0"/>
              <a:cs typeface="Times New Roman" pitchFamily="18" charset="0"/>
            </a:rPr>
            <a:t>TermAssist</a:t>
          </a:r>
          <a:endParaRPr lang="zh-CN" altLang="en-US" sz="1800" dirty="0">
            <a:latin typeface="Times New Roman" pitchFamily="18" charset="0"/>
            <a:cs typeface="Times New Roman" pitchFamily="18" charset="0"/>
          </a:endParaRPr>
        </a:p>
      </dgm:t>
    </dgm:pt>
    <dgm:pt modelId="{4CAA829B-C558-4FA0-9E94-C8BB961BD248}" type="parTrans" cxnId="{C8EB0FE4-8204-41A3-99AF-5D18AAB04423}">
      <dgm:prSet/>
      <dgm:spPr/>
      <dgm:t>
        <a:bodyPr/>
        <a:lstStyle/>
        <a:p>
          <a:endParaRPr lang="zh-CN" altLang="en-US"/>
        </a:p>
      </dgm:t>
    </dgm:pt>
    <dgm:pt modelId="{FDB01962-B0B9-487D-A938-020207E432AE}" type="sibTrans" cxnId="{C8EB0FE4-8204-41A3-99AF-5D18AAB04423}">
      <dgm:prSet/>
      <dgm:spPr/>
      <dgm:t>
        <a:bodyPr/>
        <a:lstStyle/>
        <a:p>
          <a:endParaRPr lang="zh-CN" altLang="en-US"/>
        </a:p>
      </dgm:t>
    </dgm:pt>
    <dgm:pt modelId="{971C8FCA-60F7-429A-AE04-9AF149FCEA36}">
      <dgm:prSet phldrT="[文本]" custT="1"/>
      <dgm:spPr/>
      <dgm:t>
        <a:bodyPr/>
        <a:lstStyle/>
        <a:p>
          <a:r>
            <a:rPr lang="en-US" altLang="zh-CN" sz="1400" dirty="0" smtClean="0">
              <a:latin typeface="Arial" pitchFamily="34" charset="0"/>
              <a:ea typeface="Arial Unicode MS" pitchFamily="34" charset="-122"/>
              <a:cs typeface="Arial" pitchFamily="34" charset="0"/>
            </a:rPr>
            <a:t>Applicable toTermAssist-3.0 and above</a:t>
          </a:r>
          <a:endParaRPr lang="zh-CN" altLang="en-US" sz="1400" dirty="0">
            <a:latin typeface="Arial" pitchFamily="34" charset="0"/>
            <a:ea typeface="Arial Unicode MS" pitchFamily="34" charset="-122"/>
            <a:cs typeface="Arial" pitchFamily="34" charset="0"/>
          </a:endParaRPr>
        </a:p>
      </dgm:t>
    </dgm:pt>
    <dgm:pt modelId="{F2C9F1AB-3282-4CEF-96C3-71DD797856CA}" type="parTrans" cxnId="{8CD46E19-EAED-463D-A6E3-BCB1B0DA6205}">
      <dgm:prSet/>
      <dgm:spPr/>
      <dgm:t>
        <a:bodyPr/>
        <a:lstStyle/>
        <a:p>
          <a:endParaRPr lang="zh-CN" altLang="en-US"/>
        </a:p>
      </dgm:t>
    </dgm:pt>
    <dgm:pt modelId="{E7737349-CF5C-42DA-AA92-17E50859E983}" type="sibTrans" cxnId="{8CD46E19-EAED-463D-A6E3-BCB1B0DA6205}">
      <dgm:prSet/>
      <dgm:spPr/>
      <dgm:t>
        <a:bodyPr/>
        <a:lstStyle/>
        <a:p>
          <a:endParaRPr lang="zh-CN" altLang="en-US"/>
        </a:p>
      </dgm:t>
    </dgm:pt>
    <dgm:pt modelId="{CCFD2791-12D6-4B36-B5F7-5F7FD7CF696A}">
      <dgm:prSet phldrT="[文本]" custT="1"/>
      <dgm:spPr/>
      <dgm:t>
        <a:bodyPr/>
        <a:lstStyle/>
        <a:p>
          <a:r>
            <a:rPr lang="en-US" altLang="zh-CN" sz="1800" dirty="0" smtClean="0">
              <a:latin typeface="Times New Roman" pitchFamily="18" charset="0"/>
              <a:cs typeface="Times New Roman" pitchFamily="18" charset="0"/>
            </a:rPr>
            <a:t>Get debug messages through U-Disk</a:t>
          </a:r>
          <a:endParaRPr lang="zh-CN" altLang="en-US" sz="1800" dirty="0">
            <a:latin typeface="Times New Roman" pitchFamily="18" charset="0"/>
            <a:cs typeface="Times New Roman" pitchFamily="18" charset="0"/>
          </a:endParaRPr>
        </a:p>
      </dgm:t>
    </dgm:pt>
    <dgm:pt modelId="{D7D4D43B-3C2B-4D3A-9FAA-50860A00D0C8}" type="parTrans" cxnId="{02A61ADE-C164-4272-BEB8-E12C7E8917CE}">
      <dgm:prSet/>
      <dgm:spPr/>
      <dgm:t>
        <a:bodyPr/>
        <a:lstStyle/>
        <a:p>
          <a:endParaRPr lang="zh-CN" altLang="en-US"/>
        </a:p>
      </dgm:t>
    </dgm:pt>
    <dgm:pt modelId="{77D062B9-3D5E-43C6-8FD7-C372BFFCA187}" type="sibTrans" cxnId="{02A61ADE-C164-4272-BEB8-E12C7E8917CE}">
      <dgm:prSet/>
      <dgm:spPr/>
      <dgm:t>
        <a:bodyPr/>
        <a:lstStyle/>
        <a:p>
          <a:endParaRPr lang="zh-CN" altLang="en-US"/>
        </a:p>
      </dgm:t>
    </dgm:pt>
    <dgm:pt modelId="{68171642-60EA-4C97-865F-F52F9FFDB87F}">
      <dgm:prSet phldrT="[文本]" custT="1"/>
      <dgm:spPr/>
      <dgm:t>
        <a:bodyPr/>
        <a:lstStyle/>
        <a:p>
          <a:r>
            <a:rPr lang="en-US" altLang="zh-CN" sz="1400" dirty="0" smtClean="0">
              <a:latin typeface="Arial" pitchFamily="34" charset="0"/>
              <a:ea typeface="Arial Unicode MS" pitchFamily="34" charset="-122"/>
              <a:cs typeface="Arial" pitchFamily="34" charset="0"/>
            </a:rPr>
            <a:t>Applicable to Prolin-2.4.57 and above, Prolin-phoenix-2.5.5 and above, Prolin-cygnus-2.6, Prolin-pelican-2.7</a:t>
          </a:r>
          <a:endParaRPr lang="zh-CN" altLang="en-US" sz="1400" dirty="0">
            <a:latin typeface="Arial" pitchFamily="34" charset="0"/>
            <a:ea typeface="Arial Unicode MS" pitchFamily="34" charset="-122"/>
            <a:cs typeface="Arial" pitchFamily="34" charset="0"/>
          </a:endParaRPr>
        </a:p>
      </dgm:t>
    </dgm:pt>
    <dgm:pt modelId="{DC4D4389-7A48-4493-A9F0-F35997F1A2CD}" type="parTrans" cxnId="{E5FACDD9-5D0A-4369-A4CC-EE3CEC91B15C}">
      <dgm:prSet/>
      <dgm:spPr/>
      <dgm:t>
        <a:bodyPr/>
        <a:lstStyle/>
        <a:p>
          <a:endParaRPr lang="zh-CN" altLang="en-US"/>
        </a:p>
      </dgm:t>
    </dgm:pt>
    <dgm:pt modelId="{5B031AA7-EEC8-48D5-8B00-96B5581A2996}" type="sibTrans" cxnId="{E5FACDD9-5D0A-4369-A4CC-EE3CEC91B15C}">
      <dgm:prSet/>
      <dgm:spPr/>
      <dgm:t>
        <a:bodyPr/>
        <a:lstStyle/>
        <a:p>
          <a:endParaRPr lang="zh-CN" altLang="en-US"/>
        </a:p>
      </dgm:t>
    </dgm:pt>
    <dgm:pt modelId="{395A7EDE-EA27-48BC-A92F-869433241CB9}">
      <dgm:prSet phldrT="[文本]" custT="1"/>
      <dgm:spPr/>
      <dgm:t>
        <a:bodyPr/>
        <a:lstStyle/>
        <a:p>
          <a:r>
            <a:rPr lang="en-US" altLang="zh-CN" sz="1400" dirty="0" smtClean="0">
              <a:latin typeface="Arial" pitchFamily="34" charset="0"/>
              <a:ea typeface="Arial Unicode MS" pitchFamily="34" charset="-122"/>
              <a:cs typeface="Arial" pitchFamily="34" charset="0"/>
            </a:rPr>
            <a:t>Support in both debug version and release version OS</a:t>
          </a:r>
          <a:endParaRPr lang="zh-CN" altLang="en-US" sz="1400" dirty="0">
            <a:latin typeface="Arial" pitchFamily="34" charset="0"/>
            <a:ea typeface="Arial Unicode MS" pitchFamily="34" charset="-122"/>
            <a:cs typeface="Arial" pitchFamily="34" charset="0"/>
          </a:endParaRPr>
        </a:p>
      </dgm:t>
    </dgm:pt>
    <dgm:pt modelId="{A55A8AE0-4D66-4F3A-8772-CBD7634081BD}" type="parTrans" cxnId="{01CEF6C1-E82B-4B4C-BE76-34B9A800DB0C}">
      <dgm:prSet/>
      <dgm:spPr/>
      <dgm:t>
        <a:bodyPr/>
        <a:lstStyle/>
        <a:p>
          <a:endParaRPr lang="zh-CN" altLang="en-US"/>
        </a:p>
      </dgm:t>
    </dgm:pt>
    <dgm:pt modelId="{967E199D-6721-40C2-8D6E-F3140E06D444}" type="sibTrans" cxnId="{01CEF6C1-E82B-4B4C-BE76-34B9A800DB0C}">
      <dgm:prSet/>
      <dgm:spPr/>
      <dgm:t>
        <a:bodyPr/>
        <a:lstStyle/>
        <a:p>
          <a:endParaRPr lang="zh-CN" altLang="en-US"/>
        </a:p>
      </dgm:t>
    </dgm:pt>
    <dgm:pt modelId="{DD97433F-C693-4750-BE7E-EC08532282C4}">
      <dgm:prSet phldrT="[文本]" custT="1"/>
      <dgm:spPr/>
      <dgm:t>
        <a:bodyPr/>
        <a:lstStyle/>
        <a:p>
          <a:r>
            <a:rPr lang="en-US" altLang="zh-CN" sz="1400" dirty="0" smtClean="0">
              <a:latin typeface="Arial" pitchFamily="34" charset="0"/>
              <a:ea typeface="Arial Unicode MS" pitchFamily="34" charset="-122"/>
              <a:cs typeface="Arial" pitchFamily="34" charset="0"/>
            </a:rPr>
            <a:t>Debug messages obtained through </a:t>
          </a:r>
          <a:r>
            <a:rPr lang="en-US" altLang="zh-CN" sz="1400" dirty="0" err="1" smtClean="0">
              <a:latin typeface="Arial" pitchFamily="34" charset="0"/>
              <a:ea typeface="Arial Unicode MS" pitchFamily="34" charset="-122"/>
              <a:cs typeface="Arial" pitchFamily="34" charset="0"/>
            </a:rPr>
            <a:t>TermAssist</a:t>
          </a:r>
          <a:r>
            <a:rPr lang="en-US" altLang="zh-CN" sz="1400" dirty="0" smtClean="0">
              <a:latin typeface="Arial" pitchFamily="34" charset="0"/>
              <a:ea typeface="Arial Unicode MS" pitchFamily="34" charset="-122"/>
              <a:cs typeface="Arial" pitchFamily="34" charset="0"/>
            </a:rPr>
            <a:t> are the same as obtained by </a:t>
          </a:r>
          <a:r>
            <a:rPr lang="en-US" altLang="zh-CN" sz="1300" dirty="0" err="1" smtClean="0">
              <a:latin typeface="Arial" pitchFamily="34" charset="0"/>
              <a:ea typeface="Arial Unicode MS" pitchFamily="34" charset="-122"/>
              <a:cs typeface="Arial" pitchFamily="34" charset="0"/>
            </a:rPr>
            <a:t>logcat</a:t>
          </a:r>
          <a:r>
            <a:rPr lang="en-US" altLang="zh-CN" sz="1400" dirty="0" smtClean="0">
              <a:latin typeface="Arial" pitchFamily="34" charset="0"/>
              <a:ea typeface="Arial Unicode MS" pitchFamily="34" charset="-122"/>
              <a:cs typeface="Arial" pitchFamily="34" charset="0"/>
            </a:rPr>
            <a:t> command</a:t>
          </a:r>
          <a:endParaRPr lang="zh-CN" altLang="en-US" sz="1400" dirty="0">
            <a:latin typeface="Arial" pitchFamily="34" charset="0"/>
            <a:ea typeface="Arial Unicode MS" pitchFamily="34" charset="-122"/>
            <a:cs typeface="Arial" pitchFamily="34" charset="0"/>
          </a:endParaRPr>
        </a:p>
      </dgm:t>
    </dgm:pt>
    <dgm:pt modelId="{1FCEC779-FE2E-4599-9506-76F607A692A5}" type="parTrans" cxnId="{67E2F203-54B7-4734-AFF5-3E78875C2E80}">
      <dgm:prSet/>
      <dgm:spPr/>
      <dgm:t>
        <a:bodyPr/>
        <a:lstStyle/>
        <a:p>
          <a:endParaRPr lang="zh-CN" altLang="en-US"/>
        </a:p>
      </dgm:t>
    </dgm:pt>
    <dgm:pt modelId="{B5032F4B-026A-47AD-A12C-E2E33CB62D7A}" type="sibTrans" cxnId="{67E2F203-54B7-4734-AFF5-3E78875C2E80}">
      <dgm:prSet/>
      <dgm:spPr/>
      <dgm:t>
        <a:bodyPr/>
        <a:lstStyle/>
        <a:p>
          <a:endParaRPr lang="zh-CN" altLang="en-US"/>
        </a:p>
      </dgm:t>
    </dgm:pt>
    <dgm:pt modelId="{6936E714-01BC-4095-BC05-30248A9DFDAA}">
      <dgm:prSet phldrT="[文本]" custT="1"/>
      <dgm:spPr/>
      <dgm:t>
        <a:bodyPr/>
        <a:lstStyle/>
        <a:p>
          <a:r>
            <a:rPr lang="en-US" altLang="zh-CN" sz="1400" dirty="0" smtClean="0">
              <a:latin typeface="Arial" pitchFamily="34" charset="0"/>
              <a:ea typeface="Arial Unicode MS" pitchFamily="34" charset="-122"/>
              <a:cs typeface="Arial" pitchFamily="34" charset="0"/>
            </a:rPr>
            <a:t>Support in both debug version and release version OS</a:t>
          </a:r>
          <a:endParaRPr lang="zh-CN" altLang="en-US" sz="1400" dirty="0">
            <a:latin typeface="Arial" pitchFamily="34" charset="0"/>
            <a:ea typeface="Arial Unicode MS" pitchFamily="34" charset="-122"/>
            <a:cs typeface="Arial" pitchFamily="34" charset="0"/>
          </a:endParaRPr>
        </a:p>
      </dgm:t>
    </dgm:pt>
    <dgm:pt modelId="{BE63EAAD-9712-4E21-A930-A4B12EAC4CD2}" type="parTrans" cxnId="{15FC8D93-D03B-4F3D-B822-561687A30190}">
      <dgm:prSet/>
      <dgm:spPr/>
      <dgm:t>
        <a:bodyPr/>
        <a:lstStyle/>
        <a:p>
          <a:endParaRPr lang="zh-CN" altLang="en-US"/>
        </a:p>
      </dgm:t>
    </dgm:pt>
    <dgm:pt modelId="{4B158FAF-77EE-4350-8724-595D1C96FD0C}" type="sibTrans" cxnId="{15FC8D93-D03B-4F3D-B822-561687A30190}">
      <dgm:prSet/>
      <dgm:spPr/>
      <dgm:t>
        <a:bodyPr/>
        <a:lstStyle/>
        <a:p>
          <a:endParaRPr lang="zh-CN" altLang="en-US"/>
        </a:p>
      </dgm:t>
    </dgm:pt>
    <dgm:pt modelId="{FD01ABF6-767D-4A54-A8C6-2B82F0EDBA70}">
      <dgm:prSet phldrT="[文本]" custT="1"/>
      <dgm:spPr/>
      <dgm:t>
        <a:bodyPr/>
        <a:lstStyle/>
        <a:p>
          <a:r>
            <a:rPr lang="en-US" altLang="zh-CN" sz="1400" dirty="0" smtClean="0">
              <a:latin typeface="Arial" pitchFamily="34" charset="0"/>
              <a:ea typeface="Arial Unicode MS" pitchFamily="34" charset="-122"/>
              <a:cs typeface="Arial" pitchFamily="34" charset="0"/>
            </a:rPr>
            <a:t>Debug messages obtained through </a:t>
          </a:r>
          <a:r>
            <a:rPr lang="en-US" altLang="zh-CN" sz="1400" dirty="0" err="1" smtClean="0">
              <a:latin typeface="Arial" pitchFamily="34" charset="0"/>
              <a:ea typeface="Arial Unicode MS" pitchFamily="34" charset="-122"/>
              <a:cs typeface="Arial" pitchFamily="34" charset="0"/>
            </a:rPr>
            <a:t>TermAssist</a:t>
          </a:r>
          <a:r>
            <a:rPr lang="en-US" altLang="zh-CN" sz="1400" dirty="0" smtClean="0">
              <a:latin typeface="Arial" pitchFamily="34" charset="0"/>
              <a:ea typeface="Arial Unicode MS" pitchFamily="34" charset="-122"/>
              <a:cs typeface="Arial" pitchFamily="34" charset="0"/>
            </a:rPr>
            <a:t> are the same as obtained by </a:t>
          </a:r>
          <a:r>
            <a:rPr lang="en-US" altLang="zh-CN" sz="1400" dirty="0" err="1" smtClean="0">
              <a:latin typeface="Arial" pitchFamily="34" charset="0"/>
              <a:ea typeface="Arial Unicode MS" pitchFamily="34" charset="-122"/>
              <a:cs typeface="Arial" pitchFamily="34" charset="0"/>
            </a:rPr>
            <a:t>logcat</a:t>
          </a:r>
          <a:r>
            <a:rPr lang="en-US" altLang="zh-CN" sz="1400" dirty="0" smtClean="0">
              <a:latin typeface="Arial" pitchFamily="34" charset="0"/>
              <a:ea typeface="Arial Unicode MS" pitchFamily="34" charset="-122"/>
              <a:cs typeface="Arial" pitchFamily="34" charset="0"/>
            </a:rPr>
            <a:t> command</a:t>
          </a:r>
          <a:endParaRPr lang="zh-CN" altLang="en-US" sz="1400" dirty="0">
            <a:latin typeface="Arial" pitchFamily="34" charset="0"/>
            <a:ea typeface="Arial Unicode MS" pitchFamily="34" charset="-122"/>
            <a:cs typeface="Arial" pitchFamily="34" charset="0"/>
          </a:endParaRPr>
        </a:p>
      </dgm:t>
    </dgm:pt>
    <dgm:pt modelId="{250CB76C-2B7E-4549-9720-97BE437E52D6}" type="parTrans" cxnId="{8EA2003D-CCB0-4861-ADCB-EEE7D502BD64}">
      <dgm:prSet/>
      <dgm:spPr/>
      <dgm:t>
        <a:bodyPr/>
        <a:lstStyle/>
        <a:p>
          <a:endParaRPr lang="zh-CN" altLang="en-US"/>
        </a:p>
      </dgm:t>
    </dgm:pt>
    <dgm:pt modelId="{43B1CB8D-9415-49CD-ADB0-C9CBC31CF264}" type="sibTrans" cxnId="{8EA2003D-CCB0-4861-ADCB-EEE7D502BD64}">
      <dgm:prSet/>
      <dgm:spPr/>
      <dgm:t>
        <a:bodyPr/>
        <a:lstStyle/>
        <a:p>
          <a:endParaRPr lang="zh-CN" altLang="en-US"/>
        </a:p>
      </dgm:t>
    </dgm:pt>
    <dgm:pt modelId="{F5476766-3379-4E81-88F5-51A3AAB944B4}">
      <dgm:prSet phldrT="[文本]" custT="1"/>
      <dgm:spPr/>
      <dgm:t>
        <a:bodyPr/>
        <a:lstStyle/>
        <a:p>
          <a:r>
            <a:rPr lang="en-US" altLang="zh-CN" sz="1400" dirty="0" smtClean="0">
              <a:latin typeface="Arial" pitchFamily="34" charset="0"/>
              <a:ea typeface="Arial Unicode MS" pitchFamily="34" charset="-122"/>
              <a:cs typeface="Arial" pitchFamily="34" charset="0"/>
            </a:rPr>
            <a:t>Exporting through TM-&gt;System Report-&gt;Diagnosis menu</a:t>
          </a:r>
          <a:endParaRPr lang="zh-CN" altLang="en-US" sz="1400" dirty="0">
            <a:latin typeface="Arial" pitchFamily="34" charset="0"/>
            <a:ea typeface="Arial Unicode MS" pitchFamily="34" charset="-122"/>
            <a:cs typeface="Arial" pitchFamily="34" charset="0"/>
          </a:endParaRPr>
        </a:p>
      </dgm:t>
    </dgm:pt>
    <dgm:pt modelId="{CAA5F778-3182-4F2D-9C51-3FB63C7878E9}" type="parTrans" cxnId="{3E693052-EB11-461C-B0C6-52CFF2ACFFAD}">
      <dgm:prSet/>
      <dgm:spPr/>
      <dgm:t>
        <a:bodyPr/>
        <a:lstStyle/>
        <a:p>
          <a:endParaRPr lang="zh-CN" altLang="en-US"/>
        </a:p>
      </dgm:t>
    </dgm:pt>
    <dgm:pt modelId="{582616C1-8336-485E-A176-33302E0AAC89}" type="sibTrans" cxnId="{3E693052-EB11-461C-B0C6-52CFF2ACFFAD}">
      <dgm:prSet/>
      <dgm:spPr/>
      <dgm:t>
        <a:bodyPr/>
        <a:lstStyle/>
        <a:p>
          <a:endParaRPr lang="zh-CN" altLang="en-US"/>
        </a:p>
      </dgm:t>
    </dgm:pt>
    <dgm:pt modelId="{D1C19883-7E76-4B3C-A7E3-97D6733FF630}">
      <dgm:prSet phldrT="[文本]" custT="1"/>
      <dgm:spPr/>
      <dgm:t>
        <a:bodyPr/>
        <a:lstStyle/>
        <a:p>
          <a:r>
            <a:rPr lang="en-US" altLang="zh-CN" sz="1800" dirty="0" smtClean="0">
              <a:latin typeface="Times New Roman" pitchFamily="18" charset="0"/>
              <a:cs typeface="Times New Roman" pitchFamily="18" charset="0"/>
            </a:rPr>
            <a:t>Add </a:t>
          </a:r>
          <a:r>
            <a:rPr lang="en-US" altLang="zh-CN" sz="1800" dirty="0" err="1" smtClean="0">
              <a:latin typeface="Times New Roman" pitchFamily="18" charset="0"/>
              <a:cs typeface="Times New Roman" pitchFamily="18" charset="0"/>
            </a:rPr>
            <a:t>Cppcheck</a:t>
          </a:r>
          <a:r>
            <a:rPr lang="en-US" altLang="zh-CN" sz="1800" dirty="0" smtClean="0">
              <a:latin typeface="Times New Roman" pitchFamily="18" charset="0"/>
              <a:cs typeface="Times New Roman" pitchFamily="18" charset="0"/>
            </a:rPr>
            <a:t> in SDK</a:t>
          </a:r>
          <a:endParaRPr lang="zh-CN" altLang="en-US" sz="1800" dirty="0">
            <a:latin typeface="Times New Roman" pitchFamily="18" charset="0"/>
            <a:cs typeface="Times New Roman" pitchFamily="18" charset="0"/>
          </a:endParaRPr>
        </a:p>
      </dgm:t>
    </dgm:pt>
    <dgm:pt modelId="{89F1A2ED-C892-4994-AB85-442AD1F2D244}" type="parTrans" cxnId="{C475B9AD-E59E-4186-A8A8-3E61BB67DDB1}">
      <dgm:prSet/>
      <dgm:spPr/>
      <dgm:t>
        <a:bodyPr/>
        <a:lstStyle/>
        <a:p>
          <a:endParaRPr lang="zh-CN" altLang="en-US"/>
        </a:p>
      </dgm:t>
    </dgm:pt>
    <dgm:pt modelId="{13C10C68-C683-4C27-8090-A1A145F7245D}" type="sibTrans" cxnId="{C475B9AD-E59E-4186-A8A8-3E61BB67DDB1}">
      <dgm:prSet/>
      <dgm:spPr/>
      <dgm:t>
        <a:bodyPr/>
        <a:lstStyle/>
        <a:p>
          <a:endParaRPr lang="zh-CN" altLang="en-US"/>
        </a:p>
      </dgm:t>
    </dgm:pt>
    <dgm:pt modelId="{71DF809A-01E9-4BC8-AC7B-B437A71911F8}">
      <dgm:prSet phldrT="[文本]" custT="1"/>
      <dgm:spPr/>
      <dgm:t>
        <a:bodyPr/>
        <a:lstStyle/>
        <a:p>
          <a:r>
            <a:rPr lang="en-US" altLang="zh-CN" sz="1400" dirty="0" smtClean="0">
              <a:latin typeface="Arial" pitchFamily="34" charset="0"/>
              <a:ea typeface="Arial Unicode MS" pitchFamily="34" charset="-122"/>
              <a:cs typeface="Arial" pitchFamily="34" charset="0"/>
            </a:rPr>
            <a:t>Applicable to SDK-2.8.8 and above</a:t>
          </a:r>
          <a:endParaRPr lang="zh-CN" altLang="en-US" sz="1400" dirty="0">
            <a:latin typeface="Arial" pitchFamily="34" charset="0"/>
            <a:ea typeface="Arial Unicode MS" pitchFamily="34" charset="-122"/>
            <a:cs typeface="Arial" pitchFamily="34" charset="0"/>
          </a:endParaRPr>
        </a:p>
      </dgm:t>
    </dgm:pt>
    <dgm:pt modelId="{B9AC87F3-7272-4CCE-8366-3BA996D97425}" type="parTrans" cxnId="{B3A4690E-1646-4F89-9769-3FF7CCA7F27B}">
      <dgm:prSet/>
      <dgm:spPr/>
      <dgm:t>
        <a:bodyPr/>
        <a:lstStyle/>
        <a:p>
          <a:endParaRPr lang="zh-CN" altLang="en-US"/>
        </a:p>
      </dgm:t>
    </dgm:pt>
    <dgm:pt modelId="{20177659-55C6-4319-A7BD-A5948301BC0E}" type="sibTrans" cxnId="{B3A4690E-1646-4F89-9769-3FF7CCA7F27B}">
      <dgm:prSet/>
      <dgm:spPr/>
      <dgm:t>
        <a:bodyPr/>
        <a:lstStyle/>
        <a:p>
          <a:endParaRPr lang="zh-CN" altLang="en-US"/>
        </a:p>
      </dgm:t>
    </dgm:pt>
    <dgm:pt modelId="{1C8DA9BD-DE86-41D4-844E-432D1A60F4CE}">
      <dgm:prSet phldrT="[文本]" custT="1"/>
      <dgm:spPr/>
      <dgm:t>
        <a:bodyPr/>
        <a:lstStyle/>
        <a:p>
          <a:r>
            <a:rPr lang="en-US" altLang="zh-CN" sz="1400" dirty="0" err="1" smtClean="0">
              <a:latin typeface="Arial" pitchFamily="34" charset="0"/>
              <a:ea typeface="Arial Unicode MS" pitchFamily="34" charset="-122"/>
              <a:cs typeface="Arial" pitchFamily="34" charset="0"/>
            </a:rPr>
            <a:t>Cppcheck</a:t>
          </a:r>
          <a:r>
            <a:rPr lang="en-US" altLang="zh-CN" sz="1400" dirty="0" smtClean="0">
              <a:latin typeface="Arial" pitchFamily="34" charset="0"/>
              <a:ea typeface="Arial Unicode MS" pitchFamily="34" charset="-122"/>
              <a:cs typeface="Arial" pitchFamily="34" charset="0"/>
            </a:rPr>
            <a:t> is a static code analysis tool for C and C++ programming languages. </a:t>
          </a:r>
          <a:r>
            <a:rPr lang="en-US" sz="1400" b="0" i="0" dirty="0" smtClean="0">
              <a:latin typeface="Arial" pitchFamily="34" charset="0"/>
              <a:ea typeface="Arial Unicode MS" pitchFamily="34" charset="-122"/>
              <a:cs typeface="Arial" pitchFamily="34" charset="0"/>
            </a:rPr>
            <a:t>It is a versatile tool that can check. non-standard code, such as memory leak and handle leak</a:t>
          </a:r>
          <a:endParaRPr lang="zh-CN" altLang="en-US" sz="1400" dirty="0" smtClean="0">
            <a:latin typeface="Arial" pitchFamily="34" charset="0"/>
            <a:ea typeface="Arial Unicode MS" pitchFamily="34" charset="-122"/>
            <a:cs typeface="Arial" pitchFamily="34" charset="0"/>
          </a:endParaRPr>
        </a:p>
      </dgm:t>
    </dgm:pt>
    <dgm:pt modelId="{8A6D235D-5FA1-40ED-897C-9CC10296BD58}" type="parTrans" cxnId="{E1B73B5D-BEC7-4C28-94F6-4B778CB05236}">
      <dgm:prSet/>
      <dgm:spPr/>
      <dgm:t>
        <a:bodyPr/>
        <a:lstStyle/>
        <a:p>
          <a:endParaRPr lang="zh-CN" altLang="en-US"/>
        </a:p>
      </dgm:t>
    </dgm:pt>
    <dgm:pt modelId="{9E96260C-C474-448C-8BC5-304BA12C179E}" type="sibTrans" cxnId="{E1B73B5D-BEC7-4C28-94F6-4B778CB05236}">
      <dgm:prSet/>
      <dgm:spPr/>
      <dgm:t>
        <a:bodyPr/>
        <a:lstStyle/>
        <a:p>
          <a:endParaRPr lang="zh-CN" altLang="en-US"/>
        </a:p>
      </dgm:t>
    </dgm:pt>
    <dgm:pt modelId="{17BD4300-8EC7-4C7A-98A1-7A16D6F4F8A0}">
      <dgm:prSet phldrT="[文本]" custT="1"/>
      <dgm:spPr/>
      <dgm:t>
        <a:bodyPr/>
        <a:lstStyle/>
        <a:p>
          <a:r>
            <a:rPr lang="en-US" altLang="zh-CN" sz="1400" dirty="0" smtClean="0">
              <a:latin typeface="Arial" pitchFamily="34" charset="0"/>
              <a:ea typeface="Arial Unicode MS" pitchFamily="34" charset="-122"/>
              <a:cs typeface="Arial" pitchFamily="34" charset="0"/>
            </a:rPr>
            <a:t>For more detailed description,  please refer to &lt;</a:t>
          </a:r>
          <a:r>
            <a:rPr lang="en-US" sz="1400" b="0" i="0" dirty="0" err="1" smtClean="0">
              <a:latin typeface="Arial" pitchFamily="34" charset="0"/>
              <a:ea typeface="Arial Unicode MS" pitchFamily="34" charset="-122"/>
              <a:cs typeface="Arial" pitchFamily="34" charset="0"/>
            </a:rPr>
            <a:t>Prolin</a:t>
          </a:r>
          <a:r>
            <a:rPr lang="en-US" sz="1400" b="0" i="0" dirty="0" smtClean="0">
              <a:latin typeface="Arial" pitchFamily="34" charset="0"/>
              <a:ea typeface="Arial Unicode MS" pitchFamily="34" charset="-122"/>
              <a:cs typeface="Arial" pitchFamily="34" charset="0"/>
            </a:rPr>
            <a:t> SDK Operating Guide</a:t>
          </a:r>
          <a:r>
            <a:rPr lang="en-US" altLang="zh-CN" sz="1400" dirty="0" smtClean="0">
              <a:latin typeface="Arial" pitchFamily="34" charset="0"/>
              <a:ea typeface="Arial Unicode MS" pitchFamily="34" charset="-122"/>
              <a:cs typeface="Arial" pitchFamily="34" charset="0"/>
            </a:rPr>
            <a:t>&gt;</a:t>
          </a:r>
          <a:endParaRPr lang="zh-CN" altLang="en-US" sz="1400" dirty="0" smtClean="0">
            <a:latin typeface="Arial" pitchFamily="34" charset="0"/>
            <a:ea typeface="Arial Unicode MS" pitchFamily="34" charset="-122"/>
            <a:cs typeface="Arial" pitchFamily="34" charset="0"/>
          </a:endParaRPr>
        </a:p>
      </dgm:t>
    </dgm:pt>
    <dgm:pt modelId="{70F81167-1B46-4974-ACF9-0BBDD6FCCD21}" type="parTrans" cxnId="{C9D38779-5FDA-487E-A42E-DDF6FF62F555}">
      <dgm:prSet/>
      <dgm:spPr/>
      <dgm:t>
        <a:bodyPr/>
        <a:lstStyle/>
        <a:p>
          <a:endParaRPr lang="zh-CN" altLang="en-US"/>
        </a:p>
      </dgm:t>
    </dgm:pt>
    <dgm:pt modelId="{70D5EA0E-4E12-435C-991E-C9DB08147610}" type="sibTrans" cxnId="{C9D38779-5FDA-487E-A42E-DDF6FF62F555}">
      <dgm:prSet/>
      <dgm:spPr/>
      <dgm:t>
        <a:bodyPr/>
        <a:lstStyle/>
        <a:p>
          <a:endParaRPr lang="zh-CN" altLang="en-US"/>
        </a:p>
      </dgm:t>
    </dgm:pt>
    <dgm:pt modelId="{84C37B96-804C-497F-8451-284584B3F113}">
      <dgm:prSet phldrT="[文本]" custT="1"/>
      <dgm:spPr/>
      <dgm:t>
        <a:bodyPr/>
        <a:lstStyle/>
        <a:p>
          <a:r>
            <a:rPr lang="en-US" altLang="zh-CN" sz="1400" dirty="0" smtClean="0">
              <a:latin typeface="Arial" pitchFamily="34" charset="0"/>
              <a:ea typeface="Arial Unicode MS" pitchFamily="34" charset="-122"/>
              <a:cs typeface="Arial" pitchFamily="34" charset="0"/>
            </a:rPr>
            <a:t>For more detailed description,  please refer to &lt;</a:t>
          </a:r>
          <a:r>
            <a:rPr lang="en-US" altLang="zh-CN" sz="1400" dirty="0" err="1" smtClean="0">
              <a:latin typeface="Arial" pitchFamily="34" charset="0"/>
              <a:ea typeface="Arial Unicode MS" pitchFamily="34" charset="-122"/>
              <a:cs typeface="Arial" pitchFamily="34" charset="0"/>
            </a:rPr>
            <a:t>Prolin</a:t>
          </a:r>
          <a:r>
            <a:rPr lang="en-US" altLang="zh-CN" sz="1400" dirty="0" smtClean="0">
              <a:latin typeface="Arial" pitchFamily="34" charset="0"/>
              <a:ea typeface="Arial Unicode MS" pitchFamily="34" charset="-122"/>
              <a:cs typeface="Arial" pitchFamily="34" charset="0"/>
            </a:rPr>
            <a:t> 2.X User Guide&gt;</a:t>
          </a:r>
          <a:endParaRPr lang="zh-CN" altLang="en-US" sz="1400" dirty="0">
            <a:latin typeface="Arial" pitchFamily="34" charset="0"/>
            <a:ea typeface="Arial Unicode MS" pitchFamily="34" charset="-122"/>
            <a:cs typeface="Arial" pitchFamily="34" charset="0"/>
          </a:endParaRPr>
        </a:p>
      </dgm:t>
    </dgm:pt>
    <dgm:pt modelId="{E705C16E-0090-4EC4-A7C8-A76B2EE038E7}" type="parTrans" cxnId="{5909EA56-ED65-4989-9A3F-B7EAF3137629}">
      <dgm:prSet/>
      <dgm:spPr/>
      <dgm:t>
        <a:bodyPr/>
        <a:lstStyle/>
        <a:p>
          <a:endParaRPr lang="zh-CN" altLang="en-US"/>
        </a:p>
      </dgm:t>
    </dgm:pt>
    <dgm:pt modelId="{49249B4B-2738-4DF2-A366-6443A84A624F}" type="sibTrans" cxnId="{5909EA56-ED65-4989-9A3F-B7EAF3137629}">
      <dgm:prSet/>
      <dgm:spPr/>
      <dgm:t>
        <a:bodyPr/>
        <a:lstStyle/>
        <a:p>
          <a:endParaRPr lang="zh-CN" altLang="en-US"/>
        </a:p>
      </dgm:t>
    </dgm:pt>
    <dgm:pt modelId="{6BA0B642-BE02-4412-A867-34FAF4940521}">
      <dgm:prSet phldrT="[文本]" custT="1"/>
      <dgm:spPr/>
      <dgm:t>
        <a:bodyPr/>
        <a:lstStyle/>
        <a:p>
          <a:r>
            <a:rPr lang="en-US" altLang="zh-CN" sz="1400" dirty="0" smtClean="0">
              <a:latin typeface="Arial" pitchFamily="34" charset="0"/>
              <a:ea typeface="Arial Unicode MS" pitchFamily="34" charset="-122"/>
              <a:cs typeface="Arial" pitchFamily="34" charset="0"/>
            </a:rPr>
            <a:t>For more detailed description,  please refer to &lt;</a:t>
          </a:r>
          <a:r>
            <a:rPr lang="en-US" altLang="zh-CN" sz="1400" dirty="0" err="1" smtClean="0">
              <a:latin typeface="Arial" pitchFamily="34" charset="0"/>
              <a:ea typeface="Arial Unicode MS" pitchFamily="34" charset="-122"/>
              <a:cs typeface="Arial" pitchFamily="34" charset="0"/>
            </a:rPr>
            <a:t>Prolin</a:t>
          </a:r>
          <a:r>
            <a:rPr lang="en-US" altLang="zh-CN" sz="1400" dirty="0" smtClean="0">
              <a:latin typeface="Arial" pitchFamily="34" charset="0"/>
              <a:ea typeface="Arial Unicode MS" pitchFamily="34" charset="-122"/>
              <a:cs typeface="Arial" pitchFamily="34" charset="0"/>
            </a:rPr>
            <a:t> 2.X User Guide&gt;</a:t>
          </a:r>
          <a:endParaRPr lang="zh-CN" altLang="en-US" sz="1400" dirty="0">
            <a:latin typeface="Arial" pitchFamily="34" charset="0"/>
            <a:ea typeface="Arial Unicode MS" pitchFamily="34" charset="-122"/>
            <a:cs typeface="Arial" pitchFamily="34" charset="0"/>
          </a:endParaRPr>
        </a:p>
      </dgm:t>
    </dgm:pt>
    <dgm:pt modelId="{205CD4D2-930B-4BBA-AE9D-97448BCD6BCE}" type="parTrans" cxnId="{71028FD8-1513-4A01-B79C-817280F64D7F}">
      <dgm:prSet/>
      <dgm:spPr/>
      <dgm:t>
        <a:bodyPr/>
        <a:lstStyle/>
        <a:p>
          <a:endParaRPr lang="zh-CN" altLang="en-US"/>
        </a:p>
      </dgm:t>
    </dgm:pt>
    <dgm:pt modelId="{84B02799-FDF4-4F8A-8B8D-1BF749383FA0}" type="sibTrans" cxnId="{71028FD8-1513-4A01-B79C-817280F64D7F}">
      <dgm:prSet/>
      <dgm:spPr/>
      <dgm:t>
        <a:bodyPr/>
        <a:lstStyle/>
        <a:p>
          <a:endParaRPr lang="zh-CN" altLang="en-US"/>
        </a:p>
      </dgm:t>
    </dgm:pt>
    <dgm:pt modelId="{0C3EB5FA-E996-466E-9C64-4EE73CD6EC23}" type="pres">
      <dgm:prSet presAssocID="{3C4AE176-E5F3-49FD-A78B-B3710CB53112}" presName="linear" presStyleCnt="0">
        <dgm:presLayoutVars>
          <dgm:animLvl val="lvl"/>
          <dgm:resizeHandles val="exact"/>
        </dgm:presLayoutVars>
      </dgm:prSet>
      <dgm:spPr/>
      <dgm:t>
        <a:bodyPr/>
        <a:lstStyle/>
        <a:p>
          <a:endParaRPr lang="zh-CN" altLang="en-US"/>
        </a:p>
      </dgm:t>
    </dgm:pt>
    <dgm:pt modelId="{E0C60F1F-F37C-484A-8272-E797B381DBE6}" type="pres">
      <dgm:prSet presAssocID="{4537D939-8DFE-43F5-A8B6-7E180F41493D}" presName="parentText" presStyleLbl="node1" presStyleIdx="0" presStyleCnt="3">
        <dgm:presLayoutVars>
          <dgm:chMax val="0"/>
          <dgm:bulletEnabled val="1"/>
        </dgm:presLayoutVars>
      </dgm:prSet>
      <dgm:spPr/>
      <dgm:t>
        <a:bodyPr/>
        <a:lstStyle/>
        <a:p>
          <a:endParaRPr lang="zh-CN" altLang="en-US"/>
        </a:p>
      </dgm:t>
    </dgm:pt>
    <dgm:pt modelId="{DC81CB57-0ED5-47C7-ADE0-132EF77C4BAB}" type="pres">
      <dgm:prSet presAssocID="{4537D939-8DFE-43F5-A8B6-7E180F41493D}" presName="childText" presStyleLbl="revTx" presStyleIdx="0" presStyleCnt="3">
        <dgm:presLayoutVars>
          <dgm:bulletEnabled val="1"/>
        </dgm:presLayoutVars>
      </dgm:prSet>
      <dgm:spPr/>
      <dgm:t>
        <a:bodyPr/>
        <a:lstStyle/>
        <a:p>
          <a:endParaRPr lang="zh-CN" altLang="en-US"/>
        </a:p>
      </dgm:t>
    </dgm:pt>
    <dgm:pt modelId="{4F4ACB48-CE71-425B-944E-C18B11AF16DD}" type="pres">
      <dgm:prSet presAssocID="{CCFD2791-12D6-4B36-B5F7-5F7FD7CF696A}" presName="parentText" presStyleLbl="node1" presStyleIdx="1" presStyleCnt="3">
        <dgm:presLayoutVars>
          <dgm:chMax val="0"/>
          <dgm:bulletEnabled val="1"/>
        </dgm:presLayoutVars>
      </dgm:prSet>
      <dgm:spPr/>
      <dgm:t>
        <a:bodyPr/>
        <a:lstStyle/>
        <a:p>
          <a:endParaRPr lang="zh-CN" altLang="en-US"/>
        </a:p>
      </dgm:t>
    </dgm:pt>
    <dgm:pt modelId="{874EADA4-DC27-456C-B453-57F2A3250055}" type="pres">
      <dgm:prSet presAssocID="{CCFD2791-12D6-4B36-B5F7-5F7FD7CF696A}" presName="childText" presStyleLbl="revTx" presStyleIdx="1" presStyleCnt="3">
        <dgm:presLayoutVars>
          <dgm:bulletEnabled val="1"/>
        </dgm:presLayoutVars>
      </dgm:prSet>
      <dgm:spPr/>
      <dgm:t>
        <a:bodyPr/>
        <a:lstStyle/>
        <a:p>
          <a:endParaRPr lang="zh-CN" altLang="en-US"/>
        </a:p>
      </dgm:t>
    </dgm:pt>
    <dgm:pt modelId="{EECC6A08-7DEF-478A-A839-7F8F56557568}" type="pres">
      <dgm:prSet presAssocID="{D1C19883-7E76-4B3C-A7E3-97D6733FF630}" presName="parentText" presStyleLbl="node1" presStyleIdx="2" presStyleCnt="3">
        <dgm:presLayoutVars>
          <dgm:chMax val="0"/>
          <dgm:bulletEnabled val="1"/>
        </dgm:presLayoutVars>
      </dgm:prSet>
      <dgm:spPr/>
      <dgm:t>
        <a:bodyPr/>
        <a:lstStyle/>
        <a:p>
          <a:endParaRPr lang="zh-CN" altLang="en-US"/>
        </a:p>
      </dgm:t>
    </dgm:pt>
    <dgm:pt modelId="{CE4805D3-7FCC-440B-9745-19FA3961D397}" type="pres">
      <dgm:prSet presAssocID="{D1C19883-7E76-4B3C-A7E3-97D6733FF630}" presName="childText" presStyleLbl="revTx" presStyleIdx="2" presStyleCnt="3">
        <dgm:presLayoutVars>
          <dgm:bulletEnabled val="1"/>
        </dgm:presLayoutVars>
      </dgm:prSet>
      <dgm:spPr/>
      <dgm:t>
        <a:bodyPr/>
        <a:lstStyle/>
        <a:p>
          <a:endParaRPr lang="zh-CN" altLang="en-US"/>
        </a:p>
      </dgm:t>
    </dgm:pt>
  </dgm:ptLst>
  <dgm:cxnLst>
    <dgm:cxn modelId="{01CEF6C1-E82B-4B4C-BE76-34B9A800DB0C}" srcId="{4537D939-8DFE-43F5-A8B6-7E180F41493D}" destId="{395A7EDE-EA27-48BC-A92F-869433241CB9}" srcOrd="1" destOrd="0" parTransId="{A55A8AE0-4D66-4F3A-8772-CBD7634081BD}" sibTransId="{967E199D-6721-40C2-8D6E-F3140E06D444}"/>
    <dgm:cxn modelId="{02A61ADE-C164-4272-BEB8-E12C7E8917CE}" srcId="{3C4AE176-E5F3-49FD-A78B-B3710CB53112}" destId="{CCFD2791-12D6-4B36-B5F7-5F7FD7CF696A}" srcOrd="1" destOrd="0" parTransId="{D7D4D43B-3C2B-4D3A-9FAA-50860A00D0C8}" sibTransId="{77D062B9-3D5E-43C6-8FD7-C372BFFCA187}"/>
    <dgm:cxn modelId="{8EA2003D-CCB0-4861-ADCB-EEE7D502BD64}" srcId="{CCFD2791-12D6-4B36-B5F7-5F7FD7CF696A}" destId="{FD01ABF6-767D-4A54-A8C6-2B82F0EDBA70}" srcOrd="3" destOrd="0" parTransId="{250CB76C-2B7E-4549-9720-97BE437E52D6}" sibTransId="{43B1CB8D-9415-49CD-ADB0-C9CBC31CF264}"/>
    <dgm:cxn modelId="{8CD46E19-EAED-463D-A6E3-BCB1B0DA6205}" srcId="{4537D939-8DFE-43F5-A8B6-7E180F41493D}" destId="{971C8FCA-60F7-429A-AE04-9AF149FCEA36}" srcOrd="0" destOrd="0" parTransId="{F2C9F1AB-3282-4CEF-96C3-71DD797856CA}" sibTransId="{E7737349-CF5C-42DA-AA92-17E50859E983}"/>
    <dgm:cxn modelId="{E5FACDD9-5D0A-4369-A4CC-EE3CEC91B15C}" srcId="{CCFD2791-12D6-4B36-B5F7-5F7FD7CF696A}" destId="{68171642-60EA-4C97-865F-F52F9FFDB87F}" srcOrd="0" destOrd="0" parTransId="{DC4D4389-7A48-4493-A9F0-F35997F1A2CD}" sibTransId="{5B031AA7-EEC8-48D5-8B00-96B5581A2996}"/>
    <dgm:cxn modelId="{8DCF2C34-0737-4808-8555-B72000A6B46B}" type="presOf" srcId="{CCFD2791-12D6-4B36-B5F7-5F7FD7CF696A}" destId="{4F4ACB48-CE71-425B-944E-C18B11AF16DD}" srcOrd="0" destOrd="0" presId="urn:microsoft.com/office/officeart/2005/8/layout/vList2"/>
    <dgm:cxn modelId="{C8EB0FE4-8204-41A3-99AF-5D18AAB04423}" srcId="{3C4AE176-E5F3-49FD-A78B-B3710CB53112}" destId="{4537D939-8DFE-43F5-A8B6-7E180F41493D}" srcOrd="0" destOrd="0" parTransId="{4CAA829B-C558-4FA0-9E94-C8BB961BD248}" sibTransId="{FDB01962-B0B9-487D-A938-020207E432AE}"/>
    <dgm:cxn modelId="{D9771416-F406-4D2F-ADA5-BDCB04CB6C92}" type="presOf" srcId="{1C8DA9BD-DE86-41D4-844E-432D1A60F4CE}" destId="{CE4805D3-7FCC-440B-9745-19FA3961D397}" srcOrd="0" destOrd="1" presId="urn:microsoft.com/office/officeart/2005/8/layout/vList2"/>
    <dgm:cxn modelId="{59A593BB-1978-4AD8-BC5E-C18A8BFAECF2}" type="presOf" srcId="{FD01ABF6-767D-4A54-A8C6-2B82F0EDBA70}" destId="{874EADA4-DC27-456C-B453-57F2A3250055}" srcOrd="0" destOrd="3" presId="urn:microsoft.com/office/officeart/2005/8/layout/vList2"/>
    <dgm:cxn modelId="{92047FD9-E8E4-4F38-8B91-F0557716F8B0}" type="presOf" srcId="{6936E714-01BC-4095-BC05-30248A9DFDAA}" destId="{874EADA4-DC27-456C-B453-57F2A3250055}" srcOrd="0" destOrd="2" presId="urn:microsoft.com/office/officeart/2005/8/layout/vList2"/>
    <dgm:cxn modelId="{B3A4690E-1646-4F89-9769-3FF7CCA7F27B}" srcId="{D1C19883-7E76-4B3C-A7E3-97D6733FF630}" destId="{71DF809A-01E9-4BC8-AC7B-B437A71911F8}" srcOrd="0" destOrd="0" parTransId="{B9AC87F3-7272-4CCE-8366-3BA996D97425}" sibTransId="{20177659-55C6-4319-A7BD-A5948301BC0E}"/>
    <dgm:cxn modelId="{5909EA56-ED65-4989-9A3F-B7EAF3137629}" srcId="{4537D939-8DFE-43F5-A8B6-7E180F41493D}" destId="{84C37B96-804C-497F-8451-284584B3F113}" srcOrd="3" destOrd="0" parTransId="{E705C16E-0090-4EC4-A7C8-A76B2EE038E7}" sibTransId="{49249B4B-2738-4DF2-A366-6443A84A624F}"/>
    <dgm:cxn modelId="{15FC8D93-D03B-4F3D-B822-561687A30190}" srcId="{CCFD2791-12D6-4B36-B5F7-5F7FD7CF696A}" destId="{6936E714-01BC-4095-BC05-30248A9DFDAA}" srcOrd="2" destOrd="0" parTransId="{BE63EAAD-9712-4E21-A930-A4B12EAC4CD2}" sibTransId="{4B158FAF-77EE-4350-8724-595D1C96FD0C}"/>
    <dgm:cxn modelId="{DB98A520-D0AF-49AD-8C13-310170A7EAAA}" type="presOf" srcId="{971C8FCA-60F7-429A-AE04-9AF149FCEA36}" destId="{DC81CB57-0ED5-47C7-ADE0-132EF77C4BAB}" srcOrd="0" destOrd="0" presId="urn:microsoft.com/office/officeart/2005/8/layout/vList2"/>
    <dgm:cxn modelId="{8A4933CC-9AEF-4CFA-8D3A-369E2F6D8517}" type="presOf" srcId="{F5476766-3379-4E81-88F5-51A3AAB944B4}" destId="{874EADA4-DC27-456C-B453-57F2A3250055}" srcOrd="0" destOrd="1" presId="urn:microsoft.com/office/officeart/2005/8/layout/vList2"/>
    <dgm:cxn modelId="{79807B4F-C050-497E-9636-E54A189032B8}" type="presOf" srcId="{17BD4300-8EC7-4C7A-98A1-7A16D6F4F8A0}" destId="{CE4805D3-7FCC-440B-9745-19FA3961D397}" srcOrd="0" destOrd="2" presId="urn:microsoft.com/office/officeart/2005/8/layout/vList2"/>
    <dgm:cxn modelId="{71028FD8-1513-4A01-B79C-817280F64D7F}" srcId="{CCFD2791-12D6-4B36-B5F7-5F7FD7CF696A}" destId="{6BA0B642-BE02-4412-A867-34FAF4940521}" srcOrd="4" destOrd="0" parTransId="{205CD4D2-930B-4BBA-AE9D-97448BCD6BCE}" sibTransId="{84B02799-FDF4-4F8A-8B8D-1BF749383FA0}"/>
    <dgm:cxn modelId="{E1B73B5D-BEC7-4C28-94F6-4B778CB05236}" srcId="{D1C19883-7E76-4B3C-A7E3-97D6733FF630}" destId="{1C8DA9BD-DE86-41D4-844E-432D1A60F4CE}" srcOrd="1" destOrd="0" parTransId="{8A6D235D-5FA1-40ED-897C-9CC10296BD58}" sibTransId="{9E96260C-C474-448C-8BC5-304BA12C179E}"/>
    <dgm:cxn modelId="{67E2F203-54B7-4734-AFF5-3E78875C2E80}" srcId="{4537D939-8DFE-43F5-A8B6-7E180F41493D}" destId="{DD97433F-C693-4750-BE7E-EC08532282C4}" srcOrd="2" destOrd="0" parTransId="{1FCEC779-FE2E-4599-9506-76F607A692A5}" sibTransId="{B5032F4B-026A-47AD-A12C-E2E33CB62D7A}"/>
    <dgm:cxn modelId="{317DA800-8177-4A21-865D-55B493075E18}" type="presOf" srcId="{68171642-60EA-4C97-865F-F52F9FFDB87F}" destId="{874EADA4-DC27-456C-B453-57F2A3250055}" srcOrd="0" destOrd="0" presId="urn:microsoft.com/office/officeart/2005/8/layout/vList2"/>
    <dgm:cxn modelId="{94E918A0-4284-4369-B732-539F5D5BD1C4}" type="presOf" srcId="{84C37B96-804C-497F-8451-284584B3F113}" destId="{DC81CB57-0ED5-47C7-ADE0-132EF77C4BAB}" srcOrd="0" destOrd="3" presId="urn:microsoft.com/office/officeart/2005/8/layout/vList2"/>
    <dgm:cxn modelId="{8FDD954B-23EA-47B0-BD42-877CCF8870D8}" type="presOf" srcId="{395A7EDE-EA27-48BC-A92F-869433241CB9}" destId="{DC81CB57-0ED5-47C7-ADE0-132EF77C4BAB}" srcOrd="0" destOrd="1" presId="urn:microsoft.com/office/officeart/2005/8/layout/vList2"/>
    <dgm:cxn modelId="{C9D38779-5FDA-487E-A42E-DDF6FF62F555}" srcId="{D1C19883-7E76-4B3C-A7E3-97D6733FF630}" destId="{17BD4300-8EC7-4C7A-98A1-7A16D6F4F8A0}" srcOrd="2" destOrd="0" parTransId="{70F81167-1B46-4974-ACF9-0BBDD6FCCD21}" sibTransId="{70D5EA0E-4E12-435C-991E-C9DB08147610}"/>
    <dgm:cxn modelId="{587EDB70-3ABD-4691-88A2-B71D56069273}" type="presOf" srcId="{6BA0B642-BE02-4412-A867-34FAF4940521}" destId="{874EADA4-DC27-456C-B453-57F2A3250055}" srcOrd="0" destOrd="4" presId="urn:microsoft.com/office/officeart/2005/8/layout/vList2"/>
    <dgm:cxn modelId="{787A82FA-71A9-4CEE-ACCF-69AC4C8606C0}" type="presOf" srcId="{3C4AE176-E5F3-49FD-A78B-B3710CB53112}" destId="{0C3EB5FA-E996-466E-9C64-4EE73CD6EC23}" srcOrd="0" destOrd="0" presId="urn:microsoft.com/office/officeart/2005/8/layout/vList2"/>
    <dgm:cxn modelId="{F248FED5-F6C5-4049-8127-C6A4B766101D}" type="presOf" srcId="{71DF809A-01E9-4BC8-AC7B-B437A71911F8}" destId="{CE4805D3-7FCC-440B-9745-19FA3961D397}" srcOrd="0" destOrd="0" presId="urn:microsoft.com/office/officeart/2005/8/layout/vList2"/>
    <dgm:cxn modelId="{C475B9AD-E59E-4186-A8A8-3E61BB67DDB1}" srcId="{3C4AE176-E5F3-49FD-A78B-B3710CB53112}" destId="{D1C19883-7E76-4B3C-A7E3-97D6733FF630}" srcOrd="2" destOrd="0" parTransId="{89F1A2ED-C892-4994-AB85-442AD1F2D244}" sibTransId="{13C10C68-C683-4C27-8090-A1A145F7245D}"/>
    <dgm:cxn modelId="{D97AABCF-1DB6-49B5-9FEA-382957E9A1EF}" type="presOf" srcId="{4537D939-8DFE-43F5-A8B6-7E180F41493D}" destId="{E0C60F1F-F37C-484A-8272-E797B381DBE6}" srcOrd="0" destOrd="0" presId="urn:microsoft.com/office/officeart/2005/8/layout/vList2"/>
    <dgm:cxn modelId="{A921C2B8-2ED6-4417-B03A-B004B44153B0}" type="presOf" srcId="{D1C19883-7E76-4B3C-A7E3-97D6733FF630}" destId="{EECC6A08-7DEF-478A-A839-7F8F56557568}" srcOrd="0" destOrd="0" presId="urn:microsoft.com/office/officeart/2005/8/layout/vList2"/>
    <dgm:cxn modelId="{52AF85DA-8E88-467A-A184-23AC76DCCC27}" type="presOf" srcId="{DD97433F-C693-4750-BE7E-EC08532282C4}" destId="{DC81CB57-0ED5-47C7-ADE0-132EF77C4BAB}" srcOrd="0" destOrd="2" presId="urn:microsoft.com/office/officeart/2005/8/layout/vList2"/>
    <dgm:cxn modelId="{3E693052-EB11-461C-B0C6-52CFF2ACFFAD}" srcId="{CCFD2791-12D6-4B36-B5F7-5F7FD7CF696A}" destId="{F5476766-3379-4E81-88F5-51A3AAB944B4}" srcOrd="1" destOrd="0" parTransId="{CAA5F778-3182-4F2D-9C51-3FB63C7878E9}" sibTransId="{582616C1-8336-485E-A176-33302E0AAC89}"/>
    <dgm:cxn modelId="{4ACE8677-569A-469D-A925-BDA9997B9F5A}" type="presParOf" srcId="{0C3EB5FA-E996-466E-9C64-4EE73CD6EC23}" destId="{E0C60F1F-F37C-484A-8272-E797B381DBE6}" srcOrd="0" destOrd="0" presId="urn:microsoft.com/office/officeart/2005/8/layout/vList2"/>
    <dgm:cxn modelId="{7209A189-B3A3-46E5-B639-B00EACE71ED7}" type="presParOf" srcId="{0C3EB5FA-E996-466E-9C64-4EE73CD6EC23}" destId="{DC81CB57-0ED5-47C7-ADE0-132EF77C4BAB}" srcOrd="1" destOrd="0" presId="urn:microsoft.com/office/officeart/2005/8/layout/vList2"/>
    <dgm:cxn modelId="{E6B5FF85-EF65-4869-9D93-C19EBB7D4FF9}" type="presParOf" srcId="{0C3EB5FA-E996-466E-9C64-4EE73CD6EC23}" destId="{4F4ACB48-CE71-425B-944E-C18B11AF16DD}" srcOrd="2" destOrd="0" presId="urn:microsoft.com/office/officeart/2005/8/layout/vList2"/>
    <dgm:cxn modelId="{B00083F4-EF9F-4A54-BFB4-491E47B7C645}" type="presParOf" srcId="{0C3EB5FA-E996-466E-9C64-4EE73CD6EC23}" destId="{874EADA4-DC27-456C-B453-57F2A3250055}" srcOrd="3" destOrd="0" presId="urn:microsoft.com/office/officeart/2005/8/layout/vList2"/>
    <dgm:cxn modelId="{502338BE-06A8-4EED-83D6-C8F8AEBF17A9}" type="presParOf" srcId="{0C3EB5FA-E996-466E-9C64-4EE73CD6EC23}" destId="{EECC6A08-7DEF-478A-A839-7F8F56557568}" srcOrd="4" destOrd="0" presId="urn:microsoft.com/office/officeart/2005/8/layout/vList2"/>
    <dgm:cxn modelId="{20CE2B7B-B136-495D-8711-15EA0B6E525C}" type="presParOf" srcId="{0C3EB5FA-E996-466E-9C64-4EE73CD6EC23}" destId="{CE4805D3-7FCC-440B-9745-19FA3961D39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34CEB44-5CC2-4AE5-A004-73EE964A2A6D}"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7125B8EC-F498-41C5-A669-7255C6D19197}">
      <dgm:prSet phldrT="[文本]" custT="1"/>
      <dgm:spPr/>
      <dgm:t>
        <a:bodyPr/>
        <a:lstStyle/>
        <a:p>
          <a:r>
            <a:rPr lang="en-US" altLang="zh-CN" sz="1600" b="0" dirty="0" smtClean="0">
              <a:latin typeface="Times New Roman" pitchFamily="18" charset="0"/>
              <a:cs typeface="Times New Roman" pitchFamily="18" charset="0"/>
            </a:rPr>
            <a:t>HTML5</a:t>
          </a:r>
          <a:endParaRPr lang="zh-CN" altLang="en-US" sz="1600" b="0" dirty="0">
            <a:latin typeface="Times New Roman" pitchFamily="18" charset="0"/>
            <a:cs typeface="Times New Roman" pitchFamily="18" charset="0"/>
          </a:endParaRPr>
        </a:p>
      </dgm:t>
    </dgm:pt>
    <dgm:pt modelId="{319A2C5D-0CBA-4692-AEA1-E899A5016047}" type="parTrans" cxnId="{5007A5AA-432F-4648-B78F-9DE22A3BDAF1}">
      <dgm:prSet/>
      <dgm:spPr/>
      <dgm:t>
        <a:bodyPr/>
        <a:lstStyle/>
        <a:p>
          <a:endParaRPr lang="zh-CN" altLang="en-US"/>
        </a:p>
      </dgm:t>
    </dgm:pt>
    <dgm:pt modelId="{084F8853-0245-4B51-A93C-5D3F90BC355F}" type="sibTrans" cxnId="{5007A5AA-432F-4648-B78F-9DE22A3BDAF1}">
      <dgm:prSet/>
      <dgm:spPr/>
      <dgm:t>
        <a:bodyPr/>
        <a:lstStyle/>
        <a:p>
          <a:endParaRPr lang="zh-CN" altLang="en-US"/>
        </a:p>
      </dgm:t>
    </dgm:pt>
    <dgm:pt modelId="{575198FE-63DE-40B1-B0D7-B3AA35CD9D78}">
      <dgm:prSet phldrT="[文本]" custT="1"/>
      <dgm:spPr/>
      <dgm:t>
        <a:bodyPr/>
        <a:lstStyle/>
        <a:p>
          <a:r>
            <a:rPr lang="en-US" altLang="zh-CN" sz="1600" dirty="0" smtClean="0">
              <a:latin typeface="Times New Roman" pitchFamily="18" charset="0"/>
              <a:cs typeface="Times New Roman" pitchFamily="18" charset="0"/>
            </a:rPr>
            <a:t>Camera + Soft Decoder</a:t>
          </a:r>
          <a:endParaRPr lang="zh-CN" altLang="en-US" sz="1600" dirty="0">
            <a:latin typeface="Times New Roman" pitchFamily="18" charset="0"/>
            <a:cs typeface="Times New Roman" pitchFamily="18" charset="0"/>
          </a:endParaRPr>
        </a:p>
      </dgm:t>
    </dgm:pt>
    <dgm:pt modelId="{989C7E4E-B3FD-4EC4-87FB-1F8A232B76B3}" type="parTrans" cxnId="{2F5DD1FF-102E-4650-B515-815753722FB0}">
      <dgm:prSet/>
      <dgm:spPr/>
      <dgm:t>
        <a:bodyPr/>
        <a:lstStyle/>
        <a:p>
          <a:endParaRPr lang="zh-CN" altLang="en-US"/>
        </a:p>
      </dgm:t>
    </dgm:pt>
    <dgm:pt modelId="{D3D4DB2C-760A-4278-8540-82B6D08E4631}" type="sibTrans" cxnId="{2F5DD1FF-102E-4650-B515-815753722FB0}">
      <dgm:prSet/>
      <dgm:spPr/>
      <dgm:t>
        <a:bodyPr/>
        <a:lstStyle/>
        <a:p>
          <a:endParaRPr lang="zh-CN" altLang="en-US"/>
        </a:p>
      </dgm:t>
    </dgm:pt>
    <dgm:pt modelId="{B371F7F9-CA15-49F0-9662-3391DAFBA3EC}">
      <dgm:prSet phldrT="[文本]" custT="1"/>
      <dgm:spPr/>
      <dgm:t>
        <a:bodyPr/>
        <a:lstStyle/>
        <a:p>
          <a:r>
            <a:rPr lang="en-US" altLang="zh-CN" sz="1600" dirty="0" smtClean="0">
              <a:latin typeface="Times New Roman" pitchFamily="18" charset="0"/>
              <a:cs typeface="Times New Roman" pitchFamily="18" charset="0"/>
            </a:rPr>
            <a:t>USB HID support</a:t>
          </a:r>
        </a:p>
      </dgm:t>
    </dgm:pt>
    <dgm:pt modelId="{5787DAF9-FC98-44F6-8992-346CFCA4EED1}" type="parTrans" cxnId="{E32C19E9-0991-4F1B-AB84-B56F4632E888}">
      <dgm:prSet/>
      <dgm:spPr/>
      <dgm:t>
        <a:bodyPr/>
        <a:lstStyle/>
        <a:p>
          <a:endParaRPr lang="zh-CN" altLang="en-US"/>
        </a:p>
      </dgm:t>
    </dgm:pt>
    <dgm:pt modelId="{375AA853-430B-441E-A8D3-D836651D1140}" type="sibTrans" cxnId="{E32C19E9-0991-4F1B-AB84-B56F4632E888}">
      <dgm:prSet/>
      <dgm:spPr/>
      <dgm:t>
        <a:bodyPr/>
        <a:lstStyle/>
        <a:p>
          <a:endParaRPr lang="zh-CN" altLang="en-US"/>
        </a:p>
      </dgm:t>
    </dgm:pt>
    <dgm:pt modelId="{1C9B7BEC-B5E3-4487-A42A-15C3772E4B4F}">
      <dgm:prSet phldrT="[文本]" custT="1"/>
      <dgm:spPr/>
      <dgm:t>
        <a:bodyPr/>
        <a:lstStyle/>
        <a:p>
          <a:r>
            <a:rPr lang="en-US" altLang="zh-CN" sz="1600" dirty="0" smtClean="0">
              <a:latin typeface="Times New Roman" pitchFamily="18" charset="0"/>
              <a:cs typeface="Times New Roman" pitchFamily="18" charset="0"/>
            </a:rPr>
            <a:t>High-end version of S920 with support for Platform-phoenix </a:t>
          </a:r>
        </a:p>
      </dgm:t>
    </dgm:pt>
    <dgm:pt modelId="{AEC58E56-557D-4495-8ADC-05B279D18FA4}" type="parTrans" cxnId="{7C01B9F7-34C0-4FB9-A849-DB232749F0F1}">
      <dgm:prSet/>
      <dgm:spPr/>
      <dgm:t>
        <a:bodyPr/>
        <a:lstStyle/>
        <a:p>
          <a:endParaRPr lang="zh-CN" altLang="en-US"/>
        </a:p>
      </dgm:t>
    </dgm:pt>
    <dgm:pt modelId="{B75E103E-D8A3-41FE-A204-2631CE1875AD}" type="sibTrans" cxnId="{7C01B9F7-34C0-4FB9-A849-DB232749F0F1}">
      <dgm:prSet/>
      <dgm:spPr/>
      <dgm:t>
        <a:bodyPr/>
        <a:lstStyle/>
        <a:p>
          <a:endParaRPr lang="zh-CN" altLang="en-US"/>
        </a:p>
      </dgm:t>
    </dgm:pt>
    <dgm:pt modelId="{EF6CA9A3-D517-4273-9162-FA836C00766D}">
      <dgm:prSet phldrT="[文本]" custT="1"/>
      <dgm:spPr/>
      <dgm:t>
        <a:bodyPr/>
        <a:lstStyle/>
        <a:p>
          <a:r>
            <a:rPr lang="en-US" altLang="zh-CN" sz="1400" dirty="0" smtClean="0">
              <a:latin typeface="Arial" pitchFamily="34" charset="0"/>
              <a:ea typeface="Arial Unicode MS" pitchFamily="34" charset="-122"/>
              <a:cs typeface="Arial" pitchFamily="34" charset="0"/>
            </a:rPr>
            <a:t>API of Soft Decoder is the same with the barcode module</a:t>
          </a:r>
          <a:endParaRPr lang="zh-CN" altLang="en-US" sz="1400" dirty="0">
            <a:latin typeface="Arial" pitchFamily="34" charset="0"/>
            <a:ea typeface="Arial Unicode MS" pitchFamily="34" charset="-122"/>
            <a:cs typeface="Arial" pitchFamily="34" charset="0"/>
          </a:endParaRPr>
        </a:p>
      </dgm:t>
    </dgm:pt>
    <dgm:pt modelId="{088129FC-3891-41B4-8A4E-0F508F20195E}" type="parTrans" cxnId="{978635FB-59FF-43F9-817D-5563E0591C5A}">
      <dgm:prSet/>
      <dgm:spPr/>
      <dgm:t>
        <a:bodyPr/>
        <a:lstStyle/>
        <a:p>
          <a:endParaRPr lang="zh-CN" altLang="en-US"/>
        </a:p>
      </dgm:t>
    </dgm:pt>
    <dgm:pt modelId="{C248606E-A8B1-4B51-8BE6-B7BE2A8A6892}" type="sibTrans" cxnId="{978635FB-59FF-43F9-817D-5563E0591C5A}">
      <dgm:prSet/>
      <dgm:spPr/>
      <dgm:t>
        <a:bodyPr/>
        <a:lstStyle/>
        <a:p>
          <a:endParaRPr lang="zh-CN" altLang="en-US"/>
        </a:p>
      </dgm:t>
    </dgm:pt>
    <dgm:pt modelId="{38608494-8620-45E1-8F27-A36E60F69CAC}">
      <dgm:prSet phldrT="[文本]" custT="1"/>
      <dgm:spPr/>
      <dgm:t>
        <a:bodyPr/>
        <a:lstStyle/>
        <a:p>
          <a:r>
            <a:rPr lang="en-US" altLang="zh-CN" sz="1400" dirty="0" smtClean="0">
              <a:latin typeface="Arial" pitchFamily="34" charset="0"/>
              <a:ea typeface="Arial Unicode MS" pitchFamily="34" charset="-122"/>
              <a:cs typeface="Arial" pitchFamily="34" charset="0"/>
            </a:rPr>
            <a:t>Using </a:t>
          </a:r>
          <a:r>
            <a:rPr lang="en-US" altLang="zh-CN" sz="1400" dirty="0" err="1" smtClean="0">
              <a:latin typeface="Arial" pitchFamily="34" charset="0"/>
              <a:ea typeface="Arial Unicode MS" pitchFamily="34" charset="-122"/>
              <a:cs typeface="Arial" pitchFamily="34" charset="0"/>
            </a:rPr>
            <a:t>OsPortOpen</a:t>
          </a:r>
          <a:r>
            <a:rPr lang="en-US" altLang="zh-CN" sz="1400" dirty="0" smtClean="0">
              <a:latin typeface="Arial" pitchFamily="34" charset="0"/>
              <a:ea typeface="Arial Unicode MS" pitchFamily="34" charset="-122"/>
              <a:cs typeface="Arial" pitchFamily="34" charset="0"/>
            </a:rPr>
            <a:t>() and </a:t>
          </a:r>
          <a:r>
            <a:rPr lang="en-US" altLang="zh-CN" sz="1400" dirty="0" err="1" smtClean="0">
              <a:latin typeface="Arial" pitchFamily="34" charset="0"/>
              <a:ea typeface="Arial Unicode MS" pitchFamily="34" charset="-122"/>
              <a:cs typeface="Arial" pitchFamily="34" charset="0"/>
            </a:rPr>
            <a:t>OsPortRead</a:t>
          </a:r>
          <a:r>
            <a:rPr lang="en-US" altLang="zh-CN" sz="1400" dirty="0" smtClean="0">
              <a:latin typeface="Arial" pitchFamily="34" charset="0"/>
              <a:ea typeface="Arial Unicode MS" pitchFamily="34" charset="-122"/>
              <a:cs typeface="Arial" pitchFamily="34" charset="0"/>
            </a:rPr>
            <a:t>()  function to read from external USB HID device </a:t>
          </a:r>
        </a:p>
      </dgm:t>
    </dgm:pt>
    <dgm:pt modelId="{B16490F1-EC52-480B-AAB7-A952C1B8A0E0}" type="parTrans" cxnId="{31571B98-C324-4278-93AA-5B217955D474}">
      <dgm:prSet/>
      <dgm:spPr/>
      <dgm:t>
        <a:bodyPr/>
        <a:lstStyle/>
        <a:p>
          <a:endParaRPr lang="zh-CN" altLang="en-US"/>
        </a:p>
      </dgm:t>
    </dgm:pt>
    <dgm:pt modelId="{0ADA7630-5F11-4789-9B8D-C2736E7D8312}" type="sibTrans" cxnId="{31571B98-C324-4278-93AA-5B217955D474}">
      <dgm:prSet/>
      <dgm:spPr/>
      <dgm:t>
        <a:bodyPr/>
        <a:lstStyle/>
        <a:p>
          <a:endParaRPr lang="zh-CN" altLang="en-US"/>
        </a:p>
      </dgm:t>
    </dgm:pt>
    <dgm:pt modelId="{966BEBFB-C935-4071-809F-3C3C871C95BE}">
      <dgm:prSet phldrT="[文本]" custT="1"/>
      <dgm:spPr/>
      <dgm:t>
        <a:bodyPr/>
        <a:lstStyle/>
        <a:p>
          <a:r>
            <a:rPr lang="en-US" altLang="zh-CN" sz="1400" dirty="0" smtClean="0">
              <a:latin typeface="Arial" pitchFamily="34" charset="0"/>
              <a:ea typeface="宋体" pitchFamily="2" charset="-122"/>
              <a:cs typeface="Arial" pitchFamily="34" charset="0"/>
            </a:rPr>
            <a:t>High-end version of S920 includes 128MB SDRAM and 256MB flash</a:t>
          </a:r>
        </a:p>
      </dgm:t>
    </dgm:pt>
    <dgm:pt modelId="{489C6E95-5316-40D3-8307-715C0D3ACFB9}" type="parTrans" cxnId="{CE97B94C-55D8-4743-B435-4B190B35A88B}">
      <dgm:prSet/>
      <dgm:spPr/>
      <dgm:t>
        <a:bodyPr/>
        <a:lstStyle/>
        <a:p>
          <a:endParaRPr lang="zh-CN" altLang="en-US"/>
        </a:p>
      </dgm:t>
    </dgm:pt>
    <dgm:pt modelId="{9F154F4B-35FC-492F-993E-FC20783107C8}" type="sibTrans" cxnId="{CE97B94C-55D8-4743-B435-4B190B35A88B}">
      <dgm:prSet/>
      <dgm:spPr/>
      <dgm:t>
        <a:bodyPr/>
        <a:lstStyle/>
        <a:p>
          <a:endParaRPr lang="zh-CN" altLang="en-US"/>
        </a:p>
      </dgm:t>
    </dgm:pt>
    <dgm:pt modelId="{61448FBF-D809-461C-B60D-8AC8C91E7902}">
      <dgm:prSet phldrT="[文本]" custT="1"/>
      <dgm:spPr/>
      <dgm:t>
        <a:bodyPr/>
        <a:lstStyle/>
        <a:p>
          <a:r>
            <a:rPr lang="en-US" altLang="zh-CN" sz="1400" dirty="0" smtClean="0">
              <a:latin typeface="Arial" pitchFamily="34" charset="0"/>
              <a:ea typeface="Arial Unicode MS" pitchFamily="34" charset="-122"/>
              <a:cs typeface="Arial" pitchFamily="34" charset="0"/>
            </a:rPr>
            <a:t>The browser is a MAINAPP based on Qt-4.8</a:t>
          </a:r>
          <a:endParaRPr lang="zh-CN" altLang="en-US" sz="1400" dirty="0">
            <a:latin typeface="Arial" pitchFamily="34" charset="0"/>
            <a:ea typeface="Arial Unicode MS" pitchFamily="34" charset="-122"/>
            <a:cs typeface="Arial" pitchFamily="34" charset="0"/>
          </a:endParaRPr>
        </a:p>
      </dgm:t>
    </dgm:pt>
    <dgm:pt modelId="{7296595C-AA9F-40D8-8410-EC84D10B4D13}" type="parTrans" cxnId="{3C2DCF4A-6F66-4E49-B6BE-8C5F86A3729F}">
      <dgm:prSet/>
      <dgm:spPr/>
      <dgm:t>
        <a:bodyPr/>
        <a:lstStyle/>
        <a:p>
          <a:endParaRPr lang="zh-CN" altLang="en-US"/>
        </a:p>
      </dgm:t>
    </dgm:pt>
    <dgm:pt modelId="{043FB99D-8868-49AA-B757-476340EFBCA0}" type="sibTrans" cxnId="{3C2DCF4A-6F66-4E49-B6BE-8C5F86A3729F}">
      <dgm:prSet/>
      <dgm:spPr/>
      <dgm:t>
        <a:bodyPr/>
        <a:lstStyle/>
        <a:p>
          <a:endParaRPr lang="zh-CN" altLang="en-US"/>
        </a:p>
      </dgm:t>
    </dgm:pt>
    <dgm:pt modelId="{6E625F42-DCDD-4BFE-938D-B4ECB0C9DFD4}">
      <dgm:prSet phldrT="[文本]" custT="1"/>
      <dgm:spPr/>
      <dgm:t>
        <a:bodyPr/>
        <a:lstStyle/>
        <a:p>
          <a:r>
            <a:rPr lang="en-US" altLang="zh-CN" sz="1400" dirty="0" smtClean="0">
              <a:latin typeface="Arial" pitchFamily="34" charset="0"/>
              <a:ea typeface="Arial Unicode MS" pitchFamily="34" charset="-122"/>
              <a:cs typeface="Arial" pitchFamily="34" charset="0"/>
            </a:rPr>
            <a:t>Support both one-dimensional codes and two-dimensional codes</a:t>
          </a:r>
          <a:endParaRPr lang="zh-CN" altLang="en-US" sz="1400" dirty="0">
            <a:latin typeface="Arial" pitchFamily="34" charset="0"/>
            <a:ea typeface="Arial Unicode MS" pitchFamily="34" charset="-122"/>
            <a:cs typeface="Arial" pitchFamily="34" charset="0"/>
          </a:endParaRPr>
        </a:p>
      </dgm:t>
    </dgm:pt>
    <dgm:pt modelId="{72BEADA8-9721-4FDC-8B8E-12CA558404B5}" type="parTrans" cxnId="{006D02D8-2E7A-4648-BAFB-EF684C235F87}">
      <dgm:prSet/>
      <dgm:spPr/>
      <dgm:t>
        <a:bodyPr/>
        <a:lstStyle/>
        <a:p>
          <a:endParaRPr lang="zh-CN" altLang="en-US"/>
        </a:p>
      </dgm:t>
    </dgm:pt>
    <dgm:pt modelId="{62F0AE42-A0BD-4A61-9389-A9D3364B9075}" type="sibTrans" cxnId="{006D02D8-2E7A-4648-BAFB-EF684C235F87}">
      <dgm:prSet/>
      <dgm:spPr/>
      <dgm:t>
        <a:bodyPr/>
        <a:lstStyle/>
        <a:p>
          <a:endParaRPr lang="zh-CN" altLang="en-US"/>
        </a:p>
      </dgm:t>
    </dgm:pt>
    <dgm:pt modelId="{EC31343B-D7FB-4814-AB3C-B0AFBBC65811}">
      <dgm:prSet phldrT="[文本]" custT="1"/>
      <dgm:spPr/>
      <dgm:t>
        <a:bodyPr/>
        <a:lstStyle/>
        <a:p>
          <a:r>
            <a:rPr lang="en-US" altLang="zh-CN" sz="1400" dirty="0" smtClean="0">
              <a:latin typeface="Arial" pitchFamily="34" charset="0"/>
              <a:ea typeface="Arial Unicode MS" pitchFamily="34" charset="-122"/>
              <a:cs typeface="Arial" pitchFamily="34" charset="0"/>
            </a:rPr>
            <a:t>Examples: USB scanning gun</a:t>
          </a:r>
        </a:p>
      </dgm:t>
    </dgm:pt>
    <dgm:pt modelId="{B8F6606A-2632-4A94-8793-F74C810469F4}" type="parTrans" cxnId="{C6A565D2-A25C-4AE3-8FB0-F1C5DF8C8316}">
      <dgm:prSet/>
      <dgm:spPr/>
      <dgm:t>
        <a:bodyPr/>
        <a:lstStyle/>
        <a:p>
          <a:endParaRPr lang="zh-CN" altLang="en-US"/>
        </a:p>
      </dgm:t>
    </dgm:pt>
    <dgm:pt modelId="{8B318C2D-E87C-4C1D-B2D9-1C00275FDB58}" type="sibTrans" cxnId="{C6A565D2-A25C-4AE3-8FB0-F1C5DF8C8316}">
      <dgm:prSet/>
      <dgm:spPr/>
      <dgm:t>
        <a:bodyPr/>
        <a:lstStyle/>
        <a:p>
          <a:endParaRPr lang="zh-CN" altLang="en-US"/>
        </a:p>
      </dgm:t>
    </dgm:pt>
    <dgm:pt modelId="{3B5F106B-BDD6-4ED9-9EB2-8D2751B48991}">
      <dgm:prSet phldrT="[文本]" custT="1"/>
      <dgm:spPr/>
      <dgm:t>
        <a:bodyPr/>
        <a:lstStyle/>
        <a:p>
          <a:r>
            <a:rPr lang="en-US" altLang="zh-CN" sz="1600" dirty="0" err="1" smtClean="0">
              <a:latin typeface="Times New Roman" pitchFamily="18" charset="0"/>
              <a:cs typeface="Times New Roman" pitchFamily="18" charset="0"/>
            </a:rPr>
            <a:t>Qt</a:t>
          </a:r>
          <a:endParaRPr lang="zh-CN" altLang="en-US" sz="1600" dirty="0">
            <a:latin typeface="Times New Roman" pitchFamily="18" charset="0"/>
            <a:cs typeface="Times New Roman" pitchFamily="18" charset="0"/>
          </a:endParaRPr>
        </a:p>
      </dgm:t>
    </dgm:pt>
    <dgm:pt modelId="{7A167674-561B-4B7A-8FF9-0F95481CD410}" type="parTrans" cxnId="{D72EC4F3-E1A7-443C-BA4E-38A8AB2094B4}">
      <dgm:prSet/>
      <dgm:spPr/>
      <dgm:t>
        <a:bodyPr/>
        <a:lstStyle/>
        <a:p>
          <a:endParaRPr lang="zh-CN" altLang="en-US"/>
        </a:p>
      </dgm:t>
    </dgm:pt>
    <dgm:pt modelId="{4D7ABD0A-3E02-475C-8EDE-ABCCEEA2DC9F}" type="sibTrans" cxnId="{D72EC4F3-E1A7-443C-BA4E-38A8AB2094B4}">
      <dgm:prSet/>
      <dgm:spPr/>
      <dgm:t>
        <a:bodyPr/>
        <a:lstStyle/>
        <a:p>
          <a:endParaRPr lang="zh-CN" altLang="en-US"/>
        </a:p>
      </dgm:t>
    </dgm:pt>
    <dgm:pt modelId="{9DEDA204-BC7A-4587-B001-985E6DF6B7FE}">
      <dgm:prSet phldrT="[文本]" custT="1"/>
      <dgm:spPr/>
      <dgm:t>
        <a:bodyPr/>
        <a:lstStyle/>
        <a:p>
          <a:r>
            <a:rPr lang="en-US" altLang="zh-CN" sz="1400" dirty="0" smtClean="0">
              <a:latin typeface="Arial" pitchFamily="34" charset="0"/>
              <a:ea typeface="Arial Unicode MS" pitchFamily="34" charset="-122"/>
              <a:cs typeface="Arial" pitchFamily="34" charset="0"/>
            </a:rPr>
            <a:t>Using Qt-4.8 version with OPT package</a:t>
          </a:r>
          <a:endParaRPr lang="zh-CN" altLang="en-US" sz="1400" dirty="0">
            <a:latin typeface="Arial" pitchFamily="34" charset="0"/>
            <a:ea typeface="Arial Unicode MS" pitchFamily="34" charset="-122"/>
            <a:cs typeface="Arial" pitchFamily="34" charset="0"/>
          </a:endParaRPr>
        </a:p>
      </dgm:t>
    </dgm:pt>
    <dgm:pt modelId="{1378B4F2-1BAE-420F-B167-E24E3161BAB4}" type="parTrans" cxnId="{70E6AB7B-B0BB-49BD-8FCA-E3535AB1AAF5}">
      <dgm:prSet/>
      <dgm:spPr/>
      <dgm:t>
        <a:bodyPr/>
        <a:lstStyle/>
        <a:p>
          <a:endParaRPr lang="zh-CN" altLang="en-US"/>
        </a:p>
      </dgm:t>
    </dgm:pt>
    <dgm:pt modelId="{1A0BF17C-827B-4529-9CD8-EF1044A6B2B5}" type="sibTrans" cxnId="{70E6AB7B-B0BB-49BD-8FCA-E3535AB1AAF5}">
      <dgm:prSet/>
      <dgm:spPr/>
      <dgm:t>
        <a:bodyPr/>
        <a:lstStyle/>
        <a:p>
          <a:endParaRPr lang="zh-CN" altLang="en-US"/>
        </a:p>
      </dgm:t>
    </dgm:pt>
    <dgm:pt modelId="{3F9B7CB8-29C7-4B68-A868-32897707FEAE}">
      <dgm:prSet phldrT="[文本]" custT="1"/>
      <dgm:spPr/>
      <dgm:t>
        <a:bodyPr/>
        <a:lstStyle/>
        <a:p>
          <a:r>
            <a:rPr lang="en-US" altLang="zh-CN" sz="1600" dirty="0" smtClean="0">
              <a:latin typeface="Times New Roman" pitchFamily="18" charset="0"/>
              <a:cs typeface="Times New Roman" pitchFamily="18" charset="0"/>
            </a:rPr>
            <a:t>USB CDC support</a:t>
          </a:r>
        </a:p>
      </dgm:t>
    </dgm:pt>
    <dgm:pt modelId="{AAC938DE-E5F7-46DC-97C7-63B5693C1555}" type="parTrans" cxnId="{1B99C82B-902D-4649-817D-906DC4FE7288}">
      <dgm:prSet/>
      <dgm:spPr/>
      <dgm:t>
        <a:bodyPr/>
        <a:lstStyle/>
        <a:p>
          <a:endParaRPr lang="zh-CN" altLang="en-US"/>
        </a:p>
      </dgm:t>
    </dgm:pt>
    <dgm:pt modelId="{9F632A0F-F198-45C0-858E-87C850A16F7E}" type="sibTrans" cxnId="{1B99C82B-902D-4649-817D-906DC4FE7288}">
      <dgm:prSet/>
      <dgm:spPr/>
      <dgm:t>
        <a:bodyPr/>
        <a:lstStyle/>
        <a:p>
          <a:endParaRPr lang="zh-CN" altLang="en-US"/>
        </a:p>
      </dgm:t>
    </dgm:pt>
    <dgm:pt modelId="{095E7A1D-070D-403E-9E3B-3CC9EC582DA9}">
      <dgm:prSet phldrT="[文本]" custT="1"/>
      <dgm:spPr/>
      <dgm:t>
        <a:bodyPr/>
        <a:lstStyle/>
        <a:p>
          <a:r>
            <a:rPr lang="en-US" altLang="zh-CN" sz="1400" dirty="0" smtClean="0">
              <a:latin typeface="Arial" pitchFamily="34" charset="0"/>
              <a:cs typeface="Arial" pitchFamily="34" charset="0"/>
            </a:rPr>
            <a:t>Support the connection to  USB CDC type device</a:t>
          </a:r>
        </a:p>
      </dgm:t>
    </dgm:pt>
    <dgm:pt modelId="{097CBAD4-9681-47F0-9036-263291AE843E}" type="parTrans" cxnId="{3DDA004C-1CA6-4EE4-BB3D-F72D21B29FA8}">
      <dgm:prSet/>
      <dgm:spPr/>
      <dgm:t>
        <a:bodyPr/>
        <a:lstStyle/>
        <a:p>
          <a:endParaRPr lang="zh-CN" altLang="en-US"/>
        </a:p>
      </dgm:t>
    </dgm:pt>
    <dgm:pt modelId="{D38293E4-A617-4380-86FE-CED9950829EB}" type="sibTrans" cxnId="{3DDA004C-1CA6-4EE4-BB3D-F72D21B29FA8}">
      <dgm:prSet/>
      <dgm:spPr/>
      <dgm:t>
        <a:bodyPr/>
        <a:lstStyle/>
        <a:p>
          <a:endParaRPr lang="zh-CN" altLang="en-US"/>
        </a:p>
      </dgm:t>
    </dgm:pt>
    <dgm:pt modelId="{C0BAE362-FD03-4B26-847C-736E1F112BEB}">
      <dgm:prSet phldrT="[文本]" custT="1"/>
      <dgm:spPr/>
      <dgm:t>
        <a:bodyPr/>
        <a:lstStyle/>
        <a:p>
          <a:r>
            <a:rPr lang="en-US" altLang="zh-CN" sz="1400" dirty="0" smtClean="0">
              <a:latin typeface="Arial" pitchFamily="34" charset="0"/>
              <a:cs typeface="Arial" pitchFamily="34" charset="0"/>
            </a:rPr>
            <a:t>OS switched to CDC type through TM, and takes effect after the terminal is rebooted</a:t>
          </a:r>
        </a:p>
      </dgm:t>
    </dgm:pt>
    <dgm:pt modelId="{D8C57290-C6D4-4BCD-8A89-DB589FC1322C}" type="parTrans" cxnId="{0F0BD1AE-C84F-48B4-A27E-BE10E43A200A}">
      <dgm:prSet/>
      <dgm:spPr/>
      <dgm:t>
        <a:bodyPr/>
        <a:lstStyle/>
        <a:p>
          <a:endParaRPr lang="zh-CN" altLang="en-US"/>
        </a:p>
      </dgm:t>
    </dgm:pt>
    <dgm:pt modelId="{2B8ACA30-3BB4-4119-86EE-C3322E373BB8}" type="sibTrans" cxnId="{0F0BD1AE-C84F-48B4-A27E-BE10E43A200A}">
      <dgm:prSet/>
      <dgm:spPr/>
      <dgm:t>
        <a:bodyPr/>
        <a:lstStyle/>
        <a:p>
          <a:endParaRPr lang="zh-CN" altLang="en-US"/>
        </a:p>
      </dgm:t>
    </dgm:pt>
    <dgm:pt modelId="{03011865-F2C5-42E9-84DF-172AD3CB943A}">
      <dgm:prSet phldrT="[文本]" custT="1"/>
      <dgm:spPr/>
      <dgm:t>
        <a:bodyPr/>
        <a:lstStyle/>
        <a:p>
          <a:r>
            <a:rPr lang="en-US" altLang="zh-CN" sz="1600" dirty="0" smtClean="0">
              <a:latin typeface="Times New Roman" pitchFamily="18" charset="0"/>
              <a:cs typeface="Times New Roman" pitchFamily="18" charset="0"/>
            </a:rPr>
            <a:t>Encoding library for various barcodes</a:t>
          </a:r>
        </a:p>
      </dgm:t>
    </dgm:pt>
    <dgm:pt modelId="{BD9EEE32-1078-42EE-9608-E36C58743A14}" type="parTrans" cxnId="{9A0D7A2F-62BA-4A1D-B012-06969EDD9EBC}">
      <dgm:prSet/>
      <dgm:spPr/>
      <dgm:t>
        <a:bodyPr/>
        <a:lstStyle/>
        <a:p>
          <a:endParaRPr lang="zh-CN" altLang="en-US"/>
        </a:p>
      </dgm:t>
    </dgm:pt>
    <dgm:pt modelId="{2D71680F-FBFC-42E7-BFAD-C0D29F276447}" type="sibTrans" cxnId="{9A0D7A2F-62BA-4A1D-B012-06969EDD9EBC}">
      <dgm:prSet/>
      <dgm:spPr/>
      <dgm:t>
        <a:bodyPr/>
        <a:lstStyle/>
        <a:p>
          <a:endParaRPr lang="zh-CN" altLang="en-US"/>
        </a:p>
      </dgm:t>
    </dgm:pt>
    <dgm:pt modelId="{71EF0BBD-CD2D-47B9-8A44-BB087FF7DBD3}">
      <dgm:prSet phldrT="[文本]" custT="1"/>
      <dgm:spPr/>
      <dgm:t>
        <a:bodyPr/>
        <a:lstStyle/>
        <a:p>
          <a:r>
            <a:rPr lang="en-US" altLang="zh-CN" sz="1400" dirty="0" smtClean="0">
              <a:latin typeface="Arial" pitchFamily="34" charset="0"/>
              <a:cs typeface="Arial" pitchFamily="34" charset="0"/>
            </a:rPr>
            <a:t>An encoding library for barcode, it supports QRCODE, PDF417, GRIDMATRIX, CODE128, CODE39, EAN13, EAN128, and AZTEC types</a:t>
          </a:r>
        </a:p>
      </dgm:t>
    </dgm:pt>
    <dgm:pt modelId="{85E5F862-F83F-4913-9282-5C52727919B2}" type="parTrans" cxnId="{2E8553F1-4E65-4636-AFD2-3BAA67587DE4}">
      <dgm:prSet/>
      <dgm:spPr/>
      <dgm:t>
        <a:bodyPr/>
        <a:lstStyle/>
        <a:p>
          <a:endParaRPr lang="zh-CN" altLang="en-US"/>
        </a:p>
      </dgm:t>
    </dgm:pt>
    <dgm:pt modelId="{F79B7F17-D5A7-4607-9572-7795408989CA}" type="sibTrans" cxnId="{2E8553F1-4E65-4636-AFD2-3BAA67587DE4}">
      <dgm:prSet/>
      <dgm:spPr/>
      <dgm:t>
        <a:bodyPr/>
        <a:lstStyle/>
        <a:p>
          <a:endParaRPr lang="zh-CN" altLang="en-US"/>
        </a:p>
      </dgm:t>
    </dgm:pt>
    <dgm:pt modelId="{E0F771F8-0A4F-4F02-B37C-3BEFA2AF25B5}">
      <dgm:prSet phldrT="[文本]" custT="1"/>
      <dgm:spPr/>
      <dgm:t>
        <a:bodyPr/>
        <a:lstStyle/>
        <a:p>
          <a:r>
            <a:rPr lang="en-US" altLang="zh-CN" sz="1400" dirty="0" smtClean="0">
              <a:latin typeface="Arial" pitchFamily="34" charset="0"/>
              <a:ea typeface="宋体" pitchFamily="2" charset="-122"/>
              <a:cs typeface="Arial" pitchFamily="34" charset="0"/>
            </a:rPr>
            <a:t>To match Platform-phoenix, high-end version of S920 supports Prolin-phoenix-2.5 as well as prolin-2.4</a:t>
          </a:r>
        </a:p>
      </dgm:t>
    </dgm:pt>
    <dgm:pt modelId="{A9ADD03F-EBE5-4AB8-826E-A97F0C3E7109}" type="parTrans" cxnId="{16A3D801-6DF6-46EC-BA58-88507F322D50}">
      <dgm:prSet/>
      <dgm:spPr/>
      <dgm:t>
        <a:bodyPr/>
        <a:lstStyle/>
        <a:p>
          <a:endParaRPr lang="zh-CN" altLang="en-US"/>
        </a:p>
      </dgm:t>
    </dgm:pt>
    <dgm:pt modelId="{D0D9B14F-07C9-4FE5-BDB3-288D2579F41F}" type="sibTrans" cxnId="{16A3D801-6DF6-46EC-BA58-88507F322D50}">
      <dgm:prSet/>
      <dgm:spPr/>
      <dgm:t>
        <a:bodyPr/>
        <a:lstStyle/>
        <a:p>
          <a:endParaRPr lang="zh-CN" altLang="en-US"/>
        </a:p>
      </dgm:t>
    </dgm:pt>
    <dgm:pt modelId="{62235EB1-67F9-494B-BD86-D8AD7704B4E5}" type="pres">
      <dgm:prSet presAssocID="{234CEB44-5CC2-4AE5-A004-73EE964A2A6D}" presName="linear" presStyleCnt="0">
        <dgm:presLayoutVars>
          <dgm:dir/>
          <dgm:animLvl val="lvl"/>
          <dgm:resizeHandles val="exact"/>
        </dgm:presLayoutVars>
      </dgm:prSet>
      <dgm:spPr/>
      <dgm:t>
        <a:bodyPr/>
        <a:lstStyle/>
        <a:p>
          <a:endParaRPr lang="zh-CN" altLang="en-US"/>
        </a:p>
      </dgm:t>
    </dgm:pt>
    <dgm:pt modelId="{13C9955B-E1E8-4C76-98E9-F2F1A97FAF35}" type="pres">
      <dgm:prSet presAssocID="{7125B8EC-F498-41C5-A669-7255C6D19197}" presName="parentLin" presStyleCnt="0"/>
      <dgm:spPr/>
      <dgm:t>
        <a:bodyPr/>
        <a:lstStyle/>
        <a:p>
          <a:endParaRPr lang="zh-CN" altLang="en-US"/>
        </a:p>
      </dgm:t>
    </dgm:pt>
    <dgm:pt modelId="{504DA8E5-CE19-4956-BE46-69941C8DA22B}" type="pres">
      <dgm:prSet presAssocID="{7125B8EC-F498-41C5-A669-7255C6D19197}" presName="parentLeftMargin" presStyleLbl="node1" presStyleIdx="0" presStyleCnt="7"/>
      <dgm:spPr/>
      <dgm:t>
        <a:bodyPr/>
        <a:lstStyle/>
        <a:p>
          <a:endParaRPr lang="zh-CN" altLang="en-US"/>
        </a:p>
      </dgm:t>
    </dgm:pt>
    <dgm:pt modelId="{A7CB2B1E-8B3C-4F01-8BAD-87C9B5BAE186}" type="pres">
      <dgm:prSet presAssocID="{7125B8EC-F498-41C5-A669-7255C6D19197}" presName="parentText" presStyleLbl="node1" presStyleIdx="0" presStyleCnt="7">
        <dgm:presLayoutVars>
          <dgm:chMax val="0"/>
          <dgm:bulletEnabled val="1"/>
        </dgm:presLayoutVars>
      </dgm:prSet>
      <dgm:spPr/>
      <dgm:t>
        <a:bodyPr/>
        <a:lstStyle/>
        <a:p>
          <a:endParaRPr lang="zh-CN" altLang="en-US"/>
        </a:p>
      </dgm:t>
    </dgm:pt>
    <dgm:pt modelId="{46036BD6-655F-4E8E-BCBD-70CBC4885DEE}" type="pres">
      <dgm:prSet presAssocID="{7125B8EC-F498-41C5-A669-7255C6D19197}" presName="negativeSpace" presStyleCnt="0"/>
      <dgm:spPr/>
      <dgm:t>
        <a:bodyPr/>
        <a:lstStyle/>
        <a:p>
          <a:endParaRPr lang="zh-CN" altLang="en-US"/>
        </a:p>
      </dgm:t>
    </dgm:pt>
    <dgm:pt modelId="{64BF65B9-3A2B-4577-9839-327178CFAB37}" type="pres">
      <dgm:prSet presAssocID="{7125B8EC-F498-41C5-A669-7255C6D19197}" presName="childText" presStyleLbl="conFgAcc1" presStyleIdx="0" presStyleCnt="7">
        <dgm:presLayoutVars>
          <dgm:bulletEnabled val="1"/>
        </dgm:presLayoutVars>
      </dgm:prSet>
      <dgm:spPr/>
      <dgm:t>
        <a:bodyPr/>
        <a:lstStyle/>
        <a:p>
          <a:endParaRPr lang="zh-CN" altLang="en-US"/>
        </a:p>
      </dgm:t>
    </dgm:pt>
    <dgm:pt modelId="{C2890B33-C51B-48E6-ACB0-A59F4BB56C16}" type="pres">
      <dgm:prSet presAssocID="{084F8853-0245-4B51-A93C-5D3F90BC355F}" presName="spaceBetweenRectangles" presStyleCnt="0"/>
      <dgm:spPr/>
      <dgm:t>
        <a:bodyPr/>
        <a:lstStyle/>
        <a:p>
          <a:endParaRPr lang="zh-CN" altLang="en-US"/>
        </a:p>
      </dgm:t>
    </dgm:pt>
    <dgm:pt modelId="{AFD0E75D-33E7-4925-A133-7A07BEFC8740}" type="pres">
      <dgm:prSet presAssocID="{3B5F106B-BDD6-4ED9-9EB2-8D2751B48991}" presName="parentLin" presStyleCnt="0"/>
      <dgm:spPr/>
      <dgm:t>
        <a:bodyPr/>
        <a:lstStyle/>
        <a:p>
          <a:endParaRPr lang="zh-CN" altLang="en-US"/>
        </a:p>
      </dgm:t>
    </dgm:pt>
    <dgm:pt modelId="{FD42A1DD-6777-44CD-BA6F-E29426485B5D}" type="pres">
      <dgm:prSet presAssocID="{3B5F106B-BDD6-4ED9-9EB2-8D2751B48991}" presName="parentLeftMargin" presStyleLbl="node1" presStyleIdx="0" presStyleCnt="7"/>
      <dgm:spPr/>
      <dgm:t>
        <a:bodyPr/>
        <a:lstStyle/>
        <a:p>
          <a:endParaRPr lang="zh-CN" altLang="en-US"/>
        </a:p>
      </dgm:t>
    </dgm:pt>
    <dgm:pt modelId="{7285B3C0-DDD1-4E79-9BEE-1FD65543B2D8}" type="pres">
      <dgm:prSet presAssocID="{3B5F106B-BDD6-4ED9-9EB2-8D2751B48991}" presName="parentText" presStyleLbl="node1" presStyleIdx="1" presStyleCnt="7">
        <dgm:presLayoutVars>
          <dgm:chMax val="0"/>
          <dgm:bulletEnabled val="1"/>
        </dgm:presLayoutVars>
      </dgm:prSet>
      <dgm:spPr/>
      <dgm:t>
        <a:bodyPr/>
        <a:lstStyle/>
        <a:p>
          <a:endParaRPr lang="zh-CN" altLang="en-US"/>
        </a:p>
      </dgm:t>
    </dgm:pt>
    <dgm:pt modelId="{F20F3A14-6070-4E71-AD22-2C2B4235F205}" type="pres">
      <dgm:prSet presAssocID="{3B5F106B-BDD6-4ED9-9EB2-8D2751B48991}" presName="negativeSpace" presStyleCnt="0"/>
      <dgm:spPr/>
      <dgm:t>
        <a:bodyPr/>
        <a:lstStyle/>
        <a:p>
          <a:endParaRPr lang="zh-CN" altLang="en-US"/>
        </a:p>
      </dgm:t>
    </dgm:pt>
    <dgm:pt modelId="{B23D5491-E12E-49B2-B163-04B3D9C3BB2C}" type="pres">
      <dgm:prSet presAssocID="{3B5F106B-BDD6-4ED9-9EB2-8D2751B48991}" presName="childText" presStyleLbl="conFgAcc1" presStyleIdx="1" presStyleCnt="7">
        <dgm:presLayoutVars>
          <dgm:bulletEnabled val="1"/>
        </dgm:presLayoutVars>
      </dgm:prSet>
      <dgm:spPr/>
      <dgm:t>
        <a:bodyPr/>
        <a:lstStyle/>
        <a:p>
          <a:endParaRPr lang="zh-CN" altLang="en-US"/>
        </a:p>
      </dgm:t>
    </dgm:pt>
    <dgm:pt modelId="{89111DB0-3FC0-458C-B086-6E0706648691}" type="pres">
      <dgm:prSet presAssocID="{4D7ABD0A-3E02-475C-8EDE-ABCCEEA2DC9F}" presName="spaceBetweenRectangles" presStyleCnt="0"/>
      <dgm:spPr/>
      <dgm:t>
        <a:bodyPr/>
        <a:lstStyle/>
        <a:p>
          <a:endParaRPr lang="zh-CN" altLang="en-US"/>
        </a:p>
      </dgm:t>
    </dgm:pt>
    <dgm:pt modelId="{486259AB-7A72-4DB4-9AEA-106E8174217E}" type="pres">
      <dgm:prSet presAssocID="{575198FE-63DE-40B1-B0D7-B3AA35CD9D78}" presName="parentLin" presStyleCnt="0"/>
      <dgm:spPr/>
      <dgm:t>
        <a:bodyPr/>
        <a:lstStyle/>
        <a:p>
          <a:endParaRPr lang="zh-CN" altLang="en-US"/>
        </a:p>
      </dgm:t>
    </dgm:pt>
    <dgm:pt modelId="{6396595E-79C9-47B1-BA0A-004C1CBD2C1A}" type="pres">
      <dgm:prSet presAssocID="{575198FE-63DE-40B1-B0D7-B3AA35CD9D78}" presName="parentLeftMargin" presStyleLbl="node1" presStyleIdx="1" presStyleCnt="7"/>
      <dgm:spPr/>
      <dgm:t>
        <a:bodyPr/>
        <a:lstStyle/>
        <a:p>
          <a:endParaRPr lang="zh-CN" altLang="en-US"/>
        </a:p>
      </dgm:t>
    </dgm:pt>
    <dgm:pt modelId="{A08B5C77-FD2B-494A-A03C-7DEB71185BFC}" type="pres">
      <dgm:prSet presAssocID="{575198FE-63DE-40B1-B0D7-B3AA35CD9D78}" presName="parentText" presStyleLbl="node1" presStyleIdx="2" presStyleCnt="7">
        <dgm:presLayoutVars>
          <dgm:chMax val="0"/>
          <dgm:bulletEnabled val="1"/>
        </dgm:presLayoutVars>
      </dgm:prSet>
      <dgm:spPr/>
      <dgm:t>
        <a:bodyPr/>
        <a:lstStyle/>
        <a:p>
          <a:endParaRPr lang="zh-CN" altLang="en-US"/>
        </a:p>
      </dgm:t>
    </dgm:pt>
    <dgm:pt modelId="{D3CDFBF6-E908-4981-BAC0-F05AE2DE67E9}" type="pres">
      <dgm:prSet presAssocID="{575198FE-63DE-40B1-B0D7-B3AA35CD9D78}" presName="negativeSpace" presStyleCnt="0"/>
      <dgm:spPr/>
      <dgm:t>
        <a:bodyPr/>
        <a:lstStyle/>
        <a:p>
          <a:endParaRPr lang="zh-CN" altLang="en-US"/>
        </a:p>
      </dgm:t>
    </dgm:pt>
    <dgm:pt modelId="{D16F303D-4EBC-4871-AD96-ED5C144D7F7E}" type="pres">
      <dgm:prSet presAssocID="{575198FE-63DE-40B1-B0D7-B3AA35CD9D78}" presName="childText" presStyleLbl="conFgAcc1" presStyleIdx="2" presStyleCnt="7" custLinFactNeighborX="-14169">
        <dgm:presLayoutVars>
          <dgm:bulletEnabled val="1"/>
        </dgm:presLayoutVars>
      </dgm:prSet>
      <dgm:spPr/>
      <dgm:t>
        <a:bodyPr/>
        <a:lstStyle/>
        <a:p>
          <a:endParaRPr lang="zh-CN" altLang="en-US"/>
        </a:p>
      </dgm:t>
    </dgm:pt>
    <dgm:pt modelId="{41FD6AD1-E8E1-4C05-97BB-14D28E805FCC}" type="pres">
      <dgm:prSet presAssocID="{D3D4DB2C-760A-4278-8540-82B6D08E4631}" presName="spaceBetweenRectangles" presStyleCnt="0"/>
      <dgm:spPr/>
      <dgm:t>
        <a:bodyPr/>
        <a:lstStyle/>
        <a:p>
          <a:endParaRPr lang="zh-CN" altLang="en-US"/>
        </a:p>
      </dgm:t>
    </dgm:pt>
    <dgm:pt modelId="{D608E377-E8EA-47DC-BEFE-DDA031C961C5}" type="pres">
      <dgm:prSet presAssocID="{03011865-F2C5-42E9-84DF-172AD3CB943A}" presName="parentLin" presStyleCnt="0"/>
      <dgm:spPr/>
      <dgm:t>
        <a:bodyPr/>
        <a:lstStyle/>
        <a:p>
          <a:endParaRPr lang="zh-CN" altLang="en-US"/>
        </a:p>
      </dgm:t>
    </dgm:pt>
    <dgm:pt modelId="{DE8C89C5-6180-4D44-BB58-1F39E86D847A}" type="pres">
      <dgm:prSet presAssocID="{03011865-F2C5-42E9-84DF-172AD3CB943A}" presName="parentLeftMargin" presStyleLbl="node1" presStyleIdx="2" presStyleCnt="7"/>
      <dgm:spPr/>
      <dgm:t>
        <a:bodyPr/>
        <a:lstStyle/>
        <a:p>
          <a:endParaRPr lang="zh-CN" altLang="en-US"/>
        </a:p>
      </dgm:t>
    </dgm:pt>
    <dgm:pt modelId="{32DD2630-A052-4CD7-8B6B-687323A025B3}" type="pres">
      <dgm:prSet presAssocID="{03011865-F2C5-42E9-84DF-172AD3CB943A}" presName="parentText" presStyleLbl="node1" presStyleIdx="3" presStyleCnt="7">
        <dgm:presLayoutVars>
          <dgm:chMax val="0"/>
          <dgm:bulletEnabled val="1"/>
        </dgm:presLayoutVars>
      </dgm:prSet>
      <dgm:spPr/>
      <dgm:t>
        <a:bodyPr/>
        <a:lstStyle/>
        <a:p>
          <a:endParaRPr lang="zh-CN" altLang="en-US"/>
        </a:p>
      </dgm:t>
    </dgm:pt>
    <dgm:pt modelId="{88D42B4C-FEA6-4BC2-8197-528EB316254E}" type="pres">
      <dgm:prSet presAssocID="{03011865-F2C5-42E9-84DF-172AD3CB943A}" presName="negativeSpace" presStyleCnt="0"/>
      <dgm:spPr/>
      <dgm:t>
        <a:bodyPr/>
        <a:lstStyle/>
        <a:p>
          <a:endParaRPr lang="zh-CN" altLang="en-US"/>
        </a:p>
      </dgm:t>
    </dgm:pt>
    <dgm:pt modelId="{68F0561C-B7C1-4E05-A427-0A8BC6E7CD86}" type="pres">
      <dgm:prSet presAssocID="{03011865-F2C5-42E9-84DF-172AD3CB943A}" presName="childText" presStyleLbl="conFgAcc1" presStyleIdx="3" presStyleCnt="7">
        <dgm:presLayoutVars>
          <dgm:bulletEnabled val="1"/>
        </dgm:presLayoutVars>
      </dgm:prSet>
      <dgm:spPr/>
      <dgm:t>
        <a:bodyPr/>
        <a:lstStyle/>
        <a:p>
          <a:endParaRPr lang="zh-CN" altLang="en-US"/>
        </a:p>
      </dgm:t>
    </dgm:pt>
    <dgm:pt modelId="{35F3E109-669E-4000-9DF5-D4124153D56E}" type="pres">
      <dgm:prSet presAssocID="{2D71680F-FBFC-42E7-BFAD-C0D29F276447}" presName="spaceBetweenRectangles" presStyleCnt="0"/>
      <dgm:spPr/>
      <dgm:t>
        <a:bodyPr/>
        <a:lstStyle/>
        <a:p>
          <a:endParaRPr lang="zh-CN" altLang="en-US"/>
        </a:p>
      </dgm:t>
    </dgm:pt>
    <dgm:pt modelId="{94BAB81F-BB1D-4AF1-96B8-C87AA7B3E37A}" type="pres">
      <dgm:prSet presAssocID="{B371F7F9-CA15-49F0-9662-3391DAFBA3EC}" presName="parentLin" presStyleCnt="0"/>
      <dgm:spPr/>
      <dgm:t>
        <a:bodyPr/>
        <a:lstStyle/>
        <a:p>
          <a:endParaRPr lang="zh-CN" altLang="en-US"/>
        </a:p>
      </dgm:t>
    </dgm:pt>
    <dgm:pt modelId="{50D02886-99B7-4352-BF32-D5F1A94BA6BD}" type="pres">
      <dgm:prSet presAssocID="{B371F7F9-CA15-49F0-9662-3391DAFBA3EC}" presName="parentLeftMargin" presStyleLbl="node1" presStyleIdx="3" presStyleCnt="7"/>
      <dgm:spPr/>
      <dgm:t>
        <a:bodyPr/>
        <a:lstStyle/>
        <a:p>
          <a:endParaRPr lang="zh-CN" altLang="en-US"/>
        </a:p>
      </dgm:t>
    </dgm:pt>
    <dgm:pt modelId="{8EA337BA-9FB5-4794-A75F-17E41B10C009}" type="pres">
      <dgm:prSet presAssocID="{B371F7F9-CA15-49F0-9662-3391DAFBA3EC}" presName="parentText" presStyleLbl="node1" presStyleIdx="4" presStyleCnt="7">
        <dgm:presLayoutVars>
          <dgm:chMax val="0"/>
          <dgm:bulletEnabled val="1"/>
        </dgm:presLayoutVars>
      </dgm:prSet>
      <dgm:spPr/>
      <dgm:t>
        <a:bodyPr/>
        <a:lstStyle/>
        <a:p>
          <a:endParaRPr lang="zh-CN" altLang="en-US"/>
        </a:p>
      </dgm:t>
    </dgm:pt>
    <dgm:pt modelId="{57C938D0-C0FD-4C39-A335-7E74EE870C7A}" type="pres">
      <dgm:prSet presAssocID="{B371F7F9-CA15-49F0-9662-3391DAFBA3EC}" presName="negativeSpace" presStyleCnt="0"/>
      <dgm:spPr/>
      <dgm:t>
        <a:bodyPr/>
        <a:lstStyle/>
        <a:p>
          <a:endParaRPr lang="zh-CN" altLang="en-US"/>
        </a:p>
      </dgm:t>
    </dgm:pt>
    <dgm:pt modelId="{684AB8D2-0026-4931-B7AB-4F0E341693C4}" type="pres">
      <dgm:prSet presAssocID="{B371F7F9-CA15-49F0-9662-3391DAFBA3EC}" presName="childText" presStyleLbl="conFgAcc1" presStyleIdx="4" presStyleCnt="7">
        <dgm:presLayoutVars>
          <dgm:bulletEnabled val="1"/>
        </dgm:presLayoutVars>
      </dgm:prSet>
      <dgm:spPr/>
      <dgm:t>
        <a:bodyPr/>
        <a:lstStyle/>
        <a:p>
          <a:endParaRPr lang="zh-CN" altLang="en-US"/>
        </a:p>
      </dgm:t>
    </dgm:pt>
    <dgm:pt modelId="{C398448B-8353-4766-A051-36FEB1F64EEC}" type="pres">
      <dgm:prSet presAssocID="{375AA853-430B-441E-A8D3-D836651D1140}" presName="spaceBetweenRectangles" presStyleCnt="0"/>
      <dgm:spPr/>
      <dgm:t>
        <a:bodyPr/>
        <a:lstStyle/>
        <a:p>
          <a:endParaRPr lang="zh-CN" altLang="en-US"/>
        </a:p>
      </dgm:t>
    </dgm:pt>
    <dgm:pt modelId="{A96525A6-37DE-4F76-9D64-568F925879B6}" type="pres">
      <dgm:prSet presAssocID="{3F9B7CB8-29C7-4B68-A868-32897707FEAE}" presName="parentLin" presStyleCnt="0"/>
      <dgm:spPr/>
      <dgm:t>
        <a:bodyPr/>
        <a:lstStyle/>
        <a:p>
          <a:endParaRPr lang="zh-CN" altLang="en-US"/>
        </a:p>
      </dgm:t>
    </dgm:pt>
    <dgm:pt modelId="{A467075C-C5FB-4346-80F8-3B514312AC5E}" type="pres">
      <dgm:prSet presAssocID="{3F9B7CB8-29C7-4B68-A868-32897707FEAE}" presName="parentLeftMargin" presStyleLbl="node1" presStyleIdx="4" presStyleCnt="7"/>
      <dgm:spPr/>
      <dgm:t>
        <a:bodyPr/>
        <a:lstStyle/>
        <a:p>
          <a:endParaRPr lang="zh-CN" altLang="en-US"/>
        </a:p>
      </dgm:t>
    </dgm:pt>
    <dgm:pt modelId="{F787E618-3289-4637-AC49-FB0BFB54B2AA}" type="pres">
      <dgm:prSet presAssocID="{3F9B7CB8-29C7-4B68-A868-32897707FEAE}" presName="parentText" presStyleLbl="node1" presStyleIdx="5" presStyleCnt="7">
        <dgm:presLayoutVars>
          <dgm:chMax val="0"/>
          <dgm:bulletEnabled val="1"/>
        </dgm:presLayoutVars>
      </dgm:prSet>
      <dgm:spPr/>
      <dgm:t>
        <a:bodyPr/>
        <a:lstStyle/>
        <a:p>
          <a:endParaRPr lang="zh-CN" altLang="en-US"/>
        </a:p>
      </dgm:t>
    </dgm:pt>
    <dgm:pt modelId="{E6D3748B-23A1-4641-A16C-D5DA542EF86D}" type="pres">
      <dgm:prSet presAssocID="{3F9B7CB8-29C7-4B68-A868-32897707FEAE}" presName="negativeSpace" presStyleCnt="0"/>
      <dgm:spPr/>
      <dgm:t>
        <a:bodyPr/>
        <a:lstStyle/>
        <a:p>
          <a:endParaRPr lang="zh-CN" altLang="en-US"/>
        </a:p>
      </dgm:t>
    </dgm:pt>
    <dgm:pt modelId="{C53F1D1F-629F-400A-9477-76D7E72FC67D}" type="pres">
      <dgm:prSet presAssocID="{3F9B7CB8-29C7-4B68-A868-32897707FEAE}" presName="childText" presStyleLbl="conFgAcc1" presStyleIdx="5" presStyleCnt="7">
        <dgm:presLayoutVars>
          <dgm:bulletEnabled val="1"/>
        </dgm:presLayoutVars>
      </dgm:prSet>
      <dgm:spPr/>
      <dgm:t>
        <a:bodyPr/>
        <a:lstStyle/>
        <a:p>
          <a:endParaRPr lang="zh-CN" altLang="en-US"/>
        </a:p>
      </dgm:t>
    </dgm:pt>
    <dgm:pt modelId="{07094759-3CEE-490E-A1E6-9828461A70EF}" type="pres">
      <dgm:prSet presAssocID="{9F632A0F-F198-45C0-858E-87C850A16F7E}" presName="spaceBetweenRectangles" presStyleCnt="0"/>
      <dgm:spPr/>
      <dgm:t>
        <a:bodyPr/>
        <a:lstStyle/>
        <a:p>
          <a:endParaRPr lang="zh-CN" altLang="en-US"/>
        </a:p>
      </dgm:t>
    </dgm:pt>
    <dgm:pt modelId="{B2296DED-54C3-41CD-9C55-6AC4A08A9EE2}" type="pres">
      <dgm:prSet presAssocID="{1C9B7BEC-B5E3-4487-A42A-15C3772E4B4F}" presName="parentLin" presStyleCnt="0"/>
      <dgm:spPr/>
      <dgm:t>
        <a:bodyPr/>
        <a:lstStyle/>
        <a:p>
          <a:endParaRPr lang="zh-CN" altLang="en-US"/>
        </a:p>
      </dgm:t>
    </dgm:pt>
    <dgm:pt modelId="{0BC1683E-2C37-47C7-AF86-EC7AFB6FF35D}" type="pres">
      <dgm:prSet presAssocID="{1C9B7BEC-B5E3-4487-A42A-15C3772E4B4F}" presName="parentLeftMargin" presStyleLbl="node1" presStyleIdx="5" presStyleCnt="7"/>
      <dgm:spPr/>
      <dgm:t>
        <a:bodyPr/>
        <a:lstStyle/>
        <a:p>
          <a:endParaRPr lang="zh-CN" altLang="en-US"/>
        </a:p>
      </dgm:t>
    </dgm:pt>
    <dgm:pt modelId="{E7B3A7E7-CCBC-4F30-8594-097C2A2475FB}" type="pres">
      <dgm:prSet presAssocID="{1C9B7BEC-B5E3-4487-A42A-15C3772E4B4F}" presName="parentText" presStyleLbl="node1" presStyleIdx="6" presStyleCnt="7">
        <dgm:presLayoutVars>
          <dgm:chMax val="0"/>
          <dgm:bulletEnabled val="1"/>
        </dgm:presLayoutVars>
      </dgm:prSet>
      <dgm:spPr/>
      <dgm:t>
        <a:bodyPr/>
        <a:lstStyle/>
        <a:p>
          <a:endParaRPr lang="zh-CN" altLang="en-US"/>
        </a:p>
      </dgm:t>
    </dgm:pt>
    <dgm:pt modelId="{0A893D13-1BB4-4F90-B2C7-C48D29FFEDCA}" type="pres">
      <dgm:prSet presAssocID="{1C9B7BEC-B5E3-4487-A42A-15C3772E4B4F}" presName="negativeSpace" presStyleCnt="0"/>
      <dgm:spPr/>
      <dgm:t>
        <a:bodyPr/>
        <a:lstStyle/>
        <a:p>
          <a:endParaRPr lang="zh-CN" altLang="en-US"/>
        </a:p>
      </dgm:t>
    </dgm:pt>
    <dgm:pt modelId="{FEAEDD00-4FE5-46A6-BD3E-6CDB8502E056}" type="pres">
      <dgm:prSet presAssocID="{1C9B7BEC-B5E3-4487-A42A-15C3772E4B4F}" presName="childText" presStyleLbl="conFgAcc1" presStyleIdx="6" presStyleCnt="7">
        <dgm:presLayoutVars>
          <dgm:bulletEnabled val="1"/>
        </dgm:presLayoutVars>
      </dgm:prSet>
      <dgm:spPr/>
      <dgm:t>
        <a:bodyPr/>
        <a:lstStyle/>
        <a:p>
          <a:endParaRPr lang="zh-CN" altLang="en-US"/>
        </a:p>
      </dgm:t>
    </dgm:pt>
  </dgm:ptLst>
  <dgm:cxnLst>
    <dgm:cxn modelId="{BD7A706F-530B-430A-A75E-0CD5A12EE9B6}" type="presOf" srcId="{234CEB44-5CC2-4AE5-A004-73EE964A2A6D}" destId="{62235EB1-67F9-494B-BD86-D8AD7704B4E5}" srcOrd="0" destOrd="0" presId="urn:microsoft.com/office/officeart/2005/8/layout/list1"/>
    <dgm:cxn modelId="{DFA03B99-5F34-4C4E-BA53-E40FB289EB13}" type="presOf" srcId="{3F9B7CB8-29C7-4B68-A868-32897707FEAE}" destId="{A467075C-C5FB-4346-80F8-3B514312AC5E}" srcOrd="0" destOrd="0" presId="urn:microsoft.com/office/officeart/2005/8/layout/list1"/>
    <dgm:cxn modelId="{16A3D801-6DF6-46EC-BA58-88507F322D50}" srcId="{1C9B7BEC-B5E3-4487-A42A-15C3772E4B4F}" destId="{E0F771F8-0A4F-4F02-B37C-3BEFA2AF25B5}" srcOrd="1" destOrd="0" parTransId="{A9ADD03F-EBE5-4AB8-826E-A97F0C3E7109}" sibTransId="{D0D9B14F-07C9-4FE5-BDB3-288D2579F41F}"/>
    <dgm:cxn modelId="{0E21D762-4D9C-42C9-A41A-A206E06B74AF}" type="presOf" srcId="{095E7A1D-070D-403E-9E3B-3CC9EC582DA9}" destId="{C53F1D1F-629F-400A-9477-76D7E72FC67D}" srcOrd="0" destOrd="0" presId="urn:microsoft.com/office/officeart/2005/8/layout/list1"/>
    <dgm:cxn modelId="{70E6AB7B-B0BB-49BD-8FCA-E3535AB1AAF5}" srcId="{3B5F106B-BDD6-4ED9-9EB2-8D2751B48991}" destId="{9DEDA204-BC7A-4587-B001-985E6DF6B7FE}" srcOrd="0" destOrd="0" parTransId="{1378B4F2-1BAE-420F-B167-E24E3161BAB4}" sibTransId="{1A0BF17C-827B-4529-9CD8-EF1044A6B2B5}"/>
    <dgm:cxn modelId="{8ADD7FE2-7D84-42CB-A698-1C064E558C0B}" type="presOf" srcId="{B371F7F9-CA15-49F0-9662-3391DAFBA3EC}" destId="{8EA337BA-9FB5-4794-A75F-17E41B10C009}" srcOrd="1" destOrd="0" presId="urn:microsoft.com/office/officeart/2005/8/layout/list1"/>
    <dgm:cxn modelId="{998120D0-DFF3-4A4A-A698-2F93B7B85483}" type="presOf" srcId="{575198FE-63DE-40B1-B0D7-B3AA35CD9D78}" destId="{A08B5C77-FD2B-494A-A03C-7DEB71185BFC}" srcOrd="1" destOrd="0" presId="urn:microsoft.com/office/officeart/2005/8/layout/list1"/>
    <dgm:cxn modelId="{0F0BD1AE-C84F-48B4-A27E-BE10E43A200A}" srcId="{3F9B7CB8-29C7-4B68-A868-32897707FEAE}" destId="{C0BAE362-FD03-4B26-847C-736E1F112BEB}" srcOrd="1" destOrd="0" parTransId="{D8C57290-C6D4-4BCD-8A89-DB589FC1322C}" sibTransId="{2B8ACA30-3BB4-4119-86EE-C3322E373BB8}"/>
    <dgm:cxn modelId="{8B4B101F-63A4-41BB-B656-7CD3ADAA0B32}" type="presOf" srcId="{EF6CA9A3-D517-4273-9162-FA836C00766D}" destId="{D16F303D-4EBC-4871-AD96-ED5C144D7F7E}" srcOrd="0" destOrd="0" presId="urn:microsoft.com/office/officeart/2005/8/layout/list1"/>
    <dgm:cxn modelId="{C6A565D2-A25C-4AE3-8FB0-F1C5DF8C8316}" srcId="{B371F7F9-CA15-49F0-9662-3391DAFBA3EC}" destId="{EC31343B-D7FB-4814-AB3C-B0AFBBC65811}" srcOrd="1" destOrd="0" parTransId="{B8F6606A-2632-4A94-8793-F74C810469F4}" sibTransId="{8B318C2D-E87C-4C1D-B2D9-1C00275FDB58}"/>
    <dgm:cxn modelId="{54446D5B-1317-4D9A-BD9C-560ADFD92381}" type="presOf" srcId="{3B5F106B-BDD6-4ED9-9EB2-8D2751B48991}" destId="{FD42A1DD-6777-44CD-BA6F-E29426485B5D}" srcOrd="0" destOrd="0" presId="urn:microsoft.com/office/officeart/2005/8/layout/list1"/>
    <dgm:cxn modelId="{114495BE-E77C-457F-A1CB-DD83EEB42F9D}" type="presOf" srcId="{EC31343B-D7FB-4814-AB3C-B0AFBBC65811}" destId="{684AB8D2-0026-4931-B7AB-4F0E341693C4}" srcOrd="0" destOrd="1" presId="urn:microsoft.com/office/officeart/2005/8/layout/list1"/>
    <dgm:cxn modelId="{1B99C82B-902D-4649-817D-906DC4FE7288}" srcId="{234CEB44-5CC2-4AE5-A004-73EE964A2A6D}" destId="{3F9B7CB8-29C7-4B68-A868-32897707FEAE}" srcOrd="5" destOrd="0" parTransId="{AAC938DE-E5F7-46DC-97C7-63B5693C1555}" sibTransId="{9F632A0F-F198-45C0-858E-87C850A16F7E}"/>
    <dgm:cxn modelId="{978635FB-59FF-43F9-817D-5563E0591C5A}" srcId="{575198FE-63DE-40B1-B0D7-B3AA35CD9D78}" destId="{EF6CA9A3-D517-4273-9162-FA836C00766D}" srcOrd="0" destOrd="0" parTransId="{088129FC-3891-41B4-8A4E-0F508F20195E}" sibTransId="{C248606E-A8B1-4B51-8BE6-B7BE2A8A6892}"/>
    <dgm:cxn modelId="{2E8553F1-4E65-4636-AFD2-3BAA67587DE4}" srcId="{03011865-F2C5-42E9-84DF-172AD3CB943A}" destId="{71EF0BBD-CD2D-47B9-8A44-BB087FF7DBD3}" srcOrd="0" destOrd="0" parTransId="{85E5F862-F83F-4913-9282-5C52727919B2}" sibTransId="{F79B7F17-D5A7-4607-9572-7795408989CA}"/>
    <dgm:cxn modelId="{7C01B9F7-34C0-4FB9-A849-DB232749F0F1}" srcId="{234CEB44-5CC2-4AE5-A004-73EE964A2A6D}" destId="{1C9B7BEC-B5E3-4487-A42A-15C3772E4B4F}" srcOrd="6" destOrd="0" parTransId="{AEC58E56-557D-4495-8ADC-05B279D18FA4}" sibTransId="{B75E103E-D8A3-41FE-A204-2631CE1875AD}"/>
    <dgm:cxn modelId="{CE97B94C-55D8-4743-B435-4B190B35A88B}" srcId="{1C9B7BEC-B5E3-4487-A42A-15C3772E4B4F}" destId="{966BEBFB-C935-4071-809F-3C3C871C95BE}" srcOrd="0" destOrd="0" parTransId="{489C6E95-5316-40D3-8307-715C0D3ACFB9}" sibTransId="{9F154F4B-35FC-492F-993E-FC20783107C8}"/>
    <dgm:cxn modelId="{21284C40-FC23-43BE-A80B-56ADB9CE598F}" type="presOf" srcId="{71EF0BBD-CD2D-47B9-8A44-BB087FF7DBD3}" destId="{68F0561C-B7C1-4E05-A427-0A8BC6E7CD86}" srcOrd="0" destOrd="0" presId="urn:microsoft.com/office/officeart/2005/8/layout/list1"/>
    <dgm:cxn modelId="{31571B98-C324-4278-93AA-5B217955D474}" srcId="{B371F7F9-CA15-49F0-9662-3391DAFBA3EC}" destId="{38608494-8620-45E1-8F27-A36E60F69CAC}" srcOrd="0" destOrd="0" parTransId="{B16490F1-EC52-480B-AAB7-A952C1B8A0E0}" sibTransId="{0ADA7630-5F11-4789-9B8D-C2736E7D8312}"/>
    <dgm:cxn modelId="{D7538825-EDD9-47F4-B085-DEFB621EF870}" type="presOf" srcId="{38608494-8620-45E1-8F27-A36E60F69CAC}" destId="{684AB8D2-0026-4931-B7AB-4F0E341693C4}" srcOrd="0" destOrd="0" presId="urn:microsoft.com/office/officeart/2005/8/layout/list1"/>
    <dgm:cxn modelId="{41EA0A0B-056C-4AD6-A034-33D68800A04E}" type="presOf" srcId="{1C9B7BEC-B5E3-4487-A42A-15C3772E4B4F}" destId="{E7B3A7E7-CCBC-4F30-8594-097C2A2475FB}" srcOrd="1" destOrd="0" presId="urn:microsoft.com/office/officeart/2005/8/layout/list1"/>
    <dgm:cxn modelId="{3C2DCF4A-6F66-4E49-B6BE-8C5F86A3729F}" srcId="{7125B8EC-F498-41C5-A669-7255C6D19197}" destId="{61448FBF-D809-461C-B60D-8AC8C91E7902}" srcOrd="0" destOrd="0" parTransId="{7296595C-AA9F-40D8-8410-EC84D10B4D13}" sibTransId="{043FB99D-8868-49AA-B757-476340EFBCA0}"/>
    <dgm:cxn modelId="{CA45DBD1-E41E-4BDB-B276-7665D645C151}" type="presOf" srcId="{7125B8EC-F498-41C5-A669-7255C6D19197}" destId="{504DA8E5-CE19-4956-BE46-69941C8DA22B}" srcOrd="0" destOrd="0" presId="urn:microsoft.com/office/officeart/2005/8/layout/list1"/>
    <dgm:cxn modelId="{C194D396-D1B7-47BA-99D5-898D154E5F45}" type="presOf" srcId="{7125B8EC-F498-41C5-A669-7255C6D19197}" destId="{A7CB2B1E-8B3C-4F01-8BAD-87C9B5BAE186}" srcOrd="1" destOrd="0" presId="urn:microsoft.com/office/officeart/2005/8/layout/list1"/>
    <dgm:cxn modelId="{E69B7A51-AF97-457A-B823-6EFEB2E0F2D9}" type="presOf" srcId="{03011865-F2C5-42E9-84DF-172AD3CB943A}" destId="{DE8C89C5-6180-4D44-BB58-1F39E86D847A}" srcOrd="0" destOrd="0" presId="urn:microsoft.com/office/officeart/2005/8/layout/list1"/>
    <dgm:cxn modelId="{EECF5261-63AF-4833-9678-ACB5E452AB91}" type="presOf" srcId="{3B5F106B-BDD6-4ED9-9EB2-8D2751B48991}" destId="{7285B3C0-DDD1-4E79-9BEE-1FD65543B2D8}" srcOrd="1" destOrd="0" presId="urn:microsoft.com/office/officeart/2005/8/layout/list1"/>
    <dgm:cxn modelId="{301199A2-57AB-4891-8A96-0B15CC36C7B8}" type="presOf" srcId="{61448FBF-D809-461C-B60D-8AC8C91E7902}" destId="{64BF65B9-3A2B-4577-9839-327178CFAB37}" srcOrd="0" destOrd="0" presId="urn:microsoft.com/office/officeart/2005/8/layout/list1"/>
    <dgm:cxn modelId="{2DC1D120-0839-4F7E-98F1-52A8BCF28818}" type="presOf" srcId="{6E625F42-DCDD-4BFE-938D-B4ECB0C9DFD4}" destId="{D16F303D-4EBC-4871-AD96-ED5C144D7F7E}" srcOrd="0" destOrd="1" presId="urn:microsoft.com/office/officeart/2005/8/layout/list1"/>
    <dgm:cxn modelId="{5007A5AA-432F-4648-B78F-9DE22A3BDAF1}" srcId="{234CEB44-5CC2-4AE5-A004-73EE964A2A6D}" destId="{7125B8EC-F498-41C5-A669-7255C6D19197}" srcOrd="0" destOrd="0" parTransId="{319A2C5D-0CBA-4692-AEA1-E899A5016047}" sibTransId="{084F8853-0245-4B51-A93C-5D3F90BC355F}"/>
    <dgm:cxn modelId="{34BC0C18-01EA-4AE2-839A-C6779D3061D5}" type="presOf" srcId="{966BEBFB-C935-4071-809F-3C3C871C95BE}" destId="{FEAEDD00-4FE5-46A6-BD3E-6CDB8502E056}" srcOrd="0" destOrd="0" presId="urn:microsoft.com/office/officeart/2005/8/layout/list1"/>
    <dgm:cxn modelId="{E32C19E9-0991-4F1B-AB84-B56F4632E888}" srcId="{234CEB44-5CC2-4AE5-A004-73EE964A2A6D}" destId="{B371F7F9-CA15-49F0-9662-3391DAFBA3EC}" srcOrd="4" destOrd="0" parTransId="{5787DAF9-FC98-44F6-8992-346CFCA4EED1}" sibTransId="{375AA853-430B-441E-A8D3-D836651D1140}"/>
    <dgm:cxn modelId="{3DDA004C-1CA6-4EE4-BB3D-F72D21B29FA8}" srcId="{3F9B7CB8-29C7-4B68-A868-32897707FEAE}" destId="{095E7A1D-070D-403E-9E3B-3CC9EC582DA9}" srcOrd="0" destOrd="0" parTransId="{097CBAD4-9681-47F0-9036-263291AE843E}" sibTransId="{D38293E4-A617-4380-86FE-CED9950829EB}"/>
    <dgm:cxn modelId="{006D02D8-2E7A-4648-BAFB-EF684C235F87}" srcId="{575198FE-63DE-40B1-B0D7-B3AA35CD9D78}" destId="{6E625F42-DCDD-4BFE-938D-B4ECB0C9DFD4}" srcOrd="1" destOrd="0" parTransId="{72BEADA8-9721-4FDC-8B8E-12CA558404B5}" sibTransId="{62F0AE42-A0BD-4A61-9389-A9D3364B9075}"/>
    <dgm:cxn modelId="{EB5B4A61-1F9B-4211-B8FC-5BC5476A6DF6}" type="presOf" srcId="{575198FE-63DE-40B1-B0D7-B3AA35CD9D78}" destId="{6396595E-79C9-47B1-BA0A-004C1CBD2C1A}" srcOrd="0" destOrd="0" presId="urn:microsoft.com/office/officeart/2005/8/layout/list1"/>
    <dgm:cxn modelId="{EEC9DBF8-B8FA-43F6-9FD4-041C4FA39C03}" type="presOf" srcId="{E0F771F8-0A4F-4F02-B37C-3BEFA2AF25B5}" destId="{FEAEDD00-4FE5-46A6-BD3E-6CDB8502E056}" srcOrd="0" destOrd="1" presId="urn:microsoft.com/office/officeart/2005/8/layout/list1"/>
    <dgm:cxn modelId="{A792395D-531D-4638-AA48-F68C9AB81B31}" type="presOf" srcId="{3F9B7CB8-29C7-4B68-A868-32897707FEAE}" destId="{F787E618-3289-4637-AC49-FB0BFB54B2AA}" srcOrd="1" destOrd="0" presId="urn:microsoft.com/office/officeart/2005/8/layout/list1"/>
    <dgm:cxn modelId="{1BA2AA8C-926B-4308-A445-432B8D55105A}" type="presOf" srcId="{C0BAE362-FD03-4B26-847C-736E1F112BEB}" destId="{C53F1D1F-629F-400A-9477-76D7E72FC67D}" srcOrd="0" destOrd="1" presId="urn:microsoft.com/office/officeart/2005/8/layout/list1"/>
    <dgm:cxn modelId="{484A4D0A-67C5-4097-9B02-64E4A3DBEAA0}" type="presOf" srcId="{03011865-F2C5-42E9-84DF-172AD3CB943A}" destId="{32DD2630-A052-4CD7-8B6B-687323A025B3}" srcOrd="1" destOrd="0" presId="urn:microsoft.com/office/officeart/2005/8/layout/list1"/>
    <dgm:cxn modelId="{148DC9F1-DB0D-4E17-99D2-5A7AF6EDCACF}" type="presOf" srcId="{B371F7F9-CA15-49F0-9662-3391DAFBA3EC}" destId="{50D02886-99B7-4352-BF32-D5F1A94BA6BD}" srcOrd="0" destOrd="0" presId="urn:microsoft.com/office/officeart/2005/8/layout/list1"/>
    <dgm:cxn modelId="{7852BAB9-D4BA-458B-8BE9-98D0F3B89DD3}" type="presOf" srcId="{9DEDA204-BC7A-4587-B001-985E6DF6B7FE}" destId="{B23D5491-E12E-49B2-B163-04B3D9C3BB2C}" srcOrd="0" destOrd="0" presId="urn:microsoft.com/office/officeart/2005/8/layout/list1"/>
    <dgm:cxn modelId="{2F5DD1FF-102E-4650-B515-815753722FB0}" srcId="{234CEB44-5CC2-4AE5-A004-73EE964A2A6D}" destId="{575198FE-63DE-40B1-B0D7-B3AA35CD9D78}" srcOrd="2" destOrd="0" parTransId="{989C7E4E-B3FD-4EC4-87FB-1F8A232B76B3}" sibTransId="{D3D4DB2C-760A-4278-8540-82B6D08E4631}"/>
    <dgm:cxn modelId="{2A327606-2BF7-49D6-B52F-CE4090270BD3}" type="presOf" srcId="{1C9B7BEC-B5E3-4487-A42A-15C3772E4B4F}" destId="{0BC1683E-2C37-47C7-AF86-EC7AFB6FF35D}" srcOrd="0" destOrd="0" presId="urn:microsoft.com/office/officeart/2005/8/layout/list1"/>
    <dgm:cxn modelId="{D72EC4F3-E1A7-443C-BA4E-38A8AB2094B4}" srcId="{234CEB44-5CC2-4AE5-A004-73EE964A2A6D}" destId="{3B5F106B-BDD6-4ED9-9EB2-8D2751B48991}" srcOrd="1" destOrd="0" parTransId="{7A167674-561B-4B7A-8FF9-0F95481CD410}" sibTransId="{4D7ABD0A-3E02-475C-8EDE-ABCCEEA2DC9F}"/>
    <dgm:cxn modelId="{9A0D7A2F-62BA-4A1D-B012-06969EDD9EBC}" srcId="{234CEB44-5CC2-4AE5-A004-73EE964A2A6D}" destId="{03011865-F2C5-42E9-84DF-172AD3CB943A}" srcOrd="3" destOrd="0" parTransId="{BD9EEE32-1078-42EE-9608-E36C58743A14}" sibTransId="{2D71680F-FBFC-42E7-BFAD-C0D29F276447}"/>
    <dgm:cxn modelId="{1EB0504E-3A73-4E3E-BBE6-9482BD77673C}" type="presParOf" srcId="{62235EB1-67F9-494B-BD86-D8AD7704B4E5}" destId="{13C9955B-E1E8-4C76-98E9-F2F1A97FAF35}" srcOrd="0" destOrd="0" presId="urn:microsoft.com/office/officeart/2005/8/layout/list1"/>
    <dgm:cxn modelId="{1B87957C-384B-48AE-9DE0-A176E56B750C}" type="presParOf" srcId="{13C9955B-E1E8-4C76-98E9-F2F1A97FAF35}" destId="{504DA8E5-CE19-4956-BE46-69941C8DA22B}" srcOrd="0" destOrd="0" presId="urn:microsoft.com/office/officeart/2005/8/layout/list1"/>
    <dgm:cxn modelId="{D278CA5F-DB16-450A-A3D8-BFFA3ED77523}" type="presParOf" srcId="{13C9955B-E1E8-4C76-98E9-F2F1A97FAF35}" destId="{A7CB2B1E-8B3C-4F01-8BAD-87C9B5BAE186}" srcOrd="1" destOrd="0" presId="urn:microsoft.com/office/officeart/2005/8/layout/list1"/>
    <dgm:cxn modelId="{07688103-2239-478F-A528-60AFDD546E15}" type="presParOf" srcId="{62235EB1-67F9-494B-BD86-D8AD7704B4E5}" destId="{46036BD6-655F-4E8E-BCBD-70CBC4885DEE}" srcOrd="1" destOrd="0" presId="urn:microsoft.com/office/officeart/2005/8/layout/list1"/>
    <dgm:cxn modelId="{1F123878-AA0F-4FB8-BBA0-C03BE61FF52C}" type="presParOf" srcId="{62235EB1-67F9-494B-BD86-D8AD7704B4E5}" destId="{64BF65B9-3A2B-4577-9839-327178CFAB37}" srcOrd="2" destOrd="0" presId="urn:microsoft.com/office/officeart/2005/8/layout/list1"/>
    <dgm:cxn modelId="{838FF40F-9590-4CD7-872B-71F186F3897E}" type="presParOf" srcId="{62235EB1-67F9-494B-BD86-D8AD7704B4E5}" destId="{C2890B33-C51B-48E6-ACB0-A59F4BB56C16}" srcOrd="3" destOrd="0" presId="urn:microsoft.com/office/officeart/2005/8/layout/list1"/>
    <dgm:cxn modelId="{A824709B-183E-48D9-B813-B937DDE07701}" type="presParOf" srcId="{62235EB1-67F9-494B-BD86-D8AD7704B4E5}" destId="{AFD0E75D-33E7-4925-A133-7A07BEFC8740}" srcOrd="4" destOrd="0" presId="urn:microsoft.com/office/officeart/2005/8/layout/list1"/>
    <dgm:cxn modelId="{794F7098-FA64-4AD6-8001-50F16795A76C}" type="presParOf" srcId="{AFD0E75D-33E7-4925-A133-7A07BEFC8740}" destId="{FD42A1DD-6777-44CD-BA6F-E29426485B5D}" srcOrd="0" destOrd="0" presId="urn:microsoft.com/office/officeart/2005/8/layout/list1"/>
    <dgm:cxn modelId="{CDD77583-3556-45BE-83C8-AE1B98D75664}" type="presParOf" srcId="{AFD0E75D-33E7-4925-A133-7A07BEFC8740}" destId="{7285B3C0-DDD1-4E79-9BEE-1FD65543B2D8}" srcOrd="1" destOrd="0" presId="urn:microsoft.com/office/officeart/2005/8/layout/list1"/>
    <dgm:cxn modelId="{07A57BA9-9E5F-45B5-89F0-CDE0211DADC7}" type="presParOf" srcId="{62235EB1-67F9-494B-BD86-D8AD7704B4E5}" destId="{F20F3A14-6070-4E71-AD22-2C2B4235F205}" srcOrd="5" destOrd="0" presId="urn:microsoft.com/office/officeart/2005/8/layout/list1"/>
    <dgm:cxn modelId="{0B51FA5D-021D-4C52-B0CE-BB92FBF3B9E7}" type="presParOf" srcId="{62235EB1-67F9-494B-BD86-D8AD7704B4E5}" destId="{B23D5491-E12E-49B2-B163-04B3D9C3BB2C}" srcOrd="6" destOrd="0" presId="urn:microsoft.com/office/officeart/2005/8/layout/list1"/>
    <dgm:cxn modelId="{1BAB78C7-6B1E-44B1-B918-E5880DCBFB5B}" type="presParOf" srcId="{62235EB1-67F9-494B-BD86-D8AD7704B4E5}" destId="{89111DB0-3FC0-458C-B086-6E0706648691}" srcOrd="7" destOrd="0" presId="urn:microsoft.com/office/officeart/2005/8/layout/list1"/>
    <dgm:cxn modelId="{7B605D26-0462-48D3-A4C0-8C04B02D0E74}" type="presParOf" srcId="{62235EB1-67F9-494B-BD86-D8AD7704B4E5}" destId="{486259AB-7A72-4DB4-9AEA-106E8174217E}" srcOrd="8" destOrd="0" presId="urn:microsoft.com/office/officeart/2005/8/layout/list1"/>
    <dgm:cxn modelId="{FCA204F4-BFCD-4663-8DFC-29EC8D9AE58F}" type="presParOf" srcId="{486259AB-7A72-4DB4-9AEA-106E8174217E}" destId="{6396595E-79C9-47B1-BA0A-004C1CBD2C1A}" srcOrd="0" destOrd="0" presId="urn:microsoft.com/office/officeart/2005/8/layout/list1"/>
    <dgm:cxn modelId="{FB5E4525-47AC-4AE6-A3E0-03D43421843F}" type="presParOf" srcId="{486259AB-7A72-4DB4-9AEA-106E8174217E}" destId="{A08B5C77-FD2B-494A-A03C-7DEB71185BFC}" srcOrd="1" destOrd="0" presId="urn:microsoft.com/office/officeart/2005/8/layout/list1"/>
    <dgm:cxn modelId="{BA02ADB2-4AD0-4DB3-9368-5E3417625029}" type="presParOf" srcId="{62235EB1-67F9-494B-BD86-D8AD7704B4E5}" destId="{D3CDFBF6-E908-4981-BAC0-F05AE2DE67E9}" srcOrd="9" destOrd="0" presId="urn:microsoft.com/office/officeart/2005/8/layout/list1"/>
    <dgm:cxn modelId="{51ABD204-A545-42AD-A634-1592A6BE3B0D}" type="presParOf" srcId="{62235EB1-67F9-494B-BD86-D8AD7704B4E5}" destId="{D16F303D-4EBC-4871-AD96-ED5C144D7F7E}" srcOrd="10" destOrd="0" presId="urn:microsoft.com/office/officeart/2005/8/layout/list1"/>
    <dgm:cxn modelId="{D353828A-0A47-4257-9408-68ED7E875E0E}" type="presParOf" srcId="{62235EB1-67F9-494B-BD86-D8AD7704B4E5}" destId="{41FD6AD1-E8E1-4C05-97BB-14D28E805FCC}" srcOrd="11" destOrd="0" presId="urn:microsoft.com/office/officeart/2005/8/layout/list1"/>
    <dgm:cxn modelId="{F98E24F9-424B-44D8-AEFF-17903DE5058A}" type="presParOf" srcId="{62235EB1-67F9-494B-BD86-D8AD7704B4E5}" destId="{D608E377-E8EA-47DC-BEFE-DDA031C961C5}" srcOrd="12" destOrd="0" presId="urn:microsoft.com/office/officeart/2005/8/layout/list1"/>
    <dgm:cxn modelId="{A1CDD8C2-8E3B-4D0C-A417-5489084B624F}" type="presParOf" srcId="{D608E377-E8EA-47DC-BEFE-DDA031C961C5}" destId="{DE8C89C5-6180-4D44-BB58-1F39E86D847A}" srcOrd="0" destOrd="0" presId="urn:microsoft.com/office/officeart/2005/8/layout/list1"/>
    <dgm:cxn modelId="{849590CE-216A-4063-A808-B3B414CCF2E7}" type="presParOf" srcId="{D608E377-E8EA-47DC-BEFE-DDA031C961C5}" destId="{32DD2630-A052-4CD7-8B6B-687323A025B3}" srcOrd="1" destOrd="0" presId="urn:microsoft.com/office/officeart/2005/8/layout/list1"/>
    <dgm:cxn modelId="{D56D4880-C7B9-4B17-9576-4D19ADEC6885}" type="presParOf" srcId="{62235EB1-67F9-494B-BD86-D8AD7704B4E5}" destId="{88D42B4C-FEA6-4BC2-8197-528EB316254E}" srcOrd="13" destOrd="0" presId="urn:microsoft.com/office/officeart/2005/8/layout/list1"/>
    <dgm:cxn modelId="{1B913F81-F3E0-41B8-8CFB-6BBAD54DDAC1}" type="presParOf" srcId="{62235EB1-67F9-494B-BD86-D8AD7704B4E5}" destId="{68F0561C-B7C1-4E05-A427-0A8BC6E7CD86}" srcOrd="14" destOrd="0" presId="urn:microsoft.com/office/officeart/2005/8/layout/list1"/>
    <dgm:cxn modelId="{E69DC1D5-63F3-479D-B3C2-7A3F9235372D}" type="presParOf" srcId="{62235EB1-67F9-494B-BD86-D8AD7704B4E5}" destId="{35F3E109-669E-4000-9DF5-D4124153D56E}" srcOrd="15" destOrd="0" presId="urn:microsoft.com/office/officeart/2005/8/layout/list1"/>
    <dgm:cxn modelId="{8B91449B-94FE-4703-BD73-C4D592E4D6E8}" type="presParOf" srcId="{62235EB1-67F9-494B-BD86-D8AD7704B4E5}" destId="{94BAB81F-BB1D-4AF1-96B8-C87AA7B3E37A}" srcOrd="16" destOrd="0" presId="urn:microsoft.com/office/officeart/2005/8/layout/list1"/>
    <dgm:cxn modelId="{BA0C72AB-CE88-4C9E-9EE2-F5394C059025}" type="presParOf" srcId="{94BAB81F-BB1D-4AF1-96B8-C87AA7B3E37A}" destId="{50D02886-99B7-4352-BF32-D5F1A94BA6BD}" srcOrd="0" destOrd="0" presId="urn:microsoft.com/office/officeart/2005/8/layout/list1"/>
    <dgm:cxn modelId="{CC4B3A51-332A-48B6-9806-2AE0AC91F6AB}" type="presParOf" srcId="{94BAB81F-BB1D-4AF1-96B8-C87AA7B3E37A}" destId="{8EA337BA-9FB5-4794-A75F-17E41B10C009}" srcOrd="1" destOrd="0" presId="urn:microsoft.com/office/officeart/2005/8/layout/list1"/>
    <dgm:cxn modelId="{D2A49B7A-C703-40F3-8D8D-CBFDC2EC7E1B}" type="presParOf" srcId="{62235EB1-67F9-494B-BD86-D8AD7704B4E5}" destId="{57C938D0-C0FD-4C39-A335-7E74EE870C7A}" srcOrd="17" destOrd="0" presId="urn:microsoft.com/office/officeart/2005/8/layout/list1"/>
    <dgm:cxn modelId="{A7070F78-EAC4-407A-8E1B-B36D7B6F6C85}" type="presParOf" srcId="{62235EB1-67F9-494B-BD86-D8AD7704B4E5}" destId="{684AB8D2-0026-4931-B7AB-4F0E341693C4}" srcOrd="18" destOrd="0" presId="urn:microsoft.com/office/officeart/2005/8/layout/list1"/>
    <dgm:cxn modelId="{38B1E0A4-EE59-4D64-825B-E7DEC9AB6A81}" type="presParOf" srcId="{62235EB1-67F9-494B-BD86-D8AD7704B4E5}" destId="{C398448B-8353-4766-A051-36FEB1F64EEC}" srcOrd="19" destOrd="0" presId="urn:microsoft.com/office/officeart/2005/8/layout/list1"/>
    <dgm:cxn modelId="{F875DE39-EE52-4898-BCF5-CC1DFDDCFB22}" type="presParOf" srcId="{62235EB1-67F9-494B-BD86-D8AD7704B4E5}" destId="{A96525A6-37DE-4F76-9D64-568F925879B6}" srcOrd="20" destOrd="0" presId="urn:microsoft.com/office/officeart/2005/8/layout/list1"/>
    <dgm:cxn modelId="{8EE2B148-F942-4C85-B201-9EFBC15C1422}" type="presParOf" srcId="{A96525A6-37DE-4F76-9D64-568F925879B6}" destId="{A467075C-C5FB-4346-80F8-3B514312AC5E}" srcOrd="0" destOrd="0" presId="urn:microsoft.com/office/officeart/2005/8/layout/list1"/>
    <dgm:cxn modelId="{3A5A166C-90F2-4CE3-8676-02FF4E0E7F3D}" type="presParOf" srcId="{A96525A6-37DE-4F76-9D64-568F925879B6}" destId="{F787E618-3289-4637-AC49-FB0BFB54B2AA}" srcOrd="1" destOrd="0" presId="urn:microsoft.com/office/officeart/2005/8/layout/list1"/>
    <dgm:cxn modelId="{215E878C-1D7D-4E2D-9F59-9CBBD85DB14E}" type="presParOf" srcId="{62235EB1-67F9-494B-BD86-D8AD7704B4E5}" destId="{E6D3748B-23A1-4641-A16C-D5DA542EF86D}" srcOrd="21" destOrd="0" presId="urn:microsoft.com/office/officeart/2005/8/layout/list1"/>
    <dgm:cxn modelId="{D166513C-4D60-4AB7-99A8-C703F2A9A5EA}" type="presParOf" srcId="{62235EB1-67F9-494B-BD86-D8AD7704B4E5}" destId="{C53F1D1F-629F-400A-9477-76D7E72FC67D}" srcOrd="22" destOrd="0" presId="urn:microsoft.com/office/officeart/2005/8/layout/list1"/>
    <dgm:cxn modelId="{C5C8C78B-C2D7-45F8-8061-296067835D1E}" type="presParOf" srcId="{62235EB1-67F9-494B-BD86-D8AD7704B4E5}" destId="{07094759-3CEE-490E-A1E6-9828461A70EF}" srcOrd="23" destOrd="0" presId="urn:microsoft.com/office/officeart/2005/8/layout/list1"/>
    <dgm:cxn modelId="{F07754C5-82FC-4D03-B76E-646407A9F369}" type="presParOf" srcId="{62235EB1-67F9-494B-BD86-D8AD7704B4E5}" destId="{B2296DED-54C3-41CD-9C55-6AC4A08A9EE2}" srcOrd="24" destOrd="0" presId="urn:microsoft.com/office/officeart/2005/8/layout/list1"/>
    <dgm:cxn modelId="{8BD260F8-23B1-4935-B667-376FF6B1BB7D}" type="presParOf" srcId="{B2296DED-54C3-41CD-9C55-6AC4A08A9EE2}" destId="{0BC1683E-2C37-47C7-AF86-EC7AFB6FF35D}" srcOrd="0" destOrd="0" presId="urn:microsoft.com/office/officeart/2005/8/layout/list1"/>
    <dgm:cxn modelId="{AD4A3686-048B-47D6-B377-61BA56360E8F}" type="presParOf" srcId="{B2296DED-54C3-41CD-9C55-6AC4A08A9EE2}" destId="{E7B3A7E7-CCBC-4F30-8594-097C2A2475FB}" srcOrd="1" destOrd="0" presId="urn:microsoft.com/office/officeart/2005/8/layout/list1"/>
    <dgm:cxn modelId="{24B30523-F137-4D55-B0E2-EDBB50053D9B}" type="presParOf" srcId="{62235EB1-67F9-494B-BD86-D8AD7704B4E5}" destId="{0A893D13-1BB4-4F90-B2C7-C48D29FFEDCA}" srcOrd="25" destOrd="0" presId="urn:microsoft.com/office/officeart/2005/8/layout/list1"/>
    <dgm:cxn modelId="{D2735D3C-486A-405B-A8DB-8679701D3462}" type="presParOf" srcId="{62235EB1-67F9-494B-BD86-D8AD7704B4E5}" destId="{FEAEDD00-4FE5-46A6-BD3E-6CDB8502E056}"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75403F-AAAE-4C00-89B4-EA1E491EDED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DDC01EC5-DE20-4CB9-9E7B-3FCCED6D42DD}">
      <dgm:prSet phldrT="[文本]" custT="1"/>
      <dgm:spPr/>
      <dgm:t>
        <a:bodyPr/>
        <a:lstStyle/>
        <a:p>
          <a:r>
            <a:rPr lang="en-US" altLang="zh-CN" sz="2000" dirty="0" smtClean="0">
              <a:solidFill>
                <a:schemeClr val="tx1"/>
              </a:solidFill>
              <a:latin typeface="Times New Roman" pitchFamily="18" charset="0"/>
              <a:cs typeface="Times New Roman" pitchFamily="18" charset="0"/>
            </a:rPr>
            <a:t>D220</a:t>
          </a:r>
          <a:endParaRPr lang="zh-CN" altLang="en-US" sz="2000" dirty="0">
            <a:solidFill>
              <a:schemeClr val="tx1"/>
            </a:solidFill>
            <a:latin typeface="Times New Roman" pitchFamily="18" charset="0"/>
            <a:cs typeface="Times New Roman" pitchFamily="18" charset="0"/>
          </a:endParaRPr>
        </a:p>
      </dgm:t>
    </dgm:pt>
    <dgm:pt modelId="{4C6FFD78-8489-44F6-BF18-ACC2504C1D8F}" type="parTrans" cxnId="{503C6411-02CB-4855-8771-586DEC3B99A2}">
      <dgm:prSet/>
      <dgm:spPr/>
      <dgm:t>
        <a:bodyPr/>
        <a:lstStyle/>
        <a:p>
          <a:endParaRPr lang="zh-CN" altLang="en-US"/>
        </a:p>
      </dgm:t>
    </dgm:pt>
    <dgm:pt modelId="{AB358C13-8B76-469A-B236-CEDF9AB19E1E}" type="sibTrans" cxnId="{503C6411-02CB-4855-8771-586DEC3B99A2}">
      <dgm:prSet/>
      <dgm:spPr/>
      <dgm:t>
        <a:bodyPr/>
        <a:lstStyle/>
        <a:p>
          <a:endParaRPr lang="zh-CN" altLang="en-US"/>
        </a:p>
      </dgm:t>
    </dgm:pt>
    <dgm:pt modelId="{CE29A948-BE94-46AA-9197-1D323932425B}">
      <dgm:prSet phldrT="[文本]" custT="1"/>
      <dgm:spPr/>
      <dgm:t>
        <a:bodyPr/>
        <a:lstStyle/>
        <a:p>
          <a:r>
            <a:rPr lang="en-US" altLang="zh-CN" sz="2000" dirty="0" smtClean="0">
              <a:solidFill>
                <a:schemeClr val="tx1"/>
              </a:solidFill>
              <a:latin typeface="Times New Roman" pitchFamily="18" charset="0"/>
              <a:cs typeface="Times New Roman" pitchFamily="18" charset="0"/>
            </a:rPr>
            <a:t>Q80</a:t>
          </a:r>
          <a:endParaRPr lang="zh-CN" altLang="en-US" sz="2000" dirty="0">
            <a:solidFill>
              <a:schemeClr val="tx1"/>
            </a:solidFill>
            <a:latin typeface="Times New Roman" pitchFamily="18" charset="0"/>
            <a:cs typeface="Times New Roman" pitchFamily="18" charset="0"/>
          </a:endParaRPr>
        </a:p>
      </dgm:t>
    </dgm:pt>
    <dgm:pt modelId="{2B994141-C1CD-40C9-B5FA-284E779E34BD}" type="parTrans" cxnId="{09C12DCC-9990-4329-B751-7B45036B7C00}">
      <dgm:prSet/>
      <dgm:spPr/>
      <dgm:t>
        <a:bodyPr/>
        <a:lstStyle/>
        <a:p>
          <a:endParaRPr lang="zh-CN" altLang="en-US"/>
        </a:p>
      </dgm:t>
    </dgm:pt>
    <dgm:pt modelId="{EFAA3C2E-6DFA-467F-9784-5FAFC80FC2C1}" type="sibTrans" cxnId="{09C12DCC-9990-4329-B751-7B45036B7C00}">
      <dgm:prSet/>
      <dgm:spPr/>
      <dgm:t>
        <a:bodyPr/>
        <a:lstStyle/>
        <a:p>
          <a:endParaRPr lang="zh-CN" altLang="en-US"/>
        </a:p>
      </dgm:t>
    </dgm:pt>
    <dgm:pt modelId="{AB80A96A-3F76-48ED-A370-D94A2EE43475}">
      <dgm:prSet phldrT="[文本]"/>
      <dgm:spPr/>
      <dgm:t>
        <a:bodyPr/>
        <a:lstStyle/>
        <a:p>
          <a:r>
            <a:rPr lang="en-US" altLang="zh-CN" dirty="0" smtClean="0">
              <a:latin typeface="Arial" pitchFamily="34" charset="0"/>
              <a:cs typeface="Arial" pitchFamily="34" charset="0"/>
            </a:rPr>
            <a:t>CPU </a:t>
          </a:r>
          <a:r>
            <a:rPr lang="en-US" altLang="zh-CN" dirty="0" smtClean="0">
              <a:solidFill>
                <a:srgbClr val="FF0000"/>
              </a:solidFill>
              <a:latin typeface="Arial" pitchFamily="34" charset="0"/>
              <a:cs typeface="Arial" pitchFamily="34" charset="0"/>
            </a:rPr>
            <a:t>BCM58303</a:t>
          </a:r>
          <a:r>
            <a:rPr lang="en-US" altLang="zh-CN" dirty="0" smtClean="0">
              <a:latin typeface="Arial" pitchFamily="34" charset="0"/>
              <a:cs typeface="Arial" pitchFamily="34" charset="0"/>
            </a:rPr>
            <a:t> 1GHz</a:t>
          </a:r>
          <a:endParaRPr lang="zh-CN" altLang="en-US" dirty="0">
            <a:latin typeface="Arial" pitchFamily="34" charset="0"/>
            <a:cs typeface="Arial" pitchFamily="34" charset="0"/>
          </a:endParaRPr>
        </a:p>
      </dgm:t>
    </dgm:pt>
    <dgm:pt modelId="{BA6EEED4-5B2F-49B5-9AA4-B6B83E062E8B}" type="parTrans" cxnId="{BBA2F38C-B59F-45C9-BC62-A41194655660}">
      <dgm:prSet/>
      <dgm:spPr/>
      <dgm:t>
        <a:bodyPr/>
        <a:lstStyle/>
        <a:p>
          <a:endParaRPr lang="zh-CN" altLang="en-US"/>
        </a:p>
      </dgm:t>
    </dgm:pt>
    <dgm:pt modelId="{A3808B26-3362-481D-9BA1-B05416BA0174}" type="sibTrans" cxnId="{BBA2F38C-B59F-45C9-BC62-A41194655660}">
      <dgm:prSet/>
      <dgm:spPr/>
      <dgm:t>
        <a:bodyPr/>
        <a:lstStyle/>
        <a:p>
          <a:endParaRPr lang="zh-CN" altLang="en-US"/>
        </a:p>
      </dgm:t>
    </dgm:pt>
    <dgm:pt modelId="{AE16D94B-A1DD-4608-9A2A-C175E5B45C29}">
      <dgm:prSet phldrT="[文本]"/>
      <dgm:spPr/>
      <dgm:t>
        <a:bodyPr/>
        <a:lstStyle/>
        <a:p>
          <a:r>
            <a:rPr lang="en-US" altLang="zh-CN" dirty="0" smtClean="0">
              <a:latin typeface="Arial" pitchFamily="34" charset="0"/>
              <a:cs typeface="Arial" pitchFamily="34" charset="0"/>
            </a:rPr>
            <a:t>CPU </a:t>
          </a:r>
          <a:r>
            <a:rPr lang="en-US" altLang="zh-CN" dirty="0" smtClean="0">
              <a:solidFill>
                <a:srgbClr val="FF0000"/>
              </a:solidFill>
              <a:latin typeface="Arial" pitchFamily="34" charset="0"/>
              <a:cs typeface="Arial" pitchFamily="34" charset="0"/>
            </a:rPr>
            <a:t>BCM58303 </a:t>
          </a:r>
          <a:r>
            <a:rPr lang="en-US" altLang="zh-CN" dirty="0" smtClean="0">
              <a:latin typeface="Arial" pitchFamily="34" charset="0"/>
              <a:cs typeface="Arial" pitchFamily="34" charset="0"/>
            </a:rPr>
            <a:t>1GHz</a:t>
          </a:r>
          <a:endParaRPr lang="zh-CN" altLang="en-US" dirty="0">
            <a:latin typeface="Arial" pitchFamily="34" charset="0"/>
            <a:cs typeface="Arial" pitchFamily="34" charset="0"/>
          </a:endParaRPr>
        </a:p>
      </dgm:t>
    </dgm:pt>
    <dgm:pt modelId="{6F5086D1-FE09-4ADB-84A3-3461C87C1DED}" type="parTrans" cxnId="{10E3E0FA-D052-4060-B06E-29D9297A7772}">
      <dgm:prSet/>
      <dgm:spPr/>
      <dgm:t>
        <a:bodyPr/>
        <a:lstStyle/>
        <a:p>
          <a:endParaRPr lang="zh-CN" altLang="en-US"/>
        </a:p>
      </dgm:t>
    </dgm:pt>
    <dgm:pt modelId="{1C3C9556-9C53-42C3-AA39-4F00B8783C4F}" type="sibTrans" cxnId="{10E3E0FA-D052-4060-B06E-29D9297A7772}">
      <dgm:prSet/>
      <dgm:spPr/>
      <dgm:t>
        <a:bodyPr/>
        <a:lstStyle/>
        <a:p>
          <a:endParaRPr lang="zh-CN" altLang="en-US"/>
        </a:p>
      </dgm:t>
    </dgm:pt>
    <dgm:pt modelId="{FC962846-0D2F-4B04-96DE-EF5B3BA02A2A}">
      <dgm:prSet custT="1"/>
      <dgm:spPr/>
      <dgm:t>
        <a:bodyPr/>
        <a:lstStyle/>
        <a:p>
          <a:r>
            <a:rPr lang="en-US" altLang="zh-CN" sz="2000" dirty="0" smtClean="0">
              <a:solidFill>
                <a:schemeClr val="tx1"/>
              </a:solidFill>
              <a:latin typeface="Times New Roman" pitchFamily="18" charset="0"/>
              <a:ea typeface="宋体" pitchFamily="2" charset="-122"/>
              <a:cs typeface="Times New Roman" pitchFamily="18" charset="0"/>
            </a:rPr>
            <a:t>P</a:t>
          </a:r>
          <a:r>
            <a:rPr lang="en-US" altLang="zh-CN" sz="2000" baseline="30000" dirty="0" smtClean="0">
              <a:solidFill>
                <a:schemeClr val="tx1"/>
              </a:solidFill>
              <a:latin typeface="Times New Roman" pitchFamily="18" charset="0"/>
              <a:ea typeface="宋体" pitchFamily="2" charset="-122"/>
              <a:cs typeface="Times New Roman" pitchFamily="18" charset="0"/>
            </a:rPr>
            <a:t>x</a:t>
          </a:r>
          <a:r>
            <a:rPr lang="en-US" altLang="zh-CN" sz="2000" dirty="0" smtClean="0">
              <a:solidFill>
                <a:schemeClr val="tx1"/>
              </a:solidFill>
              <a:latin typeface="Times New Roman" pitchFamily="18" charset="0"/>
              <a:cs typeface="Times New Roman" pitchFamily="18" charset="0"/>
            </a:rPr>
            <a:t>5</a:t>
          </a:r>
          <a:endParaRPr lang="zh-CN" altLang="en-US" sz="2000" dirty="0">
            <a:solidFill>
              <a:schemeClr val="tx1"/>
            </a:solidFill>
            <a:latin typeface="Times New Roman" pitchFamily="18" charset="0"/>
            <a:cs typeface="Times New Roman" pitchFamily="18" charset="0"/>
          </a:endParaRPr>
        </a:p>
      </dgm:t>
    </dgm:pt>
    <dgm:pt modelId="{236A7D76-5926-470D-8318-7721696C0CB7}" type="parTrans" cxnId="{458AB62C-774F-4FB9-B89E-BC60D7375516}">
      <dgm:prSet/>
      <dgm:spPr/>
      <dgm:t>
        <a:bodyPr/>
        <a:lstStyle/>
        <a:p>
          <a:endParaRPr lang="zh-CN" altLang="en-US"/>
        </a:p>
      </dgm:t>
    </dgm:pt>
    <dgm:pt modelId="{7E1BE656-3FE0-4978-84A1-A5C8B4F7C3CF}" type="sibTrans" cxnId="{458AB62C-774F-4FB9-B89E-BC60D7375516}">
      <dgm:prSet/>
      <dgm:spPr/>
      <dgm:t>
        <a:bodyPr/>
        <a:lstStyle/>
        <a:p>
          <a:endParaRPr lang="zh-CN" altLang="en-US"/>
        </a:p>
      </dgm:t>
    </dgm:pt>
    <dgm:pt modelId="{CD40D82A-2D7B-4294-B385-9EBF87F8D77D}">
      <dgm:prSet/>
      <dgm:spPr/>
      <dgm:t>
        <a:bodyPr/>
        <a:lstStyle/>
        <a:p>
          <a:r>
            <a:rPr lang="en-US" altLang="zh-CN" dirty="0" smtClean="0">
              <a:latin typeface="Arial" pitchFamily="34" charset="0"/>
              <a:cs typeface="Arial" pitchFamily="34" charset="0"/>
            </a:rPr>
            <a:t>LCD 480*800</a:t>
          </a:r>
          <a:endParaRPr lang="zh-CN" altLang="en-US" dirty="0">
            <a:latin typeface="Arial" pitchFamily="34" charset="0"/>
            <a:cs typeface="Arial" pitchFamily="34" charset="0"/>
          </a:endParaRPr>
        </a:p>
      </dgm:t>
    </dgm:pt>
    <dgm:pt modelId="{71CEC61D-636E-4EA5-BD5F-B7E434715264}" type="parTrans" cxnId="{D03F022D-1EED-4B68-9421-7689DB19555D}">
      <dgm:prSet/>
      <dgm:spPr/>
      <dgm:t>
        <a:bodyPr/>
        <a:lstStyle/>
        <a:p>
          <a:endParaRPr lang="zh-CN" altLang="en-US"/>
        </a:p>
      </dgm:t>
    </dgm:pt>
    <dgm:pt modelId="{E9EC85E4-33FF-4794-8839-524A73A6066D}" type="sibTrans" cxnId="{D03F022D-1EED-4B68-9421-7689DB19555D}">
      <dgm:prSet/>
      <dgm:spPr/>
      <dgm:t>
        <a:bodyPr/>
        <a:lstStyle/>
        <a:p>
          <a:endParaRPr lang="zh-CN" altLang="en-US"/>
        </a:p>
      </dgm:t>
    </dgm:pt>
    <dgm:pt modelId="{C22BB915-AC9C-4573-BCE6-4F65372408F7}">
      <dgm:prSet/>
      <dgm:spPr/>
      <dgm:t>
        <a:bodyPr/>
        <a:lstStyle/>
        <a:p>
          <a:r>
            <a:rPr lang="en-US" altLang="zh-CN" dirty="0" smtClean="0">
              <a:latin typeface="Arial" pitchFamily="34" charset="0"/>
              <a:cs typeface="Arial" pitchFamily="34" charset="0"/>
            </a:rPr>
            <a:t>RF</a:t>
          </a:r>
          <a:endParaRPr lang="zh-CN" altLang="en-US" dirty="0">
            <a:latin typeface="Arial" pitchFamily="34" charset="0"/>
            <a:cs typeface="Arial" pitchFamily="34" charset="0"/>
          </a:endParaRPr>
        </a:p>
      </dgm:t>
    </dgm:pt>
    <dgm:pt modelId="{CC84F169-0F51-496C-8A81-399DF8471DF0}" type="parTrans" cxnId="{09CCE39F-D9C1-43D0-B44E-A312D1DC5C16}">
      <dgm:prSet/>
      <dgm:spPr/>
      <dgm:t>
        <a:bodyPr/>
        <a:lstStyle/>
        <a:p>
          <a:endParaRPr lang="zh-CN" altLang="en-US"/>
        </a:p>
      </dgm:t>
    </dgm:pt>
    <dgm:pt modelId="{5B174F21-1ABA-4A29-A26E-090C172A8860}" type="sibTrans" cxnId="{09CCE39F-D9C1-43D0-B44E-A312D1DC5C16}">
      <dgm:prSet/>
      <dgm:spPr/>
      <dgm:t>
        <a:bodyPr/>
        <a:lstStyle/>
        <a:p>
          <a:endParaRPr lang="zh-CN" altLang="en-US"/>
        </a:p>
      </dgm:t>
    </dgm:pt>
    <dgm:pt modelId="{6ECD9E8B-57F4-46D8-901D-4F091403C161}">
      <dgm:prSet/>
      <dgm:spPr/>
      <dgm:t>
        <a:bodyPr/>
        <a:lstStyle/>
        <a:p>
          <a:r>
            <a:rPr lang="en-US" altLang="zh-CN" dirty="0" smtClean="0">
              <a:latin typeface="Arial" pitchFamily="34" charset="0"/>
              <a:cs typeface="Arial" pitchFamily="34" charset="0"/>
            </a:rPr>
            <a:t>ICC</a:t>
          </a:r>
          <a:endParaRPr lang="zh-CN" altLang="en-US" dirty="0">
            <a:latin typeface="Arial" pitchFamily="34" charset="0"/>
            <a:cs typeface="Arial" pitchFamily="34" charset="0"/>
          </a:endParaRPr>
        </a:p>
      </dgm:t>
    </dgm:pt>
    <dgm:pt modelId="{5303BA51-B756-4702-A211-AF39C7B756B8}" type="parTrans" cxnId="{6BD007B8-8ED5-4420-952E-059B0BA5408C}">
      <dgm:prSet/>
      <dgm:spPr/>
      <dgm:t>
        <a:bodyPr/>
        <a:lstStyle/>
        <a:p>
          <a:endParaRPr lang="zh-CN" altLang="en-US"/>
        </a:p>
      </dgm:t>
    </dgm:pt>
    <dgm:pt modelId="{A4677565-FA42-4569-B804-85967C22456A}" type="sibTrans" cxnId="{6BD007B8-8ED5-4420-952E-059B0BA5408C}">
      <dgm:prSet/>
      <dgm:spPr/>
      <dgm:t>
        <a:bodyPr/>
        <a:lstStyle/>
        <a:p>
          <a:endParaRPr lang="zh-CN" altLang="en-US"/>
        </a:p>
      </dgm:t>
    </dgm:pt>
    <dgm:pt modelId="{0F9E5FC7-009C-4A5B-A157-0D7AE1A48774}">
      <dgm:prSet/>
      <dgm:spPr/>
      <dgm:t>
        <a:bodyPr/>
        <a:lstStyle/>
        <a:p>
          <a:r>
            <a:rPr lang="en-US" altLang="zh-CN" dirty="0" smtClean="0">
              <a:latin typeface="Arial" pitchFamily="34" charset="0"/>
              <a:cs typeface="Arial" pitchFamily="34" charset="0"/>
            </a:rPr>
            <a:t>MSR</a:t>
          </a:r>
          <a:endParaRPr lang="zh-CN" altLang="en-US" dirty="0">
            <a:latin typeface="Arial" pitchFamily="34" charset="0"/>
            <a:cs typeface="Arial" pitchFamily="34" charset="0"/>
          </a:endParaRPr>
        </a:p>
      </dgm:t>
    </dgm:pt>
    <dgm:pt modelId="{8821B200-9BDA-475B-B2FD-F6012EAEBA0F}" type="parTrans" cxnId="{07689FBD-C3E7-4BF7-A1B7-8CBE63F6C556}">
      <dgm:prSet/>
      <dgm:spPr/>
      <dgm:t>
        <a:bodyPr/>
        <a:lstStyle/>
        <a:p>
          <a:endParaRPr lang="zh-CN" altLang="en-US"/>
        </a:p>
      </dgm:t>
    </dgm:pt>
    <dgm:pt modelId="{3FDD07E4-0698-43B7-A193-9291A60EF894}" type="sibTrans" cxnId="{07689FBD-C3E7-4BF7-A1B7-8CBE63F6C556}">
      <dgm:prSet/>
      <dgm:spPr/>
      <dgm:t>
        <a:bodyPr/>
        <a:lstStyle/>
        <a:p>
          <a:endParaRPr lang="zh-CN" altLang="en-US"/>
        </a:p>
      </dgm:t>
    </dgm:pt>
    <dgm:pt modelId="{643ED822-83AF-4B57-AAB6-38F1D666B738}">
      <dgm:prSet/>
      <dgm:spPr/>
      <dgm:t>
        <a:bodyPr/>
        <a:lstStyle/>
        <a:p>
          <a:r>
            <a:rPr lang="en-US" altLang="zh-CN" dirty="0" smtClean="0">
              <a:latin typeface="Arial" pitchFamily="34" charset="0"/>
              <a:cs typeface="Arial" pitchFamily="34" charset="0"/>
            </a:rPr>
            <a:t>PCI4.0</a:t>
          </a:r>
          <a:endParaRPr lang="zh-CN" altLang="en-US" dirty="0">
            <a:latin typeface="Arial" pitchFamily="34" charset="0"/>
            <a:cs typeface="Arial" pitchFamily="34" charset="0"/>
          </a:endParaRPr>
        </a:p>
      </dgm:t>
    </dgm:pt>
    <dgm:pt modelId="{AE4E36A8-51B6-4AF5-9409-592746A27291}" type="parTrans" cxnId="{DDFFD92B-4F21-4FF0-8812-6ED540F41255}">
      <dgm:prSet/>
      <dgm:spPr/>
      <dgm:t>
        <a:bodyPr/>
        <a:lstStyle/>
        <a:p>
          <a:endParaRPr lang="zh-CN" altLang="en-US"/>
        </a:p>
      </dgm:t>
    </dgm:pt>
    <dgm:pt modelId="{C57C5241-6519-4362-A215-6E9B504A864A}" type="sibTrans" cxnId="{DDFFD92B-4F21-4FF0-8812-6ED540F41255}">
      <dgm:prSet/>
      <dgm:spPr/>
      <dgm:t>
        <a:bodyPr/>
        <a:lstStyle/>
        <a:p>
          <a:endParaRPr lang="zh-CN" altLang="en-US"/>
        </a:p>
      </dgm:t>
    </dgm:pt>
    <dgm:pt modelId="{B20FB899-4DFE-41A6-A019-23C46B2A377F}">
      <dgm:prSet/>
      <dgm:spPr/>
      <dgm:t>
        <a:bodyPr/>
        <a:lstStyle/>
        <a:p>
          <a:r>
            <a:rPr lang="en-US" altLang="zh-CN" dirty="0" smtClean="0">
              <a:latin typeface="Arial" pitchFamily="34" charset="0"/>
              <a:cs typeface="Arial" pitchFamily="34" charset="0"/>
            </a:rPr>
            <a:t>LCD 480*800</a:t>
          </a:r>
          <a:endParaRPr lang="zh-CN" altLang="en-US" dirty="0">
            <a:latin typeface="Arial" pitchFamily="34" charset="0"/>
            <a:cs typeface="Arial" pitchFamily="34" charset="0"/>
          </a:endParaRPr>
        </a:p>
      </dgm:t>
    </dgm:pt>
    <dgm:pt modelId="{17C4BF87-DDDE-40D6-B858-536235BE46A3}" type="parTrans" cxnId="{61BA1F11-852F-41F9-812E-EA8F5B87FE75}">
      <dgm:prSet/>
      <dgm:spPr/>
      <dgm:t>
        <a:bodyPr/>
        <a:lstStyle/>
        <a:p>
          <a:endParaRPr lang="zh-CN" altLang="en-US"/>
        </a:p>
      </dgm:t>
    </dgm:pt>
    <dgm:pt modelId="{CF5F9EB6-9DC9-48A5-8777-4A557C773FFB}" type="sibTrans" cxnId="{61BA1F11-852F-41F9-812E-EA8F5B87FE75}">
      <dgm:prSet/>
      <dgm:spPr/>
      <dgm:t>
        <a:bodyPr/>
        <a:lstStyle/>
        <a:p>
          <a:endParaRPr lang="zh-CN" altLang="en-US"/>
        </a:p>
      </dgm:t>
    </dgm:pt>
    <dgm:pt modelId="{D186873B-BC34-490D-93C8-7B93E1C4F4D4}">
      <dgm:prSet/>
      <dgm:spPr/>
      <dgm:t>
        <a:bodyPr/>
        <a:lstStyle/>
        <a:p>
          <a:r>
            <a:rPr lang="en-US" altLang="zh-CN" dirty="0" smtClean="0">
              <a:latin typeface="Arial" pitchFamily="34" charset="0"/>
              <a:cs typeface="Arial" pitchFamily="34" charset="0"/>
            </a:rPr>
            <a:t>RF</a:t>
          </a:r>
          <a:endParaRPr lang="zh-CN" altLang="en-US" dirty="0">
            <a:latin typeface="Arial" pitchFamily="34" charset="0"/>
            <a:cs typeface="Arial" pitchFamily="34" charset="0"/>
          </a:endParaRPr>
        </a:p>
      </dgm:t>
    </dgm:pt>
    <dgm:pt modelId="{BD1AC807-F45F-4DAC-8E91-3CD2C0E1C2DC}" type="parTrans" cxnId="{48A4C887-80A1-4943-BDFE-A3D095FDC811}">
      <dgm:prSet/>
      <dgm:spPr/>
      <dgm:t>
        <a:bodyPr/>
        <a:lstStyle/>
        <a:p>
          <a:endParaRPr lang="zh-CN" altLang="en-US"/>
        </a:p>
      </dgm:t>
    </dgm:pt>
    <dgm:pt modelId="{6C0C8F52-21C0-4CDC-AE36-3CBB49653FDA}" type="sibTrans" cxnId="{48A4C887-80A1-4943-BDFE-A3D095FDC811}">
      <dgm:prSet/>
      <dgm:spPr/>
      <dgm:t>
        <a:bodyPr/>
        <a:lstStyle/>
        <a:p>
          <a:endParaRPr lang="zh-CN" altLang="en-US"/>
        </a:p>
      </dgm:t>
    </dgm:pt>
    <dgm:pt modelId="{85593BC1-0FEC-4E8A-A24C-6F4A4965551E}">
      <dgm:prSet/>
      <dgm:spPr/>
      <dgm:t>
        <a:bodyPr/>
        <a:lstStyle/>
        <a:p>
          <a:r>
            <a:rPr lang="en-US" altLang="zh-CN" dirty="0" smtClean="0">
              <a:latin typeface="Arial" pitchFamily="34" charset="0"/>
              <a:cs typeface="Arial" pitchFamily="34" charset="0"/>
            </a:rPr>
            <a:t>ICC</a:t>
          </a:r>
          <a:endParaRPr lang="zh-CN" altLang="en-US" dirty="0">
            <a:latin typeface="Arial" pitchFamily="34" charset="0"/>
            <a:cs typeface="Arial" pitchFamily="34" charset="0"/>
          </a:endParaRPr>
        </a:p>
      </dgm:t>
    </dgm:pt>
    <dgm:pt modelId="{A43279B9-95A8-45A0-ADCE-F0D3B5E0D6B4}" type="parTrans" cxnId="{C0B162F1-D75A-4BEB-A474-8373AC3CFA0A}">
      <dgm:prSet/>
      <dgm:spPr/>
      <dgm:t>
        <a:bodyPr/>
        <a:lstStyle/>
        <a:p>
          <a:endParaRPr lang="zh-CN" altLang="en-US"/>
        </a:p>
      </dgm:t>
    </dgm:pt>
    <dgm:pt modelId="{70D129F9-944D-4C68-B003-B76A86CD9E89}" type="sibTrans" cxnId="{C0B162F1-D75A-4BEB-A474-8373AC3CFA0A}">
      <dgm:prSet/>
      <dgm:spPr/>
      <dgm:t>
        <a:bodyPr/>
        <a:lstStyle/>
        <a:p>
          <a:endParaRPr lang="zh-CN" altLang="en-US"/>
        </a:p>
      </dgm:t>
    </dgm:pt>
    <dgm:pt modelId="{1D32A020-9CD9-44CA-8DF8-B7F16AD10EB2}">
      <dgm:prSet/>
      <dgm:spPr/>
      <dgm:t>
        <a:bodyPr/>
        <a:lstStyle/>
        <a:p>
          <a:r>
            <a:rPr lang="en-US" altLang="zh-CN" dirty="0" smtClean="0">
              <a:latin typeface="Arial" pitchFamily="34" charset="0"/>
              <a:cs typeface="Arial" pitchFamily="34" charset="0"/>
            </a:rPr>
            <a:t>MSR</a:t>
          </a:r>
          <a:endParaRPr lang="zh-CN" altLang="en-US" dirty="0">
            <a:latin typeface="Arial" pitchFamily="34" charset="0"/>
            <a:cs typeface="Arial" pitchFamily="34" charset="0"/>
          </a:endParaRPr>
        </a:p>
      </dgm:t>
    </dgm:pt>
    <dgm:pt modelId="{0A27FE78-2DE7-4AD7-B4FC-CE80F20D7C8D}" type="parTrans" cxnId="{52AFBCF0-0137-4D90-8D64-947205D12CA1}">
      <dgm:prSet/>
      <dgm:spPr/>
      <dgm:t>
        <a:bodyPr/>
        <a:lstStyle/>
        <a:p>
          <a:endParaRPr lang="zh-CN" altLang="en-US"/>
        </a:p>
      </dgm:t>
    </dgm:pt>
    <dgm:pt modelId="{57380875-FF0E-49D4-A1D6-DF9B491477E8}" type="sibTrans" cxnId="{52AFBCF0-0137-4D90-8D64-947205D12CA1}">
      <dgm:prSet/>
      <dgm:spPr/>
      <dgm:t>
        <a:bodyPr/>
        <a:lstStyle/>
        <a:p>
          <a:endParaRPr lang="zh-CN" altLang="en-US"/>
        </a:p>
      </dgm:t>
    </dgm:pt>
    <dgm:pt modelId="{C958707A-08C8-4A6C-9D0C-DA5DB08FD81E}">
      <dgm:prSet/>
      <dgm:spPr/>
      <dgm:t>
        <a:bodyPr/>
        <a:lstStyle/>
        <a:p>
          <a:r>
            <a:rPr lang="en-US" altLang="zh-CN" dirty="0" smtClean="0">
              <a:latin typeface="Arial" pitchFamily="34" charset="0"/>
              <a:cs typeface="Arial" pitchFamily="34" charset="0"/>
            </a:rPr>
            <a:t>PCI4.0 </a:t>
          </a:r>
          <a:endParaRPr lang="zh-CN" altLang="en-US" dirty="0">
            <a:latin typeface="Arial" pitchFamily="34" charset="0"/>
            <a:cs typeface="Arial" pitchFamily="34" charset="0"/>
          </a:endParaRPr>
        </a:p>
      </dgm:t>
    </dgm:pt>
    <dgm:pt modelId="{EC4AA152-59A1-4945-8785-97402DCC975E}" type="parTrans" cxnId="{C8484BAF-EF47-42EE-89FC-4563DB558DB0}">
      <dgm:prSet/>
      <dgm:spPr/>
      <dgm:t>
        <a:bodyPr/>
        <a:lstStyle/>
        <a:p>
          <a:endParaRPr lang="zh-CN" altLang="en-US"/>
        </a:p>
      </dgm:t>
    </dgm:pt>
    <dgm:pt modelId="{313D9FE1-3F35-4483-8AF8-5F5BD143CACA}" type="sibTrans" cxnId="{C8484BAF-EF47-42EE-89FC-4563DB558DB0}">
      <dgm:prSet/>
      <dgm:spPr/>
      <dgm:t>
        <a:bodyPr/>
        <a:lstStyle/>
        <a:p>
          <a:endParaRPr lang="zh-CN" altLang="en-US"/>
        </a:p>
      </dgm:t>
    </dgm:pt>
    <dgm:pt modelId="{0C8D4285-913E-4137-B361-74E545152781}">
      <dgm:prSet custT="1"/>
      <dgm:spPr/>
      <dgm:t>
        <a:bodyPr/>
        <a:lstStyle/>
        <a:p>
          <a:r>
            <a:rPr lang="en-US" altLang="zh-CN" sz="2000" dirty="0" smtClean="0">
              <a:solidFill>
                <a:schemeClr val="tx1"/>
              </a:solidFill>
              <a:latin typeface="Times New Roman" pitchFamily="18" charset="0"/>
              <a:ea typeface="宋体" pitchFamily="2" charset="-122"/>
              <a:cs typeface="Times New Roman" pitchFamily="18" charset="0"/>
            </a:rPr>
            <a:t>P</a:t>
          </a:r>
          <a:r>
            <a:rPr lang="en-US" altLang="zh-CN" sz="2000" baseline="30000" dirty="0" smtClean="0">
              <a:solidFill>
                <a:schemeClr val="tx1"/>
              </a:solidFill>
              <a:latin typeface="Times New Roman" pitchFamily="18" charset="0"/>
              <a:ea typeface="宋体" pitchFamily="2" charset="-122"/>
              <a:cs typeface="Times New Roman" pitchFamily="18" charset="0"/>
            </a:rPr>
            <a:t>x</a:t>
          </a:r>
          <a:r>
            <a:rPr lang="en-US" altLang="zh-CN" sz="2000" dirty="0" smtClean="0">
              <a:solidFill>
                <a:schemeClr val="tx1"/>
              </a:solidFill>
              <a:latin typeface="Times New Roman" pitchFamily="18" charset="0"/>
              <a:cs typeface="Times New Roman" pitchFamily="18" charset="0"/>
            </a:rPr>
            <a:t>7</a:t>
          </a:r>
          <a:endParaRPr lang="zh-CN" altLang="en-US" sz="2000" dirty="0">
            <a:solidFill>
              <a:schemeClr val="tx1"/>
            </a:solidFill>
            <a:latin typeface="Times New Roman" pitchFamily="18" charset="0"/>
            <a:cs typeface="Times New Roman" pitchFamily="18" charset="0"/>
          </a:endParaRPr>
        </a:p>
      </dgm:t>
    </dgm:pt>
    <dgm:pt modelId="{FBAC2B55-1ACB-4EE7-8D31-EFCCC1BC0DA7}" type="parTrans" cxnId="{0B02F5B4-8D5E-422F-B288-C17C4A8D8A2A}">
      <dgm:prSet/>
      <dgm:spPr/>
      <dgm:t>
        <a:bodyPr/>
        <a:lstStyle/>
        <a:p>
          <a:endParaRPr lang="zh-CN" altLang="en-US"/>
        </a:p>
      </dgm:t>
    </dgm:pt>
    <dgm:pt modelId="{F20A0627-3E5F-479E-B5EE-469EEFC1E5F6}" type="sibTrans" cxnId="{0B02F5B4-8D5E-422F-B288-C17C4A8D8A2A}">
      <dgm:prSet/>
      <dgm:spPr/>
      <dgm:t>
        <a:bodyPr/>
        <a:lstStyle/>
        <a:p>
          <a:endParaRPr lang="zh-CN" altLang="en-US"/>
        </a:p>
      </dgm:t>
    </dgm:pt>
    <dgm:pt modelId="{E095F090-88E7-4F3A-97ED-518DCBAFED0A}">
      <dgm:prSet/>
      <dgm:spPr/>
      <dgm:t>
        <a:bodyPr/>
        <a:lstStyle/>
        <a:p>
          <a:r>
            <a:rPr lang="en-US" altLang="zh-CN" dirty="0" smtClean="0">
              <a:latin typeface="Arial" pitchFamily="34" charset="0"/>
              <a:cs typeface="Arial" pitchFamily="34" charset="0"/>
            </a:rPr>
            <a:t>GPRS</a:t>
          </a:r>
          <a:endParaRPr lang="zh-CN" altLang="en-US" dirty="0">
            <a:latin typeface="Arial" pitchFamily="34" charset="0"/>
            <a:cs typeface="Arial" pitchFamily="34" charset="0"/>
          </a:endParaRPr>
        </a:p>
      </dgm:t>
    </dgm:pt>
    <dgm:pt modelId="{EBA995EE-2AB7-4BED-B47E-39C85D6F87E7}" type="parTrans" cxnId="{10E1A6BB-07F0-4FB8-9754-2BFD1C5E160D}">
      <dgm:prSet/>
      <dgm:spPr/>
      <dgm:t>
        <a:bodyPr/>
        <a:lstStyle/>
        <a:p>
          <a:endParaRPr lang="zh-CN" altLang="en-US"/>
        </a:p>
      </dgm:t>
    </dgm:pt>
    <dgm:pt modelId="{6914C8C2-625D-4FC6-BE81-A6876863F0EE}" type="sibTrans" cxnId="{10E1A6BB-07F0-4FB8-9754-2BFD1C5E160D}">
      <dgm:prSet/>
      <dgm:spPr/>
      <dgm:t>
        <a:bodyPr/>
        <a:lstStyle/>
        <a:p>
          <a:endParaRPr lang="zh-CN" altLang="en-US"/>
        </a:p>
      </dgm:t>
    </dgm:pt>
    <dgm:pt modelId="{DE4C6B21-177B-428D-BC43-9185DF38BCFB}">
      <dgm:prSet/>
      <dgm:spPr/>
      <dgm:t>
        <a:bodyPr/>
        <a:lstStyle/>
        <a:p>
          <a:r>
            <a:rPr lang="en-US" altLang="zh-CN" dirty="0" err="1" smtClean="0">
              <a:latin typeface="Arial" pitchFamily="34" charset="0"/>
              <a:cs typeface="Arial" pitchFamily="34" charset="0"/>
            </a:rPr>
            <a:t>WiFi</a:t>
          </a:r>
          <a:endParaRPr lang="zh-CN" altLang="en-US" dirty="0">
            <a:latin typeface="Arial" pitchFamily="34" charset="0"/>
            <a:cs typeface="Arial" pitchFamily="34" charset="0"/>
          </a:endParaRPr>
        </a:p>
      </dgm:t>
    </dgm:pt>
    <dgm:pt modelId="{02B61010-BEAA-4CB9-BC92-B391EFDCDBF5}" type="parTrans" cxnId="{B1B65983-B28E-44C9-AD04-21D4AFE2497C}">
      <dgm:prSet/>
      <dgm:spPr/>
      <dgm:t>
        <a:bodyPr/>
        <a:lstStyle/>
        <a:p>
          <a:endParaRPr lang="zh-CN" altLang="en-US"/>
        </a:p>
      </dgm:t>
    </dgm:pt>
    <dgm:pt modelId="{A62DB698-CC79-4A34-85A8-ED029F684C37}" type="sibTrans" cxnId="{B1B65983-B28E-44C9-AD04-21D4AFE2497C}">
      <dgm:prSet/>
      <dgm:spPr/>
      <dgm:t>
        <a:bodyPr/>
        <a:lstStyle/>
        <a:p>
          <a:endParaRPr lang="zh-CN" altLang="en-US"/>
        </a:p>
      </dgm:t>
    </dgm:pt>
    <dgm:pt modelId="{199C13F8-1377-4E7F-9103-884DBC0E4766}">
      <dgm:prSet/>
      <dgm:spPr/>
      <dgm:t>
        <a:bodyPr/>
        <a:lstStyle/>
        <a:p>
          <a:r>
            <a:rPr lang="en-US" altLang="zh-CN" dirty="0" smtClean="0">
              <a:latin typeface="Arial" pitchFamily="34" charset="0"/>
              <a:cs typeface="Arial" pitchFamily="34" charset="0"/>
            </a:rPr>
            <a:t>BT</a:t>
          </a:r>
          <a:endParaRPr lang="zh-CN" altLang="en-US" dirty="0">
            <a:latin typeface="Arial" pitchFamily="34" charset="0"/>
            <a:cs typeface="Arial" pitchFamily="34" charset="0"/>
          </a:endParaRPr>
        </a:p>
      </dgm:t>
    </dgm:pt>
    <dgm:pt modelId="{3D55F3CA-4904-42DC-8139-86B1C898B6B9}" type="parTrans" cxnId="{EB5B151C-92D9-4946-8FC0-96F8BCEE0339}">
      <dgm:prSet/>
      <dgm:spPr/>
      <dgm:t>
        <a:bodyPr/>
        <a:lstStyle/>
        <a:p>
          <a:endParaRPr lang="zh-CN" altLang="en-US"/>
        </a:p>
      </dgm:t>
    </dgm:pt>
    <dgm:pt modelId="{27879272-AF54-4AD0-9D91-89B2DBE20A19}" type="sibTrans" cxnId="{EB5B151C-92D9-4946-8FC0-96F8BCEE0339}">
      <dgm:prSet/>
      <dgm:spPr/>
      <dgm:t>
        <a:bodyPr/>
        <a:lstStyle/>
        <a:p>
          <a:endParaRPr lang="zh-CN" altLang="en-US"/>
        </a:p>
      </dgm:t>
    </dgm:pt>
    <dgm:pt modelId="{F598A32D-6130-47F9-B328-7C191BC60B97}">
      <dgm:prSet/>
      <dgm:spPr/>
      <dgm:t>
        <a:bodyPr/>
        <a:lstStyle/>
        <a:p>
          <a:r>
            <a:rPr lang="en-US" altLang="zh-CN" dirty="0" smtClean="0">
              <a:latin typeface="Arial" pitchFamily="34" charset="0"/>
              <a:cs typeface="Arial" pitchFamily="34" charset="0"/>
            </a:rPr>
            <a:t>GPRS</a:t>
          </a:r>
          <a:endParaRPr lang="zh-CN" altLang="en-US" dirty="0">
            <a:latin typeface="Arial" pitchFamily="34" charset="0"/>
            <a:cs typeface="Arial" pitchFamily="34" charset="0"/>
          </a:endParaRPr>
        </a:p>
      </dgm:t>
    </dgm:pt>
    <dgm:pt modelId="{6A32C42E-DAA4-4B1C-BFF1-9780FFD7EBF3}" type="parTrans" cxnId="{16F31AC5-029D-4969-A2B6-E01C69B12121}">
      <dgm:prSet/>
      <dgm:spPr/>
      <dgm:t>
        <a:bodyPr/>
        <a:lstStyle/>
        <a:p>
          <a:endParaRPr lang="zh-CN" altLang="en-US"/>
        </a:p>
      </dgm:t>
    </dgm:pt>
    <dgm:pt modelId="{C07D98C2-4485-425C-8FB0-13C6F00641A3}" type="sibTrans" cxnId="{16F31AC5-029D-4969-A2B6-E01C69B12121}">
      <dgm:prSet/>
      <dgm:spPr/>
      <dgm:t>
        <a:bodyPr/>
        <a:lstStyle/>
        <a:p>
          <a:endParaRPr lang="zh-CN" altLang="en-US"/>
        </a:p>
      </dgm:t>
    </dgm:pt>
    <dgm:pt modelId="{92834F8A-17B5-4A53-A708-ABA1F7134AE5}">
      <dgm:prSet/>
      <dgm:spPr/>
      <dgm:t>
        <a:bodyPr/>
        <a:lstStyle/>
        <a:p>
          <a:r>
            <a:rPr lang="en-US" altLang="zh-CN" dirty="0" err="1" smtClean="0">
              <a:latin typeface="Arial" pitchFamily="34" charset="0"/>
              <a:cs typeface="Arial" pitchFamily="34" charset="0"/>
            </a:rPr>
            <a:t>WiFi</a:t>
          </a:r>
          <a:endParaRPr lang="zh-CN" altLang="en-US" dirty="0">
            <a:latin typeface="Arial" pitchFamily="34" charset="0"/>
            <a:cs typeface="Arial" pitchFamily="34" charset="0"/>
          </a:endParaRPr>
        </a:p>
      </dgm:t>
    </dgm:pt>
    <dgm:pt modelId="{5CE92A60-C0A5-4560-8311-A75205294B6A}" type="parTrans" cxnId="{AECE450B-61C8-444C-9570-65A7B8871268}">
      <dgm:prSet/>
      <dgm:spPr/>
      <dgm:t>
        <a:bodyPr/>
        <a:lstStyle/>
        <a:p>
          <a:endParaRPr lang="zh-CN" altLang="en-US"/>
        </a:p>
      </dgm:t>
    </dgm:pt>
    <dgm:pt modelId="{1DA7D718-929A-4479-9492-0A38C5D0E802}" type="sibTrans" cxnId="{AECE450B-61C8-444C-9570-65A7B8871268}">
      <dgm:prSet/>
      <dgm:spPr/>
      <dgm:t>
        <a:bodyPr/>
        <a:lstStyle/>
        <a:p>
          <a:endParaRPr lang="zh-CN" altLang="en-US"/>
        </a:p>
      </dgm:t>
    </dgm:pt>
    <dgm:pt modelId="{7AE72BD6-1D29-46C4-A743-229A027B9338}">
      <dgm:prSet/>
      <dgm:spPr/>
      <dgm:t>
        <a:bodyPr/>
        <a:lstStyle/>
        <a:p>
          <a:r>
            <a:rPr lang="en-US" altLang="zh-CN" dirty="0" smtClean="0">
              <a:latin typeface="Arial" pitchFamily="34" charset="0"/>
              <a:cs typeface="Arial" pitchFamily="34" charset="0"/>
            </a:rPr>
            <a:t>BT</a:t>
          </a:r>
          <a:endParaRPr lang="zh-CN" altLang="en-US" dirty="0">
            <a:latin typeface="Arial" pitchFamily="34" charset="0"/>
            <a:cs typeface="Arial" pitchFamily="34" charset="0"/>
          </a:endParaRPr>
        </a:p>
      </dgm:t>
    </dgm:pt>
    <dgm:pt modelId="{72E96895-2F7D-44EC-AE90-AAC65A763A80}" type="parTrans" cxnId="{477ECF7C-6509-48EA-89DC-AF9659A1A305}">
      <dgm:prSet/>
      <dgm:spPr/>
      <dgm:t>
        <a:bodyPr/>
        <a:lstStyle/>
        <a:p>
          <a:endParaRPr lang="zh-CN" altLang="en-US"/>
        </a:p>
      </dgm:t>
    </dgm:pt>
    <dgm:pt modelId="{16942951-47EE-4066-A63C-D8D2AFEC00DB}" type="sibTrans" cxnId="{477ECF7C-6509-48EA-89DC-AF9659A1A305}">
      <dgm:prSet/>
      <dgm:spPr/>
      <dgm:t>
        <a:bodyPr/>
        <a:lstStyle/>
        <a:p>
          <a:endParaRPr lang="zh-CN" altLang="en-US"/>
        </a:p>
      </dgm:t>
    </dgm:pt>
    <dgm:pt modelId="{9FC88339-9CC4-470E-9BF6-233AD8953C76}">
      <dgm:prSet phldrT="[文本]"/>
      <dgm:spPr/>
      <dgm:t>
        <a:bodyPr/>
        <a:lstStyle/>
        <a:p>
          <a:r>
            <a:rPr lang="en-US" altLang="zh-CN" dirty="0" smtClean="0">
              <a:solidFill>
                <a:srgbClr val="FF0000"/>
              </a:solidFill>
              <a:latin typeface="Arial" pitchFamily="34" charset="0"/>
              <a:cs typeface="Arial" pitchFamily="34" charset="0"/>
            </a:rPr>
            <a:t>Prolin-phoenix-2.5</a:t>
          </a:r>
          <a:endParaRPr lang="zh-CN" altLang="en-US" dirty="0">
            <a:latin typeface="Arial" pitchFamily="34" charset="0"/>
            <a:cs typeface="Arial" pitchFamily="34" charset="0"/>
          </a:endParaRPr>
        </a:p>
      </dgm:t>
    </dgm:pt>
    <dgm:pt modelId="{62C03230-1A8D-4C10-8A5B-0D51566281A3}" type="parTrans" cxnId="{8E010076-C493-4D1F-A9FB-03DB17235493}">
      <dgm:prSet/>
      <dgm:spPr/>
      <dgm:t>
        <a:bodyPr/>
        <a:lstStyle/>
        <a:p>
          <a:endParaRPr lang="zh-CN" altLang="en-US"/>
        </a:p>
      </dgm:t>
    </dgm:pt>
    <dgm:pt modelId="{BE7EB277-1073-4E07-8BE1-CD0F6A405759}" type="sibTrans" cxnId="{8E010076-C493-4D1F-A9FB-03DB17235493}">
      <dgm:prSet/>
      <dgm:spPr/>
      <dgm:t>
        <a:bodyPr/>
        <a:lstStyle/>
        <a:p>
          <a:endParaRPr lang="zh-CN" altLang="en-US"/>
        </a:p>
      </dgm:t>
    </dgm:pt>
    <dgm:pt modelId="{AEF6E95E-A431-40E7-BC3A-B7B20F0C7AC2}">
      <dgm:prSet/>
      <dgm:spPr/>
      <dgm:t>
        <a:bodyPr/>
        <a:lstStyle/>
        <a:p>
          <a:r>
            <a:rPr lang="en-US" altLang="zh-CN" dirty="0" smtClean="0">
              <a:solidFill>
                <a:srgbClr val="FF0000"/>
              </a:solidFill>
              <a:latin typeface="Arial" pitchFamily="34" charset="0"/>
              <a:cs typeface="Arial" pitchFamily="34" charset="0"/>
            </a:rPr>
            <a:t>Prolin-phoenix-2.5</a:t>
          </a:r>
          <a:endParaRPr lang="zh-CN" altLang="en-US" dirty="0">
            <a:latin typeface="Arial" pitchFamily="34" charset="0"/>
            <a:cs typeface="Arial" pitchFamily="34" charset="0"/>
          </a:endParaRPr>
        </a:p>
      </dgm:t>
    </dgm:pt>
    <dgm:pt modelId="{327BE8DD-6AE8-468C-B814-C1C809A8A8E4}" type="parTrans" cxnId="{E51F4F6D-37C9-41C7-9EBD-41F1C7D1C320}">
      <dgm:prSet/>
      <dgm:spPr/>
      <dgm:t>
        <a:bodyPr/>
        <a:lstStyle/>
        <a:p>
          <a:endParaRPr lang="zh-CN" altLang="en-US"/>
        </a:p>
      </dgm:t>
    </dgm:pt>
    <dgm:pt modelId="{FE9AF627-2E07-4AF1-9A1F-A8ABBFA370D5}" type="sibTrans" cxnId="{E51F4F6D-37C9-41C7-9EBD-41F1C7D1C320}">
      <dgm:prSet/>
      <dgm:spPr/>
      <dgm:t>
        <a:bodyPr/>
        <a:lstStyle/>
        <a:p>
          <a:endParaRPr lang="zh-CN" altLang="en-US"/>
        </a:p>
      </dgm:t>
    </dgm:pt>
    <dgm:pt modelId="{D874E476-AE32-4848-9D74-F6CFA70A1DA3}">
      <dgm:prSet phldrT="[文本]"/>
      <dgm:spPr/>
      <dgm:t>
        <a:bodyPr/>
        <a:lstStyle/>
        <a:p>
          <a:r>
            <a:rPr lang="en-US" altLang="zh-CN" dirty="0" smtClean="0">
              <a:solidFill>
                <a:srgbClr val="FF0000"/>
              </a:solidFill>
              <a:latin typeface="Arial" pitchFamily="34" charset="0"/>
              <a:cs typeface="Arial" pitchFamily="34" charset="0"/>
            </a:rPr>
            <a:t>Prolin-cygnus-2.6</a:t>
          </a:r>
          <a:endParaRPr lang="zh-CN" altLang="en-US" dirty="0">
            <a:solidFill>
              <a:srgbClr val="FF0000"/>
            </a:solidFill>
            <a:latin typeface="Arial" pitchFamily="34" charset="0"/>
            <a:cs typeface="Arial" pitchFamily="34" charset="0"/>
          </a:endParaRPr>
        </a:p>
      </dgm:t>
    </dgm:pt>
    <dgm:pt modelId="{B7646001-2FF9-4DFA-8352-0251DF63A89D}" type="parTrans" cxnId="{E5810D83-FBD5-4725-A5D1-6A03400288B6}">
      <dgm:prSet/>
      <dgm:spPr/>
      <dgm:t>
        <a:bodyPr/>
        <a:lstStyle/>
        <a:p>
          <a:endParaRPr lang="zh-CN" altLang="en-US"/>
        </a:p>
      </dgm:t>
    </dgm:pt>
    <dgm:pt modelId="{37E2DC35-39E2-47B7-82E6-9AD4C032B74D}" type="sibTrans" cxnId="{E5810D83-FBD5-4725-A5D1-6A03400288B6}">
      <dgm:prSet/>
      <dgm:spPr/>
      <dgm:t>
        <a:bodyPr/>
        <a:lstStyle/>
        <a:p>
          <a:endParaRPr lang="zh-CN" altLang="en-US"/>
        </a:p>
      </dgm:t>
    </dgm:pt>
    <dgm:pt modelId="{8D5B25C8-ECCD-4AF5-AF9D-4C55991F9A84}">
      <dgm:prSet phldrT="[文本]"/>
      <dgm:spPr/>
      <dgm:t>
        <a:bodyPr/>
        <a:lstStyle/>
        <a:p>
          <a:r>
            <a:rPr lang="en-US" altLang="zh-CN" dirty="0" smtClean="0">
              <a:solidFill>
                <a:srgbClr val="FF0000"/>
              </a:solidFill>
              <a:latin typeface="Arial" pitchFamily="34" charset="0"/>
              <a:cs typeface="Arial" pitchFamily="34" charset="0"/>
            </a:rPr>
            <a:t>Prolin-cygnus-2.6</a:t>
          </a:r>
          <a:endParaRPr lang="zh-CN" altLang="en-US" dirty="0">
            <a:solidFill>
              <a:srgbClr val="FF0000"/>
            </a:solidFill>
            <a:latin typeface="Arial" pitchFamily="34" charset="0"/>
            <a:cs typeface="Arial" pitchFamily="34" charset="0"/>
          </a:endParaRPr>
        </a:p>
      </dgm:t>
    </dgm:pt>
    <dgm:pt modelId="{37239547-8813-47EB-9BF8-49ADE7FB33FF}" type="parTrans" cxnId="{98B897AA-89ED-4B38-BDCC-F10B49415AE5}">
      <dgm:prSet/>
      <dgm:spPr/>
      <dgm:t>
        <a:bodyPr/>
        <a:lstStyle/>
        <a:p>
          <a:endParaRPr lang="zh-CN" altLang="en-US"/>
        </a:p>
      </dgm:t>
    </dgm:pt>
    <dgm:pt modelId="{F7F95D51-2C29-4B0C-B689-E7BF86AA801D}" type="sibTrans" cxnId="{98B897AA-89ED-4B38-BDCC-F10B49415AE5}">
      <dgm:prSet/>
      <dgm:spPr/>
      <dgm:t>
        <a:bodyPr/>
        <a:lstStyle/>
        <a:p>
          <a:endParaRPr lang="zh-CN" altLang="en-US"/>
        </a:p>
      </dgm:t>
    </dgm:pt>
    <dgm:pt modelId="{2B5DFC92-98D4-4DC8-A33D-EDE6D9ED63F9}">
      <dgm:prSet/>
      <dgm:spPr/>
      <dgm:t>
        <a:bodyPr/>
        <a:lstStyle/>
        <a:p>
          <a:r>
            <a:rPr lang="en-US" altLang="zh-CN" dirty="0" smtClean="0">
              <a:latin typeface="Arial" pitchFamily="34" charset="0"/>
              <a:cs typeface="Arial" pitchFamily="34" charset="0"/>
            </a:rPr>
            <a:t>CPU </a:t>
          </a:r>
          <a:r>
            <a:rPr lang="en-US" altLang="zh-CN" dirty="0" smtClean="0">
              <a:solidFill>
                <a:srgbClr val="FF0000"/>
              </a:solidFill>
              <a:latin typeface="Arial" pitchFamily="34" charset="0"/>
              <a:cs typeface="Arial" pitchFamily="34" charset="0"/>
            </a:rPr>
            <a:t>BCM5893</a:t>
          </a:r>
          <a:r>
            <a:rPr lang="en-US" altLang="zh-CN" dirty="0" smtClean="0">
              <a:latin typeface="Arial" pitchFamily="34" charset="0"/>
              <a:cs typeface="Arial" pitchFamily="34" charset="0"/>
            </a:rPr>
            <a:t> 400MHz</a:t>
          </a:r>
          <a:endParaRPr lang="zh-CN" altLang="en-US" dirty="0">
            <a:latin typeface="Arial" pitchFamily="34" charset="0"/>
            <a:cs typeface="Arial" pitchFamily="34" charset="0"/>
          </a:endParaRPr>
        </a:p>
      </dgm:t>
    </dgm:pt>
    <dgm:pt modelId="{F2B5BF0A-7411-49A0-9562-986B4FECFF01}" type="parTrans" cxnId="{D700005F-31D4-43B5-BDBC-F3426F3C289C}">
      <dgm:prSet/>
      <dgm:spPr/>
      <dgm:t>
        <a:bodyPr/>
        <a:lstStyle/>
        <a:p>
          <a:endParaRPr lang="zh-CN" altLang="en-US"/>
        </a:p>
      </dgm:t>
    </dgm:pt>
    <dgm:pt modelId="{69566998-A7C2-4EE7-9FDD-A87F01F01AFF}" type="sibTrans" cxnId="{D700005F-31D4-43B5-BDBC-F3426F3C289C}">
      <dgm:prSet/>
      <dgm:spPr/>
      <dgm:t>
        <a:bodyPr/>
        <a:lstStyle/>
        <a:p>
          <a:endParaRPr lang="zh-CN" altLang="en-US"/>
        </a:p>
      </dgm:t>
    </dgm:pt>
    <dgm:pt modelId="{1E29782E-0134-4E11-8D7E-122F77536038}">
      <dgm:prSet/>
      <dgm:spPr/>
      <dgm:t>
        <a:bodyPr/>
        <a:lstStyle/>
        <a:p>
          <a:r>
            <a:rPr lang="en-US" altLang="zh-CN" dirty="0" smtClean="0">
              <a:latin typeface="Arial" pitchFamily="34" charset="0"/>
              <a:cs typeface="Arial" pitchFamily="34" charset="0"/>
            </a:rPr>
            <a:t>LCD 800*480</a:t>
          </a:r>
          <a:endParaRPr lang="zh-CN" altLang="en-US" dirty="0">
            <a:latin typeface="Arial" pitchFamily="34" charset="0"/>
            <a:cs typeface="Arial" pitchFamily="34" charset="0"/>
          </a:endParaRPr>
        </a:p>
      </dgm:t>
    </dgm:pt>
    <dgm:pt modelId="{B159A51B-BB1E-45FC-B2C5-0D6AEDB64031}" type="parTrans" cxnId="{874F0867-6ED8-4090-AD19-45331E877A7B}">
      <dgm:prSet/>
      <dgm:spPr/>
      <dgm:t>
        <a:bodyPr/>
        <a:lstStyle/>
        <a:p>
          <a:endParaRPr lang="zh-CN" altLang="en-US"/>
        </a:p>
      </dgm:t>
    </dgm:pt>
    <dgm:pt modelId="{64B761BB-BFA8-4708-A9BF-5EE601E60170}" type="sibTrans" cxnId="{874F0867-6ED8-4090-AD19-45331E877A7B}">
      <dgm:prSet/>
      <dgm:spPr/>
      <dgm:t>
        <a:bodyPr/>
        <a:lstStyle/>
        <a:p>
          <a:endParaRPr lang="zh-CN" altLang="en-US"/>
        </a:p>
      </dgm:t>
    </dgm:pt>
    <dgm:pt modelId="{2FD0D2D2-E7C4-456A-8C10-209320F363B4}">
      <dgm:prSet/>
      <dgm:spPr/>
      <dgm:t>
        <a:bodyPr/>
        <a:lstStyle/>
        <a:p>
          <a:r>
            <a:rPr lang="en-US" altLang="zh-CN" dirty="0" smtClean="0">
              <a:latin typeface="Arial" pitchFamily="34" charset="0"/>
              <a:cs typeface="Arial" pitchFamily="34" charset="0"/>
            </a:rPr>
            <a:t>RF</a:t>
          </a:r>
          <a:endParaRPr lang="zh-CN" altLang="en-US" dirty="0">
            <a:latin typeface="Arial" pitchFamily="34" charset="0"/>
            <a:cs typeface="Arial" pitchFamily="34" charset="0"/>
          </a:endParaRPr>
        </a:p>
      </dgm:t>
    </dgm:pt>
    <dgm:pt modelId="{483C4C87-8F47-4F0D-B22E-0014F739E022}" type="parTrans" cxnId="{2D3BED75-6F07-4087-8F68-53E9CCA9219E}">
      <dgm:prSet/>
      <dgm:spPr/>
      <dgm:t>
        <a:bodyPr/>
        <a:lstStyle/>
        <a:p>
          <a:endParaRPr lang="zh-CN" altLang="en-US"/>
        </a:p>
      </dgm:t>
    </dgm:pt>
    <dgm:pt modelId="{6029C716-7A19-47F6-82D1-F5BC340336EA}" type="sibTrans" cxnId="{2D3BED75-6F07-4087-8F68-53E9CCA9219E}">
      <dgm:prSet/>
      <dgm:spPr/>
      <dgm:t>
        <a:bodyPr/>
        <a:lstStyle/>
        <a:p>
          <a:endParaRPr lang="zh-CN" altLang="en-US"/>
        </a:p>
      </dgm:t>
    </dgm:pt>
    <dgm:pt modelId="{CB7321A0-7CC6-4B06-AF23-B0F8E8D3E9FD}">
      <dgm:prSet/>
      <dgm:spPr/>
      <dgm:t>
        <a:bodyPr/>
        <a:lstStyle/>
        <a:p>
          <a:r>
            <a:rPr lang="en-US" altLang="zh-CN" dirty="0" smtClean="0">
              <a:latin typeface="Arial" pitchFamily="34" charset="0"/>
              <a:cs typeface="Arial" pitchFamily="34" charset="0"/>
            </a:rPr>
            <a:t>ICC</a:t>
          </a:r>
          <a:endParaRPr lang="zh-CN" altLang="en-US" dirty="0">
            <a:latin typeface="Arial" pitchFamily="34" charset="0"/>
            <a:cs typeface="Arial" pitchFamily="34" charset="0"/>
          </a:endParaRPr>
        </a:p>
      </dgm:t>
    </dgm:pt>
    <dgm:pt modelId="{50666F07-B3D8-4529-A679-45D22757C25A}" type="parTrans" cxnId="{ED7EF838-CA98-42B1-8E83-472E59DB49AD}">
      <dgm:prSet/>
      <dgm:spPr/>
      <dgm:t>
        <a:bodyPr/>
        <a:lstStyle/>
        <a:p>
          <a:endParaRPr lang="zh-CN" altLang="en-US"/>
        </a:p>
      </dgm:t>
    </dgm:pt>
    <dgm:pt modelId="{6A26C51A-37B1-4443-99FD-D4E262A4C02B}" type="sibTrans" cxnId="{ED7EF838-CA98-42B1-8E83-472E59DB49AD}">
      <dgm:prSet/>
      <dgm:spPr/>
      <dgm:t>
        <a:bodyPr/>
        <a:lstStyle/>
        <a:p>
          <a:endParaRPr lang="zh-CN" altLang="en-US"/>
        </a:p>
      </dgm:t>
    </dgm:pt>
    <dgm:pt modelId="{449C36A4-2579-4284-A4B0-9F4FF1B158B3}">
      <dgm:prSet/>
      <dgm:spPr/>
      <dgm:t>
        <a:bodyPr/>
        <a:lstStyle/>
        <a:p>
          <a:r>
            <a:rPr lang="en-US" altLang="zh-CN" dirty="0" smtClean="0">
              <a:latin typeface="Arial" pitchFamily="34" charset="0"/>
              <a:cs typeface="Arial" pitchFamily="34" charset="0"/>
            </a:rPr>
            <a:t>MSR</a:t>
          </a:r>
          <a:endParaRPr lang="zh-CN" altLang="en-US" dirty="0">
            <a:latin typeface="Arial" pitchFamily="34" charset="0"/>
            <a:cs typeface="Arial" pitchFamily="34" charset="0"/>
          </a:endParaRPr>
        </a:p>
      </dgm:t>
    </dgm:pt>
    <dgm:pt modelId="{FEBF5954-F27C-4E0F-B7EE-09F238737FE9}" type="parTrans" cxnId="{EA782AFD-6B06-43BE-836C-BC5F55120749}">
      <dgm:prSet/>
      <dgm:spPr/>
      <dgm:t>
        <a:bodyPr/>
        <a:lstStyle/>
        <a:p>
          <a:endParaRPr lang="zh-CN" altLang="en-US"/>
        </a:p>
      </dgm:t>
    </dgm:pt>
    <dgm:pt modelId="{1477BD27-F74A-466D-A2D0-C64EA73D5865}" type="sibTrans" cxnId="{EA782AFD-6B06-43BE-836C-BC5F55120749}">
      <dgm:prSet/>
      <dgm:spPr/>
      <dgm:t>
        <a:bodyPr/>
        <a:lstStyle/>
        <a:p>
          <a:endParaRPr lang="zh-CN" altLang="en-US"/>
        </a:p>
      </dgm:t>
    </dgm:pt>
    <dgm:pt modelId="{A0DCECE9-1D61-48C5-8938-71F1AF225B8E}">
      <dgm:prSet/>
      <dgm:spPr/>
      <dgm:t>
        <a:bodyPr/>
        <a:lstStyle/>
        <a:p>
          <a:r>
            <a:rPr lang="en-US" altLang="zh-CN" dirty="0" smtClean="0">
              <a:latin typeface="Arial" pitchFamily="34" charset="0"/>
              <a:cs typeface="Arial" pitchFamily="34" charset="0"/>
            </a:rPr>
            <a:t>GPRS</a:t>
          </a:r>
          <a:endParaRPr lang="zh-CN" altLang="en-US" dirty="0">
            <a:latin typeface="Arial" pitchFamily="34" charset="0"/>
            <a:cs typeface="Arial" pitchFamily="34" charset="0"/>
          </a:endParaRPr>
        </a:p>
      </dgm:t>
    </dgm:pt>
    <dgm:pt modelId="{3EE28F9A-F707-473E-A19A-A1466B976488}" type="parTrans" cxnId="{E5C68619-7983-48E4-929E-AB158E8F0D3E}">
      <dgm:prSet/>
      <dgm:spPr/>
      <dgm:t>
        <a:bodyPr/>
        <a:lstStyle/>
        <a:p>
          <a:endParaRPr lang="zh-CN" altLang="en-US"/>
        </a:p>
      </dgm:t>
    </dgm:pt>
    <dgm:pt modelId="{B4E0CA7C-B084-419E-97F1-023D78972761}" type="sibTrans" cxnId="{E5C68619-7983-48E4-929E-AB158E8F0D3E}">
      <dgm:prSet/>
      <dgm:spPr/>
      <dgm:t>
        <a:bodyPr/>
        <a:lstStyle/>
        <a:p>
          <a:endParaRPr lang="zh-CN" altLang="en-US"/>
        </a:p>
      </dgm:t>
    </dgm:pt>
    <dgm:pt modelId="{C63E0E35-EB06-4ADA-B93F-55FD13540335}">
      <dgm:prSet/>
      <dgm:spPr/>
      <dgm:t>
        <a:bodyPr/>
        <a:lstStyle/>
        <a:p>
          <a:r>
            <a:rPr lang="en-US" altLang="zh-CN" dirty="0" err="1" smtClean="0">
              <a:latin typeface="Arial" pitchFamily="34" charset="0"/>
              <a:cs typeface="Arial" pitchFamily="34" charset="0"/>
            </a:rPr>
            <a:t>WiFi</a:t>
          </a:r>
          <a:endParaRPr lang="zh-CN" altLang="en-US" dirty="0">
            <a:latin typeface="Arial" pitchFamily="34" charset="0"/>
            <a:cs typeface="Arial" pitchFamily="34" charset="0"/>
          </a:endParaRPr>
        </a:p>
      </dgm:t>
    </dgm:pt>
    <dgm:pt modelId="{F8D861F3-45CE-43F5-81BF-CEC81324CD57}" type="parTrans" cxnId="{30F1B292-459B-4E32-865E-54F31F854A20}">
      <dgm:prSet/>
      <dgm:spPr/>
      <dgm:t>
        <a:bodyPr/>
        <a:lstStyle/>
        <a:p>
          <a:endParaRPr lang="zh-CN" altLang="en-US"/>
        </a:p>
      </dgm:t>
    </dgm:pt>
    <dgm:pt modelId="{4948EF27-B767-41F7-9D81-8B1595FA42A0}" type="sibTrans" cxnId="{30F1B292-459B-4E32-865E-54F31F854A20}">
      <dgm:prSet/>
      <dgm:spPr/>
      <dgm:t>
        <a:bodyPr/>
        <a:lstStyle/>
        <a:p>
          <a:endParaRPr lang="zh-CN" altLang="en-US"/>
        </a:p>
      </dgm:t>
    </dgm:pt>
    <dgm:pt modelId="{74F51491-FB87-46ED-B5FE-8C6E3973F43B}">
      <dgm:prSet/>
      <dgm:spPr/>
      <dgm:t>
        <a:bodyPr/>
        <a:lstStyle/>
        <a:p>
          <a:r>
            <a:rPr lang="en-US" altLang="zh-CN" dirty="0" smtClean="0">
              <a:latin typeface="Arial" pitchFamily="34" charset="0"/>
              <a:cs typeface="Arial" pitchFamily="34" charset="0"/>
            </a:rPr>
            <a:t>BT</a:t>
          </a:r>
          <a:endParaRPr lang="zh-CN" altLang="en-US" dirty="0">
            <a:latin typeface="Arial" pitchFamily="34" charset="0"/>
            <a:cs typeface="Arial" pitchFamily="34" charset="0"/>
          </a:endParaRPr>
        </a:p>
      </dgm:t>
    </dgm:pt>
    <dgm:pt modelId="{18388E44-F0B2-46FB-A0F2-6BDE987F4848}" type="parTrans" cxnId="{3B554DB7-15B9-4CDA-A127-0E047457D31D}">
      <dgm:prSet/>
      <dgm:spPr/>
      <dgm:t>
        <a:bodyPr/>
        <a:lstStyle/>
        <a:p>
          <a:endParaRPr lang="zh-CN" altLang="en-US"/>
        </a:p>
      </dgm:t>
    </dgm:pt>
    <dgm:pt modelId="{0067DAFC-30A3-4C7F-8C80-AA93AEC7AE97}" type="sibTrans" cxnId="{3B554DB7-15B9-4CDA-A127-0E047457D31D}">
      <dgm:prSet/>
      <dgm:spPr/>
      <dgm:t>
        <a:bodyPr/>
        <a:lstStyle/>
        <a:p>
          <a:endParaRPr lang="zh-CN" altLang="en-US"/>
        </a:p>
      </dgm:t>
    </dgm:pt>
    <dgm:pt modelId="{BE8C723B-15E5-43C2-91F9-ECDC4B0A758D}">
      <dgm:prSet/>
      <dgm:spPr/>
      <dgm:t>
        <a:bodyPr/>
        <a:lstStyle/>
        <a:p>
          <a:r>
            <a:rPr lang="en-US" altLang="zh-CN" dirty="0" smtClean="0">
              <a:latin typeface="Arial" pitchFamily="34" charset="0"/>
              <a:cs typeface="Arial" pitchFamily="34" charset="0"/>
            </a:rPr>
            <a:t>ETH</a:t>
          </a:r>
          <a:endParaRPr lang="zh-CN" altLang="en-US" dirty="0">
            <a:latin typeface="Arial" pitchFamily="34" charset="0"/>
            <a:cs typeface="Arial" pitchFamily="34" charset="0"/>
          </a:endParaRPr>
        </a:p>
      </dgm:t>
    </dgm:pt>
    <dgm:pt modelId="{EDC0F03C-B980-4979-9465-E3F8DDF53A97}" type="parTrans" cxnId="{1298FA34-E5AE-4385-9097-260020DAA13C}">
      <dgm:prSet/>
      <dgm:spPr/>
      <dgm:t>
        <a:bodyPr/>
        <a:lstStyle/>
        <a:p>
          <a:endParaRPr lang="zh-CN" altLang="en-US"/>
        </a:p>
      </dgm:t>
    </dgm:pt>
    <dgm:pt modelId="{1F5AC528-2BA4-4901-ADB3-4FA1AABB5FAE}" type="sibTrans" cxnId="{1298FA34-E5AE-4385-9097-260020DAA13C}">
      <dgm:prSet/>
      <dgm:spPr/>
      <dgm:t>
        <a:bodyPr/>
        <a:lstStyle/>
        <a:p>
          <a:endParaRPr lang="zh-CN" altLang="en-US"/>
        </a:p>
      </dgm:t>
    </dgm:pt>
    <dgm:pt modelId="{1A8BB68C-33C5-4C99-ACFA-A90BBE0ED911}">
      <dgm:prSet/>
      <dgm:spPr/>
      <dgm:t>
        <a:bodyPr/>
        <a:lstStyle/>
        <a:p>
          <a:r>
            <a:rPr lang="en-US" altLang="zh-CN" dirty="0" smtClean="0">
              <a:latin typeface="Arial" pitchFamily="34" charset="0"/>
              <a:cs typeface="Arial" pitchFamily="34" charset="0"/>
            </a:rPr>
            <a:t>PCI4.0  </a:t>
          </a:r>
          <a:endParaRPr lang="zh-CN" altLang="en-US" dirty="0">
            <a:latin typeface="Arial" pitchFamily="34" charset="0"/>
            <a:cs typeface="Arial" pitchFamily="34" charset="0"/>
          </a:endParaRPr>
        </a:p>
      </dgm:t>
    </dgm:pt>
    <dgm:pt modelId="{9CF25A92-A4D1-4CCA-9D6A-F5A8F5CFD938}" type="parTrans" cxnId="{F026225B-B55F-45E4-8FD7-5B8D5CAC02DE}">
      <dgm:prSet/>
      <dgm:spPr/>
      <dgm:t>
        <a:bodyPr/>
        <a:lstStyle/>
        <a:p>
          <a:endParaRPr lang="zh-CN" altLang="en-US"/>
        </a:p>
      </dgm:t>
    </dgm:pt>
    <dgm:pt modelId="{1459671C-6679-4937-9872-A6B4B800FD3D}" type="sibTrans" cxnId="{F026225B-B55F-45E4-8FD7-5B8D5CAC02DE}">
      <dgm:prSet/>
      <dgm:spPr/>
      <dgm:t>
        <a:bodyPr/>
        <a:lstStyle/>
        <a:p>
          <a:endParaRPr lang="zh-CN" altLang="en-US"/>
        </a:p>
      </dgm:t>
    </dgm:pt>
    <dgm:pt modelId="{56BA2C4F-20B2-498D-923A-A81F5F5FA734}">
      <dgm:prSet/>
      <dgm:spPr/>
      <dgm:t>
        <a:bodyPr/>
        <a:lstStyle/>
        <a:p>
          <a:r>
            <a:rPr lang="en-US" altLang="zh-CN" dirty="0" smtClean="0">
              <a:latin typeface="Arial" pitchFamily="34" charset="0"/>
              <a:cs typeface="Arial" pitchFamily="34" charset="0"/>
            </a:rPr>
            <a:t>CPU </a:t>
          </a:r>
          <a:r>
            <a:rPr lang="en-US" altLang="zh-CN" dirty="0" smtClean="0">
              <a:solidFill>
                <a:srgbClr val="FF0000"/>
              </a:solidFill>
              <a:latin typeface="Arial" pitchFamily="34" charset="0"/>
              <a:cs typeface="Arial" pitchFamily="34" charset="0"/>
            </a:rPr>
            <a:t>BCM5893 </a:t>
          </a:r>
          <a:r>
            <a:rPr lang="en-US" altLang="zh-CN" dirty="0" smtClean="0">
              <a:latin typeface="Arial" pitchFamily="34" charset="0"/>
              <a:cs typeface="Arial" pitchFamily="34" charset="0"/>
            </a:rPr>
            <a:t>400MHz</a:t>
          </a:r>
          <a:endParaRPr lang="zh-CN" altLang="en-US" dirty="0">
            <a:latin typeface="Arial" pitchFamily="34" charset="0"/>
            <a:cs typeface="Arial" pitchFamily="34" charset="0"/>
          </a:endParaRPr>
        </a:p>
      </dgm:t>
    </dgm:pt>
    <dgm:pt modelId="{78DE32E8-1AB0-4CA6-912D-134DFB2C3F50}" type="parTrans" cxnId="{05DC96F4-1680-459D-AB34-A0271FC824FF}">
      <dgm:prSet/>
      <dgm:spPr/>
      <dgm:t>
        <a:bodyPr/>
        <a:lstStyle/>
        <a:p>
          <a:endParaRPr lang="zh-CN" altLang="en-US"/>
        </a:p>
      </dgm:t>
    </dgm:pt>
    <dgm:pt modelId="{1CE66C9B-2E97-474F-89CE-D758F00BA6B4}" type="sibTrans" cxnId="{05DC96F4-1680-459D-AB34-A0271FC824FF}">
      <dgm:prSet/>
      <dgm:spPr/>
      <dgm:t>
        <a:bodyPr/>
        <a:lstStyle/>
        <a:p>
          <a:endParaRPr lang="zh-CN" altLang="en-US"/>
        </a:p>
      </dgm:t>
    </dgm:pt>
    <dgm:pt modelId="{8CE73089-7ADC-4601-837C-61C9EE4C4348}">
      <dgm:prSet/>
      <dgm:spPr/>
      <dgm:t>
        <a:bodyPr/>
        <a:lstStyle/>
        <a:p>
          <a:r>
            <a:rPr lang="en-US" altLang="zh-CN" dirty="0" smtClean="0">
              <a:latin typeface="Arial" pitchFamily="34" charset="0"/>
              <a:cs typeface="Arial" pitchFamily="34" charset="0"/>
            </a:rPr>
            <a:t>LCD 800*480</a:t>
          </a:r>
          <a:endParaRPr lang="zh-CN" altLang="en-US" dirty="0">
            <a:latin typeface="Arial" pitchFamily="34" charset="0"/>
            <a:cs typeface="Arial" pitchFamily="34" charset="0"/>
          </a:endParaRPr>
        </a:p>
      </dgm:t>
    </dgm:pt>
    <dgm:pt modelId="{81DA93D7-E1CB-4710-9184-A522CF2C36E5}" type="parTrans" cxnId="{C9F1B888-EF97-46F3-9797-FED7D83DA46B}">
      <dgm:prSet/>
      <dgm:spPr/>
      <dgm:t>
        <a:bodyPr/>
        <a:lstStyle/>
        <a:p>
          <a:endParaRPr lang="zh-CN" altLang="en-US"/>
        </a:p>
      </dgm:t>
    </dgm:pt>
    <dgm:pt modelId="{36D27F0E-7A39-4BCF-8AE3-11E3EE2F50EC}" type="sibTrans" cxnId="{C9F1B888-EF97-46F3-9797-FED7D83DA46B}">
      <dgm:prSet/>
      <dgm:spPr/>
      <dgm:t>
        <a:bodyPr/>
        <a:lstStyle/>
        <a:p>
          <a:endParaRPr lang="zh-CN" altLang="en-US"/>
        </a:p>
      </dgm:t>
    </dgm:pt>
    <dgm:pt modelId="{87666322-F822-445F-B6D6-9B5F0EF3C300}">
      <dgm:prSet/>
      <dgm:spPr/>
      <dgm:t>
        <a:bodyPr/>
        <a:lstStyle/>
        <a:p>
          <a:r>
            <a:rPr lang="en-US" altLang="zh-CN" dirty="0" smtClean="0">
              <a:latin typeface="Arial" pitchFamily="34" charset="0"/>
              <a:cs typeface="Arial" pitchFamily="34" charset="0"/>
            </a:rPr>
            <a:t>RF</a:t>
          </a:r>
          <a:endParaRPr lang="zh-CN" altLang="en-US" dirty="0">
            <a:latin typeface="Arial" pitchFamily="34" charset="0"/>
            <a:cs typeface="Arial" pitchFamily="34" charset="0"/>
          </a:endParaRPr>
        </a:p>
      </dgm:t>
    </dgm:pt>
    <dgm:pt modelId="{F7EFD375-38AC-4CF2-965B-7440CC9CC211}" type="parTrans" cxnId="{90500570-FFAE-42F5-8D08-FC75D04918CA}">
      <dgm:prSet/>
      <dgm:spPr/>
      <dgm:t>
        <a:bodyPr/>
        <a:lstStyle/>
        <a:p>
          <a:endParaRPr lang="zh-CN" altLang="en-US"/>
        </a:p>
      </dgm:t>
    </dgm:pt>
    <dgm:pt modelId="{3BEEA49D-ECDD-4EB2-A72D-2A750E7AE07D}" type="sibTrans" cxnId="{90500570-FFAE-42F5-8D08-FC75D04918CA}">
      <dgm:prSet/>
      <dgm:spPr/>
      <dgm:t>
        <a:bodyPr/>
        <a:lstStyle/>
        <a:p>
          <a:endParaRPr lang="zh-CN" altLang="en-US"/>
        </a:p>
      </dgm:t>
    </dgm:pt>
    <dgm:pt modelId="{AEB70F51-6C52-44A4-BC1B-F2FAF4CBC9AD}">
      <dgm:prSet/>
      <dgm:spPr/>
      <dgm:t>
        <a:bodyPr/>
        <a:lstStyle/>
        <a:p>
          <a:r>
            <a:rPr lang="en-US" altLang="zh-CN" dirty="0" smtClean="0">
              <a:latin typeface="Arial" pitchFamily="34" charset="0"/>
              <a:cs typeface="Arial" pitchFamily="34" charset="0"/>
            </a:rPr>
            <a:t>ICC</a:t>
          </a:r>
          <a:endParaRPr lang="zh-CN" altLang="en-US" dirty="0">
            <a:latin typeface="Arial" pitchFamily="34" charset="0"/>
            <a:cs typeface="Arial" pitchFamily="34" charset="0"/>
          </a:endParaRPr>
        </a:p>
      </dgm:t>
    </dgm:pt>
    <dgm:pt modelId="{99DBCD68-0601-4F9D-B695-4F70EE93BF1C}" type="parTrans" cxnId="{0C4117CE-76F2-4C43-88E3-0ABF1844570C}">
      <dgm:prSet/>
      <dgm:spPr/>
      <dgm:t>
        <a:bodyPr/>
        <a:lstStyle/>
        <a:p>
          <a:endParaRPr lang="zh-CN" altLang="en-US"/>
        </a:p>
      </dgm:t>
    </dgm:pt>
    <dgm:pt modelId="{B08C4E2D-BAA6-444F-A23D-4077FA9E880F}" type="sibTrans" cxnId="{0C4117CE-76F2-4C43-88E3-0ABF1844570C}">
      <dgm:prSet/>
      <dgm:spPr/>
      <dgm:t>
        <a:bodyPr/>
        <a:lstStyle/>
        <a:p>
          <a:endParaRPr lang="zh-CN" altLang="en-US"/>
        </a:p>
      </dgm:t>
    </dgm:pt>
    <dgm:pt modelId="{587D7DBA-AF48-404B-9A66-ED83573AAAD3}">
      <dgm:prSet/>
      <dgm:spPr/>
      <dgm:t>
        <a:bodyPr/>
        <a:lstStyle/>
        <a:p>
          <a:r>
            <a:rPr lang="en-US" altLang="zh-CN" dirty="0" smtClean="0">
              <a:latin typeface="Arial" pitchFamily="34" charset="0"/>
              <a:cs typeface="Arial" pitchFamily="34" charset="0"/>
            </a:rPr>
            <a:t>MSR</a:t>
          </a:r>
          <a:endParaRPr lang="zh-CN" altLang="en-US" dirty="0">
            <a:latin typeface="Arial" pitchFamily="34" charset="0"/>
            <a:cs typeface="Arial" pitchFamily="34" charset="0"/>
          </a:endParaRPr>
        </a:p>
      </dgm:t>
    </dgm:pt>
    <dgm:pt modelId="{08DFB01B-9FAA-413D-AA65-558CB2171831}" type="parTrans" cxnId="{E9294242-3FCB-4AAD-A87F-CC8945924A79}">
      <dgm:prSet/>
      <dgm:spPr/>
      <dgm:t>
        <a:bodyPr/>
        <a:lstStyle/>
        <a:p>
          <a:endParaRPr lang="zh-CN" altLang="en-US"/>
        </a:p>
      </dgm:t>
    </dgm:pt>
    <dgm:pt modelId="{6B00D7B5-DD06-4BCC-AC59-F32ED50D5A00}" type="sibTrans" cxnId="{E9294242-3FCB-4AAD-A87F-CC8945924A79}">
      <dgm:prSet/>
      <dgm:spPr/>
      <dgm:t>
        <a:bodyPr/>
        <a:lstStyle/>
        <a:p>
          <a:endParaRPr lang="zh-CN" altLang="en-US"/>
        </a:p>
      </dgm:t>
    </dgm:pt>
    <dgm:pt modelId="{43E16F4D-771B-45CA-886B-F4899DA52FC4}">
      <dgm:prSet/>
      <dgm:spPr/>
      <dgm:t>
        <a:bodyPr/>
        <a:lstStyle/>
        <a:p>
          <a:r>
            <a:rPr lang="en-US" altLang="zh-CN" dirty="0" smtClean="0">
              <a:latin typeface="Arial" pitchFamily="34" charset="0"/>
              <a:cs typeface="Arial" pitchFamily="34" charset="0"/>
            </a:rPr>
            <a:t>GPRS</a:t>
          </a:r>
          <a:endParaRPr lang="zh-CN" altLang="en-US" dirty="0">
            <a:latin typeface="Arial" pitchFamily="34" charset="0"/>
            <a:cs typeface="Arial" pitchFamily="34" charset="0"/>
          </a:endParaRPr>
        </a:p>
      </dgm:t>
    </dgm:pt>
    <dgm:pt modelId="{04936089-0210-469A-AEBA-30E919EB36A1}" type="parTrans" cxnId="{FAFB5A67-0391-4F28-9D8A-0507A3410479}">
      <dgm:prSet/>
      <dgm:spPr/>
      <dgm:t>
        <a:bodyPr/>
        <a:lstStyle/>
        <a:p>
          <a:endParaRPr lang="zh-CN" altLang="en-US"/>
        </a:p>
      </dgm:t>
    </dgm:pt>
    <dgm:pt modelId="{5D27393A-7CC4-4F59-900F-51CD544D60D9}" type="sibTrans" cxnId="{FAFB5A67-0391-4F28-9D8A-0507A3410479}">
      <dgm:prSet/>
      <dgm:spPr/>
      <dgm:t>
        <a:bodyPr/>
        <a:lstStyle/>
        <a:p>
          <a:endParaRPr lang="zh-CN" altLang="en-US"/>
        </a:p>
      </dgm:t>
    </dgm:pt>
    <dgm:pt modelId="{94171BC6-5C6E-4B24-A489-46C175FB357B}">
      <dgm:prSet/>
      <dgm:spPr/>
      <dgm:t>
        <a:bodyPr/>
        <a:lstStyle/>
        <a:p>
          <a:r>
            <a:rPr lang="en-US" altLang="zh-CN" dirty="0" err="1" smtClean="0">
              <a:latin typeface="Arial" pitchFamily="34" charset="0"/>
              <a:cs typeface="Arial" pitchFamily="34" charset="0"/>
            </a:rPr>
            <a:t>WiFi</a:t>
          </a:r>
          <a:endParaRPr lang="zh-CN" altLang="en-US" dirty="0">
            <a:latin typeface="Arial" pitchFamily="34" charset="0"/>
            <a:cs typeface="Arial" pitchFamily="34" charset="0"/>
          </a:endParaRPr>
        </a:p>
      </dgm:t>
    </dgm:pt>
    <dgm:pt modelId="{0CA0A545-33B2-4024-8F53-495915A57019}" type="parTrans" cxnId="{54EDF8B3-71C4-43E6-856F-4205EA0FAECD}">
      <dgm:prSet/>
      <dgm:spPr/>
      <dgm:t>
        <a:bodyPr/>
        <a:lstStyle/>
        <a:p>
          <a:endParaRPr lang="zh-CN" altLang="en-US"/>
        </a:p>
      </dgm:t>
    </dgm:pt>
    <dgm:pt modelId="{866ABAD5-73C2-4288-9000-CD73EA543B46}" type="sibTrans" cxnId="{54EDF8B3-71C4-43E6-856F-4205EA0FAECD}">
      <dgm:prSet/>
      <dgm:spPr/>
      <dgm:t>
        <a:bodyPr/>
        <a:lstStyle/>
        <a:p>
          <a:endParaRPr lang="zh-CN" altLang="en-US"/>
        </a:p>
      </dgm:t>
    </dgm:pt>
    <dgm:pt modelId="{13C8EFB3-AF8B-4109-9371-341A1FEE2B9A}">
      <dgm:prSet/>
      <dgm:spPr/>
      <dgm:t>
        <a:bodyPr/>
        <a:lstStyle/>
        <a:p>
          <a:r>
            <a:rPr lang="en-US" altLang="zh-CN" dirty="0" smtClean="0">
              <a:latin typeface="Arial" pitchFamily="34" charset="0"/>
              <a:cs typeface="Arial" pitchFamily="34" charset="0"/>
            </a:rPr>
            <a:t>BT</a:t>
          </a:r>
          <a:endParaRPr lang="zh-CN" altLang="en-US" dirty="0">
            <a:latin typeface="Arial" pitchFamily="34" charset="0"/>
            <a:cs typeface="Arial" pitchFamily="34" charset="0"/>
          </a:endParaRPr>
        </a:p>
      </dgm:t>
    </dgm:pt>
    <dgm:pt modelId="{E427C868-2960-4388-A349-8E1D810E9C28}" type="parTrans" cxnId="{3658544F-A732-4096-AFF5-83CDAE3C73A8}">
      <dgm:prSet/>
      <dgm:spPr/>
      <dgm:t>
        <a:bodyPr/>
        <a:lstStyle/>
        <a:p>
          <a:endParaRPr lang="zh-CN" altLang="en-US"/>
        </a:p>
      </dgm:t>
    </dgm:pt>
    <dgm:pt modelId="{8E7B62AF-6E60-45AD-9F9A-49AF11B640B8}" type="sibTrans" cxnId="{3658544F-A732-4096-AFF5-83CDAE3C73A8}">
      <dgm:prSet/>
      <dgm:spPr/>
      <dgm:t>
        <a:bodyPr/>
        <a:lstStyle/>
        <a:p>
          <a:endParaRPr lang="zh-CN" altLang="en-US"/>
        </a:p>
      </dgm:t>
    </dgm:pt>
    <dgm:pt modelId="{C88C3719-780A-4513-8826-70507967A52D}">
      <dgm:prSet/>
      <dgm:spPr/>
      <dgm:t>
        <a:bodyPr/>
        <a:lstStyle/>
        <a:p>
          <a:r>
            <a:rPr lang="en-US" altLang="zh-CN" dirty="0" smtClean="0">
              <a:latin typeface="Arial" pitchFamily="34" charset="0"/>
              <a:cs typeface="Arial" pitchFamily="34" charset="0"/>
            </a:rPr>
            <a:t>PCI4.0  </a:t>
          </a:r>
          <a:endParaRPr lang="zh-CN" altLang="en-US" dirty="0">
            <a:latin typeface="Arial" pitchFamily="34" charset="0"/>
            <a:cs typeface="Arial" pitchFamily="34" charset="0"/>
          </a:endParaRPr>
        </a:p>
      </dgm:t>
    </dgm:pt>
    <dgm:pt modelId="{3338C41C-BBA9-4257-9961-072D92DD13B9}" type="parTrans" cxnId="{95017FF7-62B8-4851-9886-B513EF61FC69}">
      <dgm:prSet/>
      <dgm:spPr/>
      <dgm:t>
        <a:bodyPr/>
        <a:lstStyle/>
        <a:p>
          <a:endParaRPr lang="zh-CN" altLang="en-US"/>
        </a:p>
      </dgm:t>
    </dgm:pt>
    <dgm:pt modelId="{3B6DC244-052B-4BB8-A441-48D940702EEC}" type="sibTrans" cxnId="{95017FF7-62B8-4851-9886-B513EF61FC69}">
      <dgm:prSet/>
      <dgm:spPr/>
      <dgm:t>
        <a:bodyPr/>
        <a:lstStyle/>
        <a:p>
          <a:endParaRPr lang="zh-CN" altLang="en-US"/>
        </a:p>
      </dgm:t>
    </dgm:pt>
    <dgm:pt modelId="{91BB6609-7FEE-4B70-B3CF-CDDD3EE2EFC6}">
      <dgm:prSet/>
      <dgm:spPr/>
      <dgm:t>
        <a:bodyPr/>
        <a:lstStyle/>
        <a:p>
          <a:r>
            <a:rPr lang="en-US" altLang="zh-CN" dirty="0" smtClean="0">
              <a:latin typeface="Arial" pitchFamily="34" charset="0"/>
              <a:cs typeface="Arial" pitchFamily="34" charset="0"/>
            </a:rPr>
            <a:t>ETH</a:t>
          </a:r>
          <a:endParaRPr lang="zh-CN" altLang="en-US" dirty="0">
            <a:latin typeface="Arial" pitchFamily="34" charset="0"/>
            <a:cs typeface="Arial" pitchFamily="34" charset="0"/>
          </a:endParaRPr>
        </a:p>
      </dgm:t>
    </dgm:pt>
    <dgm:pt modelId="{7D315CDA-8FE2-409F-B446-5562896F4308}" type="parTrans" cxnId="{E8543255-BD58-49DE-8BBE-E6478046EF04}">
      <dgm:prSet/>
      <dgm:spPr/>
      <dgm:t>
        <a:bodyPr/>
        <a:lstStyle/>
        <a:p>
          <a:endParaRPr lang="zh-CN" altLang="en-US"/>
        </a:p>
      </dgm:t>
    </dgm:pt>
    <dgm:pt modelId="{A178322B-DD01-4F21-8B5F-07C82E45BDC0}" type="sibTrans" cxnId="{E8543255-BD58-49DE-8BBE-E6478046EF04}">
      <dgm:prSet/>
      <dgm:spPr/>
      <dgm:t>
        <a:bodyPr/>
        <a:lstStyle/>
        <a:p>
          <a:endParaRPr lang="zh-CN" altLang="en-US"/>
        </a:p>
      </dgm:t>
    </dgm:pt>
    <dgm:pt modelId="{0272C86F-5800-4D37-928D-0C1C592F9E96}">
      <dgm:prSet/>
      <dgm:spPr/>
      <dgm:t>
        <a:bodyPr/>
        <a:lstStyle/>
        <a:p>
          <a:r>
            <a:rPr lang="en-US" altLang="zh-CN" dirty="0" smtClean="0">
              <a:latin typeface="Arial" pitchFamily="34" charset="0"/>
              <a:cs typeface="Arial" pitchFamily="34" charset="0"/>
            </a:rPr>
            <a:t>ETH</a:t>
          </a:r>
          <a:endParaRPr lang="zh-CN" altLang="en-US" dirty="0">
            <a:latin typeface="Arial" pitchFamily="34" charset="0"/>
            <a:cs typeface="Arial" pitchFamily="34" charset="0"/>
          </a:endParaRPr>
        </a:p>
      </dgm:t>
    </dgm:pt>
    <dgm:pt modelId="{5C269DD4-B44B-4555-9E64-560824BA84D3}" type="parTrans" cxnId="{33BB6D99-3D17-481A-BA38-BA92EA4CC354}">
      <dgm:prSet/>
      <dgm:spPr/>
      <dgm:t>
        <a:bodyPr/>
        <a:lstStyle/>
        <a:p>
          <a:endParaRPr lang="zh-CN" altLang="en-US"/>
        </a:p>
      </dgm:t>
    </dgm:pt>
    <dgm:pt modelId="{FB39BE0D-2C84-40DF-8650-12441C88391F}" type="sibTrans" cxnId="{33BB6D99-3D17-481A-BA38-BA92EA4CC354}">
      <dgm:prSet/>
      <dgm:spPr/>
      <dgm:t>
        <a:bodyPr/>
        <a:lstStyle/>
        <a:p>
          <a:endParaRPr lang="zh-CN" altLang="en-US"/>
        </a:p>
      </dgm:t>
    </dgm:pt>
    <dgm:pt modelId="{5B21ED5C-ED8A-4043-963E-D20F2F88EE4B}">
      <dgm:prSet/>
      <dgm:spPr/>
      <dgm:t>
        <a:bodyPr/>
        <a:lstStyle/>
        <a:p>
          <a:r>
            <a:rPr lang="en-US" altLang="zh-CN" dirty="0" smtClean="0">
              <a:latin typeface="Arial" pitchFamily="34" charset="0"/>
              <a:cs typeface="Arial" pitchFamily="34" charset="0"/>
            </a:rPr>
            <a:t>Modem</a:t>
          </a:r>
          <a:endParaRPr lang="zh-CN" altLang="en-US" dirty="0">
            <a:latin typeface="Arial" pitchFamily="34" charset="0"/>
            <a:cs typeface="Arial" pitchFamily="34" charset="0"/>
          </a:endParaRPr>
        </a:p>
      </dgm:t>
    </dgm:pt>
    <dgm:pt modelId="{6A073500-DE3B-48C4-BD8D-AC770739DCB7}" type="parTrans" cxnId="{DB5EFFD5-8E84-426F-AD85-2E2D79CDDE97}">
      <dgm:prSet/>
      <dgm:spPr/>
      <dgm:t>
        <a:bodyPr/>
        <a:lstStyle/>
        <a:p>
          <a:endParaRPr lang="zh-CN" altLang="en-US"/>
        </a:p>
      </dgm:t>
    </dgm:pt>
    <dgm:pt modelId="{AE741DE4-8BBC-4C62-A4E4-E82C86C27F55}" type="sibTrans" cxnId="{DB5EFFD5-8E84-426F-AD85-2E2D79CDDE97}">
      <dgm:prSet/>
      <dgm:spPr/>
      <dgm:t>
        <a:bodyPr/>
        <a:lstStyle/>
        <a:p>
          <a:endParaRPr lang="zh-CN" altLang="en-US"/>
        </a:p>
      </dgm:t>
    </dgm:pt>
    <dgm:pt modelId="{5E5ABF7B-4735-492F-ADFD-AB7791B6D071}">
      <dgm:prSet/>
      <dgm:spPr/>
      <dgm:t>
        <a:bodyPr/>
        <a:lstStyle/>
        <a:p>
          <a:r>
            <a:rPr lang="en-US" altLang="zh-CN" dirty="0" smtClean="0">
              <a:solidFill>
                <a:srgbClr val="FF0000"/>
              </a:solidFill>
              <a:latin typeface="Arial" pitchFamily="34" charset="0"/>
              <a:cs typeface="Arial" pitchFamily="34" charset="0"/>
            </a:rPr>
            <a:t>No physical numeric keys</a:t>
          </a:r>
          <a:endParaRPr lang="zh-CN" altLang="en-US" dirty="0">
            <a:solidFill>
              <a:srgbClr val="FF0000"/>
            </a:solidFill>
            <a:latin typeface="Arial" pitchFamily="34" charset="0"/>
            <a:cs typeface="Arial" pitchFamily="34" charset="0"/>
          </a:endParaRPr>
        </a:p>
      </dgm:t>
    </dgm:pt>
    <dgm:pt modelId="{F043DCEE-3FA8-4BC0-8693-5C3F1BA4F02A}" type="parTrans" cxnId="{6A51E07C-6349-4C43-814C-D9BDCCC9F6E8}">
      <dgm:prSet/>
      <dgm:spPr/>
      <dgm:t>
        <a:bodyPr/>
        <a:lstStyle/>
        <a:p>
          <a:endParaRPr lang="zh-CN" altLang="en-US"/>
        </a:p>
      </dgm:t>
    </dgm:pt>
    <dgm:pt modelId="{7B708A96-6892-4081-BB13-33681B7C5B43}" type="sibTrans" cxnId="{6A51E07C-6349-4C43-814C-D9BDCCC9F6E8}">
      <dgm:prSet/>
      <dgm:spPr/>
      <dgm:t>
        <a:bodyPr/>
        <a:lstStyle/>
        <a:p>
          <a:endParaRPr lang="zh-CN" altLang="en-US"/>
        </a:p>
      </dgm:t>
    </dgm:pt>
    <dgm:pt modelId="{BCAB5747-36B2-4CD4-8DD0-4ED7D7E5FF38}">
      <dgm:prSet custT="1"/>
      <dgm:spPr/>
      <dgm:t>
        <a:bodyPr/>
        <a:lstStyle/>
        <a:p>
          <a:r>
            <a:rPr lang="en-US" altLang="zh-CN" sz="2000" dirty="0" smtClean="0">
              <a:solidFill>
                <a:schemeClr val="tx1"/>
              </a:solidFill>
              <a:latin typeface="Times New Roman" pitchFamily="18" charset="0"/>
              <a:cs typeface="Times New Roman" pitchFamily="18" charset="0"/>
            </a:rPr>
            <a:t>Q90</a:t>
          </a:r>
          <a:endParaRPr lang="zh-CN" altLang="en-US" sz="2000" dirty="0">
            <a:solidFill>
              <a:schemeClr val="tx1"/>
            </a:solidFill>
            <a:latin typeface="Times New Roman" pitchFamily="18" charset="0"/>
            <a:cs typeface="Times New Roman" pitchFamily="18" charset="0"/>
          </a:endParaRPr>
        </a:p>
      </dgm:t>
    </dgm:pt>
    <dgm:pt modelId="{ED4F1E2A-94B9-44BD-B76F-410A4EA72573}" type="parTrans" cxnId="{2BF25212-ED2E-4672-9E43-DA1A9D61D9D1}">
      <dgm:prSet/>
      <dgm:spPr/>
      <dgm:t>
        <a:bodyPr/>
        <a:lstStyle/>
        <a:p>
          <a:endParaRPr lang="zh-CN" altLang="en-US"/>
        </a:p>
      </dgm:t>
    </dgm:pt>
    <dgm:pt modelId="{14F990EE-B514-4F29-9478-6564FF60DAD2}" type="sibTrans" cxnId="{2BF25212-ED2E-4672-9E43-DA1A9D61D9D1}">
      <dgm:prSet/>
      <dgm:spPr/>
      <dgm:t>
        <a:bodyPr/>
        <a:lstStyle/>
        <a:p>
          <a:endParaRPr lang="zh-CN" altLang="en-US"/>
        </a:p>
      </dgm:t>
    </dgm:pt>
    <dgm:pt modelId="{BBC9A859-B44F-42AF-878A-59BB7E42DA21}">
      <dgm:prSet custT="1"/>
      <dgm:spPr/>
      <dgm:t>
        <a:bodyPr/>
        <a:lstStyle/>
        <a:p>
          <a:r>
            <a:rPr lang="en-US" altLang="zh-CN" sz="2000" dirty="0" smtClean="0">
              <a:solidFill>
                <a:schemeClr val="tx1"/>
              </a:solidFill>
              <a:latin typeface="Times New Roman" pitchFamily="18" charset="0"/>
              <a:cs typeface="Times New Roman" pitchFamily="18" charset="0"/>
            </a:rPr>
            <a:t>Q30</a:t>
          </a:r>
          <a:endParaRPr lang="zh-CN" altLang="en-US" sz="2000" dirty="0">
            <a:solidFill>
              <a:schemeClr val="tx1"/>
            </a:solidFill>
            <a:latin typeface="Times New Roman" pitchFamily="18" charset="0"/>
            <a:cs typeface="Times New Roman" pitchFamily="18" charset="0"/>
          </a:endParaRPr>
        </a:p>
      </dgm:t>
    </dgm:pt>
    <dgm:pt modelId="{766B90CE-14DA-4313-8FAF-A0E0035E6D04}" type="parTrans" cxnId="{6A6F7221-3156-4A4B-8409-C6D3D5E1A4A6}">
      <dgm:prSet/>
      <dgm:spPr/>
      <dgm:t>
        <a:bodyPr/>
        <a:lstStyle/>
        <a:p>
          <a:endParaRPr lang="zh-CN" altLang="en-US"/>
        </a:p>
      </dgm:t>
    </dgm:pt>
    <dgm:pt modelId="{DE6DBD61-5747-462A-A424-9D8E8927C76A}" type="sibTrans" cxnId="{6A6F7221-3156-4A4B-8409-C6D3D5E1A4A6}">
      <dgm:prSet/>
      <dgm:spPr/>
      <dgm:t>
        <a:bodyPr/>
        <a:lstStyle/>
        <a:p>
          <a:endParaRPr lang="zh-CN" altLang="en-US"/>
        </a:p>
      </dgm:t>
    </dgm:pt>
    <dgm:pt modelId="{5E325535-ED58-4CA3-8276-2F7B641D9124}">
      <dgm:prSet/>
      <dgm:spPr/>
      <dgm:t>
        <a:bodyPr/>
        <a:lstStyle/>
        <a:p>
          <a:r>
            <a:rPr lang="en-US" altLang="zh-CN" smtClean="0">
              <a:solidFill>
                <a:srgbClr val="FF0000"/>
              </a:solidFill>
              <a:latin typeface="Arial" pitchFamily="34" charset="0"/>
              <a:cs typeface="Arial" pitchFamily="34" charset="0"/>
            </a:rPr>
            <a:t>Prolin-cygnus-2.6</a:t>
          </a:r>
          <a:endParaRPr lang="zh-CN" altLang="en-US"/>
        </a:p>
      </dgm:t>
    </dgm:pt>
    <dgm:pt modelId="{93A6F83F-2C61-4D53-BE99-B9315572168E}" type="parTrans" cxnId="{69342C3C-D8F0-46AF-B02A-D7CA1E7E58BC}">
      <dgm:prSet/>
      <dgm:spPr/>
      <dgm:t>
        <a:bodyPr/>
        <a:lstStyle/>
        <a:p>
          <a:endParaRPr lang="zh-CN" altLang="en-US"/>
        </a:p>
      </dgm:t>
    </dgm:pt>
    <dgm:pt modelId="{08B7AE82-2F89-4049-A848-E6CFA1EE1B52}" type="sibTrans" cxnId="{69342C3C-D8F0-46AF-B02A-D7CA1E7E58BC}">
      <dgm:prSet/>
      <dgm:spPr/>
      <dgm:t>
        <a:bodyPr/>
        <a:lstStyle/>
        <a:p>
          <a:endParaRPr lang="zh-CN" altLang="en-US"/>
        </a:p>
      </dgm:t>
    </dgm:pt>
    <dgm:pt modelId="{1D28C694-53FE-4891-9E77-72C5BF3995F5}">
      <dgm:prSet/>
      <dgm:spPr/>
      <dgm:t>
        <a:bodyPr/>
        <a:lstStyle/>
        <a:p>
          <a:r>
            <a:rPr lang="en-US" altLang="zh-CN" dirty="0" smtClean="0">
              <a:latin typeface="Arial" pitchFamily="34" charset="0"/>
              <a:cs typeface="Arial" pitchFamily="34" charset="0"/>
            </a:rPr>
            <a:t>CPU </a:t>
          </a:r>
          <a:r>
            <a:rPr lang="en-US" altLang="zh-CN" dirty="0" smtClean="0">
              <a:solidFill>
                <a:srgbClr val="FF0000"/>
              </a:solidFill>
              <a:latin typeface="Arial" pitchFamily="34" charset="0"/>
              <a:cs typeface="Arial" pitchFamily="34" charset="0"/>
            </a:rPr>
            <a:t>BCM58303 </a:t>
          </a:r>
          <a:r>
            <a:rPr lang="en-US" altLang="zh-CN" dirty="0" smtClean="0">
              <a:latin typeface="Arial" pitchFamily="34" charset="0"/>
              <a:cs typeface="Arial" pitchFamily="34" charset="0"/>
            </a:rPr>
            <a:t>1GHz</a:t>
          </a:r>
          <a:endParaRPr lang="zh-CN" altLang="en-US" dirty="0">
            <a:latin typeface="Arial" pitchFamily="34" charset="0"/>
            <a:cs typeface="Arial" pitchFamily="34" charset="0"/>
          </a:endParaRPr>
        </a:p>
      </dgm:t>
    </dgm:pt>
    <dgm:pt modelId="{2A338A12-04D6-4378-BBAF-9F672D514413}" type="parTrans" cxnId="{D4456241-2784-4B18-9DF4-0336DFB81D8E}">
      <dgm:prSet/>
      <dgm:spPr/>
      <dgm:t>
        <a:bodyPr/>
        <a:lstStyle/>
        <a:p>
          <a:endParaRPr lang="zh-CN" altLang="en-US"/>
        </a:p>
      </dgm:t>
    </dgm:pt>
    <dgm:pt modelId="{C34EC73A-544F-4BD3-88F6-5B0AF0215ACE}" type="sibTrans" cxnId="{D4456241-2784-4B18-9DF4-0336DFB81D8E}">
      <dgm:prSet/>
      <dgm:spPr/>
      <dgm:t>
        <a:bodyPr/>
        <a:lstStyle/>
        <a:p>
          <a:endParaRPr lang="zh-CN" altLang="en-US"/>
        </a:p>
      </dgm:t>
    </dgm:pt>
    <dgm:pt modelId="{AF0A890D-3859-47DC-B53F-3D1F0FE62FAE}">
      <dgm:prSet/>
      <dgm:spPr/>
      <dgm:t>
        <a:bodyPr/>
        <a:lstStyle/>
        <a:p>
          <a:r>
            <a:rPr lang="en-US" altLang="zh-CN" dirty="0" smtClean="0">
              <a:latin typeface="Arial" pitchFamily="34" charset="0"/>
              <a:cs typeface="Arial" pitchFamily="34" charset="0"/>
            </a:rPr>
            <a:t>LCD 480*800</a:t>
          </a:r>
          <a:endParaRPr lang="zh-CN" altLang="en-US" dirty="0">
            <a:latin typeface="Arial" pitchFamily="34" charset="0"/>
            <a:cs typeface="Arial" pitchFamily="34" charset="0"/>
          </a:endParaRPr>
        </a:p>
      </dgm:t>
    </dgm:pt>
    <dgm:pt modelId="{5B2A3A99-C5F0-4FBF-98CA-314AC671BE55}" type="parTrans" cxnId="{002470E1-A6B3-4471-8011-2375E256215B}">
      <dgm:prSet/>
      <dgm:spPr/>
      <dgm:t>
        <a:bodyPr/>
        <a:lstStyle/>
        <a:p>
          <a:endParaRPr lang="zh-CN" altLang="en-US"/>
        </a:p>
      </dgm:t>
    </dgm:pt>
    <dgm:pt modelId="{7FFB2953-5C27-43E3-8D88-7C06D5481C1B}" type="sibTrans" cxnId="{002470E1-A6B3-4471-8011-2375E256215B}">
      <dgm:prSet/>
      <dgm:spPr/>
      <dgm:t>
        <a:bodyPr/>
        <a:lstStyle/>
        <a:p>
          <a:endParaRPr lang="zh-CN" altLang="en-US"/>
        </a:p>
      </dgm:t>
    </dgm:pt>
    <dgm:pt modelId="{E381B993-D229-4FDC-97E0-0E6E5C2C85E0}">
      <dgm:prSet/>
      <dgm:spPr/>
      <dgm:t>
        <a:bodyPr/>
        <a:lstStyle/>
        <a:p>
          <a:r>
            <a:rPr lang="en-US" altLang="zh-CN" dirty="0" smtClean="0">
              <a:latin typeface="Arial" pitchFamily="34" charset="0"/>
              <a:cs typeface="Arial" pitchFamily="34" charset="0"/>
            </a:rPr>
            <a:t>RF</a:t>
          </a:r>
          <a:endParaRPr lang="zh-CN" altLang="en-US" dirty="0">
            <a:latin typeface="Arial" pitchFamily="34" charset="0"/>
            <a:cs typeface="Arial" pitchFamily="34" charset="0"/>
          </a:endParaRPr>
        </a:p>
      </dgm:t>
    </dgm:pt>
    <dgm:pt modelId="{F5C3132B-EC1F-4F6B-918A-F6CB5802BCC5}" type="parTrans" cxnId="{A13C5DA1-51C5-446C-A55F-2D7FD1B48C76}">
      <dgm:prSet/>
      <dgm:spPr/>
      <dgm:t>
        <a:bodyPr/>
        <a:lstStyle/>
        <a:p>
          <a:endParaRPr lang="zh-CN" altLang="en-US"/>
        </a:p>
      </dgm:t>
    </dgm:pt>
    <dgm:pt modelId="{16228E6F-0D47-4DC0-AB2C-AC3A848C1EF3}" type="sibTrans" cxnId="{A13C5DA1-51C5-446C-A55F-2D7FD1B48C76}">
      <dgm:prSet/>
      <dgm:spPr/>
      <dgm:t>
        <a:bodyPr/>
        <a:lstStyle/>
        <a:p>
          <a:endParaRPr lang="zh-CN" altLang="en-US"/>
        </a:p>
      </dgm:t>
    </dgm:pt>
    <dgm:pt modelId="{373FFFC9-C8CB-44AB-90D8-AB1DF51F5BC2}">
      <dgm:prSet/>
      <dgm:spPr/>
      <dgm:t>
        <a:bodyPr/>
        <a:lstStyle/>
        <a:p>
          <a:r>
            <a:rPr lang="en-US" altLang="zh-CN" smtClean="0">
              <a:latin typeface="Arial" pitchFamily="34" charset="0"/>
              <a:cs typeface="Arial" pitchFamily="34" charset="0"/>
            </a:rPr>
            <a:t>ICC</a:t>
          </a:r>
          <a:endParaRPr lang="zh-CN" altLang="en-US" dirty="0">
            <a:latin typeface="Arial" pitchFamily="34" charset="0"/>
            <a:cs typeface="Arial" pitchFamily="34" charset="0"/>
          </a:endParaRPr>
        </a:p>
      </dgm:t>
    </dgm:pt>
    <dgm:pt modelId="{56081D3B-ABB4-4D37-A365-E4447EF10AC8}" type="parTrans" cxnId="{D77144FF-9AB9-4294-892E-EFBB2A9A8C27}">
      <dgm:prSet/>
      <dgm:spPr/>
      <dgm:t>
        <a:bodyPr/>
        <a:lstStyle/>
        <a:p>
          <a:endParaRPr lang="zh-CN" altLang="en-US"/>
        </a:p>
      </dgm:t>
    </dgm:pt>
    <dgm:pt modelId="{682C8989-7CFE-4496-AD7F-58BC8BEF6620}" type="sibTrans" cxnId="{D77144FF-9AB9-4294-892E-EFBB2A9A8C27}">
      <dgm:prSet/>
      <dgm:spPr/>
      <dgm:t>
        <a:bodyPr/>
        <a:lstStyle/>
        <a:p>
          <a:endParaRPr lang="zh-CN" altLang="en-US"/>
        </a:p>
      </dgm:t>
    </dgm:pt>
    <dgm:pt modelId="{19C106BE-74DE-4762-94A3-C80EBA8FF7CF}">
      <dgm:prSet/>
      <dgm:spPr/>
      <dgm:t>
        <a:bodyPr/>
        <a:lstStyle/>
        <a:p>
          <a:r>
            <a:rPr lang="en-US" altLang="zh-CN" smtClean="0">
              <a:latin typeface="Arial" pitchFamily="34" charset="0"/>
              <a:cs typeface="Arial" pitchFamily="34" charset="0"/>
            </a:rPr>
            <a:t>MSR</a:t>
          </a:r>
          <a:endParaRPr lang="zh-CN" altLang="en-US" dirty="0">
            <a:latin typeface="Arial" pitchFamily="34" charset="0"/>
            <a:cs typeface="Arial" pitchFamily="34" charset="0"/>
          </a:endParaRPr>
        </a:p>
      </dgm:t>
    </dgm:pt>
    <dgm:pt modelId="{31EB5A91-FF2F-4B07-A024-851B2B1A3551}" type="parTrans" cxnId="{0DA8AF1A-C3DD-4568-9CE3-C90A431310F4}">
      <dgm:prSet/>
      <dgm:spPr/>
      <dgm:t>
        <a:bodyPr/>
        <a:lstStyle/>
        <a:p>
          <a:endParaRPr lang="zh-CN" altLang="en-US"/>
        </a:p>
      </dgm:t>
    </dgm:pt>
    <dgm:pt modelId="{1CCCB4E9-2416-4AA0-8614-50B80CBB85CD}" type="sibTrans" cxnId="{0DA8AF1A-C3DD-4568-9CE3-C90A431310F4}">
      <dgm:prSet/>
      <dgm:spPr/>
      <dgm:t>
        <a:bodyPr/>
        <a:lstStyle/>
        <a:p>
          <a:endParaRPr lang="zh-CN" altLang="en-US"/>
        </a:p>
      </dgm:t>
    </dgm:pt>
    <dgm:pt modelId="{8E199AE2-092F-4397-A3D1-EDD77457CD55}">
      <dgm:prSet/>
      <dgm:spPr/>
      <dgm:t>
        <a:bodyPr/>
        <a:lstStyle/>
        <a:p>
          <a:r>
            <a:rPr lang="en-US" altLang="zh-CN" smtClean="0">
              <a:latin typeface="Arial" pitchFamily="34" charset="0"/>
              <a:cs typeface="Arial" pitchFamily="34" charset="0"/>
            </a:rPr>
            <a:t>GPRS</a:t>
          </a:r>
          <a:endParaRPr lang="zh-CN" altLang="en-US" dirty="0">
            <a:latin typeface="Arial" pitchFamily="34" charset="0"/>
            <a:cs typeface="Arial" pitchFamily="34" charset="0"/>
          </a:endParaRPr>
        </a:p>
      </dgm:t>
    </dgm:pt>
    <dgm:pt modelId="{6AC9D342-C844-4227-9840-A11752F6F2D3}" type="parTrans" cxnId="{490BE943-86AB-424D-A008-4CCFDC3D8A56}">
      <dgm:prSet/>
      <dgm:spPr/>
      <dgm:t>
        <a:bodyPr/>
        <a:lstStyle/>
        <a:p>
          <a:endParaRPr lang="zh-CN" altLang="en-US"/>
        </a:p>
      </dgm:t>
    </dgm:pt>
    <dgm:pt modelId="{C663CA76-1273-4788-A5F1-4EF519D5D69A}" type="sibTrans" cxnId="{490BE943-86AB-424D-A008-4CCFDC3D8A56}">
      <dgm:prSet/>
      <dgm:spPr/>
      <dgm:t>
        <a:bodyPr/>
        <a:lstStyle/>
        <a:p>
          <a:endParaRPr lang="zh-CN" altLang="en-US"/>
        </a:p>
      </dgm:t>
    </dgm:pt>
    <dgm:pt modelId="{F49EEC5A-E923-44E8-9E1D-521372E5EC75}">
      <dgm:prSet/>
      <dgm:spPr/>
      <dgm:t>
        <a:bodyPr/>
        <a:lstStyle/>
        <a:p>
          <a:r>
            <a:rPr lang="en-US" altLang="zh-CN" smtClean="0">
              <a:latin typeface="Arial" pitchFamily="34" charset="0"/>
              <a:cs typeface="Arial" pitchFamily="34" charset="0"/>
            </a:rPr>
            <a:t>WiFi</a:t>
          </a:r>
          <a:endParaRPr lang="zh-CN" altLang="en-US" dirty="0">
            <a:latin typeface="Arial" pitchFamily="34" charset="0"/>
            <a:cs typeface="Arial" pitchFamily="34" charset="0"/>
          </a:endParaRPr>
        </a:p>
      </dgm:t>
    </dgm:pt>
    <dgm:pt modelId="{FF5CE656-3E89-4155-85C8-BF37C5C7DA68}" type="parTrans" cxnId="{B502290F-31CF-44C5-9AA3-9B3CF46736FC}">
      <dgm:prSet/>
      <dgm:spPr/>
      <dgm:t>
        <a:bodyPr/>
        <a:lstStyle/>
        <a:p>
          <a:endParaRPr lang="zh-CN" altLang="en-US"/>
        </a:p>
      </dgm:t>
    </dgm:pt>
    <dgm:pt modelId="{2EB040FE-4DE7-44E3-8F40-AFFB20F7F485}" type="sibTrans" cxnId="{B502290F-31CF-44C5-9AA3-9B3CF46736FC}">
      <dgm:prSet/>
      <dgm:spPr/>
      <dgm:t>
        <a:bodyPr/>
        <a:lstStyle/>
        <a:p>
          <a:endParaRPr lang="zh-CN" altLang="en-US"/>
        </a:p>
      </dgm:t>
    </dgm:pt>
    <dgm:pt modelId="{990189A0-DB60-478A-9F2B-B00D2998E9F8}">
      <dgm:prSet/>
      <dgm:spPr/>
      <dgm:t>
        <a:bodyPr/>
        <a:lstStyle/>
        <a:p>
          <a:r>
            <a:rPr lang="en-US" altLang="zh-CN" dirty="0" smtClean="0">
              <a:latin typeface="Arial" pitchFamily="34" charset="0"/>
              <a:cs typeface="Arial" pitchFamily="34" charset="0"/>
            </a:rPr>
            <a:t>BT</a:t>
          </a:r>
          <a:endParaRPr lang="zh-CN" altLang="en-US" dirty="0">
            <a:latin typeface="Arial" pitchFamily="34" charset="0"/>
            <a:cs typeface="Arial" pitchFamily="34" charset="0"/>
          </a:endParaRPr>
        </a:p>
      </dgm:t>
    </dgm:pt>
    <dgm:pt modelId="{5946660E-7C73-42A0-8C1A-5F2AD179AF02}" type="parTrans" cxnId="{4996B01B-A10A-4D9E-BC80-76DF9CDAE10F}">
      <dgm:prSet/>
      <dgm:spPr/>
      <dgm:t>
        <a:bodyPr/>
        <a:lstStyle/>
        <a:p>
          <a:endParaRPr lang="zh-CN" altLang="en-US"/>
        </a:p>
      </dgm:t>
    </dgm:pt>
    <dgm:pt modelId="{8D834AA6-4C9E-4EF5-9174-F0C276071185}" type="sibTrans" cxnId="{4996B01B-A10A-4D9E-BC80-76DF9CDAE10F}">
      <dgm:prSet/>
      <dgm:spPr/>
      <dgm:t>
        <a:bodyPr/>
        <a:lstStyle/>
        <a:p>
          <a:endParaRPr lang="zh-CN" altLang="en-US"/>
        </a:p>
      </dgm:t>
    </dgm:pt>
    <dgm:pt modelId="{2A5C3058-9D92-4D32-98E4-0530EAC6A778}">
      <dgm:prSet/>
      <dgm:spPr/>
      <dgm:t>
        <a:bodyPr/>
        <a:lstStyle/>
        <a:p>
          <a:r>
            <a:rPr lang="en-US" altLang="zh-CN" dirty="0" smtClean="0">
              <a:latin typeface="Arial" pitchFamily="34" charset="0"/>
              <a:cs typeface="Arial" pitchFamily="34" charset="0"/>
            </a:rPr>
            <a:t>ETH</a:t>
          </a:r>
          <a:endParaRPr lang="zh-CN" altLang="en-US" dirty="0">
            <a:latin typeface="Arial" pitchFamily="34" charset="0"/>
            <a:cs typeface="Arial" pitchFamily="34" charset="0"/>
          </a:endParaRPr>
        </a:p>
      </dgm:t>
    </dgm:pt>
    <dgm:pt modelId="{DCE91090-478F-4ED8-85C2-E5323E57F832}" type="parTrans" cxnId="{90611F24-E9DA-4D3D-B52C-53A2AAB8618B}">
      <dgm:prSet/>
      <dgm:spPr/>
      <dgm:t>
        <a:bodyPr/>
        <a:lstStyle/>
        <a:p>
          <a:endParaRPr lang="zh-CN" altLang="en-US"/>
        </a:p>
      </dgm:t>
    </dgm:pt>
    <dgm:pt modelId="{ADF36FA2-5016-4660-BD88-CA19AA747BCA}" type="sibTrans" cxnId="{90611F24-E9DA-4D3D-B52C-53A2AAB8618B}">
      <dgm:prSet/>
      <dgm:spPr/>
      <dgm:t>
        <a:bodyPr/>
        <a:lstStyle/>
        <a:p>
          <a:endParaRPr lang="zh-CN" altLang="en-US"/>
        </a:p>
      </dgm:t>
    </dgm:pt>
    <dgm:pt modelId="{05A09EAE-A7B8-430A-8006-B62026871EF2}">
      <dgm:prSet/>
      <dgm:spPr/>
      <dgm:t>
        <a:bodyPr/>
        <a:lstStyle/>
        <a:p>
          <a:r>
            <a:rPr lang="en-US" altLang="zh-CN" dirty="0" smtClean="0">
              <a:latin typeface="Arial" pitchFamily="34" charset="0"/>
              <a:cs typeface="Arial" pitchFamily="34" charset="0"/>
            </a:rPr>
            <a:t>PCI5.0 </a:t>
          </a:r>
          <a:endParaRPr lang="zh-CN" altLang="en-US" dirty="0">
            <a:latin typeface="Arial" pitchFamily="34" charset="0"/>
            <a:cs typeface="Arial" pitchFamily="34" charset="0"/>
          </a:endParaRPr>
        </a:p>
      </dgm:t>
    </dgm:pt>
    <dgm:pt modelId="{08507DFB-D30C-4C5C-8FFE-B29358106BB9}" type="parTrans" cxnId="{373B59A3-6D88-4149-8BA9-CA1A7415C4E4}">
      <dgm:prSet/>
      <dgm:spPr/>
      <dgm:t>
        <a:bodyPr/>
        <a:lstStyle/>
        <a:p>
          <a:endParaRPr lang="zh-CN" altLang="en-US"/>
        </a:p>
      </dgm:t>
    </dgm:pt>
    <dgm:pt modelId="{C261222D-CFE7-4A6B-894F-D2F5EE559102}" type="sibTrans" cxnId="{373B59A3-6D88-4149-8BA9-CA1A7415C4E4}">
      <dgm:prSet/>
      <dgm:spPr/>
      <dgm:t>
        <a:bodyPr/>
        <a:lstStyle/>
        <a:p>
          <a:endParaRPr lang="zh-CN" altLang="en-US"/>
        </a:p>
      </dgm:t>
    </dgm:pt>
    <dgm:pt modelId="{C80CE59D-0662-4F65-898E-9BA6ECCD75F6}">
      <dgm:prSet/>
      <dgm:spPr/>
      <dgm:t>
        <a:bodyPr/>
        <a:lstStyle/>
        <a:p>
          <a:r>
            <a:rPr lang="en-US" altLang="zh-CN" smtClean="0">
              <a:solidFill>
                <a:srgbClr val="FF0000"/>
              </a:solidFill>
              <a:latin typeface="Arial" pitchFamily="34" charset="0"/>
              <a:cs typeface="Arial" pitchFamily="34" charset="0"/>
            </a:rPr>
            <a:t>Prolin-cygnus-2.6</a:t>
          </a:r>
          <a:endParaRPr lang="zh-CN" altLang="en-US"/>
        </a:p>
      </dgm:t>
    </dgm:pt>
    <dgm:pt modelId="{05A40F9C-B96C-426F-BE0A-55E8113E1C94}" type="parTrans" cxnId="{019E9FA5-FEBB-4F1B-A5B2-0F0B27CF7864}">
      <dgm:prSet/>
      <dgm:spPr/>
      <dgm:t>
        <a:bodyPr/>
        <a:lstStyle/>
        <a:p>
          <a:endParaRPr lang="zh-CN" altLang="en-US"/>
        </a:p>
      </dgm:t>
    </dgm:pt>
    <dgm:pt modelId="{5E961D6B-6BD1-4BC0-A0C4-2B5DBC8DFCFB}" type="sibTrans" cxnId="{019E9FA5-FEBB-4F1B-A5B2-0F0B27CF7864}">
      <dgm:prSet/>
      <dgm:spPr/>
      <dgm:t>
        <a:bodyPr/>
        <a:lstStyle/>
        <a:p>
          <a:endParaRPr lang="zh-CN" altLang="en-US"/>
        </a:p>
      </dgm:t>
    </dgm:pt>
    <dgm:pt modelId="{4529256D-C222-47C1-A852-15AE2582DE03}">
      <dgm:prSet/>
      <dgm:spPr/>
      <dgm:t>
        <a:bodyPr/>
        <a:lstStyle/>
        <a:p>
          <a:r>
            <a:rPr lang="en-US" altLang="zh-CN" dirty="0" smtClean="0">
              <a:latin typeface="Arial" pitchFamily="34" charset="0"/>
              <a:cs typeface="Arial" pitchFamily="34" charset="0"/>
            </a:rPr>
            <a:t>CPU </a:t>
          </a:r>
          <a:r>
            <a:rPr lang="en-US" altLang="zh-CN" dirty="0" smtClean="0">
              <a:solidFill>
                <a:srgbClr val="FF0000"/>
              </a:solidFill>
              <a:latin typeface="Arial" pitchFamily="34" charset="0"/>
              <a:cs typeface="Arial" pitchFamily="34" charset="0"/>
            </a:rPr>
            <a:t>BCM58303 </a:t>
          </a:r>
          <a:r>
            <a:rPr lang="en-US" altLang="zh-CN" dirty="0" smtClean="0">
              <a:latin typeface="Arial" pitchFamily="34" charset="0"/>
              <a:cs typeface="Arial" pitchFamily="34" charset="0"/>
            </a:rPr>
            <a:t>1GHz</a:t>
          </a:r>
          <a:endParaRPr lang="zh-CN" altLang="en-US" dirty="0">
            <a:latin typeface="Arial" pitchFamily="34" charset="0"/>
            <a:cs typeface="Arial" pitchFamily="34" charset="0"/>
          </a:endParaRPr>
        </a:p>
      </dgm:t>
    </dgm:pt>
    <dgm:pt modelId="{25CBE61E-E53C-4293-A210-106274BBC57F}" type="parTrans" cxnId="{48E8DD54-74C4-4731-966A-348C285BCC0F}">
      <dgm:prSet/>
      <dgm:spPr/>
      <dgm:t>
        <a:bodyPr/>
        <a:lstStyle/>
        <a:p>
          <a:endParaRPr lang="zh-CN" altLang="en-US"/>
        </a:p>
      </dgm:t>
    </dgm:pt>
    <dgm:pt modelId="{3A60AF62-5EEB-451E-82AC-BBA9B4FAF514}" type="sibTrans" cxnId="{48E8DD54-74C4-4731-966A-348C285BCC0F}">
      <dgm:prSet/>
      <dgm:spPr/>
      <dgm:t>
        <a:bodyPr/>
        <a:lstStyle/>
        <a:p>
          <a:endParaRPr lang="zh-CN" altLang="en-US"/>
        </a:p>
      </dgm:t>
    </dgm:pt>
    <dgm:pt modelId="{9A62B62A-2400-4F23-8E71-CC1129DBD19A}">
      <dgm:prSet/>
      <dgm:spPr/>
      <dgm:t>
        <a:bodyPr/>
        <a:lstStyle/>
        <a:p>
          <a:r>
            <a:rPr lang="en-US" altLang="zh-CN" dirty="0" smtClean="0">
              <a:latin typeface="Arial" pitchFamily="34" charset="0"/>
              <a:cs typeface="Arial" pitchFamily="34" charset="0"/>
            </a:rPr>
            <a:t>LCD 800*480</a:t>
          </a:r>
          <a:endParaRPr lang="zh-CN" altLang="en-US" dirty="0">
            <a:latin typeface="Arial" pitchFamily="34" charset="0"/>
            <a:cs typeface="Arial" pitchFamily="34" charset="0"/>
          </a:endParaRPr>
        </a:p>
      </dgm:t>
    </dgm:pt>
    <dgm:pt modelId="{94A49D8D-02ED-4C65-AA14-22A697F8D224}" type="parTrans" cxnId="{CDEC91C9-7AE4-451F-9EC9-9815887098BB}">
      <dgm:prSet/>
      <dgm:spPr/>
      <dgm:t>
        <a:bodyPr/>
        <a:lstStyle/>
        <a:p>
          <a:endParaRPr lang="zh-CN" altLang="en-US"/>
        </a:p>
      </dgm:t>
    </dgm:pt>
    <dgm:pt modelId="{83287949-98BF-468D-9C01-88E12DAB1311}" type="sibTrans" cxnId="{CDEC91C9-7AE4-451F-9EC9-9815887098BB}">
      <dgm:prSet/>
      <dgm:spPr/>
      <dgm:t>
        <a:bodyPr/>
        <a:lstStyle/>
        <a:p>
          <a:endParaRPr lang="zh-CN" altLang="en-US"/>
        </a:p>
      </dgm:t>
    </dgm:pt>
    <dgm:pt modelId="{34A10730-A79E-4D13-A2B0-5BA045E57E6B}">
      <dgm:prSet/>
      <dgm:spPr/>
      <dgm:t>
        <a:bodyPr/>
        <a:lstStyle/>
        <a:p>
          <a:r>
            <a:rPr lang="en-US" altLang="zh-CN" dirty="0" smtClean="0">
              <a:latin typeface="Arial" pitchFamily="34" charset="0"/>
              <a:cs typeface="Arial" pitchFamily="34" charset="0"/>
            </a:rPr>
            <a:t>RF</a:t>
          </a:r>
          <a:endParaRPr lang="zh-CN" altLang="en-US" dirty="0">
            <a:latin typeface="Arial" pitchFamily="34" charset="0"/>
            <a:cs typeface="Arial" pitchFamily="34" charset="0"/>
          </a:endParaRPr>
        </a:p>
      </dgm:t>
    </dgm:pt>
    <dgm:pt modelId="{C7A602ED-79C2-41D1-9303-01A1C3132C35}" type="parTrans" cxnId="{32DE3CA4-CF1C-4A85-9494-C74BDB7A329C}">
      <dgm:prSet/>
      <dgm:spPr/>
      <dgm:t>
        <a:bodyPr/>
        <a:lstStyle/>
        <a:p>
          <a:endParaRPr lang="zh-CN" altLang="en-US"/>
        </a:p>
      </dgm:t>
    </dgm:pt>
    <dgm:pt modelId="{F094FBD4-C988-49E1-8CD7-8B425820397F}" type="sibTrans" cxnId="{32DE3CA4-CF1C-4A85-9494-C74BDB7A329C}">
      <dgm:prSet/>
      <dgm:spPr/>
      <dgm:t>
        <a:bodyPr/>
        <a:lstStyle/>
        <a:p>
          <a:endParaRPr lang="zh-CN" altLang="en-US"/>
        </a:p>
      </dgm:t>
    </dgm:pt>
    <dgm:pt modelId="{FA4F1D84-24B4-4DA3-B639-AD0C95A04C18}">
      <dgm:prSet/>
      <dgm:spPr/>
      <dgm:t>
        <a:bodyPr/>
        <a:lstStyle/>
        <a:p>
          <a:r>
            <a:rPr lang="en-US" altLang="zh-CN" smtClean="0">
              <a:latin typeface="Arial" pitchFamily="34" charset="0"/>
              <a:cs typeface="Arial" pitchFamily="34" charset="0"/>
            </a:rPr>
            <a:t>ICC</a:t>
          </a:r>
          <a:endParaRPr lang="zh-CN" altLang="en-US" dirty="0">
            <a:latin typeface="Arial" pitchFamily="34" charset="0"/>
            <a:cs typeface="Arial" pitchFamily="34" charset="0"/>
          </a:endParaRPr>
        </a:p>
      </dgm:t>
    </dgm:pt>
    <dgm:pt modelId="{F20F02A8-9064-4C64-A281-6B708B6FCF10}" type="parTrans" cxnId="{DB6969D5-B2EE-4036-BD2E-0D5B47A7544B}">
      <dgm:prSet/>
      <dgm:spPr/>
      <dgm:t>
        <a:bodyPr/>
        <a:lstStyle/>
        <a:p>
          <a:endParaRPr lang="zh-CN" altLang="en-US"/>
        </a:p>
      </dgm:t>
    </dgm:pt>
    <dgm:pt modelId="{E2CC8A43-1874-416B-BE4D-DD2CA809FBA7}" type="sibTrans" cxnId="{DB6969D5-B2EE-4036-BD2E-0D5B47A7544B}">
      <dgm:prSet/>
      <dgm:spPr/>
      <dgm:t>
        <a:bodyPr/>
        <a:lstStyle/>
        <a:p>
          <a:endParaRPr lang="zh-CN" altLang="en-US"/>
        </a:p>
      </dgm:t>
    </dgm:pt>
    <dgm:pt modelId="{E7AE77C8-2143-4E9B-B7CF-488FD6AD9081}">
      <dgm:prSet/>
      <dgm:spPr/>
      <dgm:t>
        <a:bodyPr/>
        <a:lstStyle/>
        <a:p>
          <a:r>
            <a:rPr lang="en-US" altLang="zh-CN" smtClean="0">
              <a:latin typeface="Arial" pitchFamily="34" charset="0"/>
              <a:cs typeface="Arial" pitchFamily="34" charset="0"/>
            </a:rPr>
            <a:t>MSR</a:t>
          </a:r>
          <a:endParaRPr lang="zh-CN" altLang="en-US" dirty="0">
            <a:latin typeface="Arial" pitchFamily="34" charset="0"/>
            <a:cs typeface="Arial" pitchFamily="34" charset="0"/>
          </a:endParaRPr>
        </a:p>
      </dgm:t>
    </dgm:pt>
    <dgm:pt modelId="{56B13750-387E-4497-83FE-A33E42BB99ED}" type="parTrans" cxnId="{30388B82-3109-49CD-8625-58183417357E}">
      <dgm:prSet/>
      <dgm:spPr/>
      <dgm:t>
        <a:bodyPr/>
        <a:lstStyle/>
        <a:p>
          <a:endParaRPr lang="zh-CN" altLang="en-US"/>
        </a:p>
      </dgm:t>
    </dgm:pt>
    <dgm:pt modelId="{54AC3C83-B8A7-4E1D-8B33-3F3B403C2C7C}" type="sibTrans" cxnId="{30388B82-3109-49CD-8625-58183417357E}">
      <dgm:prSet/>
      <dgm:spPr/>
      <dgm:t>
        <a:bodyPr/>
        <a:lstStyle/>
        <a:p>
          <a:endParaRPr lang="zh-CN" altLang="en-US"/>
        </a:p>
      </dgm:t>
    </dgm:pt>
    <dgm:pt modelId="{0F5984CD-81F9-42CB-88B2-560B34B31F89}">
      <dgm:prSet/>
      <dgm:spPr/>
      <dgm:t>
        <a:bodyPr/>
        <a:lstStyle/>
        <a:p>
          <a:r>
            <a:rPr lang="en-US" altLang="zh-CN" smtClean="0">
              <a:latin typeface="Arial" pitchFamily="34" charset="0"/>
              <a:cs typeface="Arial" pitchFamily="34" charset="0"/>
            </a:rPr>
            <a:t>GPRS</a:t>
          </a:r>
          <a:endParaRPr lang="zh-CN" altLang="en-US" dirty="0">
            <a:latin typeface="Arial" pitchFamily="34" charset="0"/>
            <a:cs typeface="Arial" pitchFamily="34" charset="0"/>
          </a:endParaRPr>
        </a:p>
      </dgm:t>
    </dgm:pt>
    <dgm:pt modelId="{D146178A-1D4C-4F39-A169-C78E1F041575}" type="parTrans" cxnId="{DAAC966F-CADE-4DAE-95EA-E707BF71E0E2}">
      <dgm:prSet/>
      <dgm:spPr/>
      <dgm:t>
        <a:bodyPr/>
        <a:lstStyle/>
        <a:p>
          <a:endParaRPr lang="zh-CN" altLang="en-US"/>
        </a:p>
      </dgm:t>
    </dgm:pt>
    <dgm:pt modelId="{66B15094-BB6A-48A1-B182-388EF646009E}" type="sibTrans" cxnId="{DAAC966F-CADE-4DAE-95EA-E707BF71E0E2}">
      <dgm:prSet/>
      <dgm:spPr/>
      <dgm:t>
        <a:bodyPr/>
        <a:lstStyle/>
        <a:p>
          <a:endParaRPr lang="zh-CN" altLang="en-US"/>
        </a:p>
      </dgm:t>
    </dgm:pt>
    <dgm:pt modelId="{07FBEC1C-79A3-42C1-BA13-892C12D6371D}">
      <dgm:prSet/>
      <dgm:spPr/>
      <dgm:t>
        <a:bodyPr/>
        <a:lstStyle/>
        <a:p>
          <a:r>
            <a:rPr lang="en-US" altLang="zh-CN" dirty="0" err="1" smtClean="0">
              <a:latin typeface="Arial" pitchFamily="34" charset="0"/>
              <a:cs typeface="Arial" pitchFamily="34" charset="0"/>
            </a:rPr>
            <a:t>WiFi</a:t>
          </a:r>
          <a:endParaRPr lang="zh-CN" altLang="en-US" dirty="0">
            <a:latin typeface="Arial" pitchFamily="34" charset="0"/>
            <a:cs typeface="Arial" pitchFamily="34" charset="0"/>
          </a:endParaRPr>
        </a:p>
      </dgm:t>
    </dgm:pt>
    <dgm:pt modelId="{6B456E37-A6E9-4D6A-AF14-CA2AC4B10ED5}" type="parTrans" cxnId="{B2A99353-8826-4928-939B-E4EEAC256A19}">
      <dgm:prSet/>
      <dgm:spPr/>
      <dgm:t>
        <a:bodyPr/>
        <a:lstStyle/>
        <a:p>
          <a:endParaRPr lang="zh-CN" altLang="en-US"/>
        </a:p>
      </dgm:t>
    </dgm:pt>
    <dgm:pt modelId="{67A218F5-A7D9-49A0-9C2B-D685DD661747}" type="sibTrans" cxnId="{B2A99353-8826-4928-939B-E4EEAC256A19}">
      <dgm:prSet/>
      <dgm:spPr/>
      <dgm:t>
        <a:bodyPr/>
        <a:lstStyle/>
        <a:p>
          <a:endParaRPr lang="zh-CN" altLang="en-US"/>
        </a:p>
      </dgm:t>
    </dgm:pt>
    <dgm:pt modelId="{E971DF66-C968-46DC-9C7B-773B44DBD072}">
      <dgm:prSet/>
      <dgm:spPr/>
      <dgm:t>
        <a:bodyPr/>
        <a:lstStyle/>
        <a:p>
          <a:r>
            <a:rPr lang="en-US" altLang="zh-CN" dirty="0" smtClean="0">
              <a:latin typeface="Arial" pitchFamily="34" charset="0"/>
              <a:cs typeface="Arial" pitchFamily="34" charset="0"/>
            </a:rPr>
            <a:t>BT</a:t>
          </a:r>
          <a:endParaRPr lang="zh-CN" altLang="en-US" dirty="0">
            <a:latin typeface="Arial" pitchFamily="34" charset="0"/>
            <a:cs typeface="Arial" pitchFamily="34" charset="0"/>
          </a:endParaRPr>
        </a:p>
      </dgm:t>
    </dgm:pt>
    <dgm:pt modelId="{C5DCF399-2A2E-4886-A9A3-1724029EBC51}" type="parTrans" cxnId="{5D0DBD33-5D12-47FB-9A15-429C8FE22686}">
      <dgm:prSet/>
      <dgm:spPr/>
      <dgm:t>
        <a:bodyPr/>
        <a:lstStyle/>
        <a:p>
          <a:endParaRPr lang="zh-CN" altLang="en-US"/>
        </a:p>
      </dgm:t>
    </dgm:pt>
    <dgm:pt modelId="{559F53BF-B8E4-402F-A7C0-6B2B1254A4CC}" type="sibTrans" cxnId="{5D0DBD33-5D12-47FB-9A15-429C8FE22686}">
      <dgm:prSet/>
      <dgm:spPr/>
      <dgm:t>
        <a:bodyPr/>
        <a:lstStyle/>
        <a:p>
          <a:endParaRPr lang="zh-CN" altLang="en-US"/>
        </a:p>
      </dgm:t>
    </dgm:pt>
    <dgm:pt modelId="{3679FAD8-C0A0-48E9-9DCF-B0EB67B2251F}">
      <dgm:prSet/>
      <dgm:spPr/>
      <dgm:t>
        <a:bodyPr/>
        <a:lstStyle/>
        <a:p>
          <a:r>
            <a:rPr lang="en-US" altLang="zh-CN" dirty="0" smtClean="0">
              <a:latin typeface="Arial" pitchFamily="34" charset="0"/>
              <a:cs typeface="Arial" pitchFamily="34" charset="0"/>
            </a:rPr>
            <a:t>ETH</a:t>
          </a:r>
          <a:endParaRPr lang="zh-CN" altLang="en-US" dirty="0">
            <a:latin typeface="Arial" pitchFamily="34" charset="0"/>
            <a:cs typeface="Arial" pitchFamily="34" charset="0"/>
          </a:endParaRPr>
        </a:p>
      </dgm:t>
    </dgm:pt>
    <dgm:pt modelId="{B8651398-C577-4421-B255-1C83D784C05C}" type="parTrans" cxnId="{028E6CCB-B7C1-4B61-AC86-2BC87729F4BC}">
      <dgm:prSet/>
      <dgm:spPr/>
      <dgm:t>
        <a:bodyPr/>
        <a:lstStyle/>
        <a:p>
          <a:endParaRPr lang="zh-CN" altLang="en-US"/>
        </a:p>
      </dgm:t>
    </dgm:pt>
    <dgm:pt modelId="{E2003AEF-9651-47FB-AC26-633A5E6A5692}" type="sibTrans" cxnId="{028E6CCB-B7C1-4B61-AC86-2BC87729F4BC}">
      <dgm:prSet/>
      <dgm:spPr/>
      <dgm:t>
        <a:bodyPr/>
        <a:lstStyle/>
        <a:p>
          <a:endParaRPr lang="zh-CN" altLang="en-US"/>
        </a:p>
      </dgm:t>
    </dgm:pt>
    <dgm:pt modelId="{BA87D9F6-5357-4C8D-BEE3-FE0B9A8F96DE}">
      <dgm:prSet/>
      <dgm:spPr/>
      <dgm:t>
        <a:bodyPr/>
        <a:lstStyle/>
        <a:p>
          <a:r>
            <a:rPr lang="en-US" altLang="zh-CN" dirty="0" smtClean="0">
              <a:latin typeface="Arial" pitchFamily="34" charset="0"/>
              <a:cs typeface="Arial" pitchFamily="34" charset="0"/>
            </a:rPr>
            <a:t>PCI5.0 </a:t>
          </a:r>
          <a:endParaRPr lang="zh-CN" altLang="en-US" dirty="0">
            <a:latin typeface="Arial" pitchFamily="34" charset="0"/>
            <a:cs typeface="Arial" pitchFamily="34" charset="0"/>
          </a:endParaRPr>
        </a:p>
      </dgm:t>
    </dgm:pt>
    <dgm:pt modelId="{4FC89ED3-C3E6-4CDA-A477-A424D0D66FBE}" type="parTrans" cxnId="{6752F00A-6D72-46BF-9976-A99902E48070}">
      <dgm:prSet/>
      <dgm:spPr/>
      <dgm:t>
        <a:bodyPr/>
        <a:lstStyle/>
        <a:p>
          <a:endParaRPr lang="zh-CN" altLang="en-US"/>
        </a:p>
      </dgm:t>
    </dgm:pt>
    <dgm:pt modelId="{6800BC17-893B-45D9-BF4B-9DD40FC58509}" type="sibTrans" cxnId="{6752F00A-6D72-46BF-9976-A99902E48070}">
      <dgm:prSet/>
      <dgm:spPr/>
      <dgm:t>
        <a:bodyPr/>
        <a:lstStyle/>
        <a:p>
          <a:endParaRPr lang="zh-CN" altLang="en-US"/>
        </a:p>
      </dgm:t>
    </dgm:pt>
    <dgm:pt modelId="{1696B225-9E1B-4331-9AD3-D8EA785FFB76}">
      <dgm:prSet/>
      <dgm:spPr/>
      <dgm:t>
        <a:bodyPr/>
        <a:lstStyle/>
        <a:p>
          <a:r>
            <a:rPr lang="en-US" altLang="zh-CN" dirty="0" smtClean="0">
              <a:solidFill>
                <a:srgbClr val="00B0F0"/>
              </a:solidFill>
              <a:latin typeface="Arial" pitchFamily="34" charset="0"/>
              <a:ea typeface="Arial Unicode MS" pitchFamily="34" charset="-122"/>
              <a:cs typeface="Arial" pitchFamily="34" charset="0"/>
            </a:rPr>
            <a:t>Camera</a:t>
          </a:r>
          <a:endParaRPr lang="zh-CN" altLang="en-US" dirty="0">
            <a:solidFill>
              <a:srgbClr val="00B0F0"/>
            </a:solidFill>
            <a:latin typeface="Arial" pitchFamily="34" charset="0"/>
            <a:cs typeface="Arial" pitchFamily="34" charset="0"/>
          </a:endParaRPr>
        </a:p>
      </dgm:t>
    </dgm:pt>
    <dgm:pt modelId="{D576A40B-52C1-4C2B-9D4E-E9091FEE74D3}" type="parTrans" cxnId="{5824805F-E7EA-40EE-B02C-58988EA3CD86}">
      <dgm:prSet/>
      <dgm:spPr/>
      <dgm:t>
        <a:bodyPr/>
        <a:lstStyle/>
        <a:p>
          <a:endParaRPr lang="zh-CN" altLang="en-US"/>
        </a:p>
      </dgm:t>
    </dgm:pt>
    <dgm:pt modelId="{D6331256-C7AC-45D0-A02C-05695739C8B2}" type="sibTrans" cxnId="{5824805F-E7EA-40EE-B02C-58988EA3CD86}">
      <dgm:prSet/>
      <dgm:spPr/>
      <dgm:t>
        <a:bodyPr/>
        <a:lstStyle/>
        <a:p>
          <a:endParaRPr lang="zh-CN" altLang="en-US"/>
        </a:p>
      </dgm:t>
    </dgm:pt>
    <dgm:pt modelId="{370EDA6A-D101-4F15-8A41-03D7CC79085D}">
      <dgm:prSet/>
      <dgm:spPr/>
      <dgm:t>
        <a:bodyPr/>
        <a:lstStyle/>
        <a:p>
          <a:r>
            <a:rPr lang="en-US" altLang="zh-CN" dirty="0" smtClean="0">
              <a:solidFill>
                <a:srgbClr val="00B0F0"/>
              </a:solidFill>
              <a:latin typeface="Arial" pitchFamily="34" charset="0"/>
              <a:ea typeface="Arial Unicode MS" pitchFamily="34" charset="-122"/>
              <a:cs typeface="Arial" pitchFamily="34" charset="0"/>
            </a:rPr>
            <a:t>Camera</a:t>
          </a:r>
          <a:endParaRPr lang="zh-CN" altLang="en-US" dirty="0">
            <a:solidFill>
              <a:srgbClr val="00B0F0"/>
            </a:solidFill>
            <a:latin typeface="Arial" pitchFamily="34" charset="0"/>
            <a:cs typeface="Arial" pitchFamily="34" charset="0"/>
          </a:endParaRPr>
        </a:p>
      </dgm:t>
    </dgm:pt>
    <dgm:pt modelId="{147A1B44-9791-4183-A716-A520C10A27E1}" type="parTrans" cxnId="{6D0A67E8-2B8C-43AC-92C1-067D311CE407}">
      <dgm:prSet/>
      <dgm:spPr/>
      <dgm:t>
        <a:bodyPr/>
        <a:lstStyle/>
        <a:p>
          <a:endParaRPr lang="zh-CN" altLang="en-US"/>
        </a:p>
      </dgm:t>
    </dgm:pt>
    <dgm:pt modelId="{9F876727-8AAC-4CC4-B179-9148243750A5}" type="sibTrans" cxnId="{6D0A67E8-2B8C-43AC-92C1-067D311CE407}">
      <dgm:prSet/>
      <dgm:spPr/>
      <dgm:t>
        <a:bodyPr/>
        <a:lstStyle/>
        <a:p>
          <a:endParaRPr lang="zh-CN" altLang="en-US"/>
        </a:p>
      </dgm:t>
    </dgm:pt>
    <dgm:pt modelId="{8DAB2C15-AF4C-4E13-A87B-5C0185DCD494}">
      <dgm:prSet/>
      <dgm:spPr/>
      <dgm:t>
        <a:bodyPr/>
        <a:lstStyle/>
        <a:p>
          <a:r>
            <a:rPr lang="en-US" altLang="zh-CN" dirty="0" smtClean="0">
              <a:solidFill>
                <a:srgbClr val="00B0F0"/>
              </a:solidFill>
              <a:latin typeface="Arial" pitchFamily="34" charset="0"/>
              <a:ea typeface="Arial Unicode MS" pitchFamily="34" charset="-122"/>
              <a:cs typeface="Arial" pitchFamily="34" charset="0"/>
            </a:rPr>
            <a:t>Camera</a:t>
          </a:r>
          <a:endParaRPr lang="zh-CN" altLang="en-US" dirty="0">
            <a:solidFill>
              <a:srgbClr val="00B0F0"/>
            </a:solidFill>
            <a:latin typeface="Arial" pitchFamily="34" charset="0"/>
            <a:cs typeface="Arial" pitchFamily="34" charset="0"/>
          </a:endParaRPr>
        </a:p>
      </dgm:t>
    </dgm:pt>
    <dgm:pt modelId="{374AA900-C188-415E-B2FD-EDE8403F9EE3}" type="parTrans" cxnId="{0BC75405-A5D8-4580-AB84-45168D7EAC94}">
      <dgm:prSet/>
      <dgm:spPr/>
      <dgm:t>
        <a:bodyPr/>
        <a:lstStyle/>
        <a:p>
          <a:endParaRPr lang="zh-CN" altLang="en-US"/>
        </a:p>
      </dgm:t>
    </dgm:pt>
    <dgm:pt modelId="{EB41266C-D0E1-460C-AEE5-F23C35896F0B}" type="sibTrans" cxnId="{0BC75405-A5D8-4580-AB84-45168D7EAC94}">
      <dgm:prSet/>
      <dgm:spPr/>
      <dgm:t>
        <a:bodyPr/>
        <a:lstStyle/>
        <a:p>
          <a:endParaRPr lang="zh-CN" altLang="en-US"/>
        </a:p>
      </dgm:t>
    </dgm:pt>
    <dgm:pt modelId="{659D7CC8-F24D-44B7-AD35-A8568C11D4BB}">
      <dgm:prSet/>
      <dgm:spPr/>
      <dgm:t>
        <a:bodyPr/>
        <a:lstStyle/>
        <a:p>
          <a:r>
            <a:rPr lang="en-US" altLang="zh-CN" dirty="0" smtClean="0">
              <a:solidFill>
                <a:srgbClr val="00B0F0"/>
              </a:solidFill>
              <a:latin typeface="Arial" pitchFamily="34" charset="0"/>
              <a:ea typeface="Arial Unicode MS" pitchFamily="34" charset="-122"/>
              <a:cs typeface="Arial" pitchFamily="34" charset="0"/>
            </a:rPr>
            <a:t>Camera</a:t>
          </a:r>
          <a:endParaRPr lang="zh-CN" altLang="en-US" dirty="0">
            <a:solidFill>
              <a:srgbClr val="00B0F0"/>
            </a:solidFill>
            <a:latin typeface="Arial" pitchFamily="34" charset="0"/>
            <a:cs typeface="Arial" pitchFamily="34" charset="0"/>
          </a:endParaRPr>
        </a:p>
      </dgm:t>
    </dgm:pt>
    <dgm:pt modelId="{8896D911-1ECD-4B1A-B92A-95AB16692292}" type="parTrans" cxnId="{02B39978-36FA-4720-964A-6EB5776C7554}">
      <dgm:prSet/>
      <dgm:spPr/>
      <dgm:t>
        <a:bodyPr/>
        <a:lstStyle/>
        <a:p>
          <a:endParaRPr lang="zh-CN" altLang="en-US"/>
        </a:p>
      </dgm:t>
    </dgm:pt>
    <dgm:pt modelId="{23B50FA0-1F34-43F9-8C15-739E94CE6CE7}" type="sibTrans" cxnId="{02B39978-36FA-4720-964A-6EB5776C7554}">
      <dgm:prSet/>
      <dgm:spPr/>
      <dgm:t>
        <a:bodyPr/>
        <a:lstStyle/>
        <a:p>
          <a:endParaRPr lang="zh-CN" altLang="en-US"/>
        </a:p>
      </dgm:t>
    </dgm:pt>
    <dgm:pt modelId="{0B5B0F38-4C95-443F-BED3-8065129F37FA}" type="pres">
      <dgm:prSet presAssocID="{BB75403F-AAAE-4C00-89B4-EA1E491EDEDD}" presName="Name0" presStyleCnt="0">
        <dgm:presLayoutVars>
          <dgm:dir/>
          <dgm:animLvl val="lvl"/>
          <dgm:resizeHandles val="exact"/>
        </dgm:presLayoutVars>
      </dgm:prSet>
      <dgm:spPr/>
      <dgm:t>
        <a:bodyPr/>
        <a:lstStyle/>
        <a:p>
          <a:endParaRPr lang="zh-CN" altLang="en-US"/>
        </a:p>
      </dgm:t>
    </dgm:pt>
    <dgm:pt modelId="{1CCD16CC-CDBC-46FD-BA43-718DF9ECFBAB}" type="pres">
      <dgm:prSet presAssocID="{FC962846-0D2F-4B04-96DE-EF5B3BA02A2A}" presName="composite" presStyleCnt="0"/>
      <dgm:spPr/>
    </dgm:pt>
    <dgm:pt modelId="{E89D7EAE-D008-4890-8D1B-C826FE1AE21A}" type="pres">
      <dgm:prSet presAssocID="{FC962846-0D2F-4B04-96DE-EF5B3BA02A2A}" presName="parTx" presStyleLbl="alignNode1" presStyleIdx="0" presStyleCnt="6">
        <dgm:presLayoutVars>
          <dgm:chMax val="0"/>
          <dgm:chPref val="0"/>
          <dgm:bulletEnabled val="1"/>
        </dgm:presLayoutVars>
      </dgm:prSet>
      <dgm:spPr/>
      <dgm:t>
        <a:bodyPr/>
        <a:lstStyle/>
        <a:p>
          <a:endParaRPr lang="zh-CN" altLang="en-US"/>
        </a:p>
      </dgm:t>
    </dgm:pt>
    <dgm:pt modelId="{687B8901-7DF8-4F0E-98B5-9BF79763B942}" type="pres">
      <dgm:prSet presAssocID="{FC962846-0D2F-4B04-96DE-EF5B3BA02A2A}" presName="desTx" presStyleLbl="alignAccFollowNode1" presStyleIdx="0" presStyleCnt="6">
        <dgm:presLayoutVars>
          <dgm:bulletEnabled val="1"/>
        </dgm:presLayoutVars>
      </dgm:prSet>
      <dgm:spPr/>
      <dgm:t>
        <a:bodyPr/>
        <a:lstStyle/>
        <a:p>
          <a:endParaRPr lang="zh-CN" altLang="en-US"/>
        </a:p>
      </dgm:t>
    </dgm:pt>
    <dgm:pt modelId="{11D5A9A4-D8BE-4900-816A-00253CBF4A09}" type="pres">
      <dgm:prSet presAssocID="{7E1BE656-3FE0-4978-84A1-A5C8B4F7C3CF}" presName="space" presStyleCnt="0"/>
      <dgm:spPr/>
    </dgm:pt>
    <dgm:pt modelId="{0844B9F2-AF5F-4204-8B58-063F5A616C11}" type="pres">
      <dgm:prSet presAssocID="{0C8D4285-913E-4137-B361-74E545152781}" presName="composite" presStyleCnt="0"/>
      <dgm:spPr/>
    </dgm:pt>
    <dgm:pt modelId="{DC67DC20-A09C-4C56-8ADD-6F54A5C07157}" type="pres">
      <dgm:prSet presAssocID="{0C8D4285-913E-4137-B361-74E545152781}" presName="parTx" presStyleLbl="alignNode1" presStyleIdx="1" presStyleCnt="6">
        <dgm:presLayoutVars>
          <dgm:chMax val="0"/>
          <dgm:chPref val="0"/>
          <dgm:bulletEnabled val="1"/>
        </dgm:presLayoutVars>
      </dgm:prSet>
      <dgm:spPr/>
      <dgm:t>
        <a:bodyPr/>
        <a:lstStyle/>
        <a:p>
          <a:endParaRPr lang="zh-CN" altLang="en-US"/>
        </a:p>
      </dgm:t>
    </dgm:pt>
    <dgm:pt modelId="{CE1D96B7-1D06-4189-9C37-EFC609F81E60}" type="pres">
      <dgm:prSet presAssocID="{0C8D4285-913E-4137-B361-74E545152781}" presName="desTx" presStyleLbl="alignAccFollowNode1" presStyleIdx="1" presStyleCnt="6">
        <dgm:presLayoutVars>
          <dgm:bulletEnabled val="1"/>
        </dgm:presLayoutVars>
      </dgm:prSet>
      <dgm:spPr/>
      <dgm:t>
        <a:bodyPr/>
        <a:lstStyle/>
        <a:p>
          <a:endParaRPr lang="zh-CN" altLang="en-US"/>
        </a:p>
      </dgm:t>
    </dgm:pt>
    <dgm:pt modelId="{054E7FF3-C444-40DE-A70C-AC645D7A28C6}" type="pres">
      <dgm:prSet presAssocID="{F20A0627-3E5F-479E-B5EE-469EEFC1E5F6}" presName="space" presStyleCnt="0"/>
      <dgm:spPr/>
    </dgm:pt>
    <dgm:pt modelId="{AA0562B2-8D90-4D02-BC7D-A46424C4A500}" type="pres">
      <dgm:prSet presAssocID="{DDC01EC5-DE20-4CB9-9E7B-3FCCED6D42DD}" presName="composite" presStyleCnt="0"/>
      <dgm:spPr/>
    </dgm:pt>
    <dgm:pt modelId="{F1DDB52C-5CDA-4C63-8721-CEAE17360BFE}" type="pres">
      <dgm:prSet presAssocID="{DDC01EC5-DE20-4CB9-9E7B-3FCCED6D42DD}" presName="parTx" presStyleLbl="alignNode1" presStyleIdx="2" presStyleCnt="6">
        <dgm:presLayoutVars>
          <dgm:chMax val="0"/>
          <dgm:chPref val="0"/>
          <dgm:bulletEnabled val="1"/>
        </dgm:presLayoutVars>
      </dgm:prSet>
      <dgm:spPr/>
      <dgm:t>
        <a:bodyPr/>
        <a:lstStyle/>
        <a:p>
          <a:endParaRPr lang="zh-CN" altLang="en-US"/>
        </a:p>
      </dgm:t>
    </dgm:pt>
    <dgm:pt modelId="{BA1D3B4D-7D6D-49AB-8BC2-84ABD2A80DA2}" type="pres">
      <dgm:prSet presAssocID="{DDC01EC5-DE20-4CB9-9E7B-3FCCED6D42DD}" presName="desTx" presStyleLbl="alignAccFollowNode1" presStyleIdx="2" presStyleCnt="6">
        <dgm:presLayoutVars>
          <dgm:bulletEnabled val="1"/>
        </dgm:presLayoutVars>
      </dgm:prSet>
      <dgm:spPr/>
      <dgm:t>
        <a:bodyPr/>
        <a:lstStyle/>
        <a:p>
          <a:endParaRPr lang="zh-CN" altLang="en-US"/>
        </a:p>
      </dgm:t>
    </dgm:pt>
    <dgm:pt modelId="{38D7A76C-1944-4A80-8991-E5B9EE158A6F}" type="pres">
      <dgm:prSet presAssocID="{AB358C13-8B76-469A-B236-CEDF9AB19E1E}" presName="space" presStyleCnt="0"/>
      <dgm:spPr/>
    </dgm:pt>
    <dgm:pt modelId="{CAD6B671-B52A-4135-8ABF-9072AEC3930D}" type="pres">
      <dgm:prSet presAssocID="{CE29A948-BE94-46AA-9197-1D323932425B}" presName="composite" presStyleCnt="0"/>
      <dgm:spPr/>
    </dgm:pt>
    <dgm:pt modelId="{5A6CADD9-ABE6-4B99-B043-0E0DC767FE5B}" type="pres">
      <dgm:prSet presAssocID="{CE29A948-BE94-46AA-9197-1D323932425B}" presName="parTx" presStyleLbl="alignNode1" presStyleIdx="3" presStyleCnt="6">
        <dgm:presLayoutVars>
          <dgm:chMax val="0"/>
          <dgm:chPref val="0"/>
          <dgm:bulletEnabled val="1"/>
        </dgm:presLayoutVars>
      </dgm:prSet>
      <dgm:spPr/>
      <dgm:t>
        <a:bodyPr/>
        <a:lstStyle/>
        <a:p>
          <a:endParaRPr lang="zh-CN" altLang="en-US"/>
        </a:p>
      </dgm:t>
    </dgm:pt>
    <dgm:pt modelId="{31A6C105-EE8E-431E-B75C-2761B2C90001}" type="pres">
      <dgm:prSet presAssocID="{CE29A948-BE94-46AA-9197-1D323932425B}" presName="desTx" presStyleLbl="alignAccFollowNode1" presStyleIdx="3" presStyleCnt="6">
        <dgm:presLayoutVars>
          <dgm:bulletEnabled val="1"/>
        </dgm:presLayoutVars>
      </dgm:prSet>
      <dgm:spPr/>
      <dgm:t>
        <a:bodyPr/>
        <a:lstStyle/>
        <a:p>
          <a:endParaRPr lang="zh-CN" altLang="en-US"/>
        </a:p>
      </dgm:t>
    </dgm:pt>
    <dgm:pt modelId="{F6C3D407-4122-47B4-AB6E-B5B072B0E0E4}" type="pres">
      <dgm:prSet presAssocID="{EFAA3C2E-6DFA-467F-9784-5FAFC80FC2C1}" presName="space" presStyleCnt="0"/>
      <dgm:spPr/>
    </dgm:pt>
    <dgm:pt modelId="{4F7D73D9-B1AC-4905-856D-8944FF0C6063}" type="pres">
      <dgm:prSet presAssocID="{BCAB5747-36B2-4CD4-8DD0-4ED7D7E5FF38}" presName="composite" presStyleCnt="0"/>
      <dgm:spPr/>
    </dgm:pt>
    <dgm:pt modelId="{2CF661C1-9A65-4BEE-9366-6448DEB7E3EE}" type="pres">
      <dgm:prSet presAssocID="{BCAB5747-36B2-4CD4-8DD0-4ED7D7E5FF38}" presName="parTx" presStyleLbl="alignNode1" presStyleIdx="4" presStyleCnt="6">
        <dgm:presLayoutVars>
          <dgm:chMax val="0"/>
          <dgm:chPref val="0"/>
          <dgm:bulletEnabled val="1"/>
        </dgm:presLayoutVars>
      </dgm:prSet>
      <dgm:spPr/>
      <dgm:t>
        <a:bodyPr/>
        <a:lstStyle/>
        <a:p>
          <a:endParaRPr lang="zh-CN" altLang="en-US"/>
        </a:p>
      </dgm:t>
    </dgm:pt>
    <dgm:pt modelId="{94D76E7A-94A4-440E-BD19-745F80A72322}" type="pres">
      <dgm:prSet presAssocID="{BCAB5747-36B2-4CD4-8DD0-4ED7D7E5FF38}" presName="desTx" presStyleLbl="alignAccFollowNode1" presStyleIdx="4" presStyleCnt="6">
        <dgm:presLayoutVars>
          <dgm:bulletEnabled val="1"/>
        </dgm:presLayoutVars>
      </dgm:prSet>
      <dgm:spPr/>
      <dgm:t>
        <a:bodyPr/>
        <a:lstStyle/>
        <a:p>
          <a:endParaRPr lang="zh-CN" altLang="en-US"/>
        </a:p>
      </dgm:t>
    </dgm:pt>
    <dgm:pt modelId="{82A9D2DE-65A6-4F89-8DCE-520A05A18927}" type="pres">
      <dgm:prSet presAssocID="{14F990EE-B514-4F29-9478-6564FF60DAD2}" presName="space" presStyleCnt="0"/>
      <dgm:spPr/>
    </dgm:pt>
    <dgm:pt modelId="{462E35A2-2D08-410C-A27D-0194D8161ECC}" type="pres">
      <dgm:prSet presAssocID="{BBC9A859-B44F-42AF-878A-59BB7E42DA21}" presName="composite" presStyleCnt="0"/>
      <dgm:spPr/>
    </dgm:pt>
    <dgm:pt modelId="{3111F9A9-56D7-485E-AEC1-4E072C0E0095}" type="pres">
      <dgm:prSet presAssocID="{BBC9A859-B44F-42AF-878A-59BB7E42DA21}" presName="parTx" presStyleLbl="alignNode1" presStyleIdx="5" presStyleCnt="6">
        <dgm:presLayoutVars>
          <dgm:chMax val="0"/>
          <dgm:chPref val="0"/>
          <dgm:bulletEnabled val="1"/>
        </dgm:presLayoutVars>
      </dgm:prSet>
      <dgm:spPr/>
      <dgm:t>
        <a:bodyPr/>
        <a:lstStyle/>
        <a:p>
          <a:endParaRPr lang="zh-CN" altLang="en-US"/>
        </a:p>
      </dgm:t>
    </dgm:pt>
    <dgm:pt modelId="{A4D94FDF-3C46-4DF0-A8B6-2696DDF9C668}" type="pres">
      <dgm:prSet presAssocID="{BBC9A859-B44F-42AF-878A-59BB7E42DA21}" presName="desTx" presStyleLbl="alignAccFollowNode1" presStyleIdx="5" presStyleCnt="6">
        <dgm:presLayoutVars>
          <dgm:bulletEnabled val="1"/>
        </dgm:presLayoutVars>
      </dgm:prSet>
      <dgm:spPr/>
      <dgm:t>
        <a:bodyPr/>
        <a:lstStyle/>
        <a:p>
          <a:endParaRPr lang="zh-CN" altLang="en-US"/>
        </a:p>
      </dgm:t>
    </dgm:pt>
  </dgm:ptLst>
  <dgm:cxnLst>
    <dgm:cxn modelId="{019E9FA5-FEBB-4F1B-A5B2-0F0B27CF7864}" srcId="{BBC9A859-B44F-42AF-878A-59BB7E42DA21}" destId="{C80CE59D-0662-4F65-898E-9BA6ECCD75F6}" srcOrd="0" destOrd="0" parTransId="{05A40F9C-B96C-426F-BE0A-55E8113E1C94}" sibTransId="{5E961D6B-6BD1-4BC0-A0C4-2B5DBC8DFCFB}"/>
    <dgm:cxn modelId="{CD0FD876-A16C-4DC2-A5BB-3246EC172BD7}" type="presOf" srcId="{2B5DFC92-98D4-4DC8-A33D-EDE6D9ED63F9}" destId="{687B8901-7DF8-4F0E-98B5-9BF79763B942}" srcOrd="0" destOrd="1" presId="urn:microsoft.com/office/officeart/2005/8/layout/hList1"/>
    <dgm:cxn modelId="{985418EF-C4F3-4A0B-9DB8-78C60B0EA163}" type="presOf" srcId="{92834F8A-17B5-4A53-A708-ABA1F7134AE5}" destId="{31A6C105-EE8E-431E-B75C-2761B2C90001}" srcOrd="0" destOrd="8" presId="urn:microsoft.com/office/officeart/2005/8/layout/hList1"/>
    <dgm:cxn modelId="{48E8DD54-74C4-4731-966A-348C285BCC0F}" srcId="{BBC9A859-B44F-42AF-878A-59BB7E42DA21}" destId="{4529256D-C222-47C1-A852-15AE2582DE03}" srcOrd="1" destOrd="0" parTransId="{25CBE61E-E53C-4293-A210-106274BBC57F}" sibTransId="{3A60AF62-5EEB-451E-82AC-BBA9B4FAF514}"/>
    <dgm:cxn modelId="{874F0867-6ED8-4090-AD19-45331E877A7B}" srcId="{FC962846-0D2F-4B04-96DE-EF5B3BA02A2A}" destId="{1E29782E-0134-4E11-8D7E-122F77536038}" srcOrd="2" destOrd="0" parTransId="{B159A51B-BB1E-45FC-B2C5-0D6AEDB64031}" sibTransId="{64B761BB-BFA8-4708-A9BF-5EE601E60170}"/>
    <dgm:cxn modelId="{B9A5DC6F-A5A6-4DE4-A0ED-5DF182B1BFF8}" type="presOf" srcId="{74F51491-FB87-46ED-B5FE-8C6E3973F43B}" destId="{687B8901-7DF8-4F0E-98B5-9BF79763B942}" srcOrd="0" destOrd="8" presId="urn:microsoft.com/office/officeart/2005/8/layout/hList1"/>
    <dgm:cxn modelId="{A0538F23-D99E-4AF7-9BE6-88AD98468B27}" type="presOf" srcId="{BBC9A859-B44F-42AF-878A-59BB7E42DA21}" destId="{3111F9A9-56D7-485E-AEC1-4E072C0E0095}" srcOrd="0" destOrd="0" presId="urn:microsoft.com/office/officeart/2005/8/layout/hList1"/>
    <dgm:cxn modelId="{EA782AFD-6B06-43BE-836C-BC5F55120749}" srcId="{FC962846-0D2F-4B04-96DE-EF5B3BA02A2A}" destId="{449C36A4-2579-4284-A4B0-9F4FF1B158B3}" srcOrd="5" destOrd="0" parTransId="{FEBF5954-F27C-4E0F-B7EE-09F238737FE9}" sibTransId="{1477BD27-F74A-466D-A2D0-C64EA73D5865}"/>
    <dgm:cxn modelId="{A13C5DA1-51C5-446C-A55F-2D7FD1B48C76}" srcId="{BCAB5747-36B2-4CD4-8DD0-4ED7D7E5FF38}" destId="{E381B993-D229-4FDC-97E0-0E6E5C2C85E0}" srcOrd="4" destOrd="0" parTransId="{F5C3132B-EC1F-4F6B-918A-F6CB5802BCC5}" sibTransId="{16228E6F-0D47-4DC0-AB2C-AC3A848C1EF3}"/>
    <dgm:cxn modelId="{CE4CC012-B778-448F-91B0-E0D9DE87AFDC}" type="presOf" srcId="{587D7DBA-AF48-404B-9A66-ED83573AAAD3}" destId="{CE1D96B7-1D06-4189-9C37-EFC609F81E60}" srcOrd="0" destOrd="5" presId="urn:microsoft.com/office/officeart/2005/8/layout/hList1"/>
    <dgm:cxn modelId="{D29C37F2-6C84-4287-A8BF-5DDC0154BD18}" type="presOf" srcId="{E381B993-D229-4FDC-97E0-0E6E5C2C85E0}" destId="{94D76E7A-94A4-440E-BD19-745F80A72322}" srcOrd="0" destOrd="4" presId="urn:microsoft.com/office/officeart/2005/8/layout/hList1"/>
    <dgm:cxn modelId="{48A4C887-80A1-4943-BDFE-A3D095FDC811}" srcId="{CE29A948-BE94-46AA-9197-1D323932425B}" destId="{D186873B-BC34-490D-93C8-7B93E1C4F4D4}" srcOrd="4" destOrd="0" parTransId="{BD1AC807-F45F-4DAC-8E91-3CD2C0E1C2DC}" sibTransId="{6C0C8F52-21C0-4CDC-AE36-3CBB49653FDA}"/>
    <dgm:cxn modelId="{8E010076-C493-4D1F-A9FB-03DB17235493}" srcId="{FC962846-0D2F-4B04-96DE-EF5B3BA02A2A}" destId="{9FC88339-9CC4-470E-9BF6-233AD8953C76}" srcOrd="0" destOrd="0" parTransId="{62C03230-1A8D-4C10-8A5B-0D51566281A3}" sibTransId="{BE7EB277-1073-4E07-8BE1-CD0F6A405759}"/>
    <dgm:cxn modelId="{D4456241-2784-4B18-9DF4-0336DFB81D8E}" srcId="{BCAB5747-36B2-4CD4-8DD0-4ED7D7E5FF38}" destId="{1D28C694-53FE-4891-9E77-72C5BF3995F5}" srcOrd="1" destOrd="0" parTransId="{2A338A12-04D6-4378-BBAF-9F672D514413}" sibTransId="{C34EC73A-544F-4BD3-88F6-5B0AF0215ACE}"/>
    <dgm:cxn modelId="{503C6411-02CB-4855-8771-586DEC3B99A2}" srcId="{BB75403F-AAAE-4C00-89B4-EA1E491EDEDD}" destId="{DDC01EC5-DE20-4CB9-9E7B-3FCCED6D42DD}" srcOrd="2" destOrd="0" parTransId="{4C6FFD78-8489-44F6-BF18-ACC2504C1D8F}" sibTransId="{AB358C13-8B76-469A-B236-CEDF9AB19E1E}"/>
    <dgm:cxn modelId="{2114ABF2-5D31-4C19-9E12-BCF73599D313}" type="presOf" srcId="{19C106BE-74DE-4762-94A3-C80EBA8FF7CF}" destId="{94D76E7A-94A4-440E-BD19-745F80A72322}" srcOrd="0" destOrd="6" presId="urn:microsoft.com/office/officeart/2005/8/layout/hList1"/>
    <dgm:cxn modelId="{F8F6B607-5024-4B5E-8412-628CB1D60623}" type="presOf" srcId="{AEB70F51-6C52-44A4-BC1B-F2FAF4CBC9AD}" destId="{CE1D96B7-1D06-4189-9C37-EFC609F81E60}" srcOrd="0" destOrd="4" presId="urn:microsoft.com/office/officeart/2005/8/layout/hList1"/>
    <dgm:cxn modelId="{CDEC91C9-7AE4-451F-9EC9-9815887098BB}" srcId="{BBC9A859-B44F-42AF-878A-59BB7E42DA21}" destId="{9A62B62A-2400-4F23-8E71-CC1129DBD19A}" srcOrd="2" destOrd="0" parTransId="{94A49D8D-02ED-4C65-AA14-22A697F8D224}" sibTransId="{83287949-98BF-468D-9C01-88E12DAB1311}"/>
    <dgm:cxn modelId="{DD36C57B-5859-47B4-A2D3-1AED01AE3BD4}" type="presOf" srcId="{FA4F1D84-24B4-4DA3-B639-AD0C95A04C18}" destId="{A4D94FDF-3C46-4DF0-A8B6-2696DDF9C668}" srcOrd="0" destOrd="5" presId="urn:microsoft.com/office/officeart/2005/8/layout/hList1"/>
    <dgm:cxn modelId="{929306F6-A6B5-420C-B9F5-59992518C4C8}" type="presOf" srcId="{8DAB2C15-AF4C-4E13-A87B-5C0185DCD494}" destId="{BA1D3B4D-7D6D-49AB-8BC2-84ABD2A80DA2}" srcOrd="0" destOrd="3" presId="urn:microsoft.com/office/officeart/2005/8/layout/hList1"/>
    <dgm:cxn modelId="{DB5EFFD5-8E84-426F-AD85-2E2D79CDDE97}" srcId="{CE29A948-BE94-46AA-9197-1D323932425B}" destId="{5B21ED5C-ED8A-4043-963E-D20F2F88EE4B}" srcOrd="10" destOrd="0" parTransId="{6A073500-DE3B-48C4-BD8D-AC770739DCB7}" sibTransId="{AE741DE4-8BBC-4C62-A4E4-E82C86C27F55}"/>
    <dgm:cxn modelId="{28E08B80-4A1F-4ED3-A1A5-86F3D807E36A}" type="presOf" srcId="{1E29782E-0134-4E11-8D7E-122F77536038}" destId="{687B8901-7DF8-4F0E-98B5-9BF79763B942}" srcOrd="0" destOrd="2" presId="urn:microsoft.com/office/officeart/2005/8/layout/hList1"/>
    <dgm:cxn modelId="{F0FD0A7D-F60E-47E3-A2C5-997DF44BD73D}" type="presOf" srcId="{C88C3719-780A-4513-8826-70507967A52D}" destId="{CE1D96B7-1D06-4189-9C37-EFC609F81E60}" srcOrd="0" destOrd="10" presId="urn:microsoft.com/office/officeart/2005/8/layout/hList1"/>
    <dgm:cxn modelId="{D8A24AFF-55D2-428B-BE20-F877A91140BF}" type="presOf" srcId="{AB80A96A-3F76-48ED-A370-D94A2EE43475}" destId="{BA1D3B4D-7D6D-49AB-8BC2-84ABD2A80DA2}" srcOrd="0" destOrd="1" presId="urn:microsoft.com/office/officeart/2005/8/layout/hList1"/>
    <dgm:cxn modelId="{613C8BB1-53DE-4ED9-98DD-345C5AA15F00}" type="presOf" srcId="{FC962846-0D2F-4B04-96DE-EF5B3BA02A2A}" destId="{E89D7EAE-D008-4890-8D1B-C826FE1AE21A}" srcOrd="0" destOrd="0" presId="urn:microsoft.com/office/officeart/2005/8/layout/hList1"/>
    <dgm:cxn modelId="{49257B27-0025-43BC-B423-4270F756DA3B}" type="presOf" srcId="{05A09EAE-A7B8-430A-8006-B62026871EF2}" destId="{94D76E7A-94A4-440E-BD19-745F80A72322}" srcOrd="0" destOrd="11" presId="urn:microsoft.com/office/officeart/2005/8/layout/hList1"/>
    <dgm:cxn modelId="{483BC257-9D63-409C-8F5C-829886D45DA0}" type="presOf" srcId="{9FC88339-9CC4-470E-9BF6-233AD8953C76}" destId="{687B8901-7DF8-4F0E-98B5-9BF79763B942}" srcOrd="0" destOrd="0" presId="urn:microsoft.com/office/officeart/2005/8/layout/hList1"/>
    <dgm:cxn modelId="{D700005F-31D4-43B5-BDBC-F3426F3C289C}" srcId="{FC962846-0D2F-4B04-96DE-EF5B3BA02A2A}" destId="{2B5DFC92-98D4-4DC8-A33D-EDE6D9ED63F9}" srcOrd="1" destOrd="0" parTransId="{F2B5BF0A-7411-49A0-9562-986B4FECFF01}" sibTransId="{69566998-A7C2-4EE7-9FDD-A87F01F01AFF}"/>
    <dgm:cxn modelId="{BBA2F38C-B59F-45C9-BC62-A41194655660}" srcId="{DDC01EC5-DE20-4CB9-9E7B-3FCCED6D42DD}" destId="{AB80A96A-3F76-48ED-A370-D94A2EE43475}" srcOrd="1" destOrd="0" parTransId="{BA6EEED4-5B2F-49B5-9AA4-B6B83E062E8B}" sibTransId="{A3808B26-3362-481D-9BA1-B05416BA0174}"/>
    <dgm:cxn modelId="{30F1B292-459B-4E32-865E-54F31F854A20}" srcId="{FC962846-0D2F-4B04-96DE-EF5B3BA02A2A}" destId="{C63E0E35-EB06-4ADA-B93F-55FD13540335}" srcOrd="7" destOrd="0" parTransId="{F8D861F3-45CE-43F5-81BF-CEC81324CD57}" sibTransId="{4948EF27-B767-41F7-9D81-8B1595FA42A0}"/>
    <dgm:cxn modelId="{C0B162F1-D75A-4BEB-A474-8373AC3CFA0A}" srcId="{CE29A948-BE94-46AA-9197-1D323932425B}" destId="{85593BC1-0FEC-4E8A-A24C-6F4A4965551E}" srcOrd="5" destOrd="0" parTransId="{A43279B9-95A8-45A0-ADCE-F0D3B5E0D6B4}" sibTransId="{70D129F9-944D-4C68-B003-B76A86CD9E89}"/>
    <dgm:cxn modelId="{5B333801-92DF-4B6C-A96B-027D5EE2CD89}" type="presOf" srcId="{659D7CC8-F24D-44B7-AD35-A8568C11D4BB}" destId="{31A6C105-EE8E-431E-B75C-2761B2C90001}" srcOrd="0" destOrd="3" presId="urn:microsoft.com/office/officeart/2005/8/layout/hList1"/>
    <dgm:cxn modelId="{142E9F04-9DB8-4C06-8687-C812A370D6E0}" type="presOf" srcId="{370EDA6A-D101-4F15-8A41-03D7CC79085D}" destId="{94D76E7A-94A4-440E-BD19-745F80A72322}" srcOrd="0" destOrd="3" presId="urn:microsoft.com/office/officeart/2005/8/layout/hList1"/>
    <dgm:cxn modelId="{9EBC28FF-0408-43C6-BEB7-03C53730187C}" type="presOf" srcId="{D186873B-BC34-490D-93C8-7B93E1C4F4D4}" destId="{31A6C105-EE8E-431E-B75C-2761B2C90001}" srcOrd="0" destOrd="4" presId="urn:microsoft.com/office/officeart/2005/8/layout/hList1"/>
    <dgm:cxn modelId="{6A6F7221-3156-4A4B-8409-C6D3D5E1A4A6}" srcId="{BB75403F-AAAE-4C00-89B4-EA1E491EDEDD}" destId="{BBC9A859-B44F-42AF-878A-59BB7E42DA21}" srcOrd="5" destOrd="0" parTransId="{766B90CE-14DA-4313-8FAF-A0E0035E6D04}" sibTransId="{DE6DBD61-5747-462A-A424-9D8E8927C76A}"/>
    <dgm:cxn modelId="{10E3E0FA-D052-4060-B06E-29D9297A7772}" srcId="{CE29A948-BE94-46AA-9197-1D323932425B}" destId="{AE16D94B-A1DD-4608-9A2A-C175E5B45C29}" srcOrd="1" destOrd="0" parTransId="{6F5086D1-FE09-4ADB-84A3-3461C87C1DED}" sibTransId="{1C3C9556-9C53-42C3-AA39-4F00B8783C4F}"/>
    <dgm:cxn modelId="{7ABE13DB-61FA-42A7-A0B3-C0D0B00D9D26}" type="presOf" srcId="{0C8D4285-913E-4137-B361-74E545152781}" destId="{DC67DC20-A09C-4C56-8ADD-6F54A5C07157}" srcOrd="0" destOrd="0" presId="urn:microsoft.com/office/officeart/2005/8/layout/hList1"/>
    <dgm:cxn modelId="{F0D960A7-DFE0-4676-95E2-9B19B3724B59}" type="presOf" srcId="{34A10730-A79E-4D13-A2B0-5BA045E57E6B}" destId="{A4D94FDF-3C46-4DF0-A8B6-2696DDF9C668}" srcOrd="0" destOrd="4" presId="urn:microsoft.com/office/officeart/2005/8/layout/hList1"/>
    <dgm:cxn modelId="{1298FA34-E5AE-4385-9097-260020DAA13C}" srcId="{FC962846-0D2F-4B04-96DE-EF5B3BA02A2A}" destId="{BE8C723B-15E5-43C2-91F9-ECDC4B0A758D}" srcOrd="9" destOrd="0" parTransId="{EDC0F03C-B980-4979-9465-E3F8DDF53A97}" sibTransId="{1F5AC528-2BA4-4901-ADB3-4FA1AABB5FAE}"/>
    <dgm:cxn modelId="{20858A66-5D37-4A01-9813-BF11FE232E94}" type="presOf" srcId="{0F5984CD-81F9-42CB-88B2-560B34B31F89}" destId="{A4D94FDF-3C46-4DF0-A8B6-2696DDF9C668}" srcOrd="0" destOrd="7" presId="urn:microsoft.com/office/officeart/2005/8/layout/hList1"/>
    <dgm:cxn modelId="{67499DB8-B677-4544-8660-CD77E0A36D29}" type="presOf" srcId="{B20FB899-4DFE-41A6-A019-23C46B2A377F}" destId="{31A6C105-EE8E-431E-B75C-2761B2C90001}" srcOrd="0" destOrd="2" presId="urn:microsoft.com/office/officeart/2005/8/layout/hList1"/>
    <dgm:cxn modelId="{DDFFD92B-4F21-4FF0-8812-6ED540F41255}" srcId="{DDC01EC5-DE20-4CB9-9E7B-3FCCED6D42DD}" destId="{643ED822-83AF-4B57-AAB6-38F1D666B738}" srcOrd="10" destOrd="0" parTransId="{AE4E36A8-51B6-4AF5-9409-592746A27291}" sibTransId="{C57C5241-6519-4362-A215-6E9B504A864A}"/>
    <dgm:cxn modelId="{AC9202AF-BA6D-4C98-985D-65014A36F09E}" type="presOf" srcId="{199C13F8-1377-4E7F-9103-884DBC0E4766}" destId="{BA1D3B4D-7D6D-49AB-8BC2-84ABD2A80DA2}" srcOrd="0" destOrd="9" presId="urn:microsoft.com/office/officeart/2005/8/layout/hList1"/>
    <dgm:cxn modelId="{F5BA9045-8148-42D5-99B1-E57F1A87B6FD}" type="presOf" srcId="{91BB6609-7FEE-4B70-B3CF-CDDD3EE2EFC6}" destId="{CE1D96B7-1D06-4189-9C37-EFC609F81E60}" srcOrd="0" destOrd="9" presId="urn:microsoft.com/office/officeart/2005/8/layout/hList1"/>
    <dgm:cxn modelId="{A303AD2B-9A4E-4791-9319-6122AA3F33BD}" type="presOf" srcId="{449C36A4-2579-4284-A4B0-9F4FF1B158B3}" destId="{687B8901-7DF8-4F0E-98B5-9BF79763B942}" srcOrd="0" destOrd="5" presId="urn:microsoft.com/office/officeart/2005/8/layout/hList1"/>
    <dgm:cxn modelId="{3B554DB7-15B9-4CDA-A127-0E047457D31D}" srcId="{FC962846-0D2F-4B04-96DE-EF5B3BA02A2A}" destId="{74F51491-FB87-46ED-B5FE-8C6E3973F43B}" srcOrd="8" destOrd="0" parTransId="{18388E44-F0B2-46FB-A0F2-6BDE987F4848}" sibTransId="{0067DAFC-30A3-4C7F-8C80-AA93AEC7AE97}"/>
    <dgm:cxn modelId="{B74E823B-CCE3-4C5E-80E2-A0453A19D047}" type="presOf" srcId="{C958707A-08C8-4A6C-9D0C-DA5DB08FD81E}" destId="{31A6C105-EE8E-431E-B75C-2761B2C90001}" srcOrd="0" destOrd="12" presId="urn:microsoft.com/office/officeart/2005/8/layout/hList1"/>
    <dgm:cxn modelId="{07689FBD-C3E7-4BF7-A1B7-8CBE63F6C556}" srcId="{DDC01EC5-DE20-4CB9-9E7B-3FCCED6D42DD}" destId="{0F9E5FC7-009C-4A5B-A157-0D7AE1A48774}" srcOrd="6" destOrd="0" parTransId="{8821B200-9BDA-475B-B2FD-F6012EAEBA0F}" sibTransId="{3FDD07E4-0698-43B7-A193-9291A60EF894}"/>
    <dgm:cxn modelId="{477ECF7C-6509-48EA-89DC-AF9659A1A305}" srcId="{CE29A948-BE94-46AA-9197-1D323932425B}" destId="{7AE72BD6-1D29-46C4-A743-229A027B9338}" srcOrd="9" destOrd="0" parTransId="{72E96895-2F7D-44EC-AE90-AAC65A763A80}" sibTransId="{16942951-47EE-4066-A63C-D8D2AFEC00DB}"/>
    <dgm:cxn modelId="{8B96D972-2EF0-4635-9144-DCDCA20E7B2B}" type="presOf" srcId="{7AE72BD6-1D29-46C4-A743-229A027B9338}" destId="{31A6C105-EE8E-431E-B75C-2761B2C90001}" srcOrd="0" destOrd="9" presId="urn:microsoft.com/office/officeart/2005/8/layout/hList1"/>
    <dgm:cxn modelId="{E5CC2E5A-1010-4636-87B8-47667AAD6672}" type="presOf" srcId="{8D5B25C8-ECCD-4AF5-AF9D-4C55991F9A84}" destId="{31A6C105-EE8E-431E-B75C-2761B2C90001}" srcOrd="0" destOrd="0" presId="urn:microsoft.com/office/officeart/2005/8/layout/hList1"/>
    <dgm:cxn modelId="{00598F7D-1EAE-4B3E-A006-0C29192AFF50}" type="presOf" srcId="{BB75403F-AAAE-4C00-89B4-EA1E491EDEDD}" destId="{0B5B0F38-4C95-443F-BED3-8065129F37FA}" srcOrd="0" destOrd="0" presId="urn:microsoft.com/office/officeart/2005/8/layout/hList1"/>
    <dgm:cxn modelId="{93348FBB-C2EC-4C27-AE26-5A52B392CC20}" type="presOf" srcId="{C63E0E35-EB06-4ADA-B93F-55FD13540335}" destId="{687B8901-7DF8-4F0E-98B5-9BF79763B942}" srcOrd="0" destOrd="7" presId="urn:microsoft.com/office/officeart/2005/8/layout/hList1"/>
    <dgm:cxn modelId="{32DE3CA4-CF1C-4A85-9494-C74BDB7A329C}" srcId="{BBC9A859-B44F-42AF-878A-59BB7E42DA21}" destId="{34A10730-A79E-4D13-A2B0-5BA045E57E6B}" srcOrd="4" destOrd="0" parTransId="{C7A602ED-79C2-41D1-9303-01A1C3132C35}" sibTransId="{F094FBD4-C988-49E1-8CD7-8B425820397F}"/>
    <dgm:cxn modelId="{E8543255-BD58-49DE-8BBE-E6478046EF04}" srcId="{0C8D4285-913E-4137-B361-74E545152781}" destId="{91BB6609-7FEE-4B70-B3CF-CDDD3EE2EFC6}" srcOrd="9" destOrd="0" parTransId="{7D315CDA-8FE2-409F-B446-5562896F4308}" sibTransId="{A178322B-DD01-4F21-8B5F-07C82E45BDC0}"/>
    <dgm:cxn modelId="{E5810D83-FBD5-4725-A5D1-6A03400288B6}" srcId="{DDC01EC5-DE20-4CB9-9E7B-3FCCED6D42DD}" destId="{D874E476-AE32-4848-9D74-F6CFA70A1DA3}" srcOrd="0" destOrd="0" parTransId="{B7646001-2FF9-4DFA-8352-0251DF63A89D}" sibTransId="{37E2DC35-39E2-47B7-82E6-9AD4C032B74D}"/>
    <dgm:cxn modelId="{002470E1-A6B3-4471-8011-2375E256215B}" srcId="{BCAB5747-36B2-4CD4-8DD0-4ED7D7E5FF38}" destId="{AF0A890D-3859-47DC-B53F-3D1F0FE62FAE}" srcOrd="2" destOrd="0" parTransId="{5B2A3A99-C5F0-4FBF-98CA-314AC671BE55}" sibTransId="{7FFB2953-5C27-43E3-8D88-7C06D5481C1B}"/>
    <dgm:cxn modelId="{C9F1B888-EF97-46F3-9797-FED7D83DA46B}" srcId="{0C8D4285-913E-4137-B361-74E545152781}" destId="{8CE73089-7ADC-4601-837C-61C9EE4C4348}" srcOrd="2" destOrd="0" parTransId="{81DA93D7-E1CB-4710-9184-A522CF2C36E5}" sibTransId="{36D27F0E-7A39-4BCF-8AE3-11E3EE2F50EC}"/>
    <dgm:cxn modelId="{37DACDF2-613F-4064-88E0-F8DFED08E01E}" type="presOf" srcId="{94171BC6-5C6E-4B24-A489-46C175FB357B}" destId="{CE1D96B7-1D06-4189-9C37-EFC609F81E60}" srcOrd="0" destOrd="7" presId="urn:microsoft.com/office/officeart/2005/8/layout/hList1"/>
    <dgm:cxn modelId="{ED7EF838-CA98-42B1-8E83-472E59DB49AD}" srcId="{FC962846-0D2F-4B04-96DE-EF5B3BA02A2A}" destId="{CB7321A0-7CC6-4B06-AF23-B0F8E8D3E9FD}" srcOrd="4" destOrd="0" parTransId="{50666F07-B3D8-4529-A679-45D22757C25A}" sibTransId="{6A26C51A-37B1-4443-99FD-D4E262A4C02B}"/>
    <dgm:cxn modelId="{90611F24-E9DA-4D3D-B52C-53A2AAB8618B}" srcId="{BCAB5747-36B2-4CD4-8DD0-4ED7D7E5FF38}" destId="{2A5C3058-9D92-4D32-98E4-0530EAC6A778}" srcOrd="10" destOrd="0" parTransId="{DCE91090-478F-4ED8-85C2-E5323E57F832}" sibTransId="{ADF36FA2-5016-4660-BD88-CA19AA747BCA}"/>
    <dgm:cxn modelId="{05DC96F4-1680-459D-AB34-A0271FC824FF}" srcId="{0C8D4285-913E-4137-B361-74E545152781}" destId="{56BA2C4F-20B2-498D-923A-A81F5F5FA734}" srcOrd="1" destOrd="0" parTransId="{78DE32E8-1AB0-4CA6-912D-134DFB2C3F50}" sibTransId="{1CE66C9B-2E97-474F-89CE-D758F00BA6B4}"/>
    <dgm:cxn modelId="{0DA8AF1A-C3DD-4568-9CE3-C90A431310F4}" srcId="{BCAB5747-36B2-4CD4-8DD0-4ED7D7E5FF38}" destId="{19C106BE-74DE-4762-94A3-C80EBA8FF7CF}" srcOrd="6" destOrd="0" parTransId="{31EB5A91-FF2F-4B07-A024-851B2B1A3551}" sibTransId="{1CCCB4E9-2416-4AA0-8614-50B80CBB85CD}"/>
    <dgm:cxn modelId="{373B59A3-6D88-4149-8BA9-CA1A7415C4E4}" srcId="{BCAB5747-36B2-4CD4-8DD0-4ED7D7E5FF38}" destId="{05A09EAE-A7B8-430A-8006-B62026871EF2}" srcOrd="11" destOrd="0" parTransId="{08507DFB-D30C-4C5C-8FFE-B29358106BB9}" sibTransId="{C261222D-CFE7-4A6B-894F-D2F5EE559102}"/>
    <dgm:cxn modelId="{6A51E07C-6349-4C43-814C-D9BDCCC9F6E8}" srcId="{DDC01EC5-DE20-4CB9-9E7B-3FCCED6D42DD}" destId="{5E5ABF7B-4735-492F-ADFD-AB7791B6D071}" srcOrd="11" destOrd="0" parTransId="{F043DCEE-3FA8-4BC0-8693-5C3F1BA4F02A}" sibTransId="{7B708A96-6892-4081-BB13-33681B7C5B43}"/>
    <dgm:cxn modelId="{A6A0AA88-726C-4C3D-92E3-42B28B66FADD}" type="presOf" srcId="{BE8C723B-15E5-43C2-91F9-ECDC4B0A758D}" destId="{687B8901-7DF8-4F0E-98B5-9BF79763B942}" srcOrd="0" destOrd="9" presId="urn:microsoft.com/office/officeart/2005/8/layout/hList1"/>
    <dgm:cxn modelId="{89AF8ED2-9C50-42F3-B2E3-61DED93390BB}" type="presOf" srcId="{5B21ED5C-ED8A-4043-963E-D20F2F88EE4B}" destId="{31A6C105-EE8E-431E-B75C-2761B2C90001}" srcOrd="0" destOrd="10" presId="urn:microsoft.com/office/officeart/2005/8/layout/hList1"/>
    <dgm:cxn modelId="{F06B506D-DB0B-49A5-9E5F-C0B28166D123}" type="presOf" srcId="{DE4C6B21-177B-428D-BC43-9185DF38BCFB}" destId="{BA1D3B4D-7D6D-49AB-8BC2-84ABD2A80DA2}" srcOrd="0" destOrd="8" presId="urn:microsoft.com/office/officeart/2005/8/layout/hList1"/>
    <dgm:cxn modelId="{09C12DCC-9990-4329-B751-7B45036B7C00}" srcId="{BB75403F-AAAE-4C00-89B4-EA1E491EDEDD}" destId="{CE29A948-BE94-46AA-9197-1D323932425B}" srcOrd="3" destOrd="0" parTransId="{2B994141-C1CD-40C9-B5FA-284E779E34BD}" sibTransId="{EFAA3C2E-6DFA-467F-9784-5FAFC80FC2C1}"/>
    <dgm:cxn modelId="{3AC1FCB5-98D6-4139-911F-325216BD94D3}" type="presOf" srcId="{2A5C3058-9D92-4D32-98E4-0530EAC6A778}" destId="{94D76E7A-94A4-440E-BD19-745F80A72322}" srcOrd="0" destOrd="10" presId="urn:microsoft.com/office/officeart/2005/8/layout/hList1"/>
    <dgm:cxn modelId="{34C237DF-6B07-4521-B57C-A136B285A668}" type="presOf" srcId="{DDC01EC5-DE20-4CB9-9E7B-3FCCED6D42DD}" destId="{F1DDB52C-5CDA-4C63-8721-CEAE17360BFE}" srcOrd="0" destOrd="0" presId="urn:microsoft.com/office/officeart/2005/8/layout/hList1"/>
    <dgm:cxn modelId="{BE3BA257-982F-41E9-871D-1A8F02E99C56}" type="presOf" srcId="{5E325535-ED58-4CA3-8276-2F7B641D9124}" destId="{94D76E7A-94A4-440E-BD19-745F80A72322}" srcOrd="0" destOrd="0" presId="urn:microsoft.com/office/officeart/2005/8/layout/hList1"/>
    <dgm:cxn modelId="{EB5B151C-92D9-4946-8FC0-96F8BCEE0339}" srcId="{DDC01EC5-DE20-4CB9-9E7B-3FCCED6D42DD}" destId="{199C13F8-1377-4E7F-9103-884DBC0E4766}" srcOrd="9" destOrd="0" parTransId="{3D55F3CA-4904-42DC-8139-86B1C898B6B9}" sibTransId="{27879272-AF54-4AD0-9D91-89B2DBE20A19}"/>
    <dgm:cxn modelId="{F9D27912-36C3-4BC9-8B28-0F27BC5D8D5B}" type="presOf" srcId="{1D28C694-53FE-4891-9E77-72C5BF3995F5}" destId="{94D76E7A-94A4-440E-BD19-745F80A72322}" srcOrd="0" destOrd="1" presId="urn:microsoft.com/office/officeart/2005/8/layout/hList1"/>
    <dgm:cxn modelId="{0117E519-83B1-47DA-92F7-EECBC3E244B5}" type="presOf" srcId="{990189A0-DB60-478A-9F2B-B00D2998E9F8}" destId="{94D76E7A-94A4-440E-BD19-745F80A72322}" srcOrd="0" destOrd="9" presId="urn:microsoft.com/office/officeart/2005/8/layout/hList1"/>
    <dgm:cxn modelId="{6D9D1EA0-EED0-4DD3-91D6-7EF6E120AAD0}" type="presOf" srcId="{D874E476-AE32-4848-9D74-F6CFA70A1DA3}" destId="{BA1D3B4D-7D6D-49AB-8BC2-84ABD2A80DA2}" srcOrd="0" destOrd="0" presId="urn:microsoft.com/office/officeart/2005/8/layout/hList1"/>
    <dgm:cxn modelId="{F6DA6640-A79B-46C2-9012-622BECFD33C1}" type="presOf" srcId="{43E16F4D-771B-45CA-886B-F4899DA52FC4}" destId="{CE1D96B7-1D06-4189-9C37-EFC609F81E60}" srcOrd="0" destOrd="6" presId="urn:microsoft.com/office/officeart/2005/8/layout/hList1"/>
    <dgm:cxn modelId="{E51F4F6D-37C9-41C7-9EBD-41F1C7D1C320}" srcId="{0C8D4285-913E-4137-B361-74E545152781}" destId="{AEF6E95E-A431-40E7-BC3A-B7B20F0C7AC2}" srcOrd="0" destOrd="0" parTransId="{327BE8DD-6AE8-468C-B814-C1C809A8A8E4}" sibTransId="{FE9AF627-2E07-4AF1-9A1F-A8ABBFA370D5}"/>
    <dgm:cxn modelId="{4D6B08E6-BE24-4BD3-9430-46A2957EBCB0}" type="presOf" srcId="{373FFFC9-C8CB-44AB-90D8-AB1DF51F5BC2}" destId="{94D76E7A-94A4-440E-BD19-745F80A72322}" srcOrd="0" destOrd="5" presId="urn:microsoft.com/office/officeart/2005/8/layout/hList1"/>
    <dgm:cxn modelId="{B502290F-31CF-44C5-9AA3-9B3CF46736FC}" srcId="{BCAB5747-36B2-4CD4-8DD0-4ED7D7E5FF38}" destId="{F49EEC5A-E923-44E8-9E1D-521372E5EC75}" srcOrd="8" destOrd="0" parTransId="{FF5CE656-3E89-4155-85C8-BF37C5C7DA68}" sibTransId="{2EB040FE-4DE7-44E3-8F40-AFFB20F7F485}"/>
    <dgm:cxn modelId="{95017FF7-62B8-4851-9886-B513EF61FC69}" srcId="{0C8D4285-913E-4137-B361-74E545152781}" destId="{C88C3719-780A-4513-8826-70507967A52D}" srcOrd="10" destOrd="0" parTransId="{3338C41C-BBA9-4257-9961-072D92DD13B9}" sibTransId="{3B6DC244-052B-4BB8-A441-48D940702EEC}"/>
    <dgm:cxn modelId="{7400B6C5-D154-4F90-83F9-202C77888AA4}" type="presOf" srcId="{1D32A020-9CD9-44CA-8DF8-B7F16AD10EB2}" destId="{31A6C105-EE8E-431E-B75C-2761B2C90001}" srcOrd="0" destOrd="6" presId="urn:microsoft.com/office/officeart/2005/8/layout/hList1"/>
    <dgm:cxn modelId="{0B02F5B4-8D5E-422F-B288-C17C4A8D8A2A}" srcId="{BB75403F-AAAE-4C00-89B4-EA1E491EDEDD}" destId="{0C8D4285-913E-4137-B361-74E545152781}" srcOrd="1" destOrd="0" parTransId="{FBAC2B55-1ACB-4EE7-8D31-EFCCC1BC0DA7}" sibTransId="{F20A0627-3E5F-479E-B5EE-469EEFC1E5F6}"/>
    <dgm:cxn modelId="{B1B65983-B28E-44C9-AD04-21D4AFE2497C}" srcId="{DDC01EC5-DE20-4CB9-9E7B-3FCCED6D42DD}" destId="{DE4C6B21-177B-428D-BC43-9185DF38BCFB}" srcOrd="8" destOrd="0" parTransId="{02B61010-BEAA-4CB9-BC92-B391EFDCDBF5}" sibTransId="{A62DB698-CC79-4A34-85A8-ED029F684C37}"/>
    <dgm:cxn modelId="{2BF25212-ED2E-4672-9E43-DA1A9D61D9D1}" srcId="{BB75403F-AAAE-4C00-89B4-EA1E491EDEDD}" destId="{BCAB5747-36B2-4CD4-8DD0-4ED7D7E5FF38}" srcOrd="4" destOrd="0" parTransId="{ED4F1E2A-94B9-44BD-B76F-410A4EA72573}" sibTransId="{14F990EE-B514-4F29-9478-6564FF60DAD2}"/>
    <dgm:cxn modelId="{B2A99353-8826-4928-939B-E4EEAC256A19}" srcId="{BBC9A859-B44F-42AF-878A-59BB7E42DA21}" destId="{07FBEC1C-79A3-42C1-BA13-892C12D6371D}" srcOrd="8" destOrd="0" parTransId="{6B456E37-A6E9-4D6A-AF14-CA2AC4B10ED5}" sibTransId="{67A218F5-A7D9-49A0-9C2B-D685DD661747}"/>
    <dgm:cxn modelId="{458AB62C-774F-4FB9-B89E-BC60D7375516}" srcId="{BB75403F-AAAE-4C00-89B4-EA1E491EDEDD}" destId="{FC962846-0D2F-4B04-96DE-EF5B3BA02A2A}" srcOrd="0" destOrd="0" parTransId="{236A7D76-5926-470D-8318-7721696C0CB7}" sibTransId="{7E1BE656-3FE0-4978-84A1-A5C8B4F7C3CF}"/>
    <dgm:cxn modelId="{6B070629-1F2E-43A6-88DB-D667B2B741BA}" type="presOf" srcId="{13C8EFB3-AF8B-4109-9371-341A1FEE2B9A}" destId="{CE1D96B7-1D06-4189-9C37-EFC609F81E60}" srcOrd="0" destOrd="8" presId="urn:microsoft.com/office/officeart/2005/8/layout/hList1"/>
    <dgm:cxn modelId="{41D906F0-793D-43E1-BE6F-1640C65D40A4}" type="presOf" srcId="{1696B225-9E1B-4331-9AD3-D8EA785FFB76}" destId="{A4D94FDF-3C46-4DF0-A8B6-2696DDF9C668}" srcOrd="0" destOrd="3" presId="urn:microsoft.com/office/officeart/2005/8/layout/hList1"/>
    <dgm:cxn modelId="{47E2C415-0DEA-41FE-B628-361FC2D3F14B}" type="presOf" srcId="{E971DF66-C968-46DC-9C7B-773B44DBD072}" destId="{A4D94FDF-3C46-4DF0-A8B6-2696DDF9C668}" srcOrd="0" destOrd="9" presId="urn:microsoft.com/office/officeart/2005/8/layout/hList1"/>
    <dgm:cxn modelId="{EA2CD2D5-DAD8-4F7D-AD5E-661BFC6931A1}" type="presOf" srcId="{E095F090-88E7-4F3A-97ED-518DCBAFED0A}" destId="{BA1D3B4D-7D6D-49AB-8BC2-84ABD2A80DA2}" srcOrd="0" destOrd="7" presId="urn:microsoft.com/office/officeart/2005/8/layout/hList1"/>
    <dgm:cxn modelId="{2D3BED75-6F07-4087-8F68-53E9CCA9219E}" srcId="{FC962846-0D2F-4B04-96DE-EF5B3BA02A2A}" destId="{2FD0D2D2-E7C4-456A-8C10-209320F363B4}" srcOrd="3" destOrd="0" parTransId="{483C4C87-8F47-4F0D-B22E-0014F739E022}" sibTransId="{6029C716-7A19-47F6-82D1-F5BC340336EA}"/>
    <dgm:cxn modelId="{0C4117CE-76F2-4C43-88E3-0ABF1844570C}" srcId="{0C8D4285-913E-4137-B361-74E545152781}" destId="{AEB70F51-6C52-44A4-BC1B-F2FAF4CBC9AD}" srcOrd="4" destOrd="0" parTransId="{99DBCD68-0601-4F9D-B695-4F70EE93BF1C}" sibTransId="{B08C4E2D-BAA6-444F-A23D-4077FA9E880F}"/>
    <dgm:cxn modelId="{731F7FC2-CF6A-42AB-85F2-8361E8A901CC}" type="presOf" srcId="{5E5ABF7B-4735-492F-ADFD-AB7791B6D071}" destId="{BA1D3B4D-7D6D-49AB-8BC2-84ABD2A80DA2}" srcOrd="0" destOrd="11" presId="urn:microsoft.com/office/officeart/2005/8/layout/hList1"/>
    <dgm:cxn modelId="{5824805F-E7EA-40EE-B02C-58988EA3CD86}" srcId="{BBC9A859-B44F-42AF-878A-59BB7E42DA21}" destId="{1696B225-9E1B-4331-9AD3-D8EA785FFB76}" srcOrd="3" destOrd="0" parTransId="{D576A40B-52C1-4C2B-9D4E-E9091FEE74D3}" sibTransId="{D6331256-C7AC-45D0-A02C-05695739C8B2}"/>
    <dgm:cxn modelId="{F7CC5CF7-A4F4-43F0-BD6A-9F653A6A3CDD}" type="presOf" srcId="{8E199AE2-092F-4397-A3D1-EDD77457CD55}" destId="{94D76E7A-94A4-440E-BD19-745F80A72322}" srcOrd="0" destOrd="7" presId="urn:microsoft.com/office/officeart/2005/8/layout/hList1"/>
    <dgm:cxn modelId="{F026225B-B55F-45E4-8FD7-5B8D5CAC02DE}" srcId="{FC962846-0D2F-4B04-96DE-EF5B3BA02A2A}" destId="{1A8BB68C-33C5-4C99-ACFA-A90BBE0ED911}" srcOrd="10" destOrd="0" parTransId="{9CF25A92-A4D1-4CCA-9D6A-F5A8F5CFD938}" sibTransId="{1459671C-6679-4937-9872-A6B4B800FD3D}"/>
    <dgm:cxn modelId="{10E1A6BB-07F0-4FB8-9754-2BFD1C5E160D}" srcId="{DDC01EC5-DE20-4CB9-9E7B-3FCCED6D42DD}" destId="{E095F090-88E7-4F3A-97ED-518DCBAFED0A}" srcOrd="7" destOrd="0" parTransId="{EBA995EE-2AB7-4BED-B47E-39C85D6F87E7}" sibTransId="{6914C8C2-625D-4FC6-BE81-A6876863F0EE}"/>
    <dgm:cxn modelId="{02B39978-36FA-4720-964A-6EB5776C7554}" srcId="{CE29A948-BE94-46AA-9197-1D323932425B}" destId="{659D7CC8-F24D-44B7-AD35-A8568C11D4BB}" srcOrd="3" destOrd="0" parTransId="{8896D911-1ECD-4B1A-B92A-95AB16692292}" sibTransId="{23B50FA0-1F34-43F9-8C15-739E94CE6CE7}"/>
    <dgm:cxn modelId="{5D43873C-C503-432D-9886-E279FB850EE5}" type="presOf" srcId="{AE16D94B-A1DD-4608-9A2A-C175E5B45C29}" destId="{31A6C105-EE8E-431E-B75C-2761B2C90001}" srcOrd="0" destOrd="1" presId="urn:microsoft.com/office/officeart/2005/8/layout/hList1"/>
    <dgm:cxn modelId="{DB9DF005-47CF-48D7-9EED-28BB633C9082}" type="presOf" srcId="{CE29A948-BE94-46AA-9197-1D323932425B}" destId="{5A6CADD9-ABE6-4B99-B043-0E0DC767FE5B}" srcOrd="0" destOrd="0" presId="urn:microsoft.com/office/officeart/2005/8/layout/hList1"/>
    <dgm:cxn modelId="{490BE943-86AB-424D-A008-4CCFDC3D8A56}" srcId="{BCAB5747-36B2-4CD4-8DD0-4ED7D7E5FF38}" destId="{8E199AE2-092F-4397-A3D1-EDD77457CD55}" srcOrd="7" destOrd="0" parTransId="{6AC9D342-C844-4227-9840-A11752F6F2D3}" sibTransId="{C663CA76-1273-4788-A5F1-4EF519D5D69A}"/>
    <dgm:cxn modelId="{FAFB5A67-0391-4F28-9D8A-0507A3410479}" srcId="{0C8D4285-913E-4137-B361-74E545152781}" destId="{43E16F4D-771B-45CA-886B-F4899DA52FC4}" srcOrd="6" destOrd="0" parTransId="{04936089-0210-469A-AEBA-30E919EB36A1}" sibTransId="{5D27393A-7CC4-4F59-900F-51CD544D60D9}"/>
    <dgm:cxn modelId="{028E6CCB-B7C1-4B61-AC86-2BC87729F4BC}" srcId="{BBC9A859-B44F-42AF-878A-59BB7E42DA21}" destId="{3679FAD8-C0A0-48E9-9DCF-B0EB67B2251F}" srcOrd="10" destOrd="0" parTransId="{B8651398-C577-4421-B255-1C83D784C05C}" sibTransId="{E2003AEF-9651-47FB-AC26-633A5E6A5692}"/>
    <dgm:cxn modelId="{DB6969D5-B2EE-4036-BD2E-0D5B47A7544B}" srcId="{BBC9A859-B44F-42AF-878A-59BB7E42DA21}" destId="{FA4F1D84-24B4-4DA3-B639-AD0C95A04C18}" srcOrd="5" destOrd="0" parTransId="{F20F02A8-9064-4C64-A281-6B708B6FCF10}" sibTransId="{E2CC8A43-1874-416B-BE4D-DD2CA809FBA7}"/>
    <dgm:cxn modelId="{BCBC413F-0826-4EE3-9140-6088CEA61343}" type="presOf" srcId="{CD40D82A-2D7B-4294-B385-9EBF87F8D77D}" destId="{BA1D3B4D-7D6D-49AB-8BC2-84ABD2A80DA2}" srcOrd="0" destOrd="2" presId="urn:microsoft.com/office/officeart/2005/8/layout/hList1"/>
    <dgm:cxn modelId="{1F19C59B-47AE-4CCE-8786-8BBE91D240DB}" type="presOf" srcId="{BCAB5747-36B2-4CD4-8DD0-4ED7D7E5FF38}" destId="{2CF661C1-9A65-4BEE-9366-6448DEB7E3EE}" srcOrd="0" destOrd="0" presId="urn:microsoft.com/office/officeart/2005/8/layout/hList1"/>
    <dgm:cxn modelId="{028263C2-8A57-4F48-9AB5-8E9DA87A9E36}" type="presOf" srcId="{85593BC1-0FEC-4E8A-A24C-6F4A4965551E}" destId="{31A6C105-EE8E-431E-B75C-2761B2C90001}" srcOrd="0" destOrd="5" presId="urn:microsoft.com/office/officeart/2005/8/layout/hList1"/>
    <dgm:cxn modelId="{65BC8B8C-9D87-4FBB-AF60-3B7007180CCF}" type="presOf" srcId="{3679FAD8-C0A0-48E9-9DCF-B0EB67B2251F}" destId="{A4D94FDF-3C46-4DF0-A8B6-2696DDF9C668}" srcOrd="0" destOrd="10" presId="urn:microsoft.com/office/officeart/2005/8/layout/hList1"/>
    <dgm:cxn modelId="{54EDF8B3-71C4-43E6-856F-4205EA0FAECD}" srcId="{0C8D4285-913E-4137-B361-74E545152781}" destId="{94171BC6-5C6E-4B24-A489-46C175FB357B}" srcOrd="7" destOrd="0" parTransId="{0CA0A545-33B2-4024-8F53-495915A57019}" sibTransId="{866ABAD5-73C2-4288-9000-CD73EA543B46}"/>
    <dgm:cxn modelId="{083D903C-E01B-4620-B2DF-98DF16665820}" type="presOf" srcId="{AEF6E95E-A431-40E7-BC3A-B7B20F0C7AC2}" destId="{CE1D96B7-1D06-4189-9C37-EFC609F81E60}" srcOrd="0" destOrd="0" presId="urn:microsoft.com/office/officeart/2005/8/layout/hList1"/>
    <dgm:cxn modelId="{817296F8-1B60-435B-A28E-A83ECEB2687B}" type="presOf" srcId="{E7AE77C8-2143-4E9B-B7CF-488FD6AD9081}" destId="{A4D94FDF-3C46-4DF0-A8B6-2696DDF9C668}" srcOrd="0" destOrd="6" presId="urn:microsoft.com/office/officeart/2005/8/layout/hList1"/>
    <dgm:cxn modelId="{B241BC46-1EF7-42B0-831F-8CC0B54E8DB6}" type="presOf" srcId="{C80CE59D-0662-4F65-898E-9BA6ECCD75F6}" destId="{A4D94FDF-3C46-4DF0-A8B6-2696DDF9C668}" srcOrd="0" destOrd="0" presId="urn:microsoft.com/office/officeart/2005/8/layout/hList1"/>
    <dgm:cxn modelId="{6752F00A-6D72-46BF-9976-A99902E48070}" srcId="{BBC9A859-B44F-42AF-878A-59BB7E42DA21}" destId="{BA87D9F6-5357-4C8D-BEE3-FE0B9A8F96DE}" srcOrd="11" destOrd="0" parTransId="{4FC89ED3-C3E6-4CDA-A477-A424D0D66FBE}" sibTransId="{6800BC17-893B-45D9-BF4B-9DD40FC58509}"/>
    <dgm:cxn modelId="{0AD306CC-DE25-4AEB-A8B4-A523EA4F0D70}" type="presOf" srcId="{F49EEC5A-E923-44E8-9E1D-521372E5EC75}" destId="{94D76E7A-94A4-440E-BD19-745F80A72322}" srcOrd="0" destOrd="8" presId="urn:microsoft.com/office/officeart/2005/8/layout/hList1"/>
    <dgm:cxn modelId="{69342C3C-D8F0-46AF-B02A-D7CA1E7E58BC}" srcId="{BCAB5747-36B2-4CD4-8DD0-4ED7D7E5FF38}" destId="{5E325535-ED58-4CA3-8276-2F7B641D9124}" srcOrd="0" destOrd="0" parTransId="{93A6F83F-2C61-4D53-BE99-B9315572168E}" sibTransId="{08B7AE82-2F89-4049-A848-E6CFA1EE1B52}"/>
    <dgm:cxn modelId="{47BD57ED-11D9-4B10-8BC4-58F2AF61100C}" type="presOf" srcId="{AF0A890D-3859-47DC-B53F-3D1F0FE62FAE}" destId="{94D76E7A-94A4-440E-BD19-745F80A72322}" srcOrd="0" destOrd="2" presId="urn:microsoft.com/office/officeart/2005/8/layout/hList1"/>
    <dgm:cxn modelId="{ACE24F26-3ECF-4FF7-AD98-95FEB7858D0F}" type="presOf" srcId="{56BA2C4F-20B2-498D-923A-A81F5F5FA734}" destId="{CE1D96B7-1D06-4189-9C37-EFC609F81E60}" srcOrd="0" destOrd="1" presId="urn:microsoft.com/office/officeart/2005/8/layout/hList1"/>
    <dgm:cxn modelId="{7E6B2E2B-1A4A-43DB-9A7F-873AFADCA85F}" type="presOf" srcId="{4529256D-C222-47C1-A852-15AE2582DE03}" destId="{A4D94FDF-3C46-4DF0-A8B6-2696DDF9C668}" srcOrd="0" destOrd="1" presId="urn:microsoft.com/office/officeart/2005/8/layout/hList1"/>
    <dgm:cxn modelId="{6D0A67E8-2B8C-43AC-92C1-067D311CE407}" srcId="{BCAB5747-36B2-4CD4-8DD0-4ED7D7E5FF38}" destId="{370EDA6A-D101-4F15-8A41-03D7CC79085D}" srcOrd="3" destOrd="0" parTransId="{147A1B44-9791-4183-A716-A520C10A27E1}" sibTransId="{9F876727-8AAC-4CC4-B179-9148243750A5}"/>
    <dgm:cxn modelId="{257C11E8-17CA-41DC-A511-4BD61FF3D64B}" type="presOf" srcId="{9A62B62A-2400-4F23-8E71-CC1129DBD19A}" destId="{A4D94FDF-3C46-4DF0-A8B6-2696DDF9C668}" srcOrd="0" destOrd="2" presId="urn:microsoft.com/office/officeart/2005/8/layout/hList1"/>
    <dgm:cxn modelId="{16F31AC5-029D-4969-A2B6-E01C69B12121}" srcId="{CE29A948-BE94-46AA-9197-1D323932425B}" destId="{F598A32D-6130-47F9-B328-7C191BC60B97}" srcOrd="7" destOrd="0" parTransId="{6A32C42E-DAA4-4B1C-BFF1-9780FFD7EBF3}" sibTransId="{C07D98C2-4485-425C-8FB0-13C6F00641A3}"/>
    <dgm:cxn modelId="{3658544F-A732-4096-AFF5-83CDAE3C73A8}" srcId="{0C8D4285-913E-4137-B361-74E545152781}" destId="{13C8EFB3-AF8B-4109-9371-341A1FEE2B9A}" srcOrd="8" destOrd="0" parTransId="{E427C868-2960-4388-A349-8E1D810E9C28}" sibTransId="{8E7B62AF-6E60-45AD-9F9A-49AF11B640B8}"/>
    <dgm:cxn modelId="{61BA1F11-852F-41F9-812E-EA8F5B87FE75}" srcId="{CE29A948-BE94-46AA-9197-1D323932425B}" destId="{B20FB899-4DFE-41A6-A019-23C46B2A377F}" srcOrd="2" destOrd="0" parTransId="{17C4BF87-DDDE-40D6-B858-536235BE46A3}" sibTransId="{CF5F9EB6-9DC9-48A5-8777-4A557C773FFB}"/>
    <dgm:cxn modelId="{E5C68619-7983-48E4-929E-AB158E8F0D3E}" srcId="{FC962846-0D2F-4B04-96DE-EF5B3BA02A2A}" destId="{A0DCECE9-1D61-48C5-8938-71F1AF225B8E}" srcOrd="6" destOrd="0" parTransId="{3EE28F9A-F707-473E-A19A-A1466B976488}" sibTransId="{B4E0CA7C-B084-419E-97F1-023D78972761}"/>
    <dgm:cxn modelId="{AECE450B-61C8-444C-9570-65A7B8871268}" srcId="{CE29A948-BE94-46AA-9197-1D323932425B}" destId="{92834F8A-17B5-4A53-A708-ABA1F7134AE5}" srcOrd="8" destOrd="0" parTransId="{5CE92A60-C0A5-4560-8311-A75205294B6A}" sibTransId="{1DA7D718-929A-4479-9492-0A38C5D0E802}"/>
    <dgm:cxn modelId="{33BB6D99-3D17-481A-BA38-BA92EA4CC354}" srcId="{CE29A948-BE94-46AA-9197-1D323932425B}" destId="{0272C86F-5800-4D37-928D-0C1C592F9E96}" srcOrd="11" destOrd="0" parTransId="{5C269DD4-B44B-4555-9E64-560824BA84D3}" sibTransId="{FB39BE0D-2C84-40DF-8650-12441C88391F}"/>
    <dgm:cxn modelId="{DB178D31-B0AF-4EA4-98F8-AFDC60900DB1}" type="presOf" srcId="{C22BB915-AC9C-4573-BCE6-4F65372408F7}" destId="{BA1D3B4D-7D6D-49AB-8BC2-84ABD2A80DA2}" srcOrd="0" destOrd="4" presId="urn:microsoft.com/office/officeart/2005/8/layout/hList1"/>
    <dgm:cxn modelId="{2DF7229C-0DDE-46C0-AE4D-5D1A4EF73570}" type="presOf" srcId="{87666322-F822-445F-B6D6-9B5F0EF3C300}" destId="{CE1D96B7-1D06-4189-9C37-EFC609F81E60}" srcOrd="0" destOrd="3" presId="urn:microsoft.com/office/officeart/2005/8/layout/hList1"/>
    <dgm:cxn modelId="{CBC9CB36-96BC-4002-81FB-299B68087256}" type="presOf" srcId="{07FBEC1C-79A3-42C1-BA13-892C12D6371D}" destId="{A4D94FDF-3C46-4DF0-A8B6-2696DDF9C668}" srcOrd="0" destOrd="8" presId="urn:microsoft.com/office/officeart/2005/8/layout/hList1"/>
    <dgm:cxn modelId="{E441DF89-91DC-4D16-BBF6-32F3A2015461}" type="presOf" srcId="{A0DCECE9-1D61-48C5-8938-71F1AF225B8E}" destId="{687B8901-7DF8-4F0E-98B5-9BF79763B942}" srcOrd="0" destOrd="6" presId="urn:microsoft.com/office/officeart/2005/8/layout/hList1"/>
    <dgm:cxn modelId="{4996B01B-A10A-4D9E-BC80-76DF9CDAE10F}" srcId="{BCAB5747-36B2-4CD4-8DD0-4ED7D7E5FF38}" destId="{990189A0-DB60-478A-9F2B-B00D2998E9F8}" srcOrd="9" destOrd="0" parTransId="{5946660E-7C73-42A0-8C1A-5F2AD179AF02}" sibTransId="{8D834AA6-4C9E-4EF5-9174-F0C276071185}"/>
    <dgm:cxn modelId="{E9294242-3FCB-4AAD-A87F-CC8945924A79}" srcId="{0C8D4285-913E-4137-B361-74E545152781}" destId="{587D7DBA-AF48-404B-9A66-ED83573AAAD3}" srcOrd="5" destOrd="0" parTransId="{08DFB01B-9FAA-413D-AA65-558CB2171831}" sibTransId="{6B00D7B5-DD06-4BCC-AC59-F32ED50D5A00}"/>
    <dgm:cxn modelId="{50D79908-D000-4682-9569-C198E4EF6C4A}" type="presOf" srcId="{F598A32D-6130-47F9-B328-7C191BC60B97}" destId="{31A6C105-EE8E-431E-B75C-2761B2C90001}" srcOrd="0" destOrd="7" presId="urn:microsoft.com/office/officeart/2005/8/layout/hList1"/>
    <dgm:cxn modelId="{956F1BE8-C63B-4030-BBDF-6E89419EAEEE}" type="presOf" srcId="{1A8BB68C-33C5-4C99-ACFA-A90BBE0ED911}" destId="{687B8901-7DF8-4F0E-98B5-9BF79763B942}" srcOrd="0" destOrd="10" presId="urn:microsoft.com/office/officeart/2005/8/layout/hList1"/>
    <dgm:cxn modelId="{D77144FF-9AB9-4294-892E-EFBB2A9A8C27}" srcId="{BCAB5747-36B2-4CD4-8DD0-4ED7D7E5FF38}" destId="{373FFFC9-C8CB-44AB-90D8-AB1DF51F5BC2}" srcOrd="5" destOrd="0" parTransId="{56081D3B-ABB4-4D37-A365-E4447EF10AC8}" sibTransId="{682C8989-7CFE-4496-AD7F-58BC8BEF6620}"/>
    <dgm:cxn modelId="{634961C4-2341-4701-833F-0600BBFBA5AC}" type="presOf" srcId="{643ED822-83AF-4B57-AAB6-38F1D666B738}" destId="{BA1D3B4D-7D6D-49AB-8BC2-84ABD2A80DA2}" srcOrd="0" destOrd="10" presId="urn:microsoft.com/office/officeart/2005/8/layout/hList1"/>
    <dgm:cxn modelId="{98B897AA-89ED-4B38-BDCC-F10B49415AE5}" srcId="{CE29A948-BE94-46AA-9197-1D323932425B}" destId="{8D5B25C8-ECCD-4AF5-AF9D-4C55991F9A84}" srcOrd="0" destOrd="0" parTransId="{37239547-8813-47EB-9BF8-49ADE7FB33FF}" sibTransId="{F7F95D51-2C29-4B0C-B689-E7BF86AA801D}"/>
    <dgm:cxn modelId="{74807310-E4B6-43F3-8200-7D8988FA49DC}" type="presOf" srcId="{CB7321A0-7CC6-4B06-AF23-B0F8E8D3E9FD}" destId="{687B8901-7DF8-4F0E-98B5-9BF79763B942}" srcOrd="0" destOrd="4" presId="urn:microsoft.com/office/officeart/2005/8/layout/hList1"/>
    <dgm:cxn modelId="{5C88EBCA-7D7A-4CE9-A402-42B36E6FDD76}" type="presOf" srcId="{0F9E5FC7-009C-4A5B-A157-0D7AE1A48774}" destId="{BA1D3B4D-7D6D-49AB-8BC2-84ABD2A80DA2}" srcOrd="0" destOrd="6" presId="urn:microsoft.com/office/officeart/2005/8/layout/hList1"/>
    <dgm:cxn modelId="{5D0DBD33-5D12-47FB-9A15-429C8FE22686}" srcId="{BBC9A859-B44F-42AF-878A-59BB7E42DA21}" destId="{E971DF66-C968-46DC-9C7B-773B44DBD072}" srcOrd="9" destOrd="0" parTransId="{C5DCF399-2A2E-4886-A9A3-1724029EBC51}" sibTransId="{559F53BF-B8E4-402F-A7C0-6B2B1254A4CC}"/>
    <dgm:cxn modelId="{E590F9C6-3646-409C-88CA-7389C3C0A909}" type="presOf" srcId="{8CE73089-7ADC-4601-837C-61C9EE4C4348}" destId="{CE1D96B7-1D06-4189-9C37-EFC609F81E60}" srcOrd="0" destOrd="2" presId="urn:microsoft.com/office/officeart/2005/8/layout/hList1"/>
    <dgm:cxn modelId="{D03F022D-1EED-4B68-9421-7689DB19555D}" srcId="{DDC01EC5-DE20-4CB9-9E7B-3FCCED6D42DD}" destId="{CD40D82A-2D7B-4294-B385-9EBF87F8D77D}" srcOrd="2" destOrd="0" parTransId="{71CEC61D-636E-4EA5-BD5F-B7E434715264}" sibTransId="{E9EC85E4-33FF-4794-8839-524A73A6066D}"/>
    <dgm:cxn modelId="{90500570-FFAE-42F5-8D08-FC75D04918CA}" srcId="{0C8D4285-913E-4137-B361-74E545152781}" destId="{87666322-F822-445F-B6D6-9B5F0EF3C300}" srcOrd="3" destOrd="0" parTransId="{F7EFD375-38AC-4CF2-965B-7440CC9CC211}" sibTransId="{3BEEA49D-ECDD-4EB2-A72D-2A750E7AE07D}"/>
    <dgm:cxn modelId="{DAAC966F-CADE-4DAE-95EA-E707BF71E0E2}" srcId="{BBC9A859-B44F-42AF-878A-59BB7E42DA21}" destId="{0F5984CD-81F9-42CB-88B2-560B34B31F89}" srcOrd="7" destOrd="0" parTransId="{D146178A-1D4C-4F39-A169-C78E1F041575}" sibTransId="{66B15094-BB6A-48A1-B182-388EF646009E}"/>
    <dgm:cxn modelId="{DD670EFB-9576-4D39-BF3E-AE0E144416CB}" type="presOf" srcId="{BA87D9F6-5357-4C8D-BEE3-FE0B9A8F96DE}" destId="{A4D94FDF-3C46-4DF0-A8B6-2696DDF9C668}" srcOrd="0" destOrd="11" presId="urn:microsoft.com/office/officeart/2005/8/layout/hList1"/>
    <dgm:cxn modelId="{09CCE39F-D9C1-43D0-B44E-A312D1DC5C16}" srcId="{DDC01EC5-DE20-4CB9-9E7B-3FCCED6D42DD}" destId="{C22BB915-AC9C-4573-BCE6-4F65372408F7}" srcOrd="4" destOrd="0" parTransId="{CC84F169-0F51-496C-8A81-399DF8471DF0}" sibTransId="{5B174F21-1ABA-4A29-A26E-090C172A8860}"/>
    <dgm:cxn modelId="{E0858F14-CE6D-4625-960E-5F7E559C7B59}" type="presOf" srcId="{2FD0D2D2-E7C4-456A-8C10-209320F363B4}" destId="{687B8901-7DF8-4F0E-98B5-9BF79763B942}" srcOrd="0" destOrd="3" presId="urn:microsoft.com/office/officeart/2005/8/layout/hList1"/>
    <dgm:cxn modelId="{46362969-A81F-42A6-B9BE-DEA4DBF502B2}" type="presOf" srcId="{0272C86F-5800-4D37-928D-0C1C592F9E96}" destId="{31A6C105-EE8E-431E-B75C-2761B2C90001}" srcOrd="0" destOrd="11" presId="urn:microsoft.com/office/officeart/2005/8/layout/hList1"/>
    <dgm:cxn modelId="{6BD007B8-8ED5-4420-952E-059B0BA5408C}" srcId="{DDC01EC5-DE20-4CB9-9E7B-3FCCED6D42DD}" destId="{6ECD9E8B-57F4-46D8-901D-4F091403C161}" srcOrd="5" destOrd="0" parTransId="{5303BA51-B756-4702-A211-AF39C7B756B8}" sibTransId="{A4677565-FA42-4569-B804-85967C22456A}"/>
    <dgm:cxn modelId="{0BC75405-A5D8-4580-AB84-45168D7EAC94}" srcId="{DDC01EC5-DE20-4CB9-9E7B-3FCCED6D42DD}" destId="{8DAB2C15-AF4C-4E13-A87B-5C0185DCD494}" srcOrd="3" destOrd="0" parTransId="{374AA900-C188-415E-B2FD-EDE8403F9EE3}" sibTransId="{EB41266C-D0E1-460C-AEE5-F23C35896F0B}"/>
    <dgm:cxn modelId="{30388B82-3109-49CD-8625-58183417357E}" srcId="{BBC9A859-B44F-42AF-878A-59BB7E42DA21}" destId="{E7AE77C8-2143-4E9B-B7CF-488FD6AD9081}" srcOrd="6" destOrd="0" parTransId="{56B13750-387E-4497-83FE-A33E42BB99ED}" sibTransId="{54AC3C83-B8A7-4E1D-8B33-3F3B403C2C7C}"/>
    <dgm:cxn modelId="{5F5826FC-11D1-4293-97D6-7A5E61F1C1B7}" type="presOf" srcId="{6ECD9E8B-57F4-46D8-901D-4F091403C161}" destId="{BA1D3B4D-7D6D-49AB-8BC2-84ABD2A80DA2}" srcOrd="0" destOrd="5" presId="urn:microsoft.com/office/officeart/2005/8/layout/hList1"/>
    <dgm:cxn modelId="{C8484BAF-EF47-42EE-89FC-4563DB558DB0}" srcId="{CE29A948-BE94-46AA-9197-1D323932425B}" destId="{C958707A-08C8-4A6C-9D0C-DA5DB08FD81E}" srcOrd="12" destOrd="0" parTransId="{EC4AA152-59A1-4945-8785-97402DCC975E}" sibTransId="{313D9FE1-3F35-4483-8AF8-5F5BD143CACA}"/>
    <dgm:cxn modelId="{52AFBCF0-0137-4D90-8D64-947205D12CA1}" srcId="{CE29A948-BE94-46AA-9197-1D323932425B}" destId="{1D32A020-9CD9-44CA-8DF8-B7F16AD10EB2}" srcOrd="6" destOrd="0" parTransId="{0A27FE78-2DE7-4AD7-B4FC-CE80F20D7C8D}" sibTransId="{57380875-FF0E-49D4-A1D6-DF9B491477E8}"/>
    <dgm:cxn modelId="{DF7BB27E-7108-407F-87BA-C2A89111F7D0}" type="presParOf" srcId="{0B5B0F38-4C95-443F-BED3-8065129F37FA}" destId="{1CCD16CC-CDBC-46FD-BA43-718DF9ECFBAB}" srcOrd="0" destOrd="0" presId="urn:microsoft.com/office/officeart/2005/8/layout/hList1"/>
    <dgm:cxn modelId="{B58658BD-FD91-4CEB-9FD4-17EB9B619E1D}" type="presParOf" srcId="{1CCD16CC-CDBC-46FD-BA43-718DF9ECFBAB}" destId="{E89D7EAE-D008-4890-8D1B-C826FE1AE21A}" srcOrd="0" destOrd="0" presId="urn:microsoft.com/office/officeart/2005/8/layout/hList1"/>
    <dgm:cxn modelId="{BB2FD3DF-6B4E-41E4-AB22-201E3DF4DCF9}" type="presParOf" srcId="{1CCD16CC-CDBC-46FD-BA43-718DF9ECFBAB}" destId="{687B8901-7DF8-4F0E-98B5-9BF79763B942}" srcOrd="1" destOrd="0" presId="urn:microsoft.com/office/officeart/2005/8/layout/hList1"/>
    <dgm:cxn modelId="{80523925-11C4-438E-A8BE-DA5FD282AADA}" type="presParOf" srcId="{0B5B0F38-4C95-443F-BED3-8065129F37FA}" destId="{11D5A9A4-D8BE-4900-816A-00253CBF4A09}" srcOrd="1" destOrd="0" presId="urn:microsoft.com/office/officeart/2005/8/layout/hList1"/>
    <dgm:cxn modelId="{8B530994-DC1A-44EF-AD48-C8D1CD0BC24A}" type="presParOf" srcId="{0B5B0F38-4C95-443F-BED3-8065129F37FA}" destId="{0844B9F2-AF5F-4204-8B58-063F5A616C11}" srcOrd="2" destOrd="0" presId="urn:microsoft.com/office/officeart/2005/8/layout/hList1"/>
    <dgm:cxn modelId="{86B00F6C-34F0-4257-B55E-F20E99EBAAF6}" type="presParOf" srcId="{0844B9F2-AF5F-4204-8B58-063F5A616C11}" destId="{DC67DC20-A09C-4C56-8ADD-6F54A5C07157}" srcOrd="0" destOrd="0" presId="urn:microsoft.com/office/officeart/2005/8/layout/hList1"/>
    <dgm:cxn modelId="{30555F65-8760-45FF-9C0A-A29F74B49E95}" type="presParOf" srcId="{0844B9F2-AF5F-4204-8B58-063F5A616C11}" destId="{CE1D96B7-1D06-4189-9C37-EFC609F81E60}" srcOrd="1" destOrd="0" presId="urn:microsoft.com/office/officeart/2005/8/layout/hList1"/>
    <dgm:cxn modelId="{B7FB77A7-3ADF-4CF4-B721-93A99EA20AF9}" type="presParOf" srcId="{0B5B0F38-4C95-443F-BED3-8065129F37FA}" destId="{054E7FF3-C444-40DE-A70C-AC645D7A28C6}" srcOrd="3" destOrd="0" presId="urn:microsoft.com/office/officeart/2005/8/layout/hList1"/>
    <dgm:cxn modelId="{33215E74-BCDA-4AE5-B8EA-727A7568A82C}" type="presParOf" srcId="{0B5B0F38-4C95-443F-BED3-8065129F37FA}" destId="{AA0562B2-8D90-4D02-BC7D-A46424C4A500}" srcOrd="4" destOrd="0" presId="urn:microsoft.com/office/officeart/2005/8/layout/hList1"/>
    <dgm:cxn modelId="{2A632E9B-82AB-49D7-A6BF-ED50DFB9321B}" type="presParOf" srcId="{AA0562B2-8D90-4D02-BC7D-A46424C4A500}" destId="{F1DDB52C-5CDA-4C63-8721-CEAE17360BFE}" srcOrd="0" destOrd="0" presId="urn:microsoft.com/office/officeart/2005/8/layout/hList1"/>
    <dgm:cxn modelId="{8013BF5C-D51C-4CF1-8109-058607BC6CD6}" type="presParOf" srcId="{AA0562B2-8D90-4D02-BC7D-A46424C4A500}" destId="{BA1D3B4D-7D6D-49AB-8BC2-84ABD2A80DA2}" srcOrd="1" destOrd="0" presId="urn:microsoft.com/office/officeart/2005/8/layout/hList1"/>
    <dgm:cxn modelId="{5031AE5E-4F65-42D5-8257-BD85EE54309B}" type="presParOf" srcId="{0B5B0F38-4C95-443F-BED3-8065129F37FA}" destId="{38D7A76C-1944-4A80-8991-E5B9EE158A6F}" srcOrd="5" destOrd="0" presId="urn:microsoft.com/office/officeart/2005/8/layout/hList1"/>
    <dgm:cxn modelId="{2CA38ACA-030A-4763-AA83-1DD841997B2C}" type="presParOf" srcId="{0B5B0F38-4C95-443F-BED3-8065129F37FA}" destId="{CAD6B671-B52A-4135-8ABF-9072AEC3930D}" srcOrd="6" destOrd="0" presId="urn:microsoft.com/office/officeart/2005/8/layout/hList1"/>
    <dgm:cxn modelId="{F87E04A0-2EA2-4B92-9705-AEB6D65B5E7D}" type="presParOf" srcId="{CAD6B671-B52A-4135-8ABF-9072AEC3930D}" destId="{5A6CADD9-ABE6-4B99-B043-0E0DC767FE5B}" srcOrd="0" destOrd="0" presId="urn:microsoft.com/office/officeart/2005/8/layout/hList1"/>
    <dgm:cxn modelId="{A8E163E9-FAA3-4854-87F2-F30CB1F31705}" type="presParOf" srcId="{CAD6B671-B52A-4135-8ABF-9072AEC3930D}" destId="{31A6C105-EE8E-431E-B75C-2761B2C90001}" srcOrd="1" destOrd="0" presId="urn:microsoft.com/office/officeart/2005/8/layout/hList1"/>
    <dgm:cxn modelId="{5BB9073C-E820-4876-84E7-4E1BEA63D985}" type="presParOf" srcId="{0B5B0F38-4C95-443F-BED3-8065129F37FA}" destId="{F6C3D407-4122-47B4-AB6E-B5B072B0E0E4}" srcOrd="7" destOrd="0" presId="urn:microsoft.com/office/officeart/2005/8/layout/hList1"/>
    <dgm:cxn modelId="{22CE423D-E352-40C6-BD4F-0B47407B7D83}" type="presParOf" srcId="{0B5B0F38-4C95-443F-BED3-8065129F37FA}" destId="{4F7D73D9-B1AC-4905-856D-8944FF0C6063}" srcOrd="8" destOrd="0" presId="urn:microsoft.com/office/officeart/2005/8/layout/hList1"/>
    <dgm:cxn modelId="{EA5F1E34-02F3-449E-A2F9-FC032D873B63}" type="presParOf" srcId="{4F7D73D9-B1AC-4905-856D-8944FF0C6063}" destId="{2CF661C1-9A65-4BEE-9366-6448DEB7E3EE}" srcOrd="0" destOrd="0" presId="urn:microsoft.com/office/officeart/2005/8/layout/hList1"/>
    <dgm:cxn modelId="{0FE112A1-8622-4DA0-A58B-FDC1569A2BA2}" type="presParOf" srcId="{4F7D73D9-B1AC-4905-856D-8944FF0C6063}" destId="{94D76E7A-94A4-440E-BD19-745F80A72322}" srcOrd="1" destOrd="0" presId="urn:microsoft.com/office/officeart/2005/8/layout/hList1"/>
    <dgm:cxn modelId="{7828A984-9205-4F7F-905E-3162AFC22C49}" type="presParOf" srcId="{0B5B0F38-4C95-443F-BED3-8065129F37FA}" destId="{82A9D2DE-65A6-4F89-8DCE-520A05A18927}" srcOrd="9" destOrd="0" presId="urn:microsoft.com/office/officeart/2005/8/layout/hList1"/>
    <dgm:cxn modelId="{3965B472-ED39-4966-8D89-D0A72D098A79}" type="presParOf" srcId="{0B5B0F38-4C95-443F-BED3-8065129F37FA}" destId="{462E35A2-2D08-410C-A27D-0194D8161ECC}" srcOrd="10" destOrd="0" presId="urn:microsoft.com/office/officeart/2005/8/layout/hList1"/>
    <dgm:cxn modelId="{C792221C-2574-4DE9-A6A6-2A262365762C}" type="presParOf" srcId="{462E35A2-2D08-410C-A27D-0194D8161ECC}" destId="{3111F9A9-56D7-485E-AEC1-4E072C0E0095}" srcOrd="0" destOrd="0" presId="urn:microsoft.com/office/officeart/2005/8/layout/hList1"/>
    <dgm:cxn modelId="{19E264CE-9D7D-4189-9659-E16CFBB78787}" type="presParOf" srcId="{462E35A2-2D08-410C-A27D-0194D8161ECC}" destId="{A4D94FDF-3C46-4DF0-A8B6-2696DDF9C66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75403F-AAAE-4C00-89B4-EA1E491EDED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FCE03D4E-C860-4CB8-92B3-183B7CB37C1D}">
      <dgm:prSet phldrT="[文本]" custT="1"/>
      <dgm:spPr/>
      <dgm:t>
        <a:bodyPr/>
        <a:lstStyle/>
        <a:p>
          <a:r>
            <a:rPr lang="en-US" altLang="zh-CN" sz="2000" dirty="0" smtClean="0">
              <a:solidFill>
                <a:schemeClr val="tx1"/>
              </a:solidFill>
              <a:latin typeface="Times New Roman" pitchFamily="18" charset="0"/>
              <a:cs typeface="Times New Roman" pitchFamily="18" charset="0"/>
            </a:rPr>
            <a:t>QR55</a:t>
          </a:r>
          <a:endParaRPr lang="zh-CN" altLang="en-US" sz="2000" dirty="0">
            <a:solidFill>
              <a:schemeClr val="tx1"/>
            </a:solidFill>
            <a:latin typeface="Times New Roman" pitchFamily="18" charset="0"/>
            <a:cs typeface="Times New Roman" pitchFamily="18" charset="0"/>
          </a:endParaRPr>
        </a:p>
      </dgm:t>
    </dgm:pt>
    <dgm:pt modelId="{858DC3D9-6141-4DB5-BC4C-6ADDA7EDCACE}" type="parTrans" cxnId="{F733E26F-C811-45C6-BB65-BCCA537B9BB7}">
      <dgm:prSet/>
      <dgm:spPr/>
      <dgm:t>
        <a:bodyPr/>
        <a:lstStyle/>
        <a:p>
          <a:endParaRPr lang="zh-CN" altLang="en-US"/>
        </a:p>
      </dgm:t>
    </dgm:pt>
    <dgm:pt modelId="{58D01E9D-E197-4F72-9786-DC8B8F504A65}" type="sibTrans" cxnId="{F733E26F-C811-45C6-BB65-BCCA537B9BB7}">
      <dgm:prSet/>
      <dgm:spPr/>
      <dgm:t>
        <a:bodyPr/>
        <a:lstStyle/>
        <a:p>
          <a:endParaRPr lang="zh-CN" altLang="en-US"/>
        </a:p>
      </dgm:t>
    </dgm:pt>
    <dgm:pt modelId="{69BF6EBD-AF53-407C-AF7F-80715AA348BD}">
      <dgm:prSet phldrT="[文本]"/>
      <dgm:spPr/>
      <dgm:t>
        <a:bodyPr/>
        <a:lstStyle/>
        <a:p>
          <a:r>
            <a:rPr lang="en-US" altLang="zh-CN" dirty="0" smtClean="0">
              <a:latin typeface="Arial" pitchFamily="34" charset="0"/>
              <a:ea typeface="Arial Unicode MS" pitchFamily="34" charset="-122"/>
              <a:cs typeface="Arial" pitchFamily="34" charset="0"/>
            </a:rPr>
            <a:t>CPU </a:t>
          </a:r>
          <a:r>
            <a:rPr lang="en-US" altLang="zh-CN" dirty="0" smtClean="0">
              <a:solidFill>
                <a:srgbClr val="FF0000"/>
              </a:solidFill>
              <a:latin typeface="Arial" pitchFamily="34" charset="0"/>
              <a:ea typeface="Arial Unicode MS" pitchFamily="34" charset="-122"/>
              <a:cs typeface="Arial" pitchFamily="34" charset="0"/>
            </a:rPr>
            <a:t>BCM58302 </a:t>
          </a:r>
          <a:r>
            <a:rPr lang="en-US" altLang="zh-CN" dirty="0" smtClean="0">
              <a:solidFill>
                <a:schemeClr val="tx1"/>
              </a:solidFill>
              <a:latin typeface="Arial" pitchFamily="34" charset="0"/>
              <a:ea typeface="Arial Unicode MS" pitchFamily="34" charset="-122"/>
              <a:cs typeface="Arial" pitchFamily="34" charset="0"/>
            </a:rPr>
            <a:t>500MHz</a:t>
          </a:r>
          <a:endParaRPr lang="zh-CN" altLang="en-US" dirty="0">
            <a:solidFill>
              <a:schemeClr val="tx1"/>
            </a:solidFill>
            <a:latin typeface="Arial" pitchFamily="34" charset="0"/>
            <a:ea typeface="Arial Unicode MS" pitchFamily="34" charset="-122"/>
            <a:cs typeface="Arial" pitchFamily="34" charset="0"/>
          </a:endParaRPr>
        </a:p>
      </dgm:t>
    </dgm:pt>
    <dgm:pt modelId="{8959E8A3-0815-48A6-94F1-1A17AB6601F5}" type="parTrans" cxnId="{7B4A459C-DD05-4FD1-B0B9-9A4DD1B23A38}">
      <dgm:prSet/>
      <dgm:spPr/>
      <dgm:t>
        <a:bodyPr/>
        <a:lstStyle/>
        <a:p>
          <a:endParaRPr lang="zh-CN" altLang="en-US"/>
        </a:p>
      </dgm:t>
    </dgm:pt>
    <dgm:pt modelId="{A30155B4-4922-4D59-8240-A753ED358073}" type="sibTrans" cxnId="{7B4A459C-DD05-4FD1-B0B9-9A4DD1B23A38}">
      <dgm:prSet/>
      <dgm:spPr/>
      <dgm:t>
        <a:bodyPr/>
        <a:lstStyle/>
        <a:p>
          <a:endParaRPr lang="zh-CN" altLang="en-US"/>
        </a:p>
      </dgm:t>
    </dgm:pt>
    <dgm:pt modelId="{CAF16B25-6E80-4BD8-9987-DB68E882372A}">
      <dgm:prSet phldrT="[文本]"/>
      <dgm:spPr/>
      <dgm:t>
        <a:bodyPr/>
        <a:lstStyle/>
        <a:p>
          <a:r>
            <a:rPr lang="en-US" altLang="zh-CN" dirty="0" smtClean="0">
              <a:latin typeface="Arial" pitchFamily="34" charset="0"/>
              <a:ea typeface="Arial Unicode MS" pitchFamily="34" charset="-122"/>
              <a:cs typeface="Arial" pitchFamily="34" charset="0"/>
            </a:rPr>
            <a:t>LCD 320*240</a:t>
          </a:r>
          <a:endParaRPr lang="zh-CN" altLang="en-US" dirty="0">
            <a:latin typeface="Arial" pitchFamily="34" charset="0"/>
            <a:ea typeface="Arial Unicode MS" pitchFamily="34" charset="-122"/>
            <a:cs typeface="Arial" pitchFamily="34" charset="0"/>
          </a:endParaRPr>
        </a:p>
      </dgm:t>
    </dgm:pt>
    <dgm:pt modelId="{96460F1F-7A30-4381-BDB3-15BD0DF9720B}" type="parTrans" cxnId="{23586B80-AB3B-4289-AB97-61927B5632A3}">
      <dgm:prSet/>
      <dgm:spPr/>
      <dgm:t>
        <a:bodyPr/>
        <a:lstStyle/>
        <a:p>
          <a:endParaRPr lang="zh-CN" altLang="en-US"/>
        </a:p>
      </dgm:t>
    </dgm:pt>
    <dgm:pt modelId="{C382A44B-4C03-4E16-B71F-F2EB60F9F178}" type="sibTrans" cxnId="{23586B80-AB3B-4289-AB97-61927B5632A3}">
      <dgm:prSet/>
      <dgm:spPr/>
      <dgm:t>
        <a:bodyPr/>
        <a:lstStyle/>
        <a:p>
          <a:endParaRPr lang="zh-CN" altLang="en-US"/>
        </a:p>
      </dgm:t>
    </dgm:pt>
    <dgm:pt modelId="{EA29275C-8186-4877-A395-219691F8B4AF}">
      <dgm:prSet phldrT="[文本]" custT="1"/>
      <dgm:spPr/>
      <dgm:t>
        <a:bodyPr/>
        <a:lstStyle/>
        <a:p>
          <a:r>
            <a:rPr lang="en-US" altLang="zh-CN" sz="2000" dirty="0" smtClean="0">
              <a:solidFill>
                <a:schemeClr val="tx1"/>
              </a:solidFill>
              <a:latin typeface="Times New Roman" pitchFamily="18" charset="0"/>
              <a:cs typeface="Times New Roman" pitchFamily="18" charset="0"/>
            </a:rPr>
            <a:t>Q80s</a:t>
          </a:r>
          <a:endParaRPr lang="zh-CN" altLang="en-US" sz="2000" dirty="0">
            <a:solidFill>
              <a:schemeClr val="tx1"/>
            </a:solidFill>
            <a:latin typeface="Times New Roman" pitchFamily="18" charset="0"/>
            <a:cs typeface="Times New Roman" pitchFamily="18" charset="0"/>
          </a:endParaRPr>
        </a:p>
      </dgm:t>
    </dgm:pt>
    <dgm:pt modelId="{4C6FF4A6-FDB0-4868-AE4A-224FE2EB2EB8}" type="parTrans" cxnId="{02811173-8B86-4E36-A921-BD7AC6CB80E6}">
      <dgm:prSet/>
      <dgm:spPr/>
      <dgm:t>
        <a:bodyPr/>
        <a:lstStyle/>
        <a:p>
          <a:endParaRPr lang="zh-CN" altLang="en-US"/>
        </a:p>
      </dgm:t>
    </dgm:pt>
    <dgm:pt modelId="{6BE26E2F-C02F-4B06-AF9C-4669E52A352D}" type="sibTrans" cxnId="{02811173-8B86-4E36-A921-BD7AC6CB80E6}">
      <dgm:prSet/>
      <dgm:spPr/>
      <dgm:t>
        <a:bodyPr/>
        <a:lstStyle/>
        <a:p>
          <a:endParaRPr lang="zh-CN" altLang="en-US"/>
        </a:p>
      </dgm:t>
    </dgm:pt>
    <dgm:pt modelId="{46E8EB67-21B4-4F2C-91B9-290E0D29A594}">
      <dgm:prSet phldrT="[文本]" custT="1"/>
      <dgm:spPr/>
      <dgm:t>
        <a:bodyPr/>
        <a:lstStyle/>
        <a:p>
          <a:r>
            <a:rPr lang="en-US" altLang="zh-CN" sz="2000" dirty="0" smtClean="0">
              <a:solidFill>
                <a:schemeClr val="tx1"/>
              </a:solidFill>
              <a:latin typeface="Times New Roman" pitchFamily="18" charset="0"/>
              <a:cs typeface="Times New Roman" pitchFamily="18" charset="0"/>
            </a:rPr>
            <a:t>Q90s</a:t>
          </a:r>
          <a:endParaRPr lang="zh-CN" altLang="en-US" sz="2000" dirty="0">
            <a:solidFill>
              <a:schemeClr val="tx1"/>
            </a:solidFill>
            <a:latin typeface="Times New Roman" pitchFamily="18" charset="0"/>
            <a:cs typeface="Times New Roman" pitchFamily="18" charset="0"/>
          </a:endParaRPr>
        </a:p>
      </dgm:t>
    </dgm:pt>
    <dgm:pt modelId="{E81F13C2-98F1-42D8-A529-D3CCEFCBF31F}" type="parTrans" cxnId="{B5493156-1F17-4948-9D2A-E24E23F92E19}">
      <dgm:prSet/>
      <dgm:spPr/>
      <dgm:t>
        <a:bodyPr/>
        <a:lstStyle/>
        <a:p>
          <a:endParaRPr lang="zh-CN" altLang="en-US"/>
        </a:p>
      </dgm:t>
    </dgm:pt>
    <dgm:pt modelId="{80B2CF5A-055C-488E-AF0C-6C884A658168}" type="sibTrans" cxnId="{B5493156-1F17-4948-9D2A-E24E23F92E19}">
      <dgm:prSet/>
      <dgm:spPr/>
      <dgm:t>
        <a:bodyPr/>
        <a:lstStyle/>
        <a:p>
          <a:endParaRPr lang="zh-CN" altLang="en-US"/>
        </a:p>
      </dgm:t>
    </dgm:pt>
    <dgm:pt modelId="{894DF54E-85D4-4D24-9484-22D40A5620CE}">
      <dgm:prSet phldrT="[文本]"/>
      <dgm:spPr/>
      <dgm:t>
        <a:bodyPr/>
        <a:lstStyle/>
        <a:p>
          <a:r>
            <a:rPr lang="en-US" altLang="zh-CN" dirty="0" smtClean="0">
              <a:latin typeface="Arial" pitchFamily="34" charset="0"/>
              <a:ea typeface="Arial Unicode MS" pitchFamily="34" charset="-122"/>
              <a:cs typeface="Arial" pitchFamily="34" charset="0"/>
            </a:rPr>
            <a:t>CPU </a:t>
          </a:r>
          <a:r>
            <a:rPr lang="en-US" altLang="zh-CN" dirty="0" smtClean="0">
              <a:solidFill>
                <a:srgbClr val="FF0000"/>
              </a:solidFill>
              <a:latin typeface="Arial" pitchFamily="34" charset="0"/>
              <a:ea typeface="Arial Unicode MS" pitchFamily="34" charset="-122"/>
              <a:cs typeface="Arial" pitchFamily="34" charset="0"/>
            </a:rPr>
            <a:t>BCM58302 </a:t>
          </a:r>
          <a:r>
            <a:rPr lang="en-US" altLang="zh-CN" dirty="0" smtClean="0">
              <a:solidFill>
                <a:schemeClr val="tx1"/>
              </a:solidFill>
              <a:latin typeface="Arial" pitchFamily="34" charset="0"/>
              <a:ea typeface="Arial Unicode MS" pitchFamily="34" charset="-122"/>
              <a:cs typeface="Arial" pitchFamily="34" charset="0"/>
            </a:rPr>
            <a:t>500MHz </a:t>
          </a:r>
          <a:endParaRPr lang="zh-CN" altLang="en-US" dirty="0">
            <a:solidFill>
              <a:schemeClr val="tx1"/>
            </a:solidFill>
            <a:latin typeface="Arial" pitchFamily="34" charset="0"/>
            <a:ea typeface="Arial Unicode MS" pitchFamily="34" charset="-122"/>
            <a:cs typeface="Arial" pitchFamily="34" charset="0"/>
          </a:endParaRPr>
        </a:p>
      </dgm:t>
    </dgm:pt>
    <dgm:pt modelId="{3D75FCCD-1C30-47E0-97A9-E64222049123}" type="parTrans" cxnId="{3A1F40D4-FD28-483E-A9AB-4FBD8359B54E}">
      <dgm:prSet/>
      <dgm:spPr/>
      <dgm:t>
        <a:bodyPr/>
        <a:lstStyle/>
        <a:p>
          <a:endParaRPr lang="zh-CN" altLang="en-US"/>
        </a:p>
      </dgm:t>
    </dgm:pt>
    <dgm:pt modelId="{3531E44D-B042-4636-A13C-DAA806EC405A}" type="sibTrans" cxnId="{3A1F40D4-FD28-483E-A9AB-4FBD8359B54E}">
      <dgm:prSet/>
      <dgm:spPr/>
      <dgm:t>
        <a:bodyPr/>
        <a:lstStyle/>
        <a:p>
          <a:endParaRPr lang="zh-CN" altLang="en-US"/>
        </a:p>
      </dgm:t>
    </dgm:pt>
    <dgm:pt modelId="{ED1CA2C7-EC3E-4AE5-8E61-5A5CBDAF03B9}">
      <dgm:prSet phldrT="[文本]" custT="1"/>
      <dgm:spPr/>
      <dgm:t>
        <a:bodyPr/>
        <a:lstStyle/>
        <a:p>
          <a:r>
            <a:rPr lang="en-US" altLang="zh-CN" sz="2000" dirty="0" smtClean="0">
              <a:solidFill>
                <a:schemeClr val="tx1"/>
              </a:solidFill>
              <a:latin typeface="Times New Roman" pitchFamily="18" charset="0"/>
              <a:cs typeface="Times New Roman" pitchFamily="18" charset="0"/>
            </a:rPr>
            <a:t>SP200</a:t>
          </a:r>
          <a:endParaRPr lang="zh-CN" altLang="en-US" sz="2000" dirty="0">
            <a:solidFill>
              <a:schemeClr val="tx1"/>
            </a:solidFill>
            <a:latin typeface="Times New Roman" pitchFamily="18" charset="0"/>
            <a:cs typeface="Times New Roman" pitchFamily="18" charset="0"/>
          </a:endParaRPr>
        </a:p>
      </dgm:t>
    </dgm:pt>
    <dgm:pt modelId="{048CB331-0C87-4348-97DF-E78F2BACC525}" type="parTrans" cxnId="{F690BC1C-E09D-4D23-87EF-6CF910DB7574}">
      <dgm:prSet/>
      <dgm:spPr/>
      <dgm:t>
        <a:bodyPr/>
        <a:lstStyle/>
        <a:p>
          <a:endParaRPr lang="zh-CN" altLang="en-US"/>
        </a:p>
      </dgm:t>
    </dgm:pt>
    <dgm:pt modelId="{51F611E9-142A-4837-BEC7-F57C55BB8821}" type="sibTrans" cxnId="{F690BC1C-E09D-4D23-87EF-6CF910DB7574}">
      <dgm:prSet/>
      <dgm:spPr/>
      <dgm:t>
        <a:bodyPr/>
        <a:lstStyle/>
        <a:p>
          <a:endParaRPr lang="zh-CN" altLang="en-US"/>
        </a:p>
      </dgm:t>
    </dgm:pt>
    <dgm:pt modelId="{EADD290A-FDCB-4744-9E0F-2B263CA61313}">
      <dgm:prSet phldrT="[文本]"/>
      <dgm:spPr/>
      <dgm:t>
        <a:bodyPr/>
        <a:lstStyle/>
        <a:p>
          <a:r>
            <a:rPr lang="en-US" altLang="zh-CN" dirty="0" smtClean="0">
              <a:latin typeface="Arial" pitchFamily="34" charset="0"/>
              <a:ea typeface="Arial Unicode MS" pitchFamily="34" charset="-122"/>
              <a:cs typeface="Arial" pitchFamily="34" charset="0"/>
            </a:rPr>
            <a:t>CPU </a:t>
          </a:r>
          <a:r>
            <a:rPr lang="en-US" altLang="zh-CN" dirty="0" smtClean="0">
              <a:solidFill>
                <a:srgbClr val="FF0000"/>
              </a:solidFill>
              <a:latin typeface="Arial" pitchFamily="34" charset="0"/>
              <a:ea typeface="Arial Unicode MS" pitchFamily="34" charset="-122"/>
              <a:cs typeface="Arial" pitchFamily="34" charset="0"/>
            </a:rPr>
            <a:t>IMX6UL </a:t>
          </a:r>
          <a:r>
            <a:rPr lang="en-US" altLang="zh-CN" dirty="0" smtClean="0">
              <a:solidFill>
                <a:schemeClr val="tx1"/>
              </a:solidFill>
              <a:latin typeface="Arial" pitchFamily="34" charset="0"/>
              <a:ea typeface="Arial Unicode MS" pitchFamily="34" charset="-122"/>
              <a:cs typeface="Arial" pitchFamily="34" charset="0"/>
            </a:rPr>
            <a:t>528MHz</a:t>
          </a:r>
          <a:endParaRPr lang="zh-CN" altLang="en-US" dirty="0">
            <a:solidFill>
              <a:schemeClr val="tx1"/>
            </a:solidFill>
            <a:latin typeface="Arial" pitchFamily="34" charset="0"/>
            <a:ea typeface="Arial Unicode MS" pitchFamily="34" charset="-122"/>
            <a:cs typeface="Arial" pitchFamily="34" charset="0"/>
          </a:endParaRPr>
        </a:p>
      </dgm:t>
    </dgm:pt>
    <dgm:pt modelId="{45F3753D-245A-4FAB-A4E8-5C4443E4EFA6}" type="parTrans" cxnId="{775208F5-E669-4806-BB0B-096A7AAF839A}">
      <dgm:prSet/>
      <dgm:spPr/>
      <dgm:t>
        <a:bodyPr/>
        <a:lstStyle/>
        <a:p>
          <a:endParaRPr lang="zh-CN" altLang="en-US"/>
        </a:p>
      </dgm:t>
    </dgm:pt>
    <dgm:pt modelId="{D053D083-EDBE-453D-8733-6A9408BF2CB8}" type="sibTrans" cxnId="{775208F5-E669-4806-BB0B-096A7AAF839A}">
      <dgm:prSet/>
      <dgm:spPr/>
      <dgm:t>
        <a:bodyPr/>
        <a:lstStyle/>
        <a:p>
          <a:endParaRPr lang="zh-CN" altLang="en-US"/>
        </a:p>
      </dgm:t>
    </dgm:pt>
    <dgm:pt modelId="{FDECE8BD-FECF-49CC-9090-86001DCBBD18}">
      <dgm:prSet phldrT="[文本]"/>
      <dgm:spPr/>
      <dgm:t>
        <a:bodyPr/>
        <a:lstStyle/>
        <a:p>
          <a:r>
            <a:rPr lang="en-US" altLang="zh-CN" dirty="0" smtClean="0">
              <a:latin typeface="Arial" pitchFamily="34" charset="0"/>
              <a:ea typeface="Arial Unicode MS" pitchFamily="34" charset="-122"/>
              <a:cs typeface="Arial" pitchFamily="34" charset="0"/>
            </a:rPr>
            <a:t>RF</a:t>
          </a:r>
          <a:endParaRPr lang="zh-CN" altLang="en-US" dirty="0">
            <a:latin typeface="Arial" pitchFamily="34" charset="0"/>
            <a:ea typeface="Arial Unicode MS" pitchFamily="34" charset="-122"/>
            <a:cs typeface="Arial" pitchFamily="34" charset="0"/>
          </a:endParaRPr>
        </a:p>
      </dgm:t>
    </dgm:pt>
    <dgm:pt modelId="{670CA543-BB55-48B7-A252-636302DE308A}" type="parTrans" cxnId="{7ED2E1D1-4522-4015-93C4-7896E3827DAD}">
      <dgm:prSet/>
      <dgm:spPr/>
      <dgm:t>
        <a:bodyPr/>
        <a:lstStyle/>
        <a:p>
          <a:endParaRPr lang="zh-CN" altLang="en-US"/>
        </a:p>
      </dgm:t>
    </dgm:pt>
    <dgm:pt modelId="{795E3A8E-1F24-4D5C-8484-8FD71C6F019C}" type="sibTrans" cxnId="{7ED2E1D1-4522-4015-93C4-7896E3827DAD}">
      <dgm:prSet/>
      <dgm:spPr/>
      <dgm:t>
        <a:bodyPr/>
        <a:lstStyle/>
        <a:p>
          <a:endParaRPr lang="zh-CN" altLang="en-US"/>
        </a:p>
      </dgm:t>
    </dgm:pt>
    <dgm:pt modelId="{6BE4AE9D-AABB-494C-8745-D7AE44F4662D}">
      <dgm:prSet phldrT="[文本]"/>
      <dgm:spPr/>
      <dgm:t>
        <a:bodyPr/>
        <a:lstStyle/>
        <a:p>
          <a:r>
            <a:rPr lang="en-US" altLang="zh-CN" dirty="0" smtClean="0">
              <a:latin typeface="Arial" pitchFamily="34" charset="0"/>
              <a:ea typeface="Arial Unicode MS" pitchFamily="34" charset="-122"/>
              <a:cs typeface="Arial" pitchFamily="34" charset="0"/>
            </a:rPr>
            <a:t>CPU </a:t>
          </a:r>
          <a:r>
            <a:rPr lang="en-US" altLang="zh-CN" dirty="0" smtClean="0">
              <a:solidFill>
                <a:srgbClr val="FF0000"/>
              </a:solidFill>
              <a:latin typeface="Arial" pitchFamily="34" charset="0"/>
              <a:ea typeface="Arial Unicode MS" pitchFamily="34" charset="-122"/>
              <a:cs typeface="Arial" pitchFamily="34" charset="0"/>
            </a:rPr>
            <a:t>BCM58302 </a:t>
          </a:r>
          <a:r>
            <a:rPr lang="en-US" altLang="zh-CN" dirty="0" smtClean="0">
              <a:solidFill>
                <a:schemeClr val="tx1"/>
              </a:solidFill>
              <a:latin typeface="Arial" pitchFamily="34" charset="0"/>
              <a:ea typeface="Arial Unicode MS" pitchFamily="34" charset="-122"/>
              <a:cs typeface="Arial" pitchFamily="34" charset="0"/>
            </a:rPr>
            <a:t>500MHz</a:t>
          </a:r>
          <a:endParaRPr lang="zh-CN" altLang="en-US" dirty="0">
            <a:solidFill>
              <a:schemeClr val="tx1"/>
            </a:solidFill>
            <a:latin typeface="Arial" pitchFamily="34" charset="0"/>
            <a:ea typeface="Arial Unicode MS" pitchFamily="34" charset="-122"/>
            <a:cs typeface="Arial" pitchFamily="34" charset="0"/>
          </a:endParaRPr>
        </a:p>
      </dgm:t>
    </dgm:pt>
    <dgm:pt modelId="{84D6F75E-8229-41BD-837B-7938B698278D}" type="sibTrans" cxnId="{608C7328-6F51-4EB8-8CA7-962E29BDB9AA}">
      <dgm:prSet/>
      <dgm:spPr/>
      <dgm:t>
        <a:bodyPr/>
        <a:lstStyle/>
        <a:p>
          <a:endParaRPr lang="zh-CN" altLang="en-US"/>
        </a:p>
      </dgm:t>
    </dgm:pt>
    <dgm:pt modelId="{AB150996-A01C-4B6A-91EA-06AE2DF23D21}" type="parTrans" cxnId="{608C7328-6F51-4EB8-8CA7-962E29BDB9AA}">
      <dgm:prSet/>
      <dgm:spPr/>
      <dgm:t>
        <a:bodyPr/>
        <a:lstStyle/>
        <a:p>
          <a:endParaRPr lang="zh-CN" altLang="en-US"/>
        </a:p>
      </dgm:t>
    </dgm:pt>
    <dgm:pt modelId="{F1C38E24-AAD7-4F96-9D14-4F68F520A8BF}">
      <dgm:prSet/>
      <dgm:spPr/>
      <dgm:t>
        <a:bodyPr/>
        <a:lstStyle/>
        <a:p>
          <a:r>
            <a:rPr lang="en-US" altLang="zh-CN" dirty="0" smtClean="0">
              <a:latin typeface="Arial" pitchFamily="34" charset="0"/>
              <a:ea typeface="Arial Unicode MS" pitchFamily="34" charset="-122"/>
              <a:cs typeface="Arial" pitchFamily="34" charset="0"/>
            </a:rPr>
            <a:t>LCD 320*240</a:t>
          </a:r>
          <a:endParaRPr lang="zh-CN" altLang="en-US" dirty="0">
            <a:latin typeface="Arial" pitchFamily="34" charset="0"/>
            <a:ea typeface="Arial Unicode MS" pitchFamily="34" charset="-122"/>
            <a:cs typeface="Arial" pitchFamily="34" charset="0"/>
          </a:endParaRPr>
        </a:p>
      </dgm:t>
    </dgm:pt>
    <dgm:pt modelId="{3398C7BA-B87C-4C3E-B0C5-02C7451EF569}" type="parTrans" cxnId="{60F3BAB8-2283-45B9-A53F-0CE2B1ED5EF5}">
      <dgm:prSet/>
      <dgm:spPr/>
      <dgm:t>
        <a:bodyPr/>
        <a:lstStyle/>
        <a:p>
          <a:endParaRPr lang="zh-CN" altLang="en-US"/>
        </a:p>
      </dgm:t>
    </dgm:pt>
    <dgm:pt modelId="{B6E9FDC3-4F3D-4FFC-AAD2-A2DDF5E8B35D}" type="sibTrans" cxnId="{60F3BAB8-2283-45B9-A53F-0CE2B1ED5EF5}">
      <dgm:prSet/>
      <dgm:spPr/>
      <dgm:t>
        <a:bodyPr/>
        <a:lstStyle/>
        <a:p>
          <a:endParaRPr lang="zh-CN" altLang="en-US"/>
        </a:p>
      </dgm:t>
    </dgm:pt>
    <dgm:pt modelId="{AA3210F0-0C5B-43B7-94BA-270A4CA65460}">
      <dgm:prSet/>
      <dgm:spPr/>
      <dgm:t>
        <a:bodyPr/>
        <a:lstStyle/>
        <a:p>
          <a:r>
            <a:rPr lang="en-US" altLang="zh-CN" dirty="0" smtClean="0">
              <a:latin typeface="Arial" pitchFamily="34" charset="0"/>
              <a:ea typeface="Arial Unicode MS" pitchFamily="34" charset="-122"/>
              <a:cs typeface="Arial" pitchFamily="34" charset="0"/>
            </a:rPr>
            <a:t>RF</a:t>
          </a:r>
          <a:endParaRPr lang="zh-CN" altLang="en-US" dirty="0">
            <a:latin typeface="Arial" pitchFamily="34" charset="0"/>
            <a:ea typeface="Arial Unicode MS" pitchFamily="34" charset="-122"/>
            <a:cs typeface="Arial" pitchFamily="34" charset="0"/>
          </a:endParaRPr>
        </a:p>
      </dgm:t>
    </dgm:pt>
    <dgm:pt modelId="{46E83C21-6037-4BB3-A625-BD1C86C0CC16}" type="parTrans" cxnId="{4BD799CD-07D1-49F0-B820-DD64AAAB38D8}">
      <dgm:prSet/>
      <dgm:spPr/>
      <dgm:t>
        <a:bodyPr/>
        <a:lstStyle/>
        <a:p>
          <a:endParaRPr lang="zh-CN" altLang="en-US"/>
        </a:p>
      </dgm:t>
    </dgm:pt>
    <dgm:pt modelId="{F113424E-1129-48E3-AC64-48D3BD344117}" type="sibTrans" cxnId="{4BD799CD-07D1-49F0-B820-DD64AAAB38D8}">
      <dgm:prSet/>
      <dgm:spPr/>
      <dgm:t>
        <a:bodyPr/>
        <a:lstStyle/>
        <a:p>
          <a:endParaRPr lang="zh-CN" altLang="en-US"/>
        </a:p>
      </dgm:t>
    </dgm:pt>
    <dgm:pt modelId="{70D47CD6-BB39-4979-9C2B-B0684B2A32FB}">
      <dgm:prSet/>
      <dgm:spPr/>
      <dgm:t>
        <a:bodyPr/>
        <a:lstStyle/>
        <a:p>
          <a:r>
            <a:rPr lang="en-US" altLang="zh-CN" dirty="0" smtClean="0">
              <a:latin typeface="Arial" pitchFamily="34" charset="0"/>
              <a:ea typeface="Arial Unicode MS" pitchFamily="34" charset="-122"/>
              <a:cs typeface="Arial" pitchFamily="34" charset="0"/>
            </a:rPr>
            <a:t>ICC</a:t>
          </a:r>
          <a:endParaRPr lang="zh-CN" altLang="en-US" dirty="0">
            <a:latin typeface="Arial" pitchFamily="34" charset="0"/>
            <a:ea typeface="Arial Unicode MS" pitchFamily="34" charset="-122"/>
            <a:cs typeface="Arial" pitchFamily="34" charset="0"/>
          </a:endParaRPr>
        </a:p>
      </dgm:t>
    </dgm:pt>
    <dgm:pt modelId="{3576AF2F-8C12-4EDC-B5A5-E87B3B2BEDD6}" type="parTrans" cxnId="{4E70D0CF-E219-4981-BEAD-451505CF935A}">
      <dgm:prSet/>
      <dgm:spPr/>
      <dgm:t>
        <a:bodyPr/>
        <a:lstStyle/>
        <a:p>
          <a:endParaRPr lang="zh-CN" altLang="en-US"/>
        </a:p>
      </dgm:t>
    </dgm:pt>
    <dgm:pt modelId="{BC7DB201-49CE-43E9-95E2-DD5F8395691E}" type="sibTrans" cxnId="{4E70D0CF-E219-4981-BEAD-451505CF935A}">
      <dgm:prSet/>
      <dgm:spPr/>
      <dgm:t>
        <a:bodyPr/>
        <a:lstStyle/>
        <a:p>
          <a:endParaRPr lang="zh-CN" altLang="en-US"/>
        </a:p>
      </dgm:t>
    </dgm:pt>
    <dgm:pt modelId="{FFF977EF-E97B-4269-8198-2F2D7464B8C1}">
      <dgm:prSet/>
      <dgm:spPr/>
      <dgm:t>
        <a:bodyPr/>
        <a:lstStyle/>
        <a:p>
          <a:r>
            <a:rPr lang="en-US" altLang="zh-CN" dirty="0" smtClean="0">
              <a:latin typeface="Arial" pitchFamily="34" charset="0"/>
              <a:ea typeface="Arial Unicode MS" pitchFamily="34" charset="-122"/>
              <a:cs typeface="Arial" pitchFamily="34" charset="0"/>
            </a:rPr>
            <a:t>MSR</a:t>
          </a:r>
          <a:endParaRPr lang="zh-CN" altLang="en-US" dirty="0">
            <a:latin typeface="Arial" pitchFamily="34" charset="0"/>
            <a:ea typeface="Arial Unicode MS" pitchFamily="34" charset="-122"/>
            <a:cs typeface="Arial" pitchFamily="34" charset="0"/>
          </a:endParaRPr>
        </a:p>
      </dgm:t>
    </dgm:pt>
    <dgm:pt modelId="{18E40089-3C30-4CA4-80A0-C126F5819FE2}" type="parTrans" cxnId="{7C3D8F42-579F-4599-B703-E6FEEFF68C4D}">
      <dgm:prSet/>
      <dgm:spPr/>
      <dgm:t>
        <a:bodyPr/>
        <a:lstStyle/>
        <a:p>
          <a:endParaRPr lang="zh-CN" altLang="en-US"/>
        </a:p>
      </dgm:t>
    </dgm:pt>
    <dgm:pt modelId="{C83370D3-4282-4372-B752-3DA061A1A4F0}" type="sibTrans" cxnId="{7C3D8F42-579F-4599-B703-E6FEEFF68C4D}">
      <dgm:prSet/>
      <dgm:spPr/>
      <dgm:t>
        <a:bodyPr/>
        <a:lstStyle/>
        <a:p>
          <a:endParaRPr lang="zh-CN" altLang="en-US"/>
        </a:p>
      </dgm:t>
    </dgm:pt>
    <dgm:pt modelId="{E62DD070-CB5F-4C6F-A6A4-9D4ECDFD4445}">
      <dgm:prSet/>
      <dgm:spPr/>
      <dgm:t>
        <a:bodyPr/>
        <a:lstStyle/>
        <a:p>
          <a:r>
            <a:rPr lang="en-US" altLang="zh-CN" dirty="0" smtClean="0">
              <a:latin typeface="Arial" pitchFamily="34" charset="0"/>
              <a:ea typeface="Arial Unicode MS" pitchFamily="34" charset="-122"/>
              <a:cs typeface="Arial" pitchFamily="34" charset="0"/>
            </a:rPr>
            <a:t>LCD 320*240</a:t>
          </a:r>
          <a:endParaRPr lang="zh-CN" altLang="en-US" dirty="0">
            <a:latin typeface="Arial" pitchFamily="34" charset="0"/>
            <a:ea typeface="Arial Unicode MS" pitchFamily="34" charset="-122"/>
            <a:cs typeface="Arial" pitchFamily="34" charset="0"/>
          </a:endParaRPr>
        </a:p>
      </dgm:t>
    </dgm:pt>
    <dgm:pt modelId="{4A4A9CA9-F237-43BD-A3E9-897B0CC99492}" type="parTrans" cxnId="{C90FCF39-8901-4E30-9576-3E64CDA42E2C}">
      <dgm:prSet/>
      <dgm:spPr/>
      <dgm:t>
        <a:bodyPr/>
        <a:lstStyle/>
        <a:p>
          <a:endParaRPr lang="zh-CN" altLang="en-US"/>
        </a:p>
      </dgm:t>
    </dgm:pt>
    <dgm:pt modelId="{E6B5543E-1997-42AE-959A-D78373BAFE44}" type="sibTrans" cxnId="{C90FCF39-8901-4E30-9576-3E64CDA42E2C}">
      <dgm:prSet/>
      <dgm:spPr/>
      <dgm:t>
        <a:bodyPr/>
        <a:lstStyle/>
        <a:p>
          <a:endParaRPr lang="zh-CN" altLang="en-US"/>
        </a:p>
      </dgm:t>
    </dgm:pt>
    <dgm:pt modelId="{39354797-3177-40CB-8839-1C279767FC27}">
      <dgm:prSet/>
      <dgm:spPr/>
      <dgm:t>
        <a:bodyPr/>
        <a:lstStyle/>
        <a:p>
          <a:r>
            <a:rPr lang="en-US" altLang="zh-CN" dirty="0" smtClean="0">
              <a:latin typeface="Arial" pitchFamily="34" charset="0"/>
              <a:ea typeface="Arial Unicode MS" pitchFamily="34" charset="-122"/>
              <a:cs typeface="Arial" pitchFamily="34" charset="0"/>
            </a:rPr>
            <a:t>RF</a:t>
          </a:r>
          <a:endParaRPr lang="zh-CN" altLang="en-US" dirty="0">
            <a:latin typeface="Arial" pitchFamily="34" charset="0"/>
            <a:ea typeface="Arial Unicode MS" pitchFamily="34" charset="-122"/>
            <a:cs typeface="Arial" pitchFamily="34" charset="0"/>
          </a:endParaRPr>
        </a:p>
      </dgm:t>
    </dgm:pt>
    <dgm:pt modelId="{D1BA8734-91B6-479A-81B7-856F4D39CA38}" type="parTrans" cxnId="{4D2E706A-4ADF-455D-BEAA-8B5619821BCB}">
      <dgm:prSet/>
      <dgm:spPr/>
      <dgm:t>
        <a:bodyPr/>
        <a:lstStyle/>
        <a:p>
          <a:endParaRPr lang="zh-CN" altLang="en-US"/>
        </a:p>
      </dgm:t>
    </dgm:pt>
    <dgm:pt modelId="{C74A8230-567D-4017-B20D-AA88372FFCE8}" type="sibTrans" cxnId="{4D2E706A-4ADF-455D-BEAA-8B5619821BCB}">
      <dgm:prSet/>
      <dgm:spPr/>
      <dgm:t>
        <a:bodyPr/>
        <a:lstStyle/>
        <a:p>
          <a:endParaRPr lang="zh-CN" altLang="en-US"/>
        </a:p>
      </dgm:t>
    </dgm:pt>
    <dgm:pt modelId="{60D2468F-A97A-4B06-A92B-CC8D54AB422B}">
      <dgm:prSet/>
      <dgm:spPr/>
      <dgm:t>
        <a:bodyPr/>
        <a:lstStyle/>
        <a:p>
          <a:r>
            <a:rPr lang="en-US" altLang="zh-CN" dirty="0" smtClean="0">
              <a:latin typeface="Arial" pitchFamily="34" charset="0"/>
              <a:ea typeface="Arial Unicode MS" pitchFamily="34" charset="-122"/>
              <a:cs typeface="Arial" pitchFamily="34" charset="0"/>
            </a:rPr>
            <a:t>ICC</a:t>
          </a:r>
          <a:endParaRPr lang="zh-CN" altLang="en-US" dirty="0">
            <a:latin typeface="Arial" pitchFamily="34" charset="0"/>
            <a:ea typeface="Arial Unicode MS" pitchFamily="34" charset="-122"/>
            <a:cs typeface="Arial" pitchFamily="34" charset="0"/>
          </a:endParaRPr>
        </a:p>
      </dgm:t>
    </dgm:pt>
    <dgm:pt modelId="{32E91D6F-EA7A-4D8B-B302-4B8CCE02619A}" type="parTrans" cxnId="{23B1AFD1-3D8A-44A4-AC9D-348ED2BB9A47}">
      <dgm:prSet/>
      <dgm:spPr/>
      <dgm:t>
        <a:bodyPr/>
        <a:lstStyle/>
        <a:p>
          <a:endParaRPr lang="zh-CN" altLang="en-US"/>
        </a:p>
      </dgm:t>
    </dgm:pt>
    <dgm:pt modelId="{3FE1B42C-720B-45CA-903B-C850A3BF63B8}" type="sibTrans" cxnId="{23B1AFD1-3D8A-44A4-AC9D-348ED2BB9A47}">
      <dgm:prSet/>
      <dgm:spPr/>
      <dgm:t>
        <a:bodyPr/>
        <a:lstStyle/>
        <a:p>
          <a:endParaRPr lang="zh-CN" altLang="en-US"/>
        </a:p>
      </dgm:t>
    </dgm:pt>
    <dgm:pt modelId="{6069A9C6-F82A-48EA-828D-4AAE045158BB}">
      <dgm:prSet/>
      <dgm:spPr/>
      <dgm:t>
        <a:bodyPr/>
        <a:lstStyle/>
        <a:p>
          <a:r>
            <a:rPr lang="en-US" altLang="zh-CN" dirty="0" smtClean="0">
              <a:latin typeface="Arial" pitchFamily="34" charset="0"/>
              <a:ea typeface="Arial Unicode MS" pitchFamily="34" charset="-122"/>
              <a:cs typeface="Arial" pitchFamily="34" charset="0"/>
            </a:rPr>
            <a:t>MSR</a:t>
          </a:r>
          <a:endParaRPr lang="zh-CN" altLang="en-US" dirty="0">
            <a:latin typeface="Arial" pitchFamily="34" charset="0"/>
            <a:ea typeface="Arial Unicode MS" pitchFamily="34" charset="-122"/>
            <a:cs typeface="Arial" pitchFamily="34" charset="0"/>
          </a:endParaRPr>
        </a:p>
      </dgm:t>
    </dgm:pt>
    <dgm:pt modelId="{178F1F4B-97BD-44F1-885F-A46D39AA2C33}" type="parTrans" cxnId="{8ABEC316-1E41-4DD7-A11D-707E44160ACF}">
      <dgm:prSet/>
      <dgm:spPr/>
      <dgm:t>
        <a:bodyPr/>
        <a:lstStyle/>
        <a:p>
          <a:endParaRPr lang="zh-CN" altLang="en-US"/>
        </a:p>
      </dgm:t>
    </dgm:pt>
    <dgm:pt modelId="{57B8A888-2EAC-4056-804A-9D9323E583EE}" type="sibTrans" cxnId="{8ABEC316-1E41-4DD7-A11D-707E44160ACF}">
      <dgm:prSet/>
      <dgm:spPr/>
      <dgm:t>
        <a:bodyPr/>
        <a:lstStyle/>
        <a:p>
          <a:endParaRPr lang="zh-CN" altLang="en-US"/>
        </a:p>
      </dgm:t>
    </dgm:pt>
    <dgm:pt modelId="{15F26F2B-6143-4D89-AA9C-73B700C1AE7A}">
      <dgm:prSet/>
      <dgm:spPr/>
      <dgm:t>
        <a:bodyPr/>
        <a:lstStyle/>
        <a:p>
          <a:r>
            <a:rPr lang="en-US" altLang="zh-CN" dirty="0" smtClean="0">
              <a:latin typeface="Arial" pitchFamily="34" charset="0"/>
              <a:ea typeface="Arial Unicode MS" pitchFamily="34" charset="-122"/>
              <a:cs typeface="Arial" pitchFamily="34" charset="0"/>
            </a:rPr>
            <a:t>LCD 320*240</a:t>
          </a:r>
          <a:endParaRPr lang="zh-CN" altLang="en-US" dirty="0">
            <a:latin typeface="Arial" pitchFamily="34" charset="0"/>
            <a:ea typeface="Arial Unicode MS" pitchFamily="34" charset="-122"/>
            <a:cs typeface="Arial" pitchFamily="34" charset="0"/>
          </a:endParaRPr>
        </a:p>
      </dgm:t>
    </dgm:pt>
    <dgm:pt modelId="{21C1227A-C0C2-4359-955E-E0B18AF75DD0}" type="parTrans" cxnId="{CC3F92D8-C614-44B4-9B5B-9B73244343EA}">
      <dgm:prSet/>
      <dgm:spPr/>
      <dgm:t>
        <a:bodyPr/>
        <a:lstStyle/>
        <a:p>
          <a:endParaRPr lang="zh-CN" altLang="en-US"/>
        </a:p>
      </dgm:t>
    </dgm:pt>
    <dgm:pt modelId="{AECF5081-25EF-4485-9AE2-0BDCCE4C2168}" type="sibTrans" cxnId="{CC3F92D8-C614-44B4-9B5B-9B73244343EA}">
      <dgm:prSet/>
      <dgm:spPr/>
      <dgm:t>
        <a:bodyPr/>
        <a:lstStyle/>
        <a:p>
          <a:endParaRPr lang="zh-CN" altLang="en-US"/>
        </a:p>
      </dgm:t>
    </dgm:pt>
    <dgm:pt modelId="{00470A3F-0EE1-41F7-9123-3E46C0D2EB9B}">
      <dgm:prSet/>
      <dgm:spPr/>
      <dgm:t>
        <a:bodyPr/>
        <a:lstStyle/>
        <a:p>
          <a:r>
            <a:rPr lang="en-US" altLang="zh-CN" dirty="0" smtClean="0">
              <a:latin typeface="Arial" pitchFamily="34" charset="0"/>
              <a:ea typeface="Arial Unicode MS" pitchFamily="34" charset="-122"/>
              <a:cs typeface="Arial" pitchFamily="34" charset="0"/>
            </a:rPr>
            <a:t>RF</a:t>
          </a:r>
          <a:endParaRPr lang="zh-CN" altLang="en-US" dirty="0">
            <a:latin typeface="Arial" pitchFamily="34" charset="0"/>
            <a:ea typeface="Arial Unicode MS" pitchFamily="34" charset="-122"/>
            <a:cs typeface="Arial" pitchFamily="34" charset="0"/>
          </a:endParaRPr>
        </a:p>
      </dgm:t>
    </dgm:pt>
    <dgm:pt modelId="{678887B2-D81A-476B-9120-345D551FC1FE}" type="parTrans" cxnId="{B5903426-BBB4-4877-8E3B-293655251952}">
      <dgm:prSet/>
      <dgm:spPr/>
      <dgm:t>
        <a:bodyPr/>
        <a:lstStyle/>
        <a:p>
          <a:endParaRPr lang="zh-CN" altLang="en-US"/>
        </a:p>
      </dgm:t>
    </dgm:pt>
    <dgm:pt modelId="{F572C01B-CCEF-44DD-B359-A74413A4F2B8}" type="sibTrans" cxnId="{B5903426-BBB4-4877-8E3B-293655251952}">
      <dgm:prSet/>
      <dgm:spPr/>
      <dgm:t>
        <a:bodyPr/>
        <a:lstStyle/>
        <a:p>
          <a:endParaRPr lang="zh-CN" altLang="en-US"/>
        </a:p>
      </dgm:t>
    </dgm:pt>
    <dgm:pt modelId="{EAAA5608-04DA-451A-AB93-A32630215E4C}">
      <dgm:prSet/>
      <dgm:spPr/>
      <dgm:t>
        <a:bodyPr/>
        <a:lstStyle/>
        <a:p>
          <a:r>
            <a:rPr lang="en-US" altLang="zh-CN" dirty="0" smtClean="0">
              <a:latin typeface="Arial" pitchFamily="34" charset="0"/>
              <a:ea typeface="Arial Unicode MS" pitchFamily="34" charset="-122"/>
              <a:cs typeface="Arial" pitchFamily="34" charset="0"/>
            </a:rPr>
            <a:t>PCI5.0 </a:t>
          </a:r>
          <a:endParaRPr lang="zh-CN" altLang="en-US" dirty="0">
            <a:latin typeface="Arial" pitchFamily="34" charset="0"/>
            <a:ea typeface="Arial Unicode MS" pitchFamily="34" charset="-122"/>
            <a:cs typeface="Arial" pitchFamily="34" charset="0"/>
          </a:endParaRPr>
        </a:p>
      </dgm:t>
    </dgm:pt>
    <dgm:pt modelId="{5EC8086F-FD43-4323-B47F-9A35E92A6643}" type="parTrans" cxnId="{25178C66-5C31-474D-AF03-B1C251A837A0}">
      <dgm:prSet/>
      <dgm:spPr/>
      <dgm:t>
        <a:bodyPr/>
        <a:lstStyle/>
        <a:p>
          <a:endParaRPr lang="zh-CN" altLang="en-US"/>
        </a:p>
      </dgm:t>
    </dgm:pt>
    <dgm:pt modelId="{89569609-6879-4345-89B1-9F089891F76E}" type="sibTrans" cxnId="{25178C66-5C31-474D-AF03-B1C251A837A0}">
      <dgm:prSet/>
      <dgm:spPr/>
      <dgm:t>
        <a:bodyPr/>
        <a:lstStyle/>
        <a:p>
          <a:endParaRPr lang="zh-CN" altLang="en-US"/>
        </a:p>
      </dgm:t>
    </dgm:pt>
    <dgm:pt modelId="{FC962846-0D2F-4B04-96DE-EF5B3BA02A2A}">
      <dgm:prSet/>
      <dgm:spPr/>
      <dgm:t>
        <a:bodyPr/>
        <a:lstStyle/>
        <a:p>
          <a:r>
            <a:rPr lang="en-US" altLang="zh-CN" dirty="0" smtClean="0">
              <a:latin typeface="Arial" pitchFamily="34" charset="0"/>
              <a:ea typeface="Arial Unicode MS" pitchFamily="34" charset="-122"/>
              <a:cs typeface="Arial" pitchFamily="34" charset="0"/>
            </a:rPr>
            <a:t>PCI5.0</a:t>
          </a:r>
          <a:endParaRPr lang="zh-CN" altLang="en-US" dirty="0">
            <a:latin typeface="Arial" pitchFamily="34" charset="0"/>
            <a:ea typeface="Arial Unicode MS" pitchFamily="34" charset="-122"/>
            <a:cs typeface="Arial" pitchFamily="34" charset="0"/>
          </a:endParaRPr>
        </a:p>
      </dgm:t>
    </dgm:pt>
    <dgm:pt modelId="{236A7D76-5926-470D-8318-7721696C0CB7}" type="parTrans" cxnId="{458AB62C-774F-4FB9-B89E-BC60D7375516}">
      <dgm:prSet/>
      <dgm:spPr/>
      <dgm:t>
        <a:bodyPr/>
        <a:lstStyle/>
        <a:p>
          <a:endParaRPr lang="zh-CN" altLang="en-US"/>
        </a:p>
      </dgm:t>
    </dgm:pt>
    <dgm:pt modelId="{7E1BE656-3FE0-4978-84A1-A5C8B4F7C3CF}" type="sibTrans" cxnId="{458AB62C-774F-4FB9-B89E-BC60D7375516}">
      <dgm:prSet/>
      <dgm:spPr/>
      <dgm:t>
        <a:bodyPr/>
        <a:lstStyle/>
        <a:p>
          <a:endParaRPr lang="zh-CN" altLang="en-US"/>
        </a:p>
      </dgm:t>
    </dgm:pt>
    <dgm:pt modelId="{0ADF92FB-A51C-4E08-8735-0607EA4B8AB4}">
      <dgm:prSet/>
      <dgm:spPr/>
      <dgm:t>
        <a:bodyPr/>
        <a:lstStyle/>
        <a:p>
          <a:r>
            <a:rPr lang="en-US" altLang="zh-CN" dirty="0" smtClean="0">
              <a:latin typeface="Arial" pitchFamily="34" charset="0"/>
              <a:ea typeface="Arial Unicode MS" pitchFamily="34" charset="-122"/>
              <a:cs typeface="Arial" pitchFamily="34" charset="0"/>
            </a:rPr>
            <a:t>PCI5.0</a:t>
          </a:r>
          <a:endParaRPr lang="zh-CN" altLang="en-US" dirty="0">
            <a:latin typeface="Arial" pitchFamily="34" charset="0"/>
            <a:ea typeface="Arial Unicode MS" pitchFamily="34" charset="-122"/>
            <a:cs typeface="Arial" pitchFamily="34" charset="0"/>
          </a:endParaRPr>
        </a:p>
      </dgm:t>
    </dgm:pt>
    <dgm:pt modelId="{81A08D1F-6163-411C-A7D4-3621CBB227E2}" type="parTrans" cxnId="{1456435F-C90C-49AF-8606-DBDF6575A602}">
      <dgm:prSet/>
      <dgm:spPr/>
      <dgm:t>
        <a:bodyPr/>
        <a:lstStyle/>
        <a:p>
          <a:endParaRPr lang="zh-CN" altLang="en-US"/>
        </a:p>
      </dgm:t>
    </dgm:pt>
    <dgm:pt modelId="{C0AA08EE-83E8-43EC-8968-D4AF7C1C7077}" type="sibTrans" cxnId="{1456435F-C90C-49AF-8606-DBDF6575A602}">
      <dgm:prSet/>
      <dgm:spPr/>
      <dgm:t>
        <a:bodyPr/>
        <a:lstStyle/>
        <a:p>
          <a:endParaRPr lang="zh-CN" altLang="en-US"/>
        </a:p>
      </dgm:t>
    </dgm:pt>
    <dgm:pt modelId="{0C8D4285-913E-4137-B361-74E545152781}">
      <dgm:prSet custT="1"/>
      <dgm:spPr/>
      <dgm:t>
        <a:bodyPr/>
        <a:lstStyle/>
        <a:p>
          <a:r>
            <a:rPr lang="en-US" altLang="zh-CN" sz="2000" dirty="0" smtClean="0">
              <a:solidFill>
                <a:schemeClr val="tx1"/>
              </a:solidFill>
              <a:latin typeface="Times New Roman" pitchFamily="18" charset="0"/>
              <a:cs typeface="Times New Roman" pitchFamily="18" charset="0"/>
            </a:rPr>
            <a:t>Q20</a:t>
          </a:r>
          <a:endParaRPr lang="zh-CN" altLang="en-US" sz="2000" dirty="0">
            <a:solidFill>
              <a:schemeClr val="tx1"/>
            </a:solidFill>
            <a:latin typeface="Times New Roman" pitchFamily="18" charset="0"/>
            <a:cs typeface="Times New Roman" pitchFamily="18" charset="0"/>
          </a:endParaRPr>
        </a:p>
      </dgm:t>
    </dgm:pt>
    <dgm:pt modelId="{FBAC2B55-1ACB-4EE7-8D31-EFCCC1BC0DA7}" type="parTrans" cxnId="{0B02F5B4-8D5E-422F-B288-C17C4A8D8A2A}">
      <dgm:prSet/>
      <dgm:spPr/>
      <dgm:t>
        <a:bodyPr/>
        <a:lstStyle/>
        <a:p>
          <a:endParaRPr lang="zh-CN" altLang="en-US"/>
        </a:p>
      </dgm:t>
    </dgm:pt>
    <dgm:pt modelId="{F20A0627-3E5F-479E-B5EE-469EEFC1E5F6}" type="sibTrans" cxnId="{0B02F5B4-8D5E-422F-B288-C17C4A8D8A2A}">
      <dgm:prSet/>
      <dgm:spPr/>
      <dgm:t>
        <a:bodyPr/>
        <a:lstStyle/>
        <a:p>
          <a:endParaRPr lang="zh-CN" altLang="en-US"/>
        </a:p>
      </dgm:t>
    </dgm:pt>
    <dgm:pt modelId="{172640AA-86E8-4A34-A512-687D69A88A0D}">
      <dgm:prSet/>
      <dgm:spPr/>
      <dgm:t>
        <a:bodyPr/>
        <a:lstStyle/>
        <a:p>
          <a:r>
            <a:rPr lang="en-US" altLang="zh-CN" dirty="0" smtClean="0">
              <a:latin typeface="Arial" pitchFamily="34" charset="0"/>
              <a:ea typeface="Arial Unicode MS" pitchFamily="34" charset="-122"/>
              <a:cs typeface="Arial" pitchFamily="34" charset="0"/>
            </a:rPr>
            <a:t>CPU </a:t>
          </a:r>
          <a:r>
            <a:rPr lang="en-US" altLang="zh-CN" dirty="0" smtClean="0">
              <a:solidFill>
                <a:srgbClr val="FF0000"/>
              </a:solidFill>
              <a:latin typeface="Arial" pitchFamily="34" charset="0"/>
              <a:ea typeface="Arial Unicode MS" pitchFamily="34" charset="-122"/>
              <a:cs typeface="Arial" pitchFamily="34" charset="0"/>
            </a:rPr>
            <a:t>IMUX6UL</a:t>
          </a:r>
          <a:r>
            <a:rPr lang="en-US" altLang="zh-CN" dirty="0" smtClean="0">
              <a:solidFill>
                <a:srgbClr val="00B0F0"/>
              </a:solidFill>
              <a:latin typeface="Arial" pitchFamily="34" charset="0"/>
              <a:ea typeface="Arial Unicode MS" pitchFamily="34" charset="-122"/>
              <a:cs typeface="Arial" pitchFamily="34" charset="0"/>
            </a:rPr>
            <a:t> </a:t>
          </a:r>
          <a:r>
            <a:rPr lang="en-US" altLang="zh-CN" dirty="0" smtClean="0">
              <a:solidFill>
                <a:schemeClr val="tx1"/>
              </a:solidFill>
              <a:latin typeface="Arial" pitchFamily="34" charset="0"/>
              <a:ea typeface="Arial Unicode MS" pitchFamily="34" charset="-122"/>
              <a:cs typeface="Arial" pitchFamily="34" charset="0"/>
            </a:rPr>
            <a:t>528MHz </a:t>
          </a:r>
          <a:endParaRPr lang="zh-CN" altLang="en-US" dirty="0">
            <a:solidFill>
              <a:schemeClr val="tx1"/>
            </a:solidFill>
            <a:latin typeface="Arial" pitchFamily="34" charset="0"/>
            <a:ea typeface="Arial Unicode MS" pitchFamily="34" charset="-122"/>
            <a:cs typeface="Arial" pitchFamily="34" charset="0"/>
          </a:endParaRPr>
        </a:p>
      </dgm:t>
    </dgm:pt>
    <dgm:pt modelId="{A3FF5FC9-751D-43C2-8034-C109A35225D1}" type="parTrans" cxnId="{E1DAA6C2-7412-4939-AF17-CB2C2C14F3A8}">
      <dgm:prSet/>
      <dgm:spPr/>
      <dgm:t>
        <a:bodyPr/>
        <a:lstStyle/>
        <a:p>
          <a:endParaRPr lang="zh-CN" altLang="en-US"/>
        </a:p>
      </dgm:t>
    </dgm:pt>
    <dgm:pt modelId="{8B3EDDA6-C349-410D-BAE3-43455014BC67}" type="sibTrans" cxnId="{E1DAA6C2-7412-4939-AF17-CB2C2C14F3A8}">
      <dgm:prSet/>
      <dgm:spPr/>
      <dgm:t>
        <a:bodyPr/>
        <a:lstStyle/>
        <a:p>
          <a:endParaRPr lang="zh-CN" altLang="en-US"/>
        </a:p>
      </dgm:t>
    </dgm:pt>
    <dgm:pt modelId="{2C97AC8B-084A-4B69-86D7-49765F1BA832}">
      <dgm:prSet/>
      <dgm:spPr/>
      <dgm:t>
        <a:bodyPr/>
        <a:lstStyle/>
        <a:p>
          <a:r>
            <a:rPr lang="en-US" altLang="zh-CN" dirty="0" smtClean="0">
              <a:latin typeface="Arial" pitchFamily="34" charset="0"/>
              <a:ea typeface="Arial Unicode MS" pitchFamily="34" charset="-122"/>
              <a:cs typeface="Arial" pitchFamily="34" charset="0"/>
            </a:rPr>
            <a:t>LCD </a:t>
          </a:r>
          <a:r>
            <a:rPr lang="en-US" altLang="zh-CN" dirty="0" smtClean="0">
              <a:solidFill>
                <a:srgbClr val="FF0000"/>
              </a:solidFill>
              <a:latin typeface="Arial" pitchFamily="34" charset="0"/>
              <a:ea typeface="Arial Unicode MS" pitchFamily="34" charset="-122"/>
              <a:cs typeface="Arial" pitchFamily="34" charset="0"/>
            </a:rPr>
            <a:t>480*272</a:t>
          </a:r>
          <a:endParaRPr lang="zh-CN" altLang="en-US" dirty="0">
            <a:solidFill>
              <a:srgbClr val="FF0000"/>
            </a:solidFill>
            <a:latin typeface="Arial" pitchFamily="34" charset="0"/>
            <a:ea typeface="Arial Unicode MS" pitchFamily="34" charset="-122"/>
            <a:cs typeface="Arial" pitchFamily="34" charset="0"/>
          </a:endParaRPr>
        </a:p>
      </dgm:t>
    </dgm:pt>
    <dgm:pt modelId="{382708C6-00DC-49BB-8CAD-0D0C41E50761}" type="parTrans" cxnId="{808F419F-3134-4823-811E-8A5981E5E368}">
      <dgm:prSet/>
      <dgm:spPr/>
      <dgm:t>
        <a:bodyPr/>
        <a:lstStyle/>
        <a:p>
          <a:endParaRPr lang="zh-CN" altLang="en-US"/>
        </a:p>
      </dgm:t>
    </dgm:pt>
    <dgm:pt modelId="{CD1516AA-6A18-41AF-B268-F990143F247C}" type="sibTrans" cxnId="{808F419F-3134-4823-811E-8A5981E5E368}">
      <dgm:prSet/>
      <dgm:spPr/>
      <dgm:t>
        <a:bodyPr/>
        <a:lstStyle/>
        <a:p>
          <a:endParaRPr lang="zh-CN" altLang="en-US"/>
        </a:p>
      </dgm:t>
    </dgm:pt>
    <dgm:pt modelId="{8298DB35-3542-4C80-A994-033040BA580F}">
      <dgm:prSet/>
      <dgm:spPr/>
      <dgm:t>
        <a:bodyPr/>
        <a:lstStyle/>
        <a:p>
          <a:r>
            <a:rPr lang="en-US" altLang="zh-CN" dirty="0" smtClean="0">
              <a:latin typeface="Arial" pitchFamily="34" charset="0"/>
              <a:ea typeface="Arial Unicode MS" pitchFamily="34" charset="-122"/>
              <a:cs typeface="Arial" pitchFamily="34" charset="0"/>
            </a:rPr>
            <a:t>RF</a:t>
          </a:r>
          <a:endParaRPr lang="zh-CN" altLang="en-US" dirty="0">
            <a:latin typeface="Arial" pitchFamily="34" charset="0"/>
            <a:ea typeface="Arial Unicode MS" pitchFamily="34" charset="-122"/>
            <a:cs typeface="Arial" pitchFamily="34" charset="0"/>
          </a:endParaRPr>
        </a:p>
      </dgm:t>
    </dgm:pt>
    <dgm:pt modelId="{30826C87-D7AD-4A8F-981B-8DADD09CBE24}" type="parTrans" cxnId="{63203CDB-A8B0-4BDE-A6AF-D03245207C67}">
      <dgm:prSet/>
      <dgm:spPr/>
      <dgm:t>
        <a:bodyPr/>
        <a:lstStyle/>
        <a:p>
          <a:endParaRPr lang="zh-CN" altLang="en-US"/>
        </a:p>
      </dgm:t>
    </dgm:pt>
    <dgm:pt modelId="{A1825536-A07D-4942-BE17-14BF4468789F}" type="sibTrans" cxnId="{63203CDB-A8B0-4BDE-A6AF-D03245207C67}">
      <dgm:prSet/>
      <dgm:spPr/>
      <dgm:t>
        <a:bodyPr/>
        <a:lstStyle/>
        <a:p>
          <a:endParaRPr lang="zh-CN" altLang="en-US"/>
        </a:p>
      </dgm:t>
    </dgm:pt>
    <dgm:pt modelId="{ADF182D3-C74A-4E2D-A237-C65F2630E11B}">
      <dgm:prSet/>
      <dgm:spPr/>
      <dgm:t>
        <a:bodyPr/>
        <a:lstStyle/>
        <a:p>
          <a:r>
            <a:rPr lang="en-US" altLang="zh-CN" dirty="0" smtClean="0">
              <a:latin typeface="Arial" pitchFamily="34" charset="0"/>
              <a:ea typeface="Arial Unicode MS" pitchFamily="34" charset="-122"/>
              <a:cs typeface="Arial" pitchFamily="34" charset="0"/>
            </a:rPr>
            <a:t>ICC</a:t>
          </a:r>
          <a:endParaRPr lang="zh-CN" altLang="en-US" dirty="0">
            <a:latin typeface="Arial" pitchFamily="34" charset="0"/>
            <a:ea typeface="Arial Unicode MS" pitchFamily="34" charset="-122"/>
            <a:cs typeface="Arial" pitchFamily="34" charset="0"/>
          </a:endParaRPr>
        </a:p>
      </dgm:t>
    </dgm:pt>
    <dgm:pt modelId="{20ACA7C0-A2F3-4086-B5E3-D0525003BE73}" type="parTrans" cxnId="{C40C800A-7F95-4A82-845D-FBAF39D24FAB}">
      <dgm:prSet/>
      <dgm:spPr/>
      <dgm:t>
        <a:bodyPr/>
        <a:lstStyle/>
        <a:p>
          <a:endParaRPr lang="zh-CN" altLang="en-US"/>
        </a:p>
      </dgm:t>
    </dgm:pt>
    <dgm:pt modelId="{3111608D-0819-49EB-80CE-FD8D31B51823}" type="sibTrans" cxnId="{C40C800A-7F95-4A82-845D-FBAF39D24FAB}">
      <dgm:prSet/>
      <dgm:spPr/>
      <dgm:t>
        <a:bodyPr/>
        <a:lstStyle/>
        <a:p>
          <a:endParaRPr lang="zh-CN" altLang="en-US"/>
        </a:p>
      </dgm:t>
    </dgm:pt>
    <dgm:pt modelId="{145F2DD7-E59E-4402-A12D-0A71D19751DC}">
      <dgm:prSet/>
      <dgm:spPr/>
      <dgm:t>
        <a:bodyPr/>
        <a:lstStyle/>
        <a:p>
          <a:r>
            <a:rPr lang="en-US" altLang="zh-CN" dirty="0" smtClean="0">
              <a:latin typeface="Arial" pitchFamily="34" charset="0"/>
              <a:ea typeface="Arial Unicode MS" pitchFamily="34" charset="-122"/>
              <a:cs typeface="Arial" pitchFamily="34" charset="0"/>
            </a:rPr>
            <a:t>MSR</a:t>
          </a:r>
          <a:endParaRPr lang="zh-CN" altLang="en-US" dirty="0">
            <a:latin typeface="Arial" pitchFamily="34" charset="0"/>
            <a:ea typeface="Arial Unicode MS" pitchFamily="34" charset="-122"/>
            <a:cs typeface="Arial" pitchFamily="34" charset="0"/>
          </a:endParaRPr>
        </a:p>
      </dgm:t>
    </dgm:pt>
    <dgm:pt modelId="{1350E4DF-06FA-4C8D-8513-6C4DFA8CDFBA}" type="parTrans" cxnId="{F06E55B6-685B-4D3C-BB4C-0A75B49AE92E}">
      <dgm:prSet/>
      <dgm:spPr/>
      <dgm:t>
        <a:bodyPr/>
        <a:lstStyle/>
        <a:p>
          <a:endParaRPr lang="zh-CN" altLang="en-US"/>
        </a:p>
      </dgm:t>
    </dgm:pt>
    <dgm:pt modelId="{13BE436D-F88B-4060-BE63-876658AAB01B}" type="sibTrans" cxnId="{F06E55B6-685B-4D3C-BB4C-0A75B49AE92E}">
      <dgm:prSet/>
      <dgm:spPr/>
      <dgm:t>
        <a:bodyPr/>
        <a:lstStyle/>
        <a:p>
          <a:endParaRPr lang="zh-CN" altLang="en-US"/>
        </a:p>
      </dgm:t>
    </dgm:pt>
    <dgm:pt modelId="{BC861F74-049C-483C-971F-1EDBE6A7F034}">
      <dgm:prSet/>
      <dgm:spPr/>
      <dgm:t>
        <a:bodyPr/>
        <a:lstStyle/>
        <a:p>
          <a:r>
            <a:rPr lang="en-US" altLang="zh-CN" dirty="0" smtClean="0">
              <a:latin typeface="Arial" pitchFamily="34" charset="0"/>
              <a:ea typeface="Arial Unicode MS" pitchFamily="34" charset="-122"/>
              <a:cs typeface="Arial" pitchFamily="34" charset="0"/>
            </a:rPr>
            <a:t>PCI5.0</a:t>
          </a:r>
          <a:endParaRPr lang="zh-CN" altLang="en-US" dirty="0">
            <a:latin typeface="Arial" pitchFamily="34" charset="0"/>
            <a:ea typeface="Arial Unicode MS" pitchFamily="34" charset="-122"/>
            <a:cs typeface="Arial" pitchFamily="34" charset="0"/>
          </a:endParaRPr>
        </a:p>
      </dgm:t>
    </dgm:pt>
    <dgm:pt modelId="{7E63C6CF-9972-4EB6-9CEC-CD3913378A96}" type="parTrans" cxnId="{65EB8A3E-95DC-4484-9D92-A739F043DAFB}">
      <dgm:prSet/>
      <dgm:spPr/>
      <dgm:t>
        <a:bodyPr/>
        <a:lstStyle/>
        <a:p>
          <a:endParaRPr lang="zh-CN" altLang="en-US"/>
        </a:p>
      </dgm:t>
    </dgm:pt>
    <dgm:pt modelId="{E2774A6D-F842-4785-B046-2353AE7FC167}" type="sibTrans" cxnId="{65EB8A3E-95DC-4484-9D92-A739F043DAFB}">
      <dgm:prSet/>
      <dgm:spPr/>
      <dgm:t>
        <a:bodyPr/>
        <a:lstStyle/>
        <a:p>
          <a:endParaRPr lang="zh-CN" altLang="en-US"/>
        </a:p>
      </dgm:t>
    </dgm:pt>
    <dgm:pt modelId="{FBA2FA30-965F-40B0-B8C3-3621B4A40E11}">
      <dgm:prSet/>
      <dgm:spPr/>
      <dgm:t>
        <a:bodyPr/>
        <a:lstStyle/>
        <a:p>
          <a:r>
            <a:rPr lang="en-US" altLang="zh-CN" dirty="0" smtClean="0">
              <a:latin typeface="Arial" pitchFamily="34" charset="0"/>
              <a:ea typeface="Arial Unicode MS" pitchFamily="34" charset="-122"/>
              <a:cs typeface="Arial" pitchFamily="34" charset="0"/>
            </a:rPr>
            <a:t>GPRS</a:t>
          </a:r>
          <a:endParaRPr lang="zh-CN" altLang="en-US" dirty="0">
            <a:latin typeface="Arial" pitchFamily="34" charset="0"/>
            <a:ea typeface="Arial Unicode MS" pitchFamily="34" charset="-122"/>
            <a:cs typeface="Arial" pitchFamily="34" charset="0"/>
          </a:endParaRPr>
        </a:p>
      </dgm:t>
    </dgm:pt>
    <dgm:pt modelId="{0535B434-9357-4BA4-84F5-03A266800330}" type="parTrans" cxnId="{891A9E1A-AC8E-4FF8-AB6B-E52B28D46E71}">
      <dgm:prSet/>
      <dgm:spPr/>
      <dgm:t>
        <a:bodyPr/>
        <a:lstStyle/>
        <a:p>
          <a:endParaRPr lang="zh-CN" altLang="en-US"/>
        </a:p>
      </dgm:t>
    </dgm:pt>
    <dgm:pt modelId="{AB44173A-B7B9-4A7E-BD92-01F869A1E4F6}" type="sibTrans" cxnId="{891A9E1A-AC8E-4FF8-AB6B-E52B28D46E71}">
      <dgm:prSet/>
      <dgm:spPr/>
      <dgm:t>
        <a:bodyPr/>
        <a:lstStyle/>
        <a:p>
          <a:endParaRPr lang="zh-CN" altLang="en-US"/>
        </a:p>
      </dgm:t>
    </dgm:pt>
    <dgm:pt modelId="{4B30B624-BFD4-466A-ABC9-EFA53AF7126D}">
      <dgm:prSet/>
      <dgm:spPr/>
      <dgm:t>
        <a:bodyPr/>
        <a:lstStyle/>
        <a:p>
          <a:r>
            <a:rPr lang="en-US" altLang="zh-CN" dirty="0" smtClean="0">
              <a:latin typeface="Arial" pitchFamily="34" charset="0"/>
              <a:ea typeface="Arial Unicode MS" pitchFamily="34" charset="-122"/>
              <a:cs typeface="Arial" pitchFamily="34" charset="0"/>
            </a:rPr>
            <a:t>ETH</a:t>
          </a:r>
          <a:endParaRPr lang="zh-CN" altLang="en-US" dirty="0">
            <a:latin typeface="Arial" pitchFamily="34" charset="0"/>
            <a:ea typeface="Arial Unicode MS" pitchFamily="34" charset="-122"/>
            <a:cs typeface="Arial" pitchFamily="34" charset="0"/>
          </a:endParaRPr>
        </a:p>
      </dgm:t>
    </dgm:pt>
    <dgm:pt modelId="{A9C13F0A-1EEC-4D84-AC6A-9E33B21790A4}" type="parTrans" cxnId="{65CF7383-581E-4316-A733-AD7DE5EB0F11}">
      <dgm:prSet/>
      <dgm:spPr/>
      <dgm:t>
        <a:bodyPr/>
        <a:lstStyle/>
        <a:p>
          <a:endParaRPr lang="zh-CN" altLang="en-US"/>
        </a:p>
      </dgm:t>
    </dgm:pt>
    <dgm:pt modelId="{272F6CFF-88F5-4BA2-B353-5D1788E0E043}" type="sibTrans" cxnId="{65CF7383-581E-4316-A733-AD7DE5EB0F11}">
      <dgm:prSet/>
      <dgm:spPr/>
      <dgm:t>
        <a:bodyPr/>
        <a:lstStyle/>
        <a:p>
          <a:endParaRPr lang="zh-CN" altLang="en-US"/>
        </a:p>
      </dgm:t>
    </dgm:pt>
    <dgm:pt modelId="{8C494873-A39D-42D9-8D83-37A243A3E5C6}">
      <dgm:prSet/>
      <dgm:spPr/>
      <dgm:t>
        <a:bodyPr/>
        <a:lstStyle/>
        <a:p>
          <a:r>
            <a:rPr lang="en-US" altLang="zh-CN" dirty="0" smtClean="0">
              <a:latin typeface="Arial" pitchFamily="34" charset="0"/>
              <a:ea typeface="Arial Unicode MS" pitchFamily="34" charset="-122"/>
              <a:cs typeface="Arial" pitchFamily="34" charset="0"/>
            </a:rPr>
            <a:t>GPRS</a:t>
          </a:r>
          <a:endParaRPr lang="zh-CN" altLang="en-US" dirty="0">
            <a:latin typeface="Arial" pitchFamily="34" charset="0"/>
            <a:ea typeface="Arial Unicode MS" pitchFamily="34" charset="-122"/>
            <a:cs typeface="Arial" pitchFamily="34" charset="0"/>
          </a:endParaRPr>
        </a:p>
      </dgm:t>
    </dgm:pt>
    <dgm:pt modelId="{D5846273-AB02-4506-A286-64511A2AC114}" type="parTrans" cxnId="{92F62C9F-149E-4E18-8420-48D111CDE67E}">
      <dgm:prSet/>
      <dgm:spPr/>
      <dgm:t>
        <a:bodyPr/>
        <a:lstStyle/>
        <a:p>
          <a:endParaRPr lang="zh-CN" altLang="en-US"/>
        </a:p>
      </dgm:t>
    </dgm:pt>
    <dgm:pt modelId="{CBDCF48B-86AA-4CB1-B598-23E0050D8520}" type="sibTrans" cxnId="{92F62C9F-149E-4E18-8420-48D111CDE67E}">
      <dgm:prSet/>
      <dgm:spPr/>
      <dgm:t>
        <a:bodyPr/>
        <a:lstStyle/>
        <a:p>
          <a:endParaRPr lang="zh-CN" altLang="en-US"/>
        </a:p>
      </dgm:t>
    </dgm:pt>
    <dgm:pt modelId="{909394AB-602A-4EC0-BEBB-299B5BC40578}">
      <dgm:prSet/>
      <dgm:spPr/>
      <dgm:t>
        <a:bodyPr/>
        <a:lstStyle/>
        <a:p>
          <a:r>
            <a:rPr lang="en-US" altLang="zh-CN" dirty="0" err="1" smtClean="0">
              <a:latin typeface="Arial" pitchFamily="34" charset="0"/>
              <a:ea typeface="Arial Unicode MS" pitchFamily="34" charset="-122"/>
              <a:cs typeface="Arial" pitchFamily="34" charset="0"/>
            </a:rPr>
            <a:t>WiFi</a:t>
          </a:r>
          <a:endParaRPr lang="zh-CN" altLang="en-US" dirty="0">
            <a:latin typeface="Arial" pitchFamily="34" charset="0"/>
            <a:ea typeface="Arial Unicode MS" pitchFamily="34" charset="-122"/>
            <a:cs typeface="Arial" pitchFamily="34" charset="0"/>
          </a:endParaRPr>
        </a:p>
      </dgm:t>
    </dgm:pt>
    <dgm:pt modelId="{FDEEB2F5-3B0B-42EE-B680-79A8580E4B52}" type="parTrans" cxnId="{573C082D-01F4-426D-8615-F633BAA6DE9F}">
      <dgm:prSet/>
      <dgm:spPr/>
      <dgm:t>
        <a:bodyPr/>
        <a:lstStyle/>
        <a:p>
          <a:endParaRPr lang="zh-CN" altLang="en-US"/>
        </a:p>
      </dgm:t>
    </dgm:pt>
    <dgm:pt modelId="{C061A71F-0084-4FD9-82BC-319DE3F27937}" type="sibTrans" cxnId="{573C082D-01F4-426D-8615-F633BAA6DE9F}">
      <dgm:prSet/>
      <dgm:spPr/>
      <dgm:t>
        <a:bodyPr/>
        <a:lstStyle/>
        <a:p>
          <a:endParaRPr lang="zh-CN" altLang="en-US"/>
        </a:p>
      </dgm:t>
    </dgm:pt>
    <dgm:pt modelId="{F7DA6960-CE47-47C9-BA9E-B30A7E829F5C}">
      <dgm:prSet/>
      <dgm:spPr/>
      <dgm:t>
        <a:bodyPr/>
        <a:lstStyle/>
        <a:p>
          <a:r>
            <a:rPr lang="en-US" altLang="zh-CN" dirty="0" smtClean="0">
              <a:latin typeface="Arial" pitchFamily="34" charset="0"/>
              <a:ea typeface="Arial Unicode MS" pitchFamily="34" charset="-122"/>
              <a:cs typeface="Arial" pitchFamily="34" charset="0"/>
            </a:rPr>
            <a:t>BT</a:t>
          </a:r>
          <a:endParaRPr lang="zh-CN" altLang="en-US" dirty="0">
            <a:latin typeface="Arial" pitchFamily="34" charset="0"/>
            <a:ea typeface="Arial Unicode MS" pitchFamily="34" charset="-122"/>
            <a:cs typeface="Arial" pitchFamily="34" charset="0"/>
          </a:endParaRPr>
        </a:p>
      </dgm:t>
    </dgm:pt>
    <dgm:pt modelId="{F838F645-C153-433C-BAAD-F5645F8F3A02}" type="parTrans" cxnId="{EA7D53B7-33F9-464B-85CF-E4520F079799}">
      <dgm:prSet/>
      <dgm:spPr/>
      <dgm:t>
        <a:bodyPr/>
        <a:lstStyle/>
        <a:p>
          <a:endParaRPr lang="zh-CN" altLang="en-US"/>
        </a:p>
      </dgm:t>
    </dgm:pt>
    <dgm:pt modelId="{695C8589-E5A6-4F48-A397-24E50F2EE05E}" type="sibTrans" cxnId="{EA7D53B7-33F9-464B-85CF-E4520F079799}">
      <dgm:prSet/>
      <dgm:spPr/>
      <dgm:t>
        <a:bodyPr/>
        <a:lstStyle/>
        <a:p>
          <a:endParaRPr lang="zh-CN" altLang="en-US"/>
        </a:p>
      </dgm:t>
    </dgm:pt>
    <dgm:pt modelId="{AF0363AF-BC21-4B01-B116-C26C404C2FDA}">
      <dgm:prSet/>
      <dgm:spPr/>
      <dgm:t>
        <a:bodyPr/>
        <a:lstStyle/>
        <a:p>
          <a:r>
            <a:rPr lang="en-US" altLang="zh-CN" dirty="0" smtClean="0">
              <a:latin typeface="Arial" pitchFamily="34" charset="0"/>
              <a:ea typeface="Arial Unicode MS" pitchFamily="34" charset="-122"/>
              <a:cs typeface="Arial" pitchFamily="34" charset="0"/>
            </a:rPr>
            <a:t>Printer</a:t>
          </a:r>
          <a:endParaRPr lang="zh-CN" altLang="en-US" dirty="0">
            <a:latin typeface="Arial" pitchFamily="34" charset="0"/>
            <a:ea typeface="Arial Unicode MS" pitchFamily="34" charset="-122"/>
            <a:cs typeface="Arial" pitchFamily="34" charset="0"/>
          </a:endParaRPr>
        </a:p>
      </dgm:t>
    </dgm:pt>
    <dgm:pt modelId="{FDCB775A-F4EA-4D29-B03E-4103605DB7C8}" type="parTrans" cxnId="{91CDC89B-DE44-404B-947F-2F33137978C2}">
      <dgm:prSet/>
      <dgm:spPr/>
      <dgm:t>
        <a:bodyPr/>
        <a:lstStyle/>
        <a:p>
          <a:endParaRPr lang="zh-CN" altLang="en-US"/>
        </a:p>
      </dgm:t>
    </dgm:pt>
    <dgm:pt modelId="{105325F3-E1FC-4658-BF0F-283287A7CA3B}" type="sibTrans" cxnId="{91CDC89B-DE44-404B-947F-2F33137978C2}">
      <dgm:prSet/>
      <dgm:spPr/>
      <dgm:t>
        <a:bodyPr/>
        <a:lstStyle/>
        <a:p>
          <a:endParaRPr lang="zh-CN" altLang="en-US"/>
        </a:p>
      </dgm:t>
    </dgm:pt>
    <dgm:pt modelId="{24E94AB7-9243-4891-A821-67B7ABE7CC4F}">
      <dgm:prSet/>
      <dgm:spPr/>
      <dgm:t>
        <a:bodyPr/>
        <a:lstStyle/>
        <a:p>
          <a:r>
            <a:rPr lang="en-US" altLang="zh-CN" dirty="0" smtClean="0">
              <a:latin typeface="Arial" pitchFamily="34" charset="0"/>
              <a:ea typeface="Arial Unicode MS" pitchFamily="34" charset="-122"/>
              <a:cs typeface="Arial" pitchFamily="34" charset="0"/>
            </a:rPr>
            <a:t>Printer</a:t>
          </a:r>
          <a:endParaRPr lang="zh-CN" altLang="en-US" dirty="0">
            <a:latin typeface="Arial" pitchFamily="34" charset="0"/>
            <a:ea typeface="Arial Unicode MS" pitchFamily="34" charset="-122"/>
            <a:cs typeface="Arial" pitchFamily="34" charset="0"/>
          </a:endParaRPr>
        </a:p>
      </dgm:t>
    </dgm:pt>
    <dgm:pt modelId="{23137587-13E0-4624-80F2-39D9CC9F51E8}" type="parTrans" cxnId="{CAAFC683-F037-479F-854B-3581988483ED}">
      <dgm:prSet/>
      <dgm:spPr/>
      <dgm:t>
        <a:bodyPr/>
        <a:lstStyle/>
        <a:p>
          <a:endParaRPr lang="zh-CN" altLang="en-US"/>
        </a:p>
      </dgm:t>
    </dgm:pt>
    <dgm:pt modelId="{05F80F9D-0CA1-4D49-89FA-B05578C585E7}" type="sibTrans" cxnId="{CAAFC683-F037-479F-854B-3581988483ED}">
      <dgm:prSet/>
      <dgm:spPr/>
      <dgm:t>
        <a:bodyPr/>
        <a:lstStyle/>
        <a:p>
          <a:endParaRPr lang="zh-CN" altLang="en-US"/>
        </a:p>
      </dgm:t>
    </dgm:pt>
    <dgm:pt modelId="{2F94DA6F-1FEB-4793-A855-10CCEFC86E46}">
      <dgm:prSet/>
      <dgm:spPr/>
      <dgm:t>
        <a:bodyPr/>
        <a:lstStyle/>
        <a:p>
          <a:r>
            <a:rPr lang="en-US" altLang="zh-CN" dirty="0" err="1" smtClean="0">
              <a:latin typeface="Arial" pitchFamily="34" charset="0"/>
              <a:ea typeface="Arial Unicode MS" pitchFamily="34" charset="-122"/>
              <a:cs typeface="Arial" pitchFamily="34" charset="0"/>
            </a:rPr>
            <a:t>WiFi</a:t>
          </a:r>
          <a:endParaRPr lang="zh-CN" altLang="en-US" dirty="0">
            <a:latin typeface="Arial" pitchFamily="34" charset="0"/>
            <a:ea typeface="Arial Unicode MS" pitchFamily="34" charset="-122"/>
            <a:cs typeface="Arial" pitchFamily="34" charset="0"/>
          </a:endParaRPr>
        </a:p>
      </dgm:t>
    </dgm:pt>
    <dgm:pt modelId="{A729F5D7-FE94-404C-B70A-90642A5C5617}" type="parTrans" cxnId="{A3CC8E2D-1EDF-4B18-A65B-3715ED622172}">
      <dgm:prSet/>
      <dgm:spPr/>
      <dgm:t>
        <a:bodyPr/>
        <a:lstStyle/>
        <a:p>
          <a:endParaRPr lang="zh-CN" altLang="en-US"/>
        </a:p>
      </dgm:t>
    </dgm:pt>
    <dgm:pt modelId="{9E63141D-1814-42EC-B0B3-8D74273E442A}" type="sibTrans" cxnId="{A3CC8E2D-1EDF-4B18-A65B-3715ED622172}">
      <dgm:prSet/>
      <dgm:spPr/>
      <dgm:t>
        <a:bodyPr/>
        <a:lstStyle/>
        <a:p>
          <a:endParaRPr lang="zh-CN" altLang="en-US"/>
        </a:p>
      </dgm:t>
    </dgm:pt>
    <dgm:pt modelId="{6B0837AB-2C10-4623-8438-A079B042BE23}">
      <dgm:prSet/>
      <dgm:spPr/>
      <dgm:t>
        <a:bodyPr/>
        <a:lstStyle/>
        <a:p>
          <a:r>
            <a:rPr lang="en-US" altLang="zh-CN" dirty="0" smtClean="0">
              <a:latin typeface="Arial" pitchFamily="34" charset="0"/>
              <a:ea typeface="Arial Unicode MS" pitchFamily="34" charset="-122"/>
              <a:cs typeface="Arial" pitchFamily="34" charset="0"/>
            </a:rPr>
            <a:t>BT</a:t>
          </a:r>
          <a:endParaRPr lang="zh-CN" altLang="en-US" dirty="0">
            <a:latin typeface="Arial" pitchFamily="34" charset="0"/>
            <a:ea typeface="Arial Unicode MS" pitchFamily="34" charset="-122"/>
            <a:cs typeface="Arial" pitchFamily="34" charset="0"/>
          </a:endParaRPr>
        </a:p>
      </dgm:t>
    </dgm:pt>
    <dgm:pt modelId="{F3768AB4-3435-43BF-B41F-EA5EC17EC9AE}" type="parTrans" cxnId="{13CEEFBE-B042-462B-A49A-B9728589AFDB}">
      <dgm:prSet/>
      <dgm:spPr/>
      <dgm:t>
        <a:bodyPr/>
        <a:lstStyle/>
        <a:p>
          <a:endParaRPr lang="zh-CN" altLang="en-US"/>
        </a:p>
      </dgm:t>
    </dgm:pt>
    <dgm:pt modelId="{45C2ECDA-755C-4C93-94F2-17632A4B5FC6}" type="sibTrans" cxnId="{13CEEFBE-B042-462B-A49A-B9728589AFDB}">
      <dgm:prSet/>
      <dgm:spPr/>
      <dgm:t>
        <a:bodyPr/>
        <a:lstStyle/>
        <a:p>
          <a:endParaRPr lang="zh-CN" altLang="en-US"/>
        </a:p>
      </dgm:t>
    </dgm:pt>
    <dgm:pt modelId="{FC1CD401-00EF-4DF1-80EB-A1935F771A30}">
      <dgm:prSet phldrT="[文本]"/>
      <dgm:spPr/>
      <dgm:t>
        <a:bodyPr/>
        <a:lstStyle/>
        <a:p>
          <a:r>
            <a:rPr lang="en-US" altLang="zh-CN" dirty="0" smtClean="0">
              <a:solidFill>
                <a:srgbClr val="FF0000"/>
              </a:solidFill>
              <a:latin typeface="Arial" pitchFamily="34" charset="0"/>
              <a:ea typeface="Arial Unicode MS" pitchFamily="34" charset="-122"/>
              <a:cs typeface="Arial" pitchFamily="34" charset="0"/>
            </a:rPr>
            <a:t>Prolin-cygnus-2.6</a:t>
          </a:r>
          <a:endParaRPr lang="zh-CN" altLang="en-US" dirty="0">
            <a:solidFill>
              <a:srgbClr val="FF0000"/>
            </a:solidFill>
            <a:latin typeface="Arial" pitchFamily="34" charset="0"/>
            <a:ea typeface="Arial Unicode MS" pitchFamily="34" charset="-122"/>
            <a:cs typeface="Arial" pitchFamily="34" charset="0"/>
          </a:endParaRPr>
        </a:p>
      </dgm:t>
    </dgm:pt>
    <dgm:pt modelId="{964A2401-01BD-4E59-BDDB-BDB397ACF14C}" type="parTrans" cxnId="{FC902DFA-CFB9-45D6-9EDA-3CCB8B1F2DAC}">
      <dgm:prSet/>
      <dgm:spPr/>
      <dgm:t>
        <a:bodyPr/>
        <a:lstStyle/>
        <a:p>
          <a:endParaRPr lang="zh-CN" altLang="en-US"/>
        </a:p>
      </dgm:t>
    </dgm:pt>
    <dgm:pt modelId="{FAE698A8-D411-4ED3-8611-02AD41B5B40D}" type="sibTrans" cxnId="{FC902DFA-CFB9-45D6-9EDA-3CCB8B1F2DAC}">
      <dgm:prSet/>
      <dgm:spPr/>
      <dgm:t>
        <a:bodyPr/>
        <a:lstStyle/>
        <a:p>
          <a:endParaRPr lang="zh-CN" altLang="en-US"/>
        </a:p>
      </dgm:t>
    </dgm:pt>
    <dgm:pt modelId="{66F2C6C5-3968-437B-A42C-F185CFCDBD52}">
      <dgm:prSet phldrT="[文本]"/>
      <dgm:spPr/>
      <dgm:t>
        <a:bodyPr/>
        <a:lstStyle/>
        <a:p>
          <a:r>
            <a:rPr lang="en-US" altLang="zh-CN" dirty="0" smtClean="0">
              <a:solidFill>
                <a:srgbClr val="FF0000"/>
              </a:solidFill>
              <a:latin typeface="Arial" pitchFamily="34" charset="0"/>
              <a:ea typeface="Arial Unicode MS" pitchFamily="34" charset="-122"/>
              <a:cs typeface="Arial" pitchFamily="34" charset="0"/>
            </a:rPr>
            <a:t>Prolin-cygnus-2.6</a:t>
          </a:r>
          <a:endParaRPr lang="zh-CN" altLang="en-US" dirty="0">
            <a:solidFill>
              <a:srgbClr val="FF0000"/>
            </a:solidFill>
            <a:latin typeface="Arial" pitchFamily="34" charset="0"/>
            <a:ea typeface="Arial Unicode MS" pitchFamily="34" charset="-122"/>
            <a:cs typeface="Arial" pitchFamily="34" charset="0"/>
          </a:endParaRPr>
        </a:p>
      </dgm:t>
    </dgm:pt>
    <dgm:pt modelId="{E61646FB-1535-4BE0-9EA5-4DF81F5C0546}" type="parTrans" cxnId="{94D8954B-8587-4636-B77A-CEA4C63ACCBB}">
      <dgm:prSet/>
      <dgm:spPr/>
      <dgm:t>
        <a:bodyPr/>
        <a:lstStyle/>
        <a:p>
          <a:endParaRPr lang="zh-CN" altLang="en-US"/>
        </a:p>
      </dgm:t>
    </dgm:pt>
    <dgm:pt modelId="{CE92C031-183A-45C7-8BF6-5BA42D6B5483}" type="sibTrans" cxnId="{94D8954B-8587-4636-B77A-CEA4C63ACCBB}">
      <dgm:prSet/>
      <dgm:spPr/>
      <dgm:t>
        <a:bodyPr/>
        <a:lstStyle/>
        <a:p>
          <a:endParaRPr lang="zh-CN" altLang="en-US"/>
        </a:p>
      </dgm:t>
    </dgm:pt>
    <dgm:pt modelId="{9EBF6EA3-609A-4E36-93EE-1B1674E0B305}">
      <dgm:prSet phldrT="[文本]"/>
      <dgm:spPr/>
      <dgm:t>
        <a:bodyPr/>
        <a:lstStyle/>
        <a:p>
          <a:r>
            <a:rPr lang="en-US" altLang="zh-CN" dirty="0" smtClean="0">
              <a:solidFill>
                <a:srgbClr val="FF0000"/>
              </a:solidFill>
              <a:latin typeface="Arial" pitchFamily="34" charset="0"/>
              <a:ea typeface="Arial Unicode MS" pitchFamily="34" charset="-122"/>
              <a:cs typeface="Arial" pitchFamily="34" charset="0"/>
            </a:rPr>
            <a:t>Prolin-cygnus-2.6</a:t>
          </a:r>
          <a:endParaRPr lang="zh-CN" altLang="en-US" dirty="0">
            <a:solidFill>
              <a:srgbClr val="FF0000"/>
            </a:solidFill>
            <a:latin typeface="Arial" pitchFamily="34" charset="0"/>
            <a:ea typeface="Arial Unicode MS" pitchFamily="34" charset="-122"/>
            <a:cs typeface="Arial" pitchFamily="34" charset="0"/>
          </a:endParaRPr>
        </a:p>
      </dgm:t>
    </dgm:pt>
    <dgm:pt modelId="{7AB2A810-5BDC-48EF-8FF0-2B73007E1968}" type="parTrans" cxnId="{5FA85E7C-8377-4D5E-8AC4-6444D79778B3}">
      <dgm:prSet/>
      <dgm:spPr/>
      <dgm:t>
        <a:bodyPr/>
        <a:lstStyle/>
        <a:p>
          <a:endParaRPr lang="zh-CN" altLang="en-US"/>
        </a:p>
      </dgm:t>
    </dgm:pt>
    <dgm:pt modelId="{68D7537B-1000-4B3B-B92D-0B368240C329}" type="sibTrans" cxnId="{5FA85E7C-8377-4D5E-8AC4-6444D79778B3}">
      <dgm:prSet/>
      <dgm:spPr/>
      <dgm:t>
        <a:bodyPr/>
        <a:lstStyle/>
        <a:p>
          <a:endParaRPr lang="zh-CN" altLang="en-US"/>
        </a:p>
      </dgm:t>
    </dgm:pt>
    <dgm:pt modelId="{9FC88339-9CC4-470E-9BF6-233AD8953C76}">
      <dgm:prSet phldrT="[文本]"/>
      <dgm:spPr/>
      <dgm:t>
        <a:bodyPr/>
        <a:lstStyle/>
        <a:p>
          <a:r>
            <a:rPr lang="en-US" altLang="zh-CN" dirty="0" smtClean="0">
              <a:solidFill>
                <a:srgbClr val="FF0000"/>
              </a:solidFill>
              <a:latin typeface="Arial" pitchFamily="34" charset="0"/>
              <a:ea typeface="Arial Unicode MS" pitchFamily="34" charset="-122"/>
              <a:cs typeface="Arial" pitchFamily="34" charset="0"/>
            </a:rPr>
            <a:t>Prolin-pelican-2.7</a:t>
          </a:r>
          <a:endParaRPr lang="zh-CN" altLang="en-US" dirty="0">
            <a:solidFill>
              <a:srgbClr val="FF0000"/>
            </a:solidFill>
            <a:latin typeface="Arial" pitchFamily="34" charset="0"/>
            <a:ea typeface="Arial Unicode MS" pitchFamily="34" charset="-122"/>
            <a:cs typeface="Arial" pitchFamily="34" charset="0"/>
          </a:endParaRPr>
        </a:p>
      </dgm:t>
    </dgm:pt>
    <dgm:pt modelId="{62C03230-1A8D-4C10-8A5B-0D51566281A3}" type="parTrans" cxnId="{8E010076-C493-4D1F-A9FB-03DB17235493}">
      <dgm:prSet/>
      <dgm:spPr/>
      <dgm:t>
        <a:bodyPr/>
        <a:lstStyle/>
        <a:p>
          <a:endParaRPr lang="zh-CN" altLang="en-US"/>
        </a:p>
      </dgm:t>
    </dgm:pt>
    <dgm:pt modelId="{BE7EB277-1073-4E07-8BE1-CD0F6A405759}" type="sibTrans" cxnId="{8E010076-C493-4D1F-A9FB-03DB17235493}">
      <dgm:prSet/>
      <dgm:spPr/>
      <dgm:t>
        <a:bodyPr/>
        <a:lstStyle/>
        <a:p>
          <a:endParaRPr lang="zh-CN" altLang="en-US"/>
        </a:p>
      </dgm:t>
    </dgm:pt>
    <dgm:pt modelId="{AEF6E95E-A431-40E7-BC3A-B7B20F0C7AC2}">
      <dgm:prSet/>
      <dgm:spPr/>
      <dgm:t>
        <a:bodyPr/>
        <a:lstStyle/>
        <a:p>
          <a:r>
            <a:rPr lang="en-US" altLang="zh-CN" dirty="0" smtClean="0">
              <a:solidFill>
                <a:srgbClr val="FF0000"/>
              </a:solidFill>
              <a:latin typeface="Arial" pitchFamily="34" charset="0"/>
              <a:ea typeface="Arial Unicode MS" pitchFamily="34" charset="-122"/>
              <a:cs typeface="Arial" pitchFamily="34" charset="0"/>
            </a:rPr>
            <a:t>Prolin-pelican-2.7</a:t>
          </a:r>
          <a:endParaRPr lang="zh-CN" altLang="en-US" dirty="0">
            <a:solidFill>
              <a:srgbClr val="FF0000"/>
            </a:solidFill>
            <a:latin typeface="Arial" pitchFamily="34" charset="0"/>
            <a:ea typeface="Arial Unicode MS" pitchFamily="34" charset="-122"/>
            <a:cs typeface="Arial" pitchFamily="34" charset="0"/>
          </a:endParaRPr>
        </a:p>
      </dgm:t>
    </dgm:pt>
    <dgm:pt modelId="{327BE8DD-6AE8-468C-B814-C1C809A8A8E4}" type="parTrans" cxnId="{E51F4F6D-37C9-41C7-9EBD-41F1C7D1C320}">
      <dgm:prSet/>
      <dgm:spPr/>
      <dgm:t>
        <a:bodyPr/>
        <a:lstStyle/>
        <a:p>
          <a:endParaRPr lang="zh-CN" altLang="en-US"/>
        </a:p>
      </dgm:t>
    </dgm:pt>
    <dgm:pt modelId="{FE9AF627-2E07-4AF1-9A1F-A8ABBFA370D5}" type="sibTrans" cxnId="{E51F4F6D-37C9-41C7-9EBD-41F1C7D1C320}">
      <dgm:prSet/>
      <dgm:spPr/>
      <dgm:t>
        <a:bodyPr/>
        <a:lstStyle/>
        <a:p>
          <a:endParaRPr lang="zh-CN" altLang="en-US"/>
        </a:p>
      </dgm:t>
    </dgm:pt>
    <dgm:pt modelId="{C129E901-E324-4CA3-9A84-1827CACB259A}">
      <dgm:prSet phldrT="[文本]"/>
      <dgm:spPr/>
      <dgm:t>
        <a:bodyPr/>
        <a:lstStyle/>
        <a:p>
          <a:r>
            <a:rPr lang="en-US" altLang="zh-CN" dirty="0" err="1" smtClean="0">
              <a:latin typeface="Arial" pitchFamily="34" charset="0"/>
              <a:ea typeface="Arial Unicode MS" pitchFamily="34" charset="-122"/>
              <a:cs typeface="Arial" pitchFamily="34" charset="0"/>
            </a:rPr>
            <a:t>WiFi</a:t>
          </a:r>
          <a:endParaRPr lang="zh-CN" altLang="en-US" dirty="0">
            <a:latin typeface="Arial" pitchFamily="34" charset="0"/>
            <a:ea typeface="Arial Unicode MS" pitchFamily="34" charset="-122"/>
            <a:cs typeface="Arial" pitchFamily="34" charset="0"/>
          </a:endParaRPr>
        </a:p>
      </dgm:t>
    </dgm:pt>
    <dgm:pt modelId="{BCAE6507-7BB5-4A9E-8859-888CA1595F0C}" type="parTrans" cxnId="{0560890B-1D03-49A7-BC72-114DA6273760}">
      <dgm:prSet/>
      <dgm:spPr/>
      <dgm:t>
        <a:bodyPr/>
        <a:lstStyle/>
        <a:p>
          <a:endParaRPr lang="zh-CN" altLang="en-US"/>
        </a:p>
      </dgm:t>
    </dgm:pt>
    <dgm:pt modelId="{CF0B3D42-5538-4311-8097-EFD499EECF98}" type="sibTrans" cxnId="{0560890B-1D03-49A7-BC72-114DA6273760}">
      <dgm:prSet/>
      <dgm:spPr/>
      <dgm:t>
        <a:bodyPr/>
        <a:lstStyle/>
        <a:p>
          <a:endParaRPr lang="zh-CN" altLang="en-US"/>
        </a:p>
      </dgm:t>
    </dgm:pt>
    <dgm:pt modelId="{C0BAD770-F9A4-4E18-B436-6FDE14E27BD1}">
      <dgm:prSet phldrT="[文本]"/>
      <dgm:spPr/>
      <dgm:t>
        <a:bodyPr/>
        <a:lstStyle/>
        <a:p>
          <a:r>
            <a:rPr lang="en-US" altLang="zh-CN" dirty="0" smtClean="0">
              <a:latin typeface="Arial" pitchFamily="34" charset="0"/>
              <a:ea typeface="Arial Unicode MS" pitchFamily="34" charset="-122"/>
              <a:cs typeface="Arial" pitchFamily="34" charset="0"/>
            </a:rPr>
            <a:t>BT</a:t>
          </a:r>
          <a:endParaRPr lang="zh-CN" altLang="en-US" dirty="0">
            <a:latin typeface="Arial" pitchFamily="34" charset="0"/>
            <a:ea typeface="Arial Unicode MS" pitchFamily="34" charset="-122"/>
            <a:cs typeface="Arial" pitchFamily="34" charset="0"/>
          </a:endParaRPr>
        </a:p>
      </dgm:t>
    </dgm:pt>
    <dgm:pt modelId="{E8FEEAEA-AF3A-48F9-A759-0C701A015071}" type="parTrans" cxnId="{BA2250C0-9792-427F-8D3F-85B7CC817D38}">
      <dgm:prSet/>
      <dgm:spPr/>
      <dgm:t>
        <a:bodyPr/>
        <a:lstStyle/>
        <a:p>
          <a:endParaRPr lang="zh-CN" altLang="en-US"/>
        </a:p>
      </dgm:t>
    </dgm:pt>
    <dgm:pt modelId="{8E40A2A2-7465-476B-90E8-AFFC1926B528}" type="sibTrans" cxnId="{BA2250C0-9792-427F-8D3F-85B7CC817D38}">
      <dgm:prSet/>
      <dgm:spPr/>
      <dgm:t>
        <a:bodyPr/>
        <a:lstStyle/>
        <a:p>
          <a:endParaRPr lang="zh-CN" altLang="en-US"/>
        </a:p>
      </dgm:t>
    </dgm:pt>
    <dgm:pt modelId="{040050F2-95DE-426B-B178-9F4E278AE64F}">
      <dgm:prSet/>
      <dgm:spPr/>
      <dgm:t>
        <a:bodyPr/>
        <a:lstStyle/>
        <a:p>
          <a:r>
            <a:rPr lang="en-US" altLang="zh-CN" dirty="0" err="1" smtClean="0">
              <a:latin typeface="Arial" pitchFamily="34" charset="0"/>
              <a:ea typeface="Arial Unicode MS" pitchFamily="34" charset="-122"/>
              <a:cs typeface="Arial" pitchFamily="34" charset="0"/>
            </a:rPr>
            <a:t>WiFi</a:t>
          </a:r>
          <a:endParaRPr lang="zh-CN" altLang="en-US" dirty="0">
            <a:latin typeface="Arial" pitchFamily="34" charset="0"/>
            <a:ea typeface="Arial Unicode MS" pitchFamily="34" charset="-122"/>
            <a:cs typeface="Arial" pitchFamily="34" charset="0"/>
          </a:endParaRPr>
        </a:p>
      </dgm:t>
    </dgm:pt>
    <dgm:pt modelId="{15E06B70-C151-4BC7-ABBF-05CBD0F276CE}" type="parTrans" cxnId="{CCD45F0E-374D-4453-BA9B-AAF51E323A55}">
      <dgm:prSet/>
      <dgm:spPr/>
      <dgm:t>
        <a:bodyPr/>
        <a:lstStyle/>
        <a:p>
          <a:endParaRPr lang="zh-CN" altLang="en-US"/>
        </a:p>
      </dgm:t>
    </dgm:pt>
    <dgm:pt modelId="{AA3CDE24-DD16-448D-BF6D-F92E15431CC9}" type="sibTrans" cxnId="{CCD45F0E-374D-4453-BA9B-AAF51E323A55}">
      <dgm:prSet/>
      <dgm:spPr/>
      <dgm:t>
        <a:bodyPr/>
        <a:lstStyle/>
        <a:p>
          <a:endParaRPr lang="zh-CN" altLang="en-US"/>
        </a:p>
      </dgm:t>
    </dgm:pt>
    <dgm:pt modelId="{CFCFF8FE-1F2F-4944-8A10-15FF6FC09BC5}">
      <dgm:prSet/>
      <dgm:spPr/>
      <dgm:t>
        <a:bodyPr/>
        <a:lstStyle/>
        <a:p>
          <a:r>
            <a:rPr lang="en-US" altLang="zh-CN" dirty="0" smtClean="0">
              <a:latin typeface="Arial" pitchFamily="34" charset="0"/>
              <a:ea typeface="Arial Unicode MS" pitchFamily="34" charset="-122"/>
              <a:cs typeface="Arial" pitchFamily="34" charset="0"/>
            </a:rPr>
            <a:t>BT</a:t>
          </a:r>
          <a:endParaRPr lang="zh-CN" altLang="en-US" dirty="0">
            <a:latin typeface="Arial" pitchFamily="34" charset="0"/>
            <a:ea typeface="Arial Unicode MS" pitchFamily="34" charset="-122"/>
            <a:cs typeface="Arial" pitchFamily="34" charset="0"/>
          </a:endParaRPr>
        </a:p>
      </dgm:t>
    </dgm:pt>
    <dgm:pt modelId="{17A3C05F-A840-4A16-9074-E51DE797C18B}" type="parTrans" cxnId="{9A23D294-BB92-46D0-9BFC-1EEFF5C7724A}">
      <dgm:prSet/>
      <dgm:spPr/>
      <dgm:t>
        <a:bodyPr/>
        <a:lstStyle/>
        <a:p>
          <a:endParaRPr lang="zh-CN" altLang="en-US"/>
        </a:p>
      </dgm:t>
    </dgm:pt>
    <dgm:pt modelId="{5FF16171-8C5F-45C4-BC92-C262C2CB342E}" type="sibTrans" cxnId="{9A23D294-BB92-46D0-9BFC-1EEFF5C7724A}">
      <dgm:prSet/>
      <dgm:spPr/>
      <dgm:t>
        <a:bodyPr/>
        <a:lstStyle/>
        <a:p>
          <a:endParaRPr lang="zh-CN" altLang="en-US"/>
        </a:p>
      </dgm:t>
    </dgm:pt>
    <dgm:pt modelId="{E2C8509F-AD99-4A8D-8703-D12DF0882CD5}">
      <dgm:prSet/>
      <dgm:spPr/>
      <dgm:t>
        <a:bodyPr/>
        <a:lstStyle/>
        <a:p>
          <a:r>
            <a:rPr lang="en-US" altLang="zh-CN" dirty="0" err="1" smtClean="0">
              <a:latin typeface="Arial" pitchFamily="34" charset="0"/>
              <a:ea typeface="Arial Unicode MS" pitchFamily="34" charset="-122"/>
              <a:cs typeface="Arial" pitchFamily="34" charset="0"/>
            </a:rPr>
            <a:t>WiFi</a:t>
          </a:r>
          <a:endParaRPr lang="zh-CN" altLang="en-US" dirty="0">
            <a:latin typeface="Arial" pitchFamily="34" charset="0"/>
            <a:ea typeface="Arial Unicode MS" pitchFamily="34" charset="-122"/>
            <a:cs typeface="Arial" pitchFamily="34" charset="0"/>
          </a:endParaRPr>
        </a:p>
      </dgm:t>
    </dgm:pt>
    <dgm:pt modelId="{88808868-7938-4D5A-8A3C-CB2FB2536FA1}" type="parTrans" cxnId="{918E0785-D7E0-4007-A8AB-DF9D70D69556}">
      <dgm:prSet/>
      <dgm:spPr/>
      <dgm:t>
        <a:bodyPr/>
        <a:lstStyle/>
        <a:p>
          <a:endParaRPr lang="zh-CN" altLang="en-US"/>
        </a:p>
      </dgm:t>
    </dgm:pt>
    <dgm:pt modelId="{D114CB53-2619-4631-98FF-2397A728D9AC}" type="sibTrans" cxnId="{918E0785-D7E0-4007-A8AB-DF9D70D69556}">
      <dgm:prSet/>
      <dgm:spPr/>
      <dgm:t>
        <a:bodyPr/>
        <a:lstStyle/>
        <a:p>
          <a:endParaRPr lang="zh-CN" altLang="en-US"/>
        </a:p>
      </dgm:t>
    </dgm:pt>
    <dgm:pt modelId="{E268CF01-4A1B-4460-9861-B7EF53A5972D}">
      <dgm:prSet/>
      <dgm:spPr/>
      <dgm:t>
        <a:bodyPr/>
        <a:lstStyle/>
        <a:p>
          <a:r>
            <a:rPr lang="en-US" altLang="zh-CN" dirty="0" smtClean="0">
              <a:latin typeface="Arial" pitchFamily="34" charset="0"/>
              <a:ea typeface="Arial Unicode MS" pitchFamily="34" charset="-122"/>
              <a:cs typeface="Arial" pitchFamily="34" charset="0"/>
            </a:rPr>
            <a:t>BT</a:t>
          </a:r>
          <a:endParaRPr lang="zh-CN" altLang="en-US" dirty="0">
            <a:latin typeface="Arial" pitchFamily="34" charset="0"/>
            <a:ea typeface="Arial Unicode MS" pitchFamily="34" charset="-122"/>
            <a:cs typeface="Arial" pitchFamily="34" charset="0"/>
          </a:endParaRPr>
        </a:p>
      </dgm:t>
    </dgm:pt>
    <dgm:pt modelId="{8A00D8B8-895A-4C3C-9AF8-DF1158428695}" type="parTrans" cxnId="{F34918C0-9630-442F-AD2F-CC052778B3CB}">
      <dgm:prSet/>
      <dgm:spPr/>
      <dgm:t>
        <a:bodyPr/>
        <a:lstStyle/>
        <a:p>
          <a:endParaRPr lang="zh-CN" altLang="en-US"/>
        </a:p>
      </dgm:t>
    </dgm:pt>
    <dgm:pt modelId="{95E87F25-5D76-41CB-A290-337CDCDC50EF}" type="sibTrans" cxnId="{F34918C0-9630-442F-AD2F-CC052778B3CB}">
      <dgm:prSet/>
      <dgm:spPr/>
      <dgm:t>
        <a:bodyPr/>
        <a:lstStyle/>
        <a:p>
          <a:endParaRPr lang="zh-CN" altLang="en-US"/>
        </a:p>
      </dgm:t>
    </dgm:pt>
    <dgm:pt modelId="{7A404E51-FA92-4BC8-9394-94A02ABBD57F}">
      <dgm:prSet phldrT="[文本]"/>
      <dgm:spPr/>
      <dgm:t>
        <a:bodyPr/>
        <a:lstStyle/>
        <a:p>
          <a:r>
            <a:rPr lang="en-US" altLang="zh-CN" dirty="0" smtClean="0">
              <a:solidFill>
                <a:srgbClr val="00B0F0"/>
              </a:solidFill>
              <a:latin typeface="Arial" pitchFamily="34" charset="0"/>
              <a:ea typeface="Arial Unicode MS" pitchFamily="34" charset="-122"/>
              <a:cs typeface="Arial" pitchFamily="34" charset="0"/>
            </a:rPr>
            <a:t>Camera</a:t>
          </a:r>
          <a:endParaRPr lang="zh-CN" altLang="en-US" dirty="0">
            <a:solidFill>
              <a:srgbClr val="00B0F0"/>
            </a:solidFill>
            <a:latin typeface="Arial" pitchFamily="34" charset="0"/>
            <a:ea typeface="Arial Unicode MS" pitchFamily="34" charset="-122"/>
            <a:cs typeface="Arial" pitchFamily="34" charset="0"/>
          </a:endParaRPr>
        </a:p>
      </dgm:t>
    </dgm:pt>
    <dgm:pt modelId="{46EBDD65-FF2C-4E27-AFCD-4E7B671B6DCD}" type="parTrans" cxnId="{D14AAD45-7F29-4D51-B402-183ADA1CC8E5}">
      <dgm:prSet/>
      <dgm:spPr/>
      <dgm:t>
        <a:bodyPr/>
        <a:lstStyle/>
        <a:p>
          <a:endParaRPr lang="zh-CN" altLang="en-US"/>
        </a:p>
      </dgm:t>
    </dgm:pt>
    <dgm:pt modelId="{1DB02379-B23B-4077-8ADD-A2736AB61FD7}" type="sibTrans" cxnId="{D14AAD45-7F29-4D51-B402-183ADA1CC8E5}">
      <dgm:prSet/>
      <dgm:spPr/>
      <dgm:t>
        <a:bodyPr/>
        <a:lstStyle/>
        <a:p>
          <a:endParaRPr lang="zh-CN" altLang="en-US"/>
        </a:p>
      </dgm:t>
    </dgm:pt>
    <dgm:pt modelId="{0C1DF6AC-E5B3-4775-9044-D4ACD038DF65}">
      <dgm:prSet/>
      <dgm:spPr/>
      <dgm:t>
        <a:bodyPr/>
        <a:lstStyle/>
        <a:p>
          <a:r>
            <a:rPr lang="en-US" altLang="zh-CN" dirty="0" smtClean="0">
              <a:solidFill>
                <a:srgbClr val="00B0F0"/>
              </a:solidFill>
              <a:latin typeface="Arial" pitchFamily="34" charset="0"/>
              <a:ea typeface="Arial Unicode MS" pitchFamily="34" charset="-122"/>
              <a:cs typeface="Arial" pitchFamily="34" charset="0"/>
            </a:rPr>
            <a:t>Camera</a:t>
          </a:r>
          <a:endParaRPr lang="zh-CN" altLang="en-US" dirty="0">
            <a:solidFill>
              <a:srgbClr val="00B0F0"/>
            </a:solidFill>
            <a:latin typeface="Arial" pitchFamily="34" charset="0"/>
            <a:ea typeface="Arial Unicode MS" pitchFamily="34" charset="-122"/>
            <a:cs typeface="Arial" pitchFamily="34" charset="0"/>
          </a:endParaRPr>
        </a:p>
      </dgm:t>
    </dgm:pt>
    <dgm:pt modelId="{E3639093-D928-4AFB-A861-BC7A67441BAA}" type="parTrans" cxnId="{B08CA3CB-3B21-4669-8D11-72673D43E855}">
      <dgm:prSet/>
      <dgm:spPr/>
      <dgm:t>
        <a:bodyPr/>
        <a:lstStyle/>
        <a:p>
          <a:endParaRPr lang="zh-CN" altLang="en-US"/>
        </a:p>
      </dgm:t>
    </dgm:pt>
    <dgm:pt modelId="{FE424229-02AD-4052-8868-A0D9251A4019}" type="sibTrans" cxnId="{B08CA3CB-3B21-4669-8D11-72673D43E855}">
      <dgm:prSet/>
      <dgm:spPr/>
      <dgm:t>
        <a:bodyPr/>
        <a:lstStyle/>
        <a:p>
          <a:endParaRPr lang="zh-CN" altLang="en-US"/>
        </a:p>
      </dgm:t>
    </dgm:pt>
    <dgm:pt modelId="{F5C1CAB1-4393-499D-956F-E3441B0986D8}">
      <dgm:prSet/>
      <dgm:spPr/>
      <dgm:t>
        <a:bodyPr/>
        <a:lstStyle/>
        <a:p>
          <a:r>
            <a:rPr lang="en-US" altLang="zh-CN" dirty="0" smtClean="0">
              <a:solidFill>
                <a:srgbClr val="00B0F0"/>
              </a:solidFill>
              <a:latin typeface="Arial" pitchFamily="34" charset="0"/>
              <a:ea typeface="Arial Unicode MS" pitchFamily="34" charset="-122"/>
              <a:cs typeface="Arial" pitchFamily="34" charset="0"/>
            </a:rPr>
            <a:t>Camera</a:t>
          </a:r>
          <a:endParaRPr lang="zh-CN" altLang="en-US" dirty="0">
            <a:solidFill>
              <a:srgbClr val="00B0F0"/>
            </a:solidFill>
            <a:latin typeface="Arial" pitchFamily="34" charset="0"/>
            <a:ea typeface="Arial Unicode MS" pitchFamily="34" charset="-122"/>
            <a:cs typeface="Arial" pitchFamily="34" charset="0"/>
          </a:endParaRPr>
        </a:p>
      </dgm:t>
    </dgm:pt>
    <dgm:pt modelId="{958D9BC2-A78D-4275-AA3A-F9C00C035E5F}" type="parTrans" cxnId="{934424EE-A53A-457C-AC19-C8D29B3EE572}">
      <dgm:prSet/>
      <dgm:spPr/>
      <dgm:t>
        <a:bodyPr/>
        <a:lstStyle/>
        <a:p>
          <a:endParaRPr lang="zh-CN" altLang="en-US"/>
        </a:p>
      </dgm:t>
    </dgm:pt>
    <dgm:pt modelId="{384C2ED9-DAA5-4C2F-9870-6B79FF6CB1A4}" type="sibTrans" cxnId="{934424EE-A53A-457C-AC19-C8D29B3EE572}">
      <dgm:prSet/>
      <dgm:spPr/>
      <dgm:t>
        <a:bodyPr/>
        <a:lstStyle/>
        <a:p>
          <a:endParaRPr lang="zh-CN" altLang="en-US"/>
        </a:p>
      </dgm:t>
    </dgm:pt>
    <dgm:pt modelId="{E0412B8A-234B-4B4B-81DD-EFC2B2B47D42}">
      <dgm:prSet/>
      <dgm:spPr/>
      <dgm:t>
        <a:bodyPr/>
        <a:lstStyle/>
        <a:p>
          <a:r>
            <a:rPr lang="en-US" altLang="zh-CN" dirty="0" smtClean="0">
              <a:solidFill>
                <a:srgbClr val="00B0F0"/>
              </a:solidFill>
              <a:latin typeface="Arial" pitchFamily="34" charset="0"/>
              <a:ea typeface="Arial Unicode MS" pitchFamily="34" charset="-122"/>
              <a:cs typeface="Arial" pitchFamily="34" charset="0"/>
            </a:rPr>
            <a:t>Camera</a:t>
          </a:r>
          <a:endParaRPr lang="zh-CN" altLang="en-US" dirty="0">
            <a:solidFill>
              <a:srgbClr val="00B0F0"/>
            </a:solidFill>
            <a:latin typeface="Arial" pitchFamily="34" charset="0"/>
            <a:ea typeface="Arial Unicode MS" pitchFamily="34" charset="-122"/>
            <a:cs typeface="Arial" pitchFamily="34" charset="0"/>
          </a:endParaRPr>
        </a:p>
      </dgm:t>
    </dgm:pt>
    <dgm:pt modelId="{58723552-ACA4-441B-946C-E294BF39445F}" type="parTrans" cxnId="{18CE33DD-1232-47E3-94D4-C27C13142387}">
      <dgm:prSet/>
      <dgm:spPr/>
      <dgm:t>
        <a:bodyPr/>
        <a:lstStyle/>
        <a:p>
          <a:endParaRPr lang="zh-CN" altLang="en-US"/>
        </a:p>
      </dgm:t>
    </dgm:pt>
    <dgm:pt modelId="{FC303E97-1AD6-463A-B347-D9140A0D3D92}" type="sibTrans" cxnId="{18CE33DD-1232-47E3-94D4-C27C13142387}">
      <dgm:prSet/>
      <dgm:spPr/>
      <dgm:t>
        <a:bodyPr/>
        <a:lstStyle/>
        <a:p>
          <a:endParaRPr lang="zh-CN" altLang="en-US"/>
        </a:p>
      </dgm:t>
    </dgm:pt>
    <dgm:pt modelId="{816E4538-9F6E-45DD-9425-4C5720D1A99F}">
      <dgm:prSet phldrT="[文本]"/>
      <dgm:spPr/>
      <dgm:t>
        <a:bodyPr/>
        <a:lstStyle/>
        <a:p>
          <a:r>
            <a:rPr lang="en-US" altLang="zh-CN" dirty="0" smtClean="0">
              <a:solidFill>
                <a:srgbClr val="FF0000"/>
              </a:solidFill>
              <a:latin typeface="Arial" pitchFamily="34" charset="0"/>
              <a:cs typeface="Arial" pitchFamily="34" charset="0"/>
            </a:rPr>
            <a:t>No physical numeric keys</a:t>
          </a:r>
          <a:endParaRPr lang="zh-CN" altLang="en-US" dirty="0">
            <a:latin typeface="Arial" pitchFamily="34" charset="0"/>
            <a:ea typeface="Arial Unicode MS" pitchFamily="34" charset="-122"/>
            <a:cs typeface="Arial" pitchFamily="34" charset="0"/>
          </a:endParaRPr>
        </a:p>
      </dgm:t>
    </dgm:pt>
    <dgm:pt modelId="{1A900688-A037-4E12-AC14-6CD3646912F3}" type="parTrans" cxnId="{3013704A-7679-4275-B40D-EB7FC41A7A0A}">
      <dgm:prSet/>
      <dgm:spPr/>
      <dgm:t>
        <a:bodyPr/>
        <a:lstStyle/>
        <a:p>
          <a:endParaRPr lang="zh-CN" altLang="en-US"/>
        </a:p>
      </dgm:t>
    </dgm:pt>
    <dgm:pt modelId="{5E5EC47C-B56D-4FB3-9014-49D650EB0CD1}" type="sibTrans" cxnId="{3013704A-7679-4275-B40D-EB7FC41A7A0A}">
      <dgm:prSet/>
      <dgm:spPr/>
      <dgm:t>
        <a:bodyPr/>
        <a:lstStyle/>
        <a:p>
          <a:endParaRPr lang="zh-CN" altLang="en-US"/>
        </a:p>
      </dgm:t>
    </dgm:pt>
    <dgm:pt modelId="{BFD89E50-40C4-4E99-BF20-FF63F4A15D52}">
      <dgm:prSet/>
      <dgm:spPr/>
      <dgm:t>
        <a:bodyPr/>
        <a:lstStyle/>
        <a:p>
          <a:r>
            <a:rPr lang="en-US" altLang="zh-CN" dirty="0" smtClean="0">
              <a:solidFill>
                <a:srgbClr val="FF0000"/>
              </a:solidFill>
              <a:latin typeface="Arial" pitchFamily="34" charset="0"/>
              <a:cs typeface="Arial" pitchFamily="34" charset="0"/>
            </a:rPr>
            <a:t>No physical numeric keys</a:t>
          </a:r>
          <a:endParaRPr lang="zh-CN" altLang="en-US" dirty="0">
            <a:latin typeface="Arial" pitchFamily="34" charset="0"/>
            <a:ea typeface="Arial Unicode MS" pitchFamily="34" charset="-122"/>
            <a:cs typeface="Arial" pitchFamily="34" charset="0"/>
          </a:endParaRPr>
        </a:p>
      </dgm:t>
    </dgm:pt>
    <dgm:pt modelId="{E92A9221-E079-412E-8C52-6AEC093B378D}" type="parTrans" cxnId="{27A8254F-9F1B-447F-8F0A-95C4127138CB}">
      <dgm:prSet/>
      <dgm:spPr/>
      <dgm:t>
        <a:bodyPr/>
        <a:lstStyle/>
        <a:p>
          <a:endParaRPr lang="zh-CN" altLang="en-US"/>
        </a:p>
      </dgm:t>
    </dgm:pt>
    <dgm:pt modelId="{967424B2-3C63-410F-B3A4-BB378DADBAA0}" type="sibTrans" cxnId="{27A8254F-9F1B-447F-8F0A-95C4127138CB}">
      <dgm:prSet/>
      <dgm:spPr/>
      <dgm:t>
        <a:bodyPr/>
        <a:lstStyle/>
        <a:p>
          <a:endParaRPr lang="zh-CN" altLang="en-US"/>
        </a:p>
      </dgm:t>
    </dgm:pt>
    <dgm:pt modelId="{0B5B0F38-4C95-443F-BED3-8065129F37FA}" type="pres">
      <dgm:prSet presAssocID="{BB75403F-AAAE-4C00-89B4-EA1E491EDEDD}" presName="Name0" presStyleCnt="0">
        <dgm:presLayoutVars>
          <dgm:dir/>
          <dgm:animLvl val="lvl"/>
          <dgm:resizeHandles val="exact"/>
        </dgm:presLayoutVars>
      </dgm:prSet>
      <dgm:spPr/>
      <dgm:t>
        <a:bodyPr/>
        <a:lstStyle/>
        <a:p>
          <a:endParaRPr lang="zh-CN" altLang="en-US"/>
        </a:p>
      </dgm:t>
    </dgm:pt>
    <dgm:pt modelId="{7A833A6B-3E35-4744-AB42-D6BD1EA687E5}" type="pres">
      <dgm:prSet presAssocID="{FCE03D4E-C860-4CB8-92B3-183B7CB37C1D}" presName="composite" presStyleCnt="0"/>
      <dgm:spPr/>
    </dgm:pt>
    <dgm:pt modelId="{4A221276-C301-48E0-9B6C-6AE77B81157F}" type="pres">
      <dgm:prSet presAssocID="{FCE03D4E-C860-4CB8-92B3-183B7CB37C1D}" presName="parTx" presStyleLbl="alignNode1" presStyleIdx="0" presStyleCnt="5">
        <dgm:presLayoutVars>
          <dgm:chMax val="0"/>
          <dgm:chPref val="0"/>
          <dgm:bulletEnabled val="1"/>
        </dgm:presLayoutVars>
      </dgm:prSet>
      <dgm:spPr/>
      <dgm:t>
        <a:bodyPr/>
        <a:lstStyle/>
        <a:p>
          <a:endParaRPr lang="zh-CN" altLang="en-US"/>
        </a:p>
      </dgm:t>
    </dgm:pt>
    <dgm:pt modelId="{FA363D62-CCA9-40C0-B6BA-955C2A3D5BAB}" type="pres">
      <dgm:prSet presAssocID="{FCE03D4E-C860-4CB8-92B3-183B7CB37C1D}" presName="desTx" presStyleLbl="alignAccFollowNode1" presStyleIdx="0" presStyleCnt="5">
        <dgm:presLayoutVars>
          <dgm:bulletEnabled val="1"/>
        </dgm:presLayoutVars>
      </dgm:prSet>
      <dgm:spPr/>
      <dgm:t>
        <a:bodyPr/>
        <a:lstStyle/>
        <a:p>
          <a:endParaRPr lang="zh-CN" altLang="en-US"/>
        </a:p>
      </dgm:t>
    </dgm:pt>
    <dgm:pt modelId="{05144480-C05B-4ACE-B12E-266017524E31}" type="pres">
      <dgm:prSet presAssocID="{58D01E9D-E197-4F72-9786-DC8B8F504A65}" presName="space" presStyleCnt="0"/>
      <dgm:spPr/>
    </dgm:pt>
    <dgm:pt modelId="{77EAAC52-0023-4BFC-9F71-997BABC65E9C}" type="pres">
      <dgm:prSet presAssocID="{EA29275C-8186-4877-A395-219691F8B4AF}" presName="composite" presStyleCnt="0"/>
      <dgm:spPr/>
    </dgm:pt>
    <dgm:pt modelId="{427299D6-FF19-4A48-BF96-447C09D9CB69}" type="pres">
      <dgm:prSet presAssocID="{EA29275C-8186-4877-A395-219691F8B4AF}" presName="parTx" presStyleLbl="alignNode1" presStyleIdx="1" presStyleCnt="5" custLinFactNeighborX="-2868">
        <dgm:presLayoutVars>
          <dgm:chMax val="0"/>
          <dgm:chPref val="0"/>
          <dgm:bulletEnabled val="1"/>
        </dgm:presLayoutVars>
      </dgm:prSet>
      <dgm:spPr/>
      <dgm:t>
        <a:bodyPr/>
        <a:lstStyle/>
        <a:p>
          <a:endParaRPr lang="zh-CN" altLang="en-US"/>
        </a:p>
      </dgm:t>
    </dgm:pt>
    <dgm:pt modelId="{9957ACE1-8026-4EA9-958F-BEF5D4F59592}" type="pres">
      <dgm:prSet presAssocID="{EA29275C-8186-4877-A395-219691F8B4AF}" presName="desTx" presStyleLbl="alignAccFollowNode1" presStyleIdx="1" presStyleCnt="5" custLinFactNeighborX="-3070" custLinFactNeighborY="757">
        <dgm:presLayoutVars>
          <dgm:bulletEnabled val="1"/>
        </dgm:presLayoutVars>
      </dgm:prSet>
      <dgm:spPr/>
      <dgm:t>
        <a:bodyPr/>
        <a:lstStyle/>
        <a:p>
          <a:endParaRPr lang="zh-CN" altLang="en-US"/>
        </a:p>
      </dgm:t>
    </dgm:pt>
    <dgm:pt modelId="{C3E60262-2F94-4F5E-B25E-B724EC859AA5}" type="pres">
      <dgm:prSet presAssocID="{6BE26E2F-C02F-4B06-AF9C-4669E52A352D}" presName="space" presStyleCnt="0"/>
      <dgm:spPr/>
    </dgm:pt>
    <dgm:pt modelId="{408F7A82-C0B5-4AFB-8259-2728A378B252}" type="pres">
      <dgm:prSet presAssocID="{46E8EB67-21B4-4F2C-91B9-290E0D29A594}" presName="composite" presStyleCnt="0"/>
      <dgm:spPr/>
    </dgm:pt>
    <dgm:pt modelId="{6E6C72B4-4329-4F57-8994-6C53C888FBED}" type="pres">
      <dgm:prSet presAssocID="{46E8EB67-21B4-4F2C-91B9-290E0D29A594}" presName="parTx" presStyleLbl="alignNode1" presStyleIdx="2" presStyleCnt="5">
        <dgm:presLayoutVars>
          <dgm:chMax val="0"/>
          <dgm:chPref val="0"/>
          <dgm:bulletEnabled val="1"/>
        </dgm:presLayoutVars>
      </dgm:prSet>
      <dgm:spPr/>
      <dgm:t>
        <a:bodyPr/>
        <a:lstStyle/>
        <a:p>
          <a:endParaRPr lang="zh-CN" altLang="en-US"/>
        </a:p>
      </dgm:t>
    </dgm:pt>
    <dgm:pt modelId="{8BA1366A-8ADB-4D93-ACFE-6AD5F7306B18}" type="pres">
      <dgm:prSet presAssocID="{46E8EB67-21B4-4F2C-91B9-290E0D29A594}" presName="desTx" presStyleLbl="alignAccFollowNode1" presStyleIdx="2" presStyleCnt="5">
        <dgm:presLayoutVars>
          <dgm:bulletEnabled val="1"/>
        </dgm:presLayoutVars>
      </dgm:prSet>
      <dgm:spPr/>
      <dgm:t>
        <a:bodyPr/>
        <a:lstStyle/>
        <a:p>
          <a:endParaRPr lang="zh-CN" altLang="en-US"/>
        </a:p>
      </dgm:t>
    </dgm:pt>
    <dgm:pt modelId="{6FAD870A-7E3D-4162-89E1-1B6B2019CD96}" type="pres">
      <dgm:prSet presAssocID="{80B2CF5A-055C-488E-AF0C-6C884A658168}" presName="space" presStyleCnt="0"/>
      <dgm:spPr/>
    </dgm:pt>
    <dgm:pt modelId="{745B0A6C-EFAB-4C57-A13F-CB887D4C9B7C}" type="pres">
      <dgm:prSet presAssocID="{ED1CA2C7-EC3E-4AE5-8E61-5A5CBDAF03B9}" presName="composite" presStyleCnt="0"/>
      <dgm:spPr/>
    </dgm:pt>
    <dgm:pt modelId="{F30268E5-EF87-4D48-9B7A-F3C7AEF97239}" type="pres">
      <dgm:prSet presAssocID="{ED1CA2C7-EC3E-4AE5-8E61-5A5CBDAF03B9}" presName="parTx" presStyleLbl="alignNode1" presStyleIdx="3" presStyleCnt="5">
        <dgm:presLayoutVars>
          <dgm:chMax val="0"/>
          <dgm:chPref val="0"/>
          <dgm:bulletEnabled val="1"/>
        </dgm:presLayoutVars>
      </dgm:prSet>
      <dgm:spPr/>
      <dgm:t>
        <a:bodyPr/>
        <a:lstStyle/>
        <a:p>
          <a:endParaRPr lang="zh-CN" altLang="en-US"/>
        </a:p>
      </dgm:t>
    </dgm:pt>
    <dgm:pt modelId="{3462D1F8-4FBF-40D5-BD30-CB08AB3BD3C4}" type="pres">
      <dgm:prSet presAssocID="{ED1CA2C7-EC3E-4AE5-8E61-5A5CBDAF03B9}" presName="desTx" presStyleLbl="alignAccFollowNode1" presStyleIdx="3" presStyleCnt="5">
        <dgm:presLayoutVars>
          <dgm:bulletEnabled val="1"/>
        </dgm:presLayoutVars>
      </dgm:prSet>
      <dgm:spPr/>
      <dgm:t>
        <a:bodyPr/>
        <a:lstStyle/>
        <a:p>
          <a:endParaRPr lang="zh-CN" altLang="en-US"/>
        </a:p>
      </dgm:t>
    </dgm:pt>
    <dgm:pt modelId="{69246EF7-2A44-4E16-9003-9E8ECB695849}" type="pres">
      <dgm:prSet presAssocID="{51F611E9-142A-4837-BEC7-F57C55BB8821}" presName="space" presStyleCnt="0"/>
      <dgm:spPr/>
    </dgm:pt>
    <dgm:pt modelId="{0844B9F2-AF5F-4204-8B58-063F5A616C11}" type="pres">
      <dgm:prSet presAssocID="{0C8D4285-913E-4137-B361-74E545152781}" presName="composite" presStyleCnt="0"/>
      <dgm:spPr/>
    </dgm:pt>
    <dgm:pt modelId="{DC67DC20-A09C-4C56-8ADD-6F54A5C07157}" type="pres">
      <dgm:prSet presAssocID="{0C8D4285-913E-4137-B361-74E545152781}" presName="parTx" presStyleLbl="alignNode1" presStyleIdx="4" presStyleCnt="5">
        <dgm:presLayoutVars>
          <dgm:chMax val="0"/>
          <dgm:chPref val="0"/>
          <dgm:bulletEnabled val="1"/>
        </dgm:presLayoutVars>
      </dgm:prSet>
      <dgm:spPr/>
      <dgm:t>
        <a:bodyPr/>
        <a:lstStyle/>
        <a:p>
          <a:endParaRPr lang="zh-CN" altLang="en-US"/>
        </a:p>
      </dgm:t>
    </dgm:pt>
    <dgm:pt modelId="{CE1D96B7-1D06-4189-9C37-EFC609F81E60}" type="pres">
      <dgm:prSet presAssocID="{0C8D4285-913E-4137-B361-74E545152781}" presName="desTx" presStyleLbl="alignAccFollowNode1" presStyleIdx="4" presStyleCnt="5">
        <dgm:presLayoutVars>
          <dgm:bulletEnabled val="1"/>
        </dgm:presLayoutVars>
      </dgm:prSet>
      <dgm:spPr/>
      <dgm:t>
        <a:bodyPr/>
        <a:lstStyle/>
        <a:p>
          <a:endParaRPr lang="zh-CN" altLang="en-US"/>
        </a:p>
      </dgm:t>
    </dgm:pt>
  </dgm:ptLst>
  <dgm:cxnLst>
    <dgm:cxn modelId="{918978A4-EC2F-49EE-A85A-9954052F795A}" type="presOf" srcId="{24E94AB7-9243-4891-A821-67B7ABE7CC4F}" destId="{9957ACE1-8026-4EA9-958F-BEF5D4F59592}" srcOrd="0" destOrd="7" presId="urn:microsoft.com/office/officeart/2005/8/layout/hList1"/>
    <dgm:cxn modelId="{EA7D53B7-33F9-464B-85CF-E4520F079799}" srcId="{ED1CA2C7-EC3E-4AE5-8E61-5A5CBDAF03B9}" destId="{F7DA6960-CE47-47C9-BA9E-B30A7E829F5C}" srcOrd="6" destOrd="0" parTransId="{F838F645-C153-433C-BAAD-F5645F8F3A02}" sibTransId="{695C8589-E5A6-4F48-A397-24E50F2EE05E}"/>
    <dgm:cxn modelId="{F8267948-DB07-4D28-9DC9-FED115B46800}" type="presOf" srcId="{172640AA-86E8-4A34-A512-687D69A88A0D}" destId="{CE1D96B7-1D06-4189-9C37-EFC609F81E60}" srcOrd="0" destOrd="1" presId="urn:microsoft.com/office/officeart/2005/8/layout/hList1"/>
    <dgm:cxn modelId="{BA2250C0-9792-427F-8D3F-85B7CC817D38}" srcId="{FCE03D4E-C860-4CB8-92B3-183B7CB37C1D}" destId="{C0BAD770-F9A4-4E18-B436-6FDE14E27BD1}" srcOrd="6" destOrd="0" parTransId="{E8FEEAEA-AF3A-48F9-A759-0C701A015071}" sibTransId="{8E40A2A2-7465-476B-90E8-AFFC1926B528}"/>
    <dgm:cxn modelId="{18CE33DD-1232-47E3-94D4-C27C13142387}" srcId="{ED1CA2C7-EC3E-4AE5-8E61-5A5CBDAF03B9}" destId="{E0412B8A-234B-4B4B-81DD-EFC2B2B47D42}" srcOrd="3" destOrd="0" parTransId="{58723552-ACA4-441B-946C-E294BF39445F}" sibTransId="{FC303E97-1AD6-463A-B347-D9140A0D3D92}"/>
    <dgm:cxn modelId="{B5903426-BBB4-4877-8E3B-293655251952}" srcId="{ED1CA2C7-EC3E-4AE5-8E61-5A5CBDAF03B9}" destId="{00470A3F-0EE1-41F7-9123-3E46C0D2EB9B}" srcOrd="4" destOrd="0" parTransId="{678887B2-D81A-476B-9120-345D551FC1FE}" sibTransId="{F572C01B-CCEF-44DD-B359-A74413A4F2B8}"/>
    <dgm:cxn modelId="{65CF7383-581E-4316-A733-AD7DE5EB0F11}" srcId="{EA29275C-8186-4877-A395-219691F8B4AF}" destId="{4B30B624-BFD4-466A-ABC9-EFA53AF7126D}" srcOrd="11" destOrd="0" parTransId="{A9C13F0A-1EEC-4D84-AC6A-9E33B21790A4}" sibTransId="{272F6CFF-88F5-4BA2-B353-5D1788E0E043}"/>
    <dgm:cxn modelId="{7B4A459C-DD05-4FD1-B0B9-9A4DD1B23A38}" srcId="{FCE03D4E-C860-4CB8-92B3-183B7CB37C1D}" destId="{69BF6EBD-AF53-407C-AF7F-80715AA348BD}" srcOrd="1" destOrd="0" parTransId="{8959E8A3-0815-48A6-94F1-1A17AB6601F5}" sibTransId="{A30155B4-4922-4D59-8240-A753ED358073}"/>
    <dgm:cxn modelId="{C90FCF39-8901-4E30-9576-3E64CDA42E2C}" srcId="{46E8EB67-21B4-4F2C-91B9-290E0D29A594}" destId="{E62DD070-CB5F-4C6F-A6A4-9D4ECDFD4445}" srcOrd="2" destOrd="0" parTransId="{4A4A9CA9-F237-43BD-A3E9-897B0CC99492}" sibTransId="{E6B5543E-1997-42AE-959A-D78373BAFE44}"/>
    <dgm:cxn modelId="{C7A56A3F-6857-4504-A5FE-BFEE4AB6BFC4}" type="presOf" srcId="{66F2C6C5-3968-437B-A42C-F185CFCDBD52}" destId="{9957ACE1-8026-4EA9-958F-BEF5D4F59592}" srcOrd="0" destOrd="0" presId="urn:microsoft.com/office/officeart/2005/8/layout/hList1"/>
    <dgm:cxn modelId="{F0FF6ED7-A01C-401C-BB7E-935E3FFFEDCB}" type="presOf" srcId="{ED1CA2C7-EC3E-4AE5-8E61-5A5CBDAF03B9}" destId="{F30268E5-EF87-4D48-9B7A-F3C7AEF97239}" srcOrd="0" destOrd="0" presId="urn:microsoft.com/office/officeart/2005/8/layout/hList1"/>
    <dgm:cxn modelId="{F733E26F-C811-45C6-BB65-BCCA537B9BB7}" srcId="{BB75403F-AAAE-4C00-89B4-EA1E491EDEDD}" destId="{FCE03D4E-C860-4CB8-92B3-183B7CB37C1D}" srcOrd="0" destOrd="0" parTransId="{858DC3D9-6141-4DB5-BC4C-6ADDA7EDCACE}" sibTransId="{58D01E9D-E197-4F72-9786-DC8B8F504A65}"/>
    <dgm:cxn modelId="{02811173-8B86-4E36-A921-BD7AC6CB80E6}" srcId="{BB75403F-AAAE-4C00-89B4-EA1E491EDEDD}" destId="{EA29275C-8186-4877-A395-219691F8B4AF}" srcOrd="1" destOrd="0" parTransId="{4C6FF4A6-FDB0-4868-AE4A-224FE2EB2EB8}" sibTransId="{6BE26E2F-C02F-4B06-AF9C-4669E52A352D}"/>
    <dgm:cxn modelId="{39EAD7B6-3A63-473D-ADB4-8E0BC0896DAC}" type="presOf" srcId="{C129E901-E324-4CA3-9A84-1827CACB259A}" destId="{FA363D62-CCA9-40C0-B6BA-955C2A3D5BAB}" srcOrd="0" destOrd="5" presId="urn:microsoft.com/office/officeart/2005/8/layout/hList1"/>
    <dgm:cxn modelId="{75F39BCF-467B-428F-A859-CDBB2D055810}" type="presOf" srcId="{EADD290A-FDCB-4744-9E0F-2B263CA61313}" destId="{3462D1F8-4FBF-40D5-BD30-CB08AB3BD3C4}" srcOrd="0" destOrd="1" presId="urn:microsoft.com/office/officeart/2005/8/layout/hList1"/>
    <dgm:cxn modelId="{23B1AFD1-3D8A-44A4-AC9D-348ED2BB9A47}" srcId="{46E8EB67-21B4-4F2C-91B9-290E0D29A594}" destId="{60D2468F-A97A-4B06-A92B-CC8D54AB422B}" srcOrd="5" destOrd="0" parTransId="{32E91D6F-EA7A-4D8B-B302-4B8CCE02619A}" sibTransId="{3FE1B42C-720B-45CA-903B-C850A3BF63B8}"/>
    <dgm:cxn modelId="{23586B80-AB3B-4289-AB97-61927B5632A3}" srcId="{FCE03D4E-C860-4CB8-92B3-183B7CB37C1D}" destId="{CAF16B25-6E80-4BD8-9987-DB68E882372A}" srcOrd="2" destOrd="0" parTransId="{96460F1F-7A30-4381-BDB3-15BD0DF9720B}" sibTransId="{C382A44B-4C03-4E16-B71F-F2EB60F9F178}"/>
    <dgm:cxn modelId="{B34B76AB-79F2-4C3C-B99D-B0694329E837}" type="presOf" srcId="{FDECE8BD-FECF-49CC-9090-86001DCBBD18}" destId="{FA363D62-CCA9-40C0-B6BA-955C2A3D5BAB}" srcOrd="0" destOrd="4" presId="urn:microsoft.com/office/officeart/2005/8/layout/hList1"/>
    <dgm:cxn modelId="{7BEEC623-8FA1-4998-848B-DAD0F0357E79}" type="presOf" srcId="{39354797-3177-40CB-8839-1C279767FC27}" destId="{8BA1366A-8ADB-4D93-ACFE-6AD5F7306B18}" srcOrd="0" destOrd="4" presId="urn:microsoft.com/office/officeart/2005/8/layout/hList1"/>
    <dgm:cxn modelId="{7C3D8F42-579F-4599-B703-E6FEEFF68C4D}" srcId="{EA29275C-8186-4877-A395-219691F8B4AF}" destId="{FFF977EF-E97B-4269-8198-2F2D7464B8C1}" srcOrd="6" destOrd="0" parTransId="{18E40089-3C30-4CA4-80A0-C126F5819FE2}" sibTransId="{C83370D3-4282-4372-B752-3DA061A1A4F0}"/>
    <dgm:cxn modelId="{808F419F-3134-4823-811E-8A5981E5E368}" srcId="{0C8D4285-913E-4137-B361-74E545152781}" destId="{2C97AC8B-084A-4B69-86D7-49765F1BA832}" srcOrd="2" destOrd="0" parTransId="{382708C6-00DC-49BB-8CAD-0D0C41E50761}" sibTransId="{CD1516AA-6A18-41AF-B268-F990143F247C}"/>
    <dgm:cxn modelId="{EC3917B6-7EFF-4876-A8B7-90F9897F7EA6}" type="presOf" srcId="{145F2DD7-E59E-4402-A12D-0A71D19751DC}" destId="{CE1D96B7-1D06-4189-9C37-EFC609F81E60}" srcOrd="0" destOrd="5" presId="urn:microsoft.com/office/officeart/2005/8/layout/hList1"/>
    <dgm:cxn modelId="{765BB7F2-694C-490C-898B-A23FF24EEAC9}" type="presOf" srcId="{6BE4AE9D-AABB-494C-8745-D7AE44F4662D}" destId="{9957ACE1-8026-4EA9-958F-BEF5D4F59592}" srcOrd="0" destOrd="1" presId="urn:microsoft.com/office/officeart/2005/8/layout/hList1"/>
    <dgm:cxn modelId="{7DC61DE9-4A3D-4242-A891-DB10E88B003D}" type="presOf" srcId="{6B0837AB-2C10-4623-8438-A079B042BE23}" destId="{CE1D96B7-1D06-4189-9C37-EFC609F81E60}" srcOrd="0" destOrd="7" presId="urn:microsoft.com/office/officeart/2005/8/layout/hList1"/>
    <dgm:cxn modelId="{1456435F-C90C-49AF-8606-DBDF6575A602}" srcId="{ED1CA2C7-EC3E-4AE5-8E61-5A5CBDAF03B9}" destId="{0ADF92FB-A51C-4E08-8735-0607EA4B8AB4}" srcOrd="7" destOrd="0" parTransId="{81A08D1F-6163-411C-A7D4-3621CBB227E2}" sibTransId="{C0AA08EE-83E8-43EC-8968-D4AF7C1C7077}"/>
    <dgm:cxn modelId="{B7001053-6F5A-469E-98A5-C23437368018}" type="presOf" srcId="{0ADF92FB-A51C-4E08-8735-0607EA4B8AB4}" destId="{3462D1F8-4FBF-40D5-BD30-CB08AB3BD3C4}" srcOrd="0" destOrd="7" presId="urn:microsoft.com/office/officeart/2005/8/layout/hList1"/>
    <dgm:cxn modelId="{8ABEC316-1E41-4DD7-A11D-707E44160ACF}" srcId="{46E8EB67-21B4-4F2C-91B9-290E0D29A594}" destId="{6069A9C6-F82A-48EA-828D-4AAE045158BB}" srcOrd="6" destOrd="0" parTransId="{178F1F4B-97BD-44F1-885F-A46D39AA2C33}" sibTransId="{57B8A888-2EAC-4056-804A-9D9323E583EE}"/>
    <dgm:cxn modelId="{EBD41B77-1C5A-4430-AD27-1C72A3507B7F}" type="presOf" srcId="{2C97AC8B-084A-4B69-86D7-49765F1BA832}" destId="{CE1D96B7-1D06-4189-9C37-EFC609F81E60}" srcOrd="0" destOrd="2" presId="urn:microsoft.com/office/officeart/2005/8/layout/hList1"/>
    <dgm:cxn modelId="{E824E1F3-BD72-4FA9-8599-C8136CC2F133}" type="presOf" srcId="{AF0363AF-BC21-4B01-B116-C26C404C2FDA}" destId="{8BA1366A-8ADB-4D93-ACFE-6AD5F7306B18}" srcOrd="0" destOrd="7" presId="urn:microsoft.com/office/officeart/2005/8/layout/hList1"/>
    <dgm:cxn modelId="{F04A507D-2E3F-4F4B-9547-7275DFB81F04}" type="presOf" srcId="{FC962846-0D2F-4B04-96DE-EF5B3BA02A2A}" destId="{8BA1366A-8ADB-4D93-ACFE-6AD5F7306B18}" srcOrd="0" destOrd="11" presId="urn:microsoft.com/office/officeart/2005/8/layout/hList1"/>
    <dgm:cxn modelId="{39390EDC-E46F-47BC-9A3D-029983982BAA}" type="presOf" srcId="{F7DA6960-CE47-47C9-BA9E-B30A7E829F5C}" destId="{3462D1F8-4FBF-40D5-BD30-CB08AB3BD3C4}" srcOrd="0" destOrd="6" presId="urn:microsoft.com/office/officeart/2005/8/layout/hList1"/>
    <dgm:cxn modelId="{87361480-D9C2-49CF-AB60-C530E19EE5AB}" type="presOf" srcId="{E2C8509F-AD99-4A8D-8703-D12DF0882CD5}" destId="{8BA1366A-8ADB-4D93-ACFE-6AD5F7306B18}" srcOrd="0" destOrd="9" presId="urn:microsoft.com/office/officeart/2005/8/layout/hList1"/>
    <dgm:cxn modelId="{690B14AE-7C2B-43BE-BB23-C19F6E477642}" type="presOf" srcId="{894DF54E-85D4-4D24-9484-22D40A5620CE}" destId="{8BA1366A-8ADB-4D93-ACFE-6AD5F7306B18}" srcOrd="0" destOrd="1" presId="urn:microsoft.com/office/officeart/2005/8/layout/hList1"/>
    <dgm:cxn modelId="{20AE6B9A-E3CD-4632-98D1-7EBFBDC45BFE}" type="presOf" srcId="{F1C38E24-AAD7-4F96-9D14-4F68F520A8BF}" destId="{9957ACE1-8026-4EA9-958F-BEF5D4F59592}" srcOrd="0" destOrd="2" presId="urn:microsoft.com/office/officeart/2005/8/layout/hList1"/>
    <dgm:cxn modelId="{35538043-E892-40C2-83AE-B049A7E670DA}" type="presOf" srcId="{EA29275C-8186-4877-A395-219691F8B4AF}" destId="{427299D6-FF19-4A48-BF96-447C09D9CB69}" srcOrd="0" destOrd="0" presId="urn:microsoft.com/office/officeart/2005/8/layout/hList1"/>
    <dgm:cxn modelId="{63203CDB-A8B0-4BDE-A6AF-D03245207C67}" srcId="{0C8D4285-913E-4137-B361-74E545152781}" destId="{8298DB35-3542-4C80-A994-033040BA580F}" srcOrd="3" destOrd="0" parTransId="{30826C87-D7AD-4A8F-981B-8DADD09CBE24}" sibTransId="{A1825536-A07D-4942-BE17-14BF4468789F}"/>
    <dgm:cxn modelId="{8E010076-C493-4D1F-A9FB-03DB17235493}" srcId="{ED1CA2C7-EC3E-4AE5-8E61-5A5CBDAF03B9}" destId="{9FC88339-9CC4-470E-9BF6-233AD8953C76}" srcOrd="0" destOrd="0" parTransId="{62C03230-1A8D-4C10-8A5B-0D51566281A3}" sibTransId="{BE7EB277-1073-4E07-8BE1-CD0F6A405759}"/>
    <dgm:cxn modelId="{4D2E706A-4ADF-455D-BEAA-8B5619821BCB}" srcId="{46E8EB67-21B4-4F2C-91B9-290E0D29A594}" destId="{39354797-3177-40CB-8839-1C279767FC27}" srcOrd="4" destOrd="0" parTransId="{D1BA8734-91B6-479A-81B7-856F4D39CA38}" sibTransId="{C74A8230-567D-4017-B20D-AA88372FFCE8}"/>
    <dgm:cxn modelId="{60F3BAB8-2283-45B9-A53F-0CE2B1ED5EF5}" srcId="{EA29275C-8186-4877-A395-219691F8B4AF}" destId="{F1C38E24-AAD7-4F96-9D14-4F68F520A8BF}" srcOrd="2" destOrd="0" parTransId="{3398C7BA-B87C-4C3E-B0C5-02C7451EF569}" sibTransId="{B6E9FDC3-4F3D-4FFC-AAD2-A2DDF5E8B35D}"/>
    <dgm:cxn modelId="{918E0785-D7E0-4007-A8AB-DF9D70D69556}" srcId="{46E8EB67-21B4-4F2C-91B9-290E0D29A594}" destId="{E2C8509F-AD99-4A8D-8703-D12DF0882CD5}" srcOrd="9" destOrd="0" parTransId="{88808868-7938-4D5A-8A3C-CB2FB2536FA1}" sibTransId="{D114CB53-2619-4631-98FF-2397A728D9AC}"/>
    <dgm:cxn modelId="{64684C97-ACB5-412F-9C92-8D4E3A54E873}" type="presOf" srcId="{BC861F74-049C-483C-971F-1EDBE6A7F034}" destId="{CE1D96B7-1D06-4189-9C37-EFC609F81E60}" srcOrd="0" destOrd="8" presId="urn:microsoft.com/office/officeart/2005/8/layout/hList1"/>
    <dgm:cxn modelId="{F3FFB05A-22A3-4AAC-B23C-0DE20C3A176F}" type="presOf" srcId="{E0412B8A-234B-4B4B-81DD-EFC2B2B47D42}" destId="{3462D1F8-4FBF-40D5-BD30-CB08AB3BD3C4}" srcOrd="0" destOrd="3" presId="urn:microsoft.com/office/officeart/2005/8/layout/hList1"/>
    <dgm:cxn modelId="{B08CA3CB-3B21-4669-8D11-72673D43E855}" srcId="{EA29275C-8186-4877-A395-219691F8B4AF}" destId="{0C1DF6AC-E5B3-4775-9044-D4ACD038DF65}" srcOrd="3" destOrd="0" parTransId="{E3639093-D928-4AFB-A861-BC7A67441BAA}" sibTransId="{FE424229-02AD-4052-8868-A0D9251A4019}"/>
    <dgm:cxn modelId="{935CFE9C-0573-4D89-8224-C2AAB88E6208}" type="presOf" srcId="{FC1CD401-00EF-4DF1-80EB-A1935F771A30}" destId="{FA363D62-CCA9-40C0-B6BA-955C2A3D5BAB}" srcOrd="0" destOrd="0" presId="urn:microsoft.com/office/officeart/2005/8/layout/hList1"/>
    <dgm:cxn modelId="{FC902DFA-CFB9-45D6-9EDA-3CCB8B1F2DAC}" srcId="{FCE03D4E-C860-4CB8-92B3-183B7CB37C1D}" destId="{FC1CD401-00EF-4DF1-80EB-A1935F771A30}" srcOrd="0" destOrd="0" parTransId="{964A2401-01BD-4E59-BDDB-BDB397ACF14C}" sibTransId="{FAE698A8-D411-4ED3-8611-02AD41B5B40D}"/>
    <dgm:cxn modelId="{829A4CF8-F87B-4E90-8E19-81D1CD272D43}" type="presOf" srcId="{E62DD070-CB5F-4C6F-A6A4-9D4ECDFD4445}" destId="{8BA1366A-8ADB-4D93-ACFE-6AD5F7306B18}" srcOrd="0" destOrd="2" presId="urn:microsoft.com/office/officeart/2005/8/layout/hList1"/>
    <dgm:cxn modelId="{5CA3576E-B35F-4DC3-935A-67E56C82C727}" type="presOf" srcId="{ADF182D3-C74A-4E2D-A237-C65F2630E11B}" destId="{CE1D96B7-1D06-4189-9C37-EFC609F81E60}" srcOrd="0" destOrd="4" presId="urn:microsoft.com/office/officeart/2005/8/layout/hList1"/>
    <dgm:cxn modelId="{B5493156-1F17-4948-9D2A-E24E23F92E19}" srcId="{BB75403F-AAAE-4C00-89B4-EA1E491EDEDD}" destId="{46E8EB67-21B4-4F2C-91B9-290E0D29A594}" srcOrd="2" destOrd="0" parTransId="{E81F13C2-98F1-42D8-A529-D3CCEFCBF31F}" sibTransId="{80B2CF5A-055C-488E-AF0C-6C884A658168}"/>
    <dgm:cxn modelId="{69916DF1-FA17-484A-94E4-49CCF994809C}" type="presOf" srcId="{69BF6EBD-AF53-407C-AF7F-80715AA348BD}" destId="{FA363D62-CCA9-40C0-B6BA-955C2A3D5BAB}" srcOrd="0" destOrd="1" presId="urn:microsoft.com/office/officeart/2005/8/layout/hList1"/>
    <dgm:cxn modelId="{BE18CAC7-2FAD-4CEF-80B0-CDA0D22ECD0A}" type="presOf" srcId="{60D2468F-A97A-4B06-A92B-CC8D54AB422B}" destId="{8BA1366A-8ADB-4D93-ACFE-6AD5F7306B18}" srcOrd="0" destOrd="5" presId="urn:microsoft.com/office/officeart/2005/8/layout/hList1"/>
    <dgm:cxn modelId="{07B7BB1A-1F5B-4B49-B9F4-3A5F0A4FBEC9}" type="presOf" srcId="{70D47CD6-BB39-4979-9C2B-B0684B2A32FB}" destId="{9957ACE1-8026-4EA9-958F-BEF5D4F59592}" srcOrd="0" destOrd="5" presId="urn:microsoft.com/office/officeart/2005/8/layout/hList1"/>
    <dgm:cxn modelId="{943B7BB9-2071-457F-9137-D32C3786E9DA}" type="presOf" srcId="{15F26F2B-6143-4D89-AA9C-73B700C1AE7A}" destId="{3462D1F8-4FBF-40D5-BD30-CB08AB3BD3C4}" srcOrd="0" destOrd="2" presId="urn:microsoft.com/office/officeart/2005/8/layout/hList1"/>
    <dgm:cxn modelId="{8C3FDDAF-F68B-49EE-BC16-B4A9E8AEA582}" type="presOf" srcId="{FFF977EF-E97B-4269-8198-2F2D7464B8C1}" destId="{9957ACE1-8026-4EA9-958F-BEF5D4F59592}" srcOrd="0" destOrd="6" presId="urn:microsoft.com/office/officeart/2005/8/layout/hList1"/>
    <dgm:cxn modelId="{3013704A-7679-4275-B40D-EB7FC41A7A0A}" srcId="{FCE03D4E-C860-4CB8-92B3-183B7CB37C1D}" destId="{816E4538-9F6E-45DD-9425-4C5720D1A99F}" srcOrd="7" destOrd="0" parTransId="{1A900688-A037-4E12-AC14-6CD3646912F3}" sibTransId="{5E5EC47C-B56D-4FB3-9014-49D650EB0CD1}"/>
    <dgm:cxn modelId="{5B5F8055-3D16-4A7B-BCB9-730B5738BE4B}" type="presOf" srcId="{FCE03D4E-C860-4CB8-92B3-183B7CB37C1D}" destId="{4A221276-C301-48E0-9B6C-6AE77B81157F}" srcOrd="0" destOrd="0" presId="urn:microsoft.com/office/officeart/2005/8/layout/hList1"/>
    <dgm:cxn modelId="{D14AAD45-7F29-4D51-B402-183ADA1CC8E5}" srcId="{FCE03D4E-C860-4CB8-92B3-183B7CB37C1D}" destId="{7A404E51-FA92-4BC8-9394-94A02ABBD57F}" srcOrd="3" destOrd="0" parTransId="{46EBDD65-FF2C-4E27-AFCD-4E7B671B6DCD}" sibTransId="{1DB02379-B23B-4077-8ADD-A2736AB61FD7}"/>
    <dgm:cxn modelId="{53C6DDFC-3755-4717-9ADC-79F99B40D357}" type="presOf" srcId="{0C8D4285-913E-4137-B361-74E545152781}" destId="{DC67DC20-A09C-4C56-8ADD-6F54A5C07157}" srcOrd="0" destOrd="0" presId="urn:microsoft.com/office/officeart/2005/8/layout/hList1"/>
    <dgm:cxn modelId="{B60821BB-74D5-437D-908F-273BB53D8CB4}" type="presOf" srcId="{6069A9C6-F82A-48EA-828D-4AAE045158BB}" destId="{8BA1366A-8ADB-4D93-ACFE-6AD5F7306B18}" srcOrd="0" destOrd="6" presId="urn:microsoft.com/office/officeart/2005/8/layout/hList1"/>
    <dgm:cxn modelId="{EC42663D-7D41-48B3-B35D-11663013B20F}" type="presOf" srcId="{AA3210F0-0C5B-43B7-94BA-270A4CA65460}" destId="{9957ACE1-8026-4EA9-958F-BEF5D4F59592}" srcOrd="0" destOrd="4" presId="urn:microsoft.com/office/officeart/2005/8/layout/hList1"/>
    <dgm:cxn modelId="{A3CC8E2D-1EDF-4B18-A65B-3715ED622172}" srcId="{0C8D4285-913E-4137-B361-74E545152781}" destId="{2F94DA6F-1FEB-4793-A855-10CCEFC86E46}" srcOrd="6" destOrd="0" parTransId="{A729F5D7-FE94-404C-B70A-90642A5C5617}" sibTransId="{9E63141D-1814-42EC-B0B3-8D74273E442A}"/>
    <dgm:cxn modelId="{589136F0-19B6-4D7B-8DB4-82F714DA5E22}" type="presOf" srcId="{E268CF01-4A1B-4460-9861-B7EF53A5972D}" destId="{8BA1366A-8ADB-4D93-ACFE-6AD5F7306B18}" srcOrd="0" destOrd="10" presId="urn:microsoft.com/office/officeart/2005/8/layout/hList1"/>
    <dgm:cxn modelId="{51A2FBA9-CD6E-44CC-AEC1-410D478F7A96}" type="presOf" srcId="{909394AB-602A-4EC0-BEBB-299B5BC40578}" destId="{3462D1F8-4FBF-40D5-BD30-CB08AB3BD3C4}" srcOrd="0" destOrd="5" presId="urn:microsoft.com/office/officeart/2005/8/layout/hList1"/>
    <dgm:cxn modelId="{2C4AA8DF-1A02-4811-875F-235AFDDE863D}" type="presOf" srcId="{7A404E51-FA92-4BC8-9394-94A02ABBD57F}" destId="{FA363D62-CCA9-40C0-B6BA-955C2A3D5BAB}" srcOrd="0" destOrd="3" presId="urn:microsoft.com/office/officeart/2005/8/layout/hList1"/>
    <dgm:cxn modelId="{91CDC89B-DE44-404B-947F-2F33137978C2}" srcId="{46E8EB67-21B4-4F2C-91B9-290E0D29A594}" destId="{AF0363AF-BC21-4B01-B116-C26C404C2FDA}" srcOrd="7" destOrd="0" parTransId="{FDCB775A-F4EA-4D29-B03E-4103605DB7C8}" sibTransId="{105325F3-E1FC-4658-BF0F-283287A7CA3B}"/>
    <dgm:cxn modelId="{13FB3C99-AB92-4F79-ABE8-1B52E51911A9}" type="presOf" srcId="{0C1DF6AC-E5B3-4775-9044-D4ACD038DF65}" destId="{9957ACE1-8026-4EA9-958F-BEF5D4F59592}" srcOrd="0" destOrd="3" presId="urn:microsoft.com/office/officeart/2005/8/layout/hList1"/>
    <dgm:cxn modelId="{CC3F92D8-C614-44B4-9B5B-9B73244343EA}" srcId="{ED1CA2C7-EC3E-4AE5-8E61-5A5CBDAF03B9}" destId="{15F26F2B-6143-4D89-AA9C-73B700C1AE7A}" srcOrd="2" destOrd="0" parTransId="{21C1227A-C0C2-4359-955E-E0B18AF75DD0}" sibTransId="{AECF5081-25EF-4485-9AE2-0BDCCE4C2168}"/>
    <dgm:cxn modelId="{E1DAA6C2-7412-4939-AF17-CB2C2C14F3A8}" srcId="{0C8D4285-913E-4137-B361-74E545152781}" destId="{172640AA-86E8-4A34-A512-687D69A88A0D}" srcOrd="1" destOrd="0" parTransId="{A3FF5FC9-751D-43C2-8034-C109A35225D1}" sibTransId="{8B3EDDA6-C349-410D-BAE3-43455014BC67}"/>
    <dgm:cxn modelId="{D1C5AD8F-7144-4EA9-972B-67CFC77618F5}" type="presOf" srcId="{BFD89E50-40C4-4E99-BF20-FF63F4A15D52}" destId="{CE1D96B7-1D06-4189-9C37-EFC609F81E60}" srcOrd="0" destOrd="9" presId="urn:microsoft.com/office/officeart/2005/8/layout/hList1"/>
    <dgm:cxn modelId="{246F5A3E-A5EA-45DE-975A-959ECC3CCDB7}" type="presOf" srcId="{040050F2-95DE-426B-B178-9F4E278AE64F}" destId="{9957ACE1-8026-4EA9-958F-BEF5D4F59592}" srcOrd="0" destOrd="9" presId="urn:microsoft.com/office/officeart/2005/8/layout/hList1"/>
    <dgm:cxn modelId="{5FA85E7C-8377-4D5E-8AC4-6444D79778B3}" srcId="{46E8EB67-21B4-4F2C-91B9-290E0D29A594}" destId="{9EBF6EA3-609A-4E36-93EE-1B1674E0B305}" srcOrd="0" destOrd="0" parTransId="{7AB2A810-5BDC-48EF-8FF0-2B73007E1968}" sibTransId="{68D7537B-1000-4B3B-B92D-0B368240C329}"/>
    <dgm:cxn modelId="{F06E55B6-685B-4D3C-BB4C-0A75B49AE92E}" srcId="{0C8D4285-913E-4137-B361-74E545152781}" destId="{145F2DD7-E59E-4402-A12D-0A71D19751DC}" srcOrd="5" destOrd="0" parTransId="{1350E4DF-06FA-4C8D-8513-6C4DFA8CDFBA}" sibTransId="{13BE436D-F88B-4060-BE63-876658AAB01B}"/>
    <dgm:cxn modelId="{E51F4F6D-37C9-41C7-9EBD-41F1C7D1C320}" srcId="{0C8D4285-913E-4137-B361-74E545152781}" destId="{AEF6E95E-A431-40E7-BC3A-B7B20F0C7AC2}" srcOrd="0" destOrd="0" parTransId="{327BE8DD-6AE8-468C-B814-C1C809A8A8E4}" sibTransId="{FE9AF627-2E07-4AF1-9A1F-A8ABBFA370D5}"/>
    <dgm:cxn modelId="{0560890B-1D03-49A7-BC72-114DA6273760}" srcId="{FCE03D4E-C860-4CB8-92B3-183B7CB37C1D}" destId="{C129E901-E324-4CA3-9A84-1827CACB259A}" srcOrd="5" destOrd="0" parTransId="{BCAE6507-7BB5-4A9E-8859-888CA1595F0C}" sibTransId="{CF0B3D42-5538-4311-8097-EFD499EECF98}"/>
    <dgm:cxn modelId="{9F405B31-1EC9-449D-B2BA-CE1D287CCA43}" type="presOf" srcId="{4B30B624-BFD4-466A-ABC9-EFA53AF7126D}" destId="{9957ACE1-8026-4EA9-958F-BEF5D4F59592}" srcOrd="0" destOrd="11" presId="urn:microsoft.com/office/officeart/2005/8/layout/hList1"/>
    <dgm:cxn modelId="{608C7328-6F51-4EB8-8CA7-962E29BDB9AA}" srcId="{EA29275C-8186-4877-A395-219691F8B4AF}" destId="{6BE4AE9D-AABB-494C-8745-D7AE44F4662D}" srcOrd="1" destOrd="0" parTransId="{AB150996-A01C-4B6A-91EA-06AE2DF23D21}" sibTransId="{84D6F75E-8229-41BD-837B-7938B698278D}"/>
    <dgm:cxn modelId="{13CEEFBE-B042-462B-A49A-B9728589AFDB}" srcId="{0C8D4285-913E-4137-B361-74E545152781}" destId="{6B0837AB-2C10-4623-8438-A079B042BE23}" srcOrd="7" destOrd="0" parTransId="{F3768AB4-3435-43BF-B41F-EA5EC17EC9AE}" sibTransId="{45C2ECDA-755C-4C93-94F2-17632A4B5FC6}"/>
    <dgm:cxn modelId="{262D7904-F520-4FBC-AC98-3227DF0B5226}" type="presOf" srcId="{AEF6E95E-A431-40E7-BC3A-B7B20F0C7AC2}" destId="{CE1D96B7-1D06-4189-9C37-EFC609F81E60}" srcOrd="0" destOrd="0" presId="urn:microsoft.com/office/officeart/2005/8/layout/hList1"/>
    <dgm:cxn modelId="{2D4605F5-8176-4674-8DD5-808F913BB6FE}" type="presOf" srcId="{8C494873-A39D-42D9-8D83-37A243A3E5C6}" destId="{8BA1366A-8ADB-4D93-ACFE-6AD5F7306B18}" srcOrd="0" destOrd="8" presId="urn:microsoft.com/office/officeart/2005/8/layout/hList1"/>
    <dgm:cxn modelId="{1ACA6553-10D6-4948-A08A-7539FFAF4425}" type="presOf" srcId="{00470A3F-0EE1-41F7-9123-3E46C0D2EB9B}" destId="{3462D1F8-4FBF-40D5-BD30-CB08AB3BD3C4}" srcOrd="0" destOrd="4" presId="urn:microsoft.com/office/officeart/2005/8/layout/hList1"/>
    <dgm:cxn modelId="{F35BB68B-39EA-496D-8047-823C70C40FDC}" type="presOf" srcId="{8298DB35-3542-4C80-A994-033040BA580F}" destId="{CE1D96B7-1D06-4189-9C37-EFC609F81E60}" srcOrd="0" destOrd="3" presId="urn:microsoft.com/office/officeart/2005/8/layout/hList1"/>
    <dgm:cxn modelId="{458AB62C-774F-4FB9-B89E-BC60D7375516}" srcId="{46E8EB67-21B4-4F2C-91B9-290E0D29A594}" destId="{FC962846-0D2F-4B04-96DE-EF5B3BA02A2A}" srcOrd="11" destOrd="0" parTransId="{236A7D76-5926-470D-8318-7721696C0CB7}" sibTransId="{7E1BE656-3FE0-4978-84A1-A5C8B4F7C3CF}"/>
    <dgm:cxn modelId="{9A23D294-BB92-46D0-9BFC-1EEFF5C7724A}" srcId="{EA29275C-8186-4877-A395-219691F8B4AF}" destId="{CFCFF8FE-1F2F-4944-8A10-15FF6FC09BC5}" srcOrd="10" destOrd="0" parTransId="{17A3C05F-A840-4A16-9074-E51DE797C18B}" sibTransId="{5FF16171-8C5F-45C4-BC92-C262C2CB342E}"/>
    <dgm:cxn modelId="{573C082D-01F4-426D-8615-F633BAA6DE9F}" srcId="{ED1CA2C7-EC3E-4AE5-8E61-5A5CBDAF03B9}" destId="{909394AB-602A-4EC0-BEBB-299B5BC40578}" srcOrd="5" destOrd="0" parTransId="{FDEEB2F5-3B0B-42EE-B680-79A8580E4B52}" sibTransId="{C061A71F-0084-4FD9-82BC-319DE3F27937}"/>
    <dgm:cxn modelId="{CCD45F0E-374D-4453-BA9B-AAF51E323A55}" srcId="{EA29275C-8186-4877-A395-219691F8B4AF}" destId="{040050F2-95DE-426B-B178-9F4E278AE64F}" srcOrd="9" destOrd="0" parTransId="{15E06B70-C151-4BC7-ABBF-05CBD0F276CE}" sibTransId="{AA3CDE24-DD16-448D-BF6D-F92E15431CC9}"/>
    <dgm:cxn modelId="{EE0ABABB-4DF5-4E04-98E2-C8F1F110FB5D}" type="presOf" srcId="{C0BAD770-F9A4-4E18-B436-6FDE14E27BD1}" destId="{FA363D62-CCA9-40C0-B6BA-955C2A3D5BAB}" srcOrd="0" destOrd="6" presId="urn:microsoft.com/office/officeart/2005/8/layout/hList1"/>
    <dgm:cxn modelId="{27A8254F-9F1B-447F-8F0A-95C4127138CB}" srcId="{0C8D4285-913E-4137-B361-74E545152781}" destId="{BFD89E50-40C4-4E99-BF20-FF63F4A15D52}" srcOrd="9" destOrd="0" parTransId="{E92A9221-E079-412E-8C52-6AEC093B378D}" sibTransId="{967424B2-3C63-410F-B3A4-BB378DADBAA0}"/>
    <dgm:cxn modelId="{623EF526-F4CB-49F0-9F26-010F52FD363D}" type="presOf" srcId="{CAF16B25-6E80-4BD8-9987-DB68E882372A}" destId="{FA363D62-CCA9-40C0-B6BA-955C2A3D5BAB}" srcOrd="0" destOrd="2" presId="urn:microsoft.com/office/officeart/2005/8/layout/hList1"/>
    <dgm:cxn modelId="{35A39785-55C2-45FB-86F5-A2809D68DEA2}" type="presOf" srcId="{2F94DA6F-1FEB-4793-A855-10CCEFC86E46}" destId="{CE1D96B7-1D06-4189-9C37-EFC609F81E60}" srcOrd="0" destOrd="6" presId="urn:microsoft.com/office/officeart/2005/8/layout/hList1"/>
    <dgm:cxn modelId="{775208F5-E669-4806-BB0B-096A7AAF839A}" srcId="{ED1CA2C7-EC3E-4AE5-8E61-5A5CBDAF03B9}" destId="{EADD290A-FDCB-4744-9E0F-2B263CA61313}" srcOrd="1" destOrd="0" parTransId="{45F3753D-245A-4FAB-A4E8-5C4443E4EFA6}" sibTransId="{D053D083-EDBE-453D-8733-6A9408BF2CB8}"/>
    <dgm:cxn modelId="{E8C47C2F-0605-4B51-B898-A01EC73E8C3E}" type="presOf" srcId="{EAAA5608-04DA-451A-AB93-A32630215E4C}" destId="{9957ACE1-8026-4EA9-958F-BEF5D4F59592}" srcOrd="0" destOrd="12" presId="urn:microsoft.com/office/officeart/2005/8/layout/hList1"/>
    <dgm:cxn modelId="{25178C66-5C31-474D-AF03-B1C251A837A0}" srcId="{EA29275C-8186-4877-A395-219691F8B4AF}" destId="{EAAA5608-04DA-451A-AB93-A32630215E4C}" srcOrd="12" destOrd="0" parTransId="{5EC8086F-FD43-4323-B47F-9A35E92A6643}" sibTransId="{89569609-6879-4345-89B1-9F089891F76E}"/>
    <dgm:cxn modelId="{94D8954B-8587-4636-B77A-CEA4C63ACCBB}" srcId="{EA29275C-8186-4877-A395-219691F8B4AF}" destId="{66F2C6C5-3968-437B-A42C-F185CFCDBD52}" srcOrd="0" destOrd="0" parTransId="{E61646FB-1535-4BE0-9EA5-4DF81F5C0546}" sibTransId="{CE92C031-183A-45C7-8BF6-5BA42D6B5483}"/>
    <dgm:cxn modelId="{CAAFC683-F037-479F-854B-3581988483ED}" srcId="{EA29275C-8186-4877-A395-219691F8B4AF}" destId="{24E94AB7-9243-4891-A821-67B7ABE7CC4F}" srcOrd="7" destOrd="0" parTransId="{23137587-13E0-4624-80F2-39D9CC9F51E8}" sibTransId="{05F80F9D-0CA1-4D49-89FA-B05578C585E7}"/>
    <dgm:cxn modelId="{5AA5020A-6B3E-4E19-AA55-254B002325F1}" type="presOf" srcId="{CFCFF8FE-1F2F-4944-8A10-15FF6FC09BC5}" destId="{9957ACE1-8026-4EA9-958F-BEF5D4F59592}" srcOrd="0" destOrd="10" presId="urn:microsoft.com/office/officeart/2005/8/layout/hList1"/>
    <dgm:cxn modelId="{759D8D93-D9B3-4FB5-8D5C-A57C5512D611}" type="presOf" srcId="{FBA2FA30-965F-40B0-B8C3-3621B4A40E11}" destId="{9957ACE1-8026-4EA9-958F-BEF5D4F59592}" srcOrd="0" destOrd="8" presId="urn:microsoft.com/office/officeart/2005/8/layout/hList1"/>
    <dgm:cxn modelId="{C40C800A-7F95-4A82-845D-FBAF39D24FAB}" srcId="{0C8D4285-913E-4137-B361-74E545152781}" destId="{ADF182D3-C74A-4E2D-A237-C65F2630E11B}" srcOrd="4" destOrd="0" parTransId="{20ACA7C0-A2F3-4086-B5E3-D0525003BE73}" sibTransId="{3111608D-0819-49EB-80CE-FD8D31B51823}"/>
    <dgm:cxn modelId="{1029EF81-1D96-4881-BF2F-B48B8235C3E1}" type="presOf" srcId="{9FC88339-9CC4-470E-9BF6-233AD8953C76}" destId="{3462D1F8-4FBF-40D5-BD30-CB08AB3BD3C4}" srcOrd="0" destOrd="0" presId="urn:microsoft.com/office/officeart/2005/8/layout/hList1"/>
    <dgm:cxn modelId="{EFA655AF-9E55-46B5-B746-25C1F08B2264}" type="presOf" srcId="{BB75403F-AAAE-4C00-89B4-EA1E491EDEDD}" destId="{0B5B0F38-4C95-443F-BED3-8065129F37FA}" srcOrd="0" destOrd="0" presId="urn:microsoft.com/office/officeart/2005/8/layout/hList1"/>
    <dgm:cxn modelId="{4C9A52A5-FF60-4C39-96DC-825520198023}" type="presOf" srcId="{816E4538-9F6E-45DD-9425-4C5720D1A99F}" destId="{FA363D62-CCA9-40C0-B6BA-955C2A3D5BAB}" srcOrd="0" destOrd="7" presId="urn:microsoft.com/office/officeart/2005/8/layout/hList1"/>
    <dgm:cxn modelId="{7ED2E1D1-4522-4015-93C4-7896E3827DAD}" srcId="{FCE03D4E-C860-4CB8-92B3-183B7CB37C1D}" destId="{FDECE8BD-FECF-49CC-9090-86001DCBBD18}" srcOrd="4" destOrd="0" parTransId="{670CA543-BB55-48B7-A252-636302DE308A}" sibTransId="{795E3A8E-1F24-4D5C-8484-8FD71C6F019C}"/>
    <dgm:cxn modelId="{F34918C0-9630-442F-AD2F-CC052778B3CB}" srcId="{46E8EB67-21B4-4F2C-91B9-290E0D29A594}" destId="{E268CF01-4A1B-4460-9861-B7EF53A5972D}" srcOrd="10" destOrd="0" parTransId="{8A00D8B8-895A-4C3C-9AF8-DF1158428695}" sibTransId="{95E87F25-5D76-41CB-A290-337CDCDC50EF}"/>
    <dgm:cxn modelId="{0B02F5B4-8D5E-422F-B288-C17C4A8D8A2A}" srcId="{BB75403F-AAAE-4C00-89B4-EA1E491EDEDD}" destId="{0C8D4285-913E-4137-B361-74E545152781}" srcOrd="4" destOrd="0" parTransId="{FBAC2B55-1ACB-4EE7-8D31-EFCCC1BC0DA7}" sibTransId="{F20A0627-3E5F-479E-B5EE-469EEFC1E5F6}"/>
    <dgm:cxn modelId="{4BD799CD-07D1-49F0-B820-DD64AAAB38D8}" srcId="{EA29275C-8186-4877-A395-219691F8B4AF}" destId="{AA3210F0-0C5B-43B7-94BA-270A4CA65460}" srcOrd="4" destOrd="0" parTransId="{46E83C21-6037-4BB3-A625-BD1C86C0CC16}" sibTransId="{F113424E-1129-48E3-AC64-48D3BD344117}"/>
    <dgm:cxn modelId="{B8A499DB-DA09-4E99-B0AB-E6C9E9153578}" type="presOf" srcId="{F5C1CAB1-4393-499D-956F-E3441B0986D8}" destId="{8BA1366A-8ADB-4D93-ACFE-6AD5F7306B18}" srcOrd="0" destOrd="3" presId="urn:microsoft.com/office/officeart/2005/8/layout/hList1"/>
    <dgm:cxn modelId="{891A9E1A-AC8E-4FF8-AB6B-E52B28D46E71}" srcId="{EA29275C-8186-4877-A395-219691F8B4AF}" destId="{FBA2FA30-965F-40B0-B8C3-3621B4A40E11}" srcOrd="8" destOrd="0" parTransId="{0535B434-9357-4BA4-84F5-03A266800330}" sibTransId="{AB44173A-B7B9-4A7E-BD92-01F869A1E4F6}"/>
    <dgm:cxn modelId="{37231D7B-3287-45BA-9110-352267EDBE0C}" type="presOf" srcId="{9EBF6EA3-609A-4E36-93EE-1B1674E0B305}" destId="{8BA1366A-8ADB-4D93-ACFE-6AD5F7306B18}" srcOrd="0" destOrd="0" presId="urn:microsoft.com/office/officeart/2005/8/layout/hList1"/>
    <dgm:cxn modelId="{F690BC1C-E09D-4D23-87EF-6CF910DB7574}" srcId="{BB75403F-AAAE-4C00-89B4-EA1E491EDEDD}" destId="{ED1CA2C7-EC3E-4AE5-8E61-5A5CBDAF03B9}" srcOrd="3" destOrd="0" parTransId="{048CB331-0C87-4348-97DF-E78F2BACC525}" sibTransId="{51F611E9-142A-4837-BEC7-F57C55BB8821}"/>
    <dgm:cxn modelId="{65EB8A3E-95DC-4484-9D92-A739F043DAFB}" srcId="{0C8D4285-913E-4137-B361-74E545152781}" destId="{BC861F74-049C-483C-971F-1EDBE6A7F034}" srcOrd="8" destOrd="0" parTransId="{7E63C6CF-9972-4EB6-9CEC-CD3913378A96}" sibTransId="{E2774A6D-F842-4785-B046-2353AE7FC167}"/>
    <dgm:cxn modelId="{894097ED-E5C9-449B-80EC-FFC9DB8ECD7D}" type="presOf" srcId="{46E8EB67-21B4-4F2C-91B9-290E0D29A594}" destId="{6E6C72B4-4329-4F57-8994-6C53C888FBED}" srcOrd="0" destOrd="0" presId="urn:microsoft.com/office/officeart/2005/8/layout/hList1"/>
    <dgm:cxn modelId="{934424EE-A53A-457C-AC19-C8D29B3EE572}" srcId="{46E8EB67-21B4-4F2C-91B9-290E0D29A594}" destId="{F5C1CAB1-4393-499D-956F-E3441B0986D8}" srcOrd="3" destOrd="0" parTransId="{958D9BC2-A78D-4275-AA3A-F9C00C035E5F}" sibTransId="{384C2ED9-DAA5-4C2F-9870-6B79FF6CB1A4}"/>
    <dgm:cxn modelId="{92F62C9F-149E-4E18-8420-48D111CDE67E}" srcId="{46E8EB67-21B4-4F2C-91B9-290E0D29A594}" destId="{8C494873-A39D-42D9-8D83-37A243A3E5C6}" srcOrd="8" destOrd="0" parTransId="{D5846273-AB02-4506-A286-64511A2AC114}" sibTransId="{CBDCF48B-86AA-4CB1-B598-23E0050D8520}"/>
    <dgm:cxn modelId="{4E70D0CF-E219-4981-BEAD-451505CF935A}" srcId="{EA29275C-8186-4877-A395-219691F8B4AF}" destId="{70D47CD6-BB39-4979-9C2B-B0684B2A32FB}" srcOrd="5" destOrd="0" parTransId="{3576AF2F-8C12-4EDC-B5A5-E87B3B2BEDD6}" sibTransId="{BC7DB201-49CE-43E9-95E2-DD5F8395691E}"/>
    <dgm:cxn modelId="{3A1F40D4-FD28-483E-A9AB-4FBD8359B54E}" srcId="{46E8EB67-21B4-4F2C-91B9-290E0D29A594}" destId="{894DF54E-85D4-4D24-9484-22D40A5620CE}" srcOrd="1" destOrd="0" parTransId="{3D75FCCD-1C30-47E0-97A9-E64222049123}" sibTransId="{3531E44D-B042-4636-A13C-DAA806EC405A}"/>
    <dgm:cxn modelId="{9D0F1F08-A8B4-426B-B19E-029D58CF563E}" type="presParOf" srcId="{0B5B0F38-4C95-443F-BED3-8065129F37FA}" destId="{7A833A6B-3E35-4744-AB42-D6BD1EA687E5}" srcOrd="0" destOrd="0" presId="urn:microsoft.com/office/officeart/2005/8/layout/hList1"/>
    <dgm:cxn modelId="{A2EA6278-8CC3-47EA-9D69-5499E4EA5A79}" type="presParOf" srcId="{7A833A6B-3E35-4744-AB42-D6BD1EA687E5}" destId="{4A221276-C301-48E0-9B6C-6AE77B81157F}" srcOrd="0" destOrd="0" presId="urn:microsoft.com/office/officeart/2005/8/layout/hList1"/>
    <dgm:cxn modelId="{251C07B0-326A-47FC-9CE9-AA17430FCF32}" type="presParOf" srcId="{7A833A6B-3E35-4744-AB42-D6BD1EA687E5}" destId="{FA363D62-CCA9-40C0-B6BA-955C2A3D5BAB}" srcOrd="1" destOrd="0" presId="urn:microsoft.com/office/officeart/2005/8/layout/hList1"/>
    <dgm:cxn modelId="{FE79C3FA-8283-41AB-A804-2F4ADEEA617A}" type="presParOf" srcId="{0B5B0F38-4C95-443F-BED3-8065129F37FA}" destId="{05144480-C05B-4ACE-B12E-266017524E31}" srcOrd="1" destOrd="0" presId="urn:microsoft.com/office/officeart/2005/8/layout/hList1"/>
    <dgm:cxn modelId="{318658C7-94C5-4DC0-9F23-C6A4D419C412}" type="presParOf" srcId="{0B5B0F38-4C95-443F-BED3-8065129F37FA}" destId="{77EAAC52-0023-4BFC-9F71-997BABC65E9C}" srcOrd="2" destOrd="0" presId="urn:microsoft.com/office/officeart/2005/8/layout/hList1"/>
    <dgm:cxn modelId="{B3F0F2BC-26FF-4D52-BE72-C43EF9EB3CC0}" type="presParOf" srcId="{77EAAC52-0023-4BFC-9F71-997BABC65E9C}" destId="{427299D6-FF19-4A48-BF96-447C09D9CB69}" srcOrd="0" destOrd="0" presId="urn:microsoft.com/office/officeart/2005/8/layout/hList1"/>
    <dgm:cxn modelId="{E356DA00-0DF2-4E76-A6DF-78283BDFBDEB}" type="presParOf" srcId="{77EAAC52-0023-4BFC-9F71-997BABC65E9C}" destId="{9957ACE1-8026-4EA9-958F-BEF5D4F59592}" srcOrd="1" destOrd="0" presId="urn:microsoft.com/office/officeart/2005/8/layout/hList1"/>
    <dgm:cxn modelId="{B7DCB0F0-49EB-49FD-9AC0-37B9ABF4B2D1}" type="presParOf" srcId="{0B5B0F38-4C95-443F-BED3-8065129F37FA}" destId="{C3E60262-2F94-4F5E-B25E-B724EC859AA5}" srcOrd="3" destOrd="0" presId="urn:microsoft.com/office/officeart/2005/8/layout/hList1"/>
    <dgm:cxn modelId="{1AD532A4-855C-44A4-AF4B-21331862040A}" type="presParOf" srcId="{0B5B0F38-4C95-443F-BED3-8065129F37FA}" destId="{408F7A82-C0B5-4AFB-8259-2728A378B252}" srcOrd="4" destOrd="0" presId="urn:microsoft.com/office/officeart/2005/8/layout/hList1"/>
    <dgm:cxn modelId="{E5563B63-C2C5-4D98-9E92-FB55737A8525}" type="presParOf" srcId="{408F7A82-C0B5-4AFB-8259-2728A378B252}" destId="{6E6C72B4-4329-4F57-8994-6C53C888FBED}" srcOrd="0" destOrd="0" presId="urn:microsoft.com/office/officeart/2005/8/layout/hList1"/>
    <dgm:cxn modelId="{F234ABF9-9141-4B85-A603-BEF0633E1634}" type="presParOf" srcId="{408F7A82-C0B5-4AFB-8259-2728A378B252}" destId="{8BA1366A-8ADB-4D93-ACFE-6AD5F7306B18}" srcOrd="1" destOrd="0" presId="urn:microsoft.com/office/officeart/2005/8/layout/hList1"/>
    <dgm:cxn modelId="{F459EA6C-3DDA-480D-9BD6-18C2095817C3}" type="presParOf" srcId="{0B5B0F38-4C95-443F-BED3-8065129F37FA}" destId="{6FAD870A-7E3D-4162-89E1-1B6B2019CD96}" srcOrd="5" destOrd="0" presId="urn:microsoft.com/office/officeart/2005/8/layout/hList1"/>
    <dgm:cxn modelId="{1638B9A8-FB75-4B92-8997-682A57ADAA7E}" type="presParOf" srcId="{0B5B0F38-4C95-443F-BED3-8065129F37FA}" destId="{745B0A6C-EFAB-4C57-A13F-CB887D4C9B7C}" srcOrd="6" destOrd="0" presId="urn:microsoft.com/office/officeart/2005/8/layout/hList1"/>
    <dgm:cxn modelId="{AE845049-1CAF-4D73-BAD0-EC148245E1A1}" type="presParOf" srcId="{745B0A6C-EFAB-4C57-A13F-CB887D4C9B7C}" destId="{F30268E5-EF87-4D48-9B7A-F3C7AEF97239}" srcOrd="0" destOrd="0" presId="urn:microsoft.com/office/officeart/2005/8/layout/hList1"/>
    <dgm:cxn modelId="{50B0E60C-FF3F-4AA0-8D87-F4CBF0E61D81}" type="presParOf" srcId="{745B0A6C-EFAB-4C57-A13F-CB887D4C9B7C}" destId="{3462D1F8-4FBF-40D5-BD30-CB08AB3BD3C4}" srcOrd="1" destOrd="0" presId="urn:microsoft.com/office/officeart/2005/8/layout/hList1"/>
    <dgm:cxn modelId="{741C6BF8-A80F-4665-8296-5F89E66E8C06}" type="presParOf" srcId="{0B5B0F38-4C95-443F-BED3-8065129F37FA}" destId="{69246EF7-2A44-4E16-9003-9E8ECB695849}" srcOrd="7" destOrd="0" presId="urn:microsoft.com/office/officeart/2005/8/layout/hList1"/>
    <dgm:cxn modelId="{884FBEF5-EE64-40B9-B76D-2188F6E50CE9}" type="presParOf" srcId="{0B5B0F38-4C95-443F-BED3-8065129F37FA}" destId="{0844B9F2-AF5F-4204-8B58-063F5A616C11}" srcOrd="8" destOrd="0" presId="urn:microsoft.com/office/officeart/2005/8/layout/hList1"/>
    <dgm:cxn modelId="{E1235198-FE71-475D-A512-B05A938620DE}" type="presParOf" srcId="{0844B9F2-AF5F-4204-8B58-063F5A616C11}" destId="{DC67DC20-A09C-4C56-8ADD-6F54A5C07157}" srcOrd="0" destOrd="0" presId="urn:microsoft.com/office/officeart/2005/8/layout/hList1"/>
    <dgm:cxn modelId="{FF074742-B913-4F7A-9D1B-435EE3C4D9B2}" type="presParOf" srcId="{0844B9F2-AF5F-4204-8B58-063F5A616C11}" destId="{CE1D96B7-1D06-4189-9C37-EFC609F81E6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09ABF43-F491-4964-A67B-B5194556C14B}" type="doc">
      <dgm:prSet loTypeId="urn:microsoft.com/office/officeart/2005/8/layout/hierarchy4" loCatId="hierarchy" qsTypeId="urn:microsoft.com/office/officeart/2005/8/quickstyle/simple1" qsCatId="simple" csTypeId="urn:microsoft.com/office/officeart/2005/8/colors/colorful5" csCatId="colorful" phldr="1"/>
      <dgm:spPr/>
      <dgm:t>
        <a:bodyPr/>
        <a:lstStyle/>
        <a:p>
          <a:endParaRPr lang="zh-CN" altLang="en-US"/>
        </a:p>
      </dgm:t>
    </dgm:pt>
    <dgm:pt modelId="{67AA6544-6DA2-4948-952E-EBC34FB88770}">
      <dgm:prSet phldrT="[文本]"/>
      <dgm:spPr/>
      <dgm:t>
        <a:bodyPr/>
        <a:lstStyle/>
        <a:p>
          <a:r>
            <a:rPr lang="en-US" altLang="zh-CN" b="1" dirty="0" smtClean="0"/>
            <a:t>Linux kernel + drivers</a:t>
          </a:r>
          <a:endParaRPr lang="zh-CN" altLang="en-US" b="1" dirty="0"/>
        </a:p>
      </dgm:t>
    </dgm:pt>
    <dgm:pt modelId="{E1798836-2C72-4C30-BFDF-AA52AD7698B0}" type="parTrans" cxnId="{AB6ADF76-3DDA-4F3F-9E5C-A9E4D05DAA81}">
      <dgm:prSet/>
      <dgm:spPr/>
      <dgm:t>
        <a:bodyPr/>
        <a:lstStyle/>
        <a:p>
          <a:endParaRPr lang="zh-CN" altLang="en-US"/>
        </a:p>
      </dgm:t>
    </dgm:pt>
    <dgm:pt modelId="{BD2D2DE3-C1CF-4778-883B-C24C1F9CDBEC}" type="sibTrans" cxnId="{AB6ADF76-3DDA-4F3F-9E5C-A9E4D05DAA81}">
      <dgm:prSet/>
      <dgm:spPr/>
      <dgm:t>
        <a:bodyPr/>
        <a:lstStyle/>
        <a:p>
          <a:endParaRPr lang="zh-CN" altLang="en-US"/>
        </a:p>
      </dgm:t>
    </dgm:pt>
    <dgm:pt modelId="{8A7232C9-FB2A-4A21-87B1-574C47799B02}">
      <dgm:prSet phldrT="[文本]"/>
      <dgm:spPr/>
      <dgm:t>
        <a:bodyPr/>
        <a:lstStyle/>
        <a:p>
          <a:r>
            <a:rPr lang="en-US" altLang="zh-CN" b="1" dirty="0" smtClean="0"/>
            <a:t>POSIX interface</a:t>
          </a:r>
          <a:endParaRPr lang="zh-CN" altLang="en-US" b="1" dirty="0"/>
        </a:p>
      </dgm:t>
    </dgm:pt>
    <dgm:pt modelId="{60C13996-53EF-4A22-8361-1CB5330148B5}" type="parTrans" cxnId="{CFF79834-0441-4808-B0D7-6988A062AA22}">
      <dgm:prSet/>
      <dgm:spPr/>
      <dgm:t>
        <a:bodyPr/>
        <a:lstStyle/>
        <a:p>
          <a:endParaRPr lang="zh-CN" altLang="en-US"/>
        </a:p>
      </dgm:t>
    </dgm:pt>
    <dgm:pt modelId="{A280111F-4BD9-4EF4-8E03-EC7805ECF3AE}" type="sibTrans" cxnId="{CFF79834-0441-4808-B0D7-6988A062AA22}">
      <dgm:prSet/>
      <dgm:spPr/>
      <dgm:t>
        <a:bodyPr/>
        <a:lstStyle/>
        <a:p>
          <a:endParaRPr lang="zh-CN" altLang="en-US"/>
        </a:p>
      </dgm:t>
    </dgm:pt>
    <dgm:pt modelId="{A5E882F9-B981-4AE1-92BF-67CFA29A0AC6}">
      <dgm:prSet phldrT="[文本]"/>
      <dgm:spPr/>
      <dgm:t>
        <a:bodyPr/>
        <a:lstStyle/>
        <a:p>
          <a:r>
            <a:rPr lang="en-US" altLang="zh-CN" b="1" dirty="0" smtClean="0"/>
            <a:t>OSAL</a:t>
          </a:r>
          <a:endParaRPr lang="zh-CN" altLang="en-US" b="1" dirty="0"/>
        </a:p>
      </dgm:t>
    </dgm:pt>
    <dgm:pt modelId="{F0ED5467-61BD-452D-A141-B3613A1A8657}" type="parTrans" cxnId="{B7D98BDC-92A6-4AB4-8715-A93C2F697A5D}">
      <dgm:prSet/>
      <dgm:spPr/>
      <dgm:t>
        <a:bodyPr/>
        <a:lstStyle/>
        <a:p>
          <a:endParaRPr lang="zh-CN" altLang="en-US"/>
        </a:p>
      </dgm:t>
    </dgm:pt>
    <dgm:pt modelId="{4BD32A34-722E-443F-9830-E52F06F7B3D9}" type="sibTrans" cxnId="{B7D98BDC-92A6-4AB4-8715-A93C2F697A5D}">
      <dgm:prSet/>
      <dgm:spPr/>
      <dgm:t>
        <a:bodyPr/>
        <a:lstStyle/>
        <a:p>
          <a:endParaRPr lang="zh-CN" altLang="en-US"/>
        </a:p>
      </dgm:t>
    </dgm:pt>
    <dgm:pt modelId="{69558E1D-6922-4AB5-B5D2-1BD053492943}">
      <dgm:prSet phldrT="[文本]"/>
      <dgm:spPr/>
      <dgm:t>
        <a:bodyPr/>
        <a:lstStyle/>
        <a:p>
          <a:r>
            <a:rPr lang="en-US" altLang="zh-CN" b="1" dirty="0" smtClean="0"/>
            <a:t>System Libraries</a:t>
          </a:r>
          <a:endParaRPr lang="zh-CN" altLang="en-US" b="1" dirty="0"/>
        </a:p>
      </dgm:t>
    </dgm:pt>
    <dgm:pt modelId="{08F51D92-2589-434D-A00D-A9CAAA550BE7}" type="parTrans" cxnId="{528DB94D-B06E-4DD4-A45B-BA885239F51C}">
      <dgm:prSet/>
      <dgm:spPr/>
      <dgm:t>
        <a:bodyPr/>
        <a:lstStyle/>
        <a:p>
          <a:endParaRPr lang="zh-CN" altLang="en-US"/>
        </a:p>
      </dgm:t>
    </dgm:pt>
    <dgm:pt modelId="{F99BFB8D-9584-4CFF-A6AF-3F136A37E832}" type="sibTrans" cxnId="{528DB94D-B06E-4DD4-A45B-BA885239F51C}">
      <dgm:prSet/>
      <dgm:spPr/>
      <dgm:t>
        <a:bodyPr/>
        <a:lstStyle/>
        <a:p>
          <a:endParaRPr lang="zh-CN" altLang="en-US"/>
        </a:p>
      </dgm:t>
    </dgm:pt>
    <dgm:pt modelId="{DF5FDA4F-FD88-40B3-B442-071867B020EB}">
      <dgm:prSet phldrT="[文本]"/>
      <dgm:spPr>
        <a:solidFill>
          <a:schemeClr val="accent1">
            <a:lumMod val="40000"/>
            <a:lumOff val="60000"/>
          </a:schemeClr>
        </a:solidFill>
      </dgm:spPr>
      <dgm:t>
        <a:bodyPr/>
        <a:lstStyle/>
        <a:p>
          <a:r>
            <a:rPr lang="en-US" altLang="zh-CN" b="1" dirty="0" err="1" smtClean="0"/>
            <a:t>BusyBox</a:t>
          </a:r>
          <a:endParaRPr lang="zh-CN" altLang="en-US" b="1" dirty="0"/>
        </a:p>
      </dgm:t>
    </dgm:pt>
    <dgm:pt modelId="{7868AB62-F66E-4BC1-82FC-9B95A67B2090}" type="parTrans" cxnId="{AB3C3566-62BD-4D7B-A2F7-DB9EAB38C9F9}">
      <dgm:prSet/>
      <dgm:spPr/>
      <dgm:t>
        <a:bodyPr/>
        <a:lstStyle/>
        <a:p>
          <a:endParaRPr lang="zh-CN" altLang="en-US"/>
        </a:p>
      </dgm:t>
    </dgm:pt>
    <dgm:pt modelId="{330B999C-FF70-4EF7-8851-DDC91872B923}" type="sibTrans" cxnId="{AB3C3566-62BD-4D7B-A2F7-DB9EAB38C9F9}">
      <dgm:prSet/>
      <dgm:spPr/>
      <dgm:t>
        <a:bodyPr/>
        <a:lstStyle/>
        <a:p>
          <a:endParaRPr lang="zh-CN" altLang="en-US"/>
        </a:p>
      </dgm:t>
    </dgm:pt>
    <dgm:pt modelId="{43E2DF34-CD36-472C-B5AC-B958E1BFEF99}">
      <dgm:prSet phldrT="[文本]"/>
      <dgm:spPr/>
      <dgm:t>
        <a:bodyPr/>
        <a:lstStyle/>
        <a:p>
          <a:r>
            <a:rPr lang="en-US" altLang="zh-CN" b="1" dirty="0" smtClean="0"/>
            <a:t>System Daemons</a:t>
          </a:r>
          <a:endParaRPr lang="zh-CN" altLang="en-US" b="1" dirty="0"/>
        </a:p>
      </dgm:t>
    </dgm:pt>
    <dgm:pt modelId="{5F5AEF2B-ECB5-4081-9C03-5FEF31465CBD}" type="parTrans" cxnId="{C6198A40-FAE1-4C76-B00E-EEBC8851A7C3}">
      <dgm:prSet/>
      <dgm:spPr/>
      <dgm:t>
        <a:bodyPr/>
        <a:lstStyle/>
        <a:p>
          <a:endParaRPr lang="zh-CN" altLang="en-US"/>
        </a:p>
      </dgm:t>
    </dgm:pt>
    <dgm:pt modelId="{138CF53B-E928-4C39-8F87-7DE1449FDC1C}" type="sibTrans" cxnId="{C6198A40-FAE1-4C76-B00E-EEBC8851A7C3}">
      <dgm:prSet/>
      <dgm:spPr/>
      <dgm:t>
        <a:bodyPr/>
        <a:lstStyle/>
        <a:p>
          <a:endParaRPr lang="zh-CN" altLang="en-US"/>
        </a:p>
      </dgm:t>
    </dgm:pt>
    <dgm:pt modelId="{46861A46-BCA5-4D5F-8616-40E06830AE18}">
      <dgm:prSet phldrT="[文本]"/>
      <dgm:spPr/>
      <dgm:t>
        <a:bodyPr/>
        <a:lstStyle/>
        <a:p>
          <a:r>
            <a:rPr lang="en-US" altLang="zh-CN" b="1" dirty="0" smtClean="0"/>
            <a:t>XUI</a:t>
          </a:r>
          <a:endParaRPr lang="zh-CN" altLang="en-US" b="1" dirty="0"/>
        </a:p>
      </dgm:t>
    </dgm:pt>
    <dgm:pt modelId="{1F6A1E08-DAC3-488E-901F-690D2EF91831}" type="parTrans" cxnId="{4A9797FE-8471-4D3F-BD5A-7E28F59339C2}">
      <dgm:prSet/>
      <dgm:spPr/>
      <dgm:t>
        <a:bodyPr/>
        <a:lstStyle/>
        <a:p>
          <a:endParaRPr lang="zh-CN" altLang="en-US"/>
        </a:p>
      </dgm:t>
    </dgm:pt>
    <dgm:pt modelId="{BFC4D3BA-1A24-450F-9BF8-A86FA8410D5F}" type="sibTrans" cxnId="{4A9797FE-8471-4D3F-BD5A-7E28F59339C2}">
      <dgm:prSet/>
      <dgm:spPr/>
      <dgm:t>
        <a:bodyPr/>
        <a:lstStyle/>
        <a:p>
          <a:endParaRPr lang="zh-CN" altLang="en-US"/>
        </a:p>
      </dgm:t>
    </dgm:pt>
    <dgm:pt modelId="{3EC6AC44-4382-4AAA-813F-D49B8C2A3979}" type="pres">
      <dgm:prSet presAssocID="{B09ABF43-F491-4964-A67B-B5194556C14B}" presName="Name0" presStyleCnt="0">
        <dgm:presLayoutVars>
          <dgm:chPref val="1"/>
          <dgm:dir/>
          <dgm:animOne val="branch"/>
          <dgm:animLvl val="lvl"/>
          <dgm:resizeHandles/>
        </dgm:presLayoutVars>
      </dgm:prSet>
      <dgm:spPr/>
      <dgm:t>
        <a:bodyPr/>
        <a:lstStyle/>
        <a:p>
          <a:endParaRPr lang="zh-CN" altLang="en-US"/>
        </a:p>
      </dgm:t>
    </dgm:pt>
    <dgm:pt modelId="{BD1BEF3D-3EF4-4D20-88A2-B6D805765CEC}" type="pres">
      <dgm:prSet presAssocID="{67AA6544-6DA2-4948-952E-EBC34FB88770}" presName="vertOne" presStyleCnt="0"/>
      <dgm:spPr/>
      <dgm:t>
        <a:bodyPr/>
        <a:lstStyle/>
        <a:p>
          <a:endParaRPr lang="zh-CN" altLang="en-US"/>
        </a:p>
      </dgm:t>
    </dgm:pt>
    <dgm:pt modelId="{DA9D3149-43E6-45D3-9ED1-3794FDF2462E}" type="pres">
      <dgm:prSet presAssocID="{67AA6544-6DA2-4948-952E-EBC34FB88770}" presName="txOne" presStyleLbl="node0" presStyleIdx="0" presStyleCnt="1" custScaleX="98802" custLinFactY="196255" custLinFactNeighborX="-59" custLinFactNeighborY="200000">
        <dgm:presLayoutVars>
          <dgm:chPref val="3"/>
        </dgm:presLayoutVars>
      </dgm:prSet>
      <dgm:spPr/>
      <dgm:t>
        <a:bodyPr/>
        <a:lstStyle/>
        <a:p>
          <a:endParaRPr lang="zh-CN" altLang="en-US"/>
        </a:p>
      </dgm:t>
    </dgm:pt>
    <dgm:pt modelId="{20A71CDB-3940-49EB-B4E1-CC982C04FDF6}" type="pres">
      <dgm:prSet presAssocID="{67AA6544-6DA2-4948-952E-EBC34FB88770}" presName="parTransOne" presStyleCnt="0"/>
      <dgm:spPr/>
      <dgm:t>
        <a:bodyPr/>
        <a:lstStyle/>
        <a:p>
          <a:endParaRPr lang="zh-CN" altLang="en-US"/>
        </a:p>
      </dgm:t>
    </dgm:pt>
    <dgm:pt modelId="{3492EAEE-FDCA-4EED-9F75-6EF51E8CC48B}" type="pres">
      <dgm:prSet presAssocID="{67AA6544-6DA2-4948-952E-EBC34FB88770}" presName="horzOne" presStyleCnt="0"/>
      <dgm:spPr/>
      <dgm:t>
        <a:bodyPr/>
        <a:lstStyle/>
        <a:p>
          <a:endParaRPr lang="zh-CN" altLang="en-US"/>
        </a:p>
      </dgm:t>
    </dgm:pt>
    <dgm:pt modelId="{70A17B3D-1A13-4761-80AE-39A427E99387}" type="pres">
      <dgm:prSet presAssocID="{8A7232C9-FB2A-4A21-87B1-574C47799B02}" presName="vertTwo" presStyleCnt="0"/>
      <dgm:spPr/>
      <dgm:t>
        <a:bodyPr/>
        <a:lstStyle/>
        <a:p>
          <a:endParaRPr lang="zh-CN" altLang="en-US"/>
        </a:p>
      </dgm:t>
    </dgm:pt>
    <dgm:pt modelId="{AEEA01EC-DDBA-4BE0-93D2-B46BB2086F84}" type="pres">
      <dgm:prSet presAssocID="{8A7232C9-FB2A-4A21-87B1-574C47799B02}" presName="txTwo" presStyleLbl="node2" presStyleIdx="0" presStyleCnt="2" custScaleX="102952">
        <dgm:presLayoutVars>
          <dgm:chPref val="3"/>
        </dgm:presLayoutVars>
      </dgm:prSet>
      <dgm:spPr/>
      <dgm:t>
        <a:bodyPr/>
        <a:lstStyle/>
        <a:p>
          <a:endParaRPr lang="zh-CN" altLang="en-US"/>
        </a:p>
      </dgm:t>
    </dgm:pt>
    <dgm:pt modelId="{C51DF4CB-C3A1-4C75-8A3F-8C21AF9FD8A6}" type="pres">
      <dgm:prSet presAssocID="{8A7232C9-FB2A-4A21-87B1-574C47799B02}" presName="parTransTwo" presStyleCnt="0"/>
      <dgm:spPr/>
      <dgm:t>
        <a:bodyPr/>
        <a:lstStyle/>
        <a:p>
          <a:endParaRPr lang="zh-CN" altLang="en-US"/>
        </a:p>
      </dgm:t>
    </dgm:pt>
    <dgm:pt modelId="{9FC71F52-BA04-456A-AE42-48A47D5FB260}" type="pres">
      <dgm:prSet presAssocID="{8A7232C9-FB2A-4A21-87B1-574C47799B02}" presName="horzTwo" presStyleCnt="0"/>
      <dgm:spPr/>
      <dgm:t>
        <a:bodyPr/>
        <a:lstStyle/>
        <a:p>
          <a:endParaRPr lang="zh-CN" altLang="en-US"/>
        </a:p>
      </dgm:t>
    </dgm:pt>
    <dgm:pt modelId="{683A2E52-BFD5-46FF-AFC2-8B6C363C0A0D}" type="pres">
      <dgm:prSet presAssocID="{A5E882F9-B981-4AE1-92BF-67CFA29A0AC6}" presName="vertThree" presStyleCnt="0"/>
      <dgm:spPr/>
      <dgm:t>
        <a:bodyPr/>
        <a:lstStyle/>
        <a:p>
          <a:endParaRPr lang="zh-CN" altLang="en-US"/>
        </a:p>
      </dgm:t>
    </dgm:pt>
    <dgm:pt modelId="{EB4E3E51-DA24-4793-847D-397D713B1F94}" type="pres">
      <dgm:prSet presAssocID="{A5E882F9-B981-4AE1-92BF-67CFA29A0AC6}" presName="txThree" presStyleLbl="node3" presStyleIdx="0" presStyleCnt="4" custScaleX="72865" custLinFactY="-100000" custLinFactNeighborX="-2794" custLinFactNeighborY="-120193">
        <dgm:presLayoutVars>
          <dgm:chPref val="3"/>
        </dgm:presLayoutVars>
      </dgm:prSet>
      <dgm:spPr/>
      <dgm:t>
        <a:bodyPr/>
        <a:lstStyle/>
        <a:p>
          <a:endParaRPr lang="zh-CN" altLang="en-US"/>
        </a:p>
      </dgm:t>
    </dgm:pt>
    <dgm:pt modelId="{22803ABA-ADB6-408F-8691-F5D9905CC222}" type="pres">
      <dgm:prSet presAssocID="{A5E882F9-B981-4AE1-92BF-67CFA29A0AC6}" presName="horzThree" presStyleCnt="0"/>
      <dgm:spPr/>
      <dgm:t>
        <a:bodyPr/>
        <a:lstStyle/>
        <a:p>
          <a:endParaRPr lang="zh-CN" altLang="en-US"/>
        </a:p>
      </dgm:t>
    </dgm:pt>
    <dgm:pt modelId="{7B6F7623-2C29-4444-B840-89B8874DF733}" type="pres">
      <dgm:prSet presAssocID="{4BD32A34-722E-443F-9830-E52F06F7B3D9}" presName="sibSpaceThree" presStyleCnt="0"/>
      <dgm:spPr/>
      <dgm:t>
        <a:bodyPr/>
        <a:lstStyle/>
        <a:p>
          <a:endParaRPr lang="zh-CN" altLang="en-US"/>
        </a:p>
      </dgm:t>
    </dgm:pt>
    <dgm:pt modelId="{69D239F3-4931-4360-B668-3BF2B235528D}" type="pres">
      <dgm:prSet presAssocID="{46861A46-BCA5-4D5F-8616-40E06830AE18}" presName="vertThree" presStyleCnt="0"/>
      <dgm:spPr/>
      <dgm:t>
        <a:bodyPr/>
        <a:lstStyle/>
        <a:p>
          <a:endParaRPr lang="zh-CN" altLang="en-US"/>
        </a:p>
      </dgm:t>
    </dgm:pt>
    <dgm:pt modelId="{3FA29429-BF4C-4AD9-AC2E-9F13430AD9F3}" type="pres">
      <dgm:prSet presAssocID="{46861A46-BCA5-4D5F-8616-40E06830AE18}" presName="txThree" presStyleLbl="node3" presStyleIdx="1" presStyleCnt="4" custScaleX="80725" custLinFactY="-100000" custLinFactNeighborX="-2794" custLinFactNeighborY="-120193">
        <dgm:presLayoutVars>
          <dgm:chPref val="3"/>
        </dgm:presLayoutVars>
      </dgm:prSet>
      <dgm:spPr/>
      <dgm:t>
        <a:bodyPr/>
        <a:lstStyle/>
        <a:p>
          <a:endParaRPr lang="zh-CN" altLang="en-US"/>
        </a:p>
      </dgm:t>
    </dgm:pt>
    <dgm:pt modelId="{2756DAF8-A9F8-4661-B075-FE4E13061116}" type="pres">
      <dgm:prSet presAssocID="{46861A46-BCA5-4D5F-8616-40E06830AE18}" presName="horzThree" presStyleCnt="0"/>
      <dgm:spPr/>
      <dgm:t>
        <a:bodyPr/>
        <a:lstStyle/>
        <a:p>
          <a:endParaRPr lang="zh-CN" altLang="en-US"/>
        </a:p>
      </dgm:t>
    </dgm:pt>
    <dgm:pt modelId="{17681339-9839-46DF-84E2-750316252A9C}" type="pres">
      <dgm:prSet presAssocID="{BFC4D3BA-1A24-450F-9BF8-A86FA8410D5F}" presName="sibSpaceThree" presStyleCnt="0"/>
      <dgm:spPr/>
      <dgm:t>
        <a:bodyPr/>
        <a:lstStyle/>
        <a:p>
          <a:endParaRPr lang="zh-CN" altLang="en-US"/>
        </a:p>
      </dgm:t>
    </dgm:pt>
    <dgm:pt modelId="{D538FC70-9914-45AC-A9CE-A2808A1FD3AC}" type="pres">
      <dgm:prSet presAssocID="{69558E1D-6922-4AB5-B5D2-1BD053492943}" presName="vertThree" presStyleCnt="0"/>
      <dgm:spPr/>
      <dgm:t>
        <a:bodyPr/>
        <a:lstStyle/>
        <a:p>
          <a:endParaRPr lang="zh-CN" altLang="en-US"/>
        </a:p>
      </dgm:t>
    </dgm:pt>
    <dgm:pt modelId="{2E9D3F29-8763-47B7-ACE0-97F739382F5A}" type="pres">
      <dgm:prSet presAssocID="{69558E1D-6922-4AB5-B5D2-1BD053492943}" presName="txThree" presStyleLbl="node3" presStyleIdx="2" presStyleCnt="4" custLinFactY="-100000" custLinFactNeighborX="3073" custLinFactNeighborY="-120193">
        <dgm:presLayoutVars>
          <dgm:chPref val="3"/>
        </dgm:presLayoutVars>
      </dgm:prSet>
      <dgm:spPr/>
      <dgm:t>
        <a:bodyPr/>
        <a:lstStyle/>
        <a:p>
          <a:endParaRPr lang="zh-CN" altLang="en-US"/>
        </a:p>
      </dgm:t>
    </dgm:pt>
    <dgm:pt modelId="{BA059083-A9A0-40FB-885C-840512E2DAE9}" type="pres">
      <dgm:prSet presAssocID="{69558E1D-6922-4AB5-B5D2-1BD053492943}" presName="horzThree" presStyleCnt="0"/>
      <dgm:spPr/>
      <dgm:t>
        <a:bodyPr/>
        <a:lstStyle/>
        <a:p>
          <a:endParaRPr lang="zh-CN" altLang="en-US"/>
        </a:p>
      </dgm:t>
    </dgm:pt>
    <dgm:pt modelId="{E8A1A9F4-22A9-4F19-8099-5A95B56A6E88}" type="pres">
      <dgm:prSet presAssocID="{A280111F-4BD9-4EF4-8E03-EC7805ECF3AE}" presName="sibSpaceTwo" presStyleCnt="0"/>
      <dgm:spPr/>
      <dgm:t>
        <a:bodyPr/>
        <a:lstStyle/>
        <a:p>
          <a:endParaRPr lang="zh-CN" altLang="en-US"/>
        </a:p>
      </dgm:t>
    </dgm:pt>
    <dgm:pt modelId="{7F0FAE96-B7C7-4527-B5AD-8E478BC3B63C}" type="pres">
      <dgm:prSet presAssocID="{DF5FDA4F-FD88-40B3-B442-071867B020EB}" presName="vertTwo" presStyleCnt="0"/>
      <dgm:spPr/>
      <dgm:t>
        <a:bodyPr/>
        <a:lstStyle/>
        <a:p>
          <a:endParaRPr lang="zh-CN" altLang="en-US"/>
        </a:p>
      </dgm:t>
    </dgm:pt>
    <dgm:pt modelId="{C3EF9939-775A-4557-A0A3-64E66D17B530}" type="pres">
      <dgm:prSet presAssocID="{DF5FDA4F-FD88-40B3-B442-071867B020EB}" presName="txTwo" presStyleLbl="node2" presStyleIdx="1" presStyleCnt="2" custLinFactNeighborX="-1836">
        <dgm:presLayoutVars>
          <dgm:chPref val="3"/>
        </dgm:presLayoutVars>
      </dgm:prSet>
      <dgm:spPr/>
      <dgm:t>
        <a:bodyPr/>
        <a:lstStyle/>
        <a:p>
          <a:endParaRPr lang="zh-CN" altLang="en-US"/>
        </a:p>
      </dgm:t>
    </dgm:pt>
    <dgm:pt modelId="{E9BBEDD7-D467-4337-92AD-19BCD02CEA03}" type="pres">
      <dgm:prSet presAssocID="{DF5FDA4F-FD88-40B3-B442-071867B020EB}" presName="parTransTwo" presStyleCnt="0"/>
      <dgm:spPr/>
      <dgm:t>
        <a:bodyPr/>
        <a:lstStyle/>
        <a:p>
          <a:endParaRPr lang="zh-CN" altLang="en-US"/>
        </a:p>
      </dgm:t>
    </dgm:pt>
    <dgm:pt modelId="{E2DE8537-EF20-466C-88D6-3499D55A9A57}" type="pres">
      <dgm:prSet presAssocID="{DF5FDA4F-FD88-40B3-B442-071867B020EB}" presName="horzTwo" presStyleCnt="0"/>
      <dgm:spPr/>
      <dgm:t>
        <a:bodyPr/>
        <a:lstStyle/>
        <a:p>
          <a:endParaRPr lang="zh-CN" altLang="en-US"/>
        </a:p>
      </dgm:t>
    </dgm:pt>
    <dgm:pt modelId="{DC49590E-BEB4-4A27-A03A-BEB6E0C0647F}" type="pres">
      <dgm:prSet presAssocID="{43E2DF34-CD36-472C-B5AC-B958E1BFEF99}" presName="vertThree" presStyleCnt="0"/>
      <dgm:spPr/>
      <dgm:t>
        <a:bodyPr/>
        <a:lstStyle/>
        <a:p>
          <a:endParaRPr lang="zh-CN" altLang="en-US"/>
        </a:p>
      </dgm:t>
    </dgm:pt>
    <dgm:pt modelId="{22E0D7F8-7005-429F-8E39-7C95C0A192E0}" type="pres">
      <dgm:prSet presAssocID="{43E2DF34-CD36-472C-B5AC-B958E1BFEF99}" presName="txThree" presStyleLbl="node3" presStyleIdx="3" presStyleCnt="4" custLinFactY="-100000" custLinFactNeighborX="-1397" custLinFactNeighborY="-121049">
        <dgm:presLayoutVars>
          <dgm:chPref val="3"/>
        </dgm:presLayoutVars>
      </dgm:prSet>
      <dgm:spPr/>
      <dgm:t>
        <a:bodyPr/>
        <a:lstStyle/>
        <a:p>
          <a:endParaRPr lang="zh-CN" altLang="en-US"/>
        </a:p>
      </dgm:t>
    </dgm:pt>
    <dgm:pt modelId="{9A0E582A-42A1-42FE-86B7-0BF72743D079}" type="pres">
      <dgm:prSet presAssocID="{43E2DF34-CD36-472C-B5AC-B958E1BFEF99}" presName="horzThree" presStyleCnt="0"/>
      <dgm:spPr/>
      <dgm:t>
        <a:bodyPr/>
        <a:lstStyle/>
        <a:p>
          <a:endParaRPr lang="zh-CN" altLang="en-US"/>
        </a:p>
      </dgm:t>
    </dgm:pt>
  </dgm:ptLst>
  <dgm:cxnLst>
    <dgm:cxn modelId="{528DB94D-B06E-4DD4-A45B-BA885239F51C}" srcId="{8A7232C9-FB2A-4A21-87B1-574C47799B02}" destId="{69558E1D-6922-4AB5-B5D2-1BD053492943}" srcOrd="2" destOrd="0" parTransId="{08F51D92-2589-434D-A00D-A9CAAA550BE7}" sibTransId="{F99BFB8D-9584-4CFF-A6AF-3F136A37E832}"/>
    <dgm:cxn modelId="{4A9797FE-8471-4D3F-BD5A-7E28F59339C2}" srcId="{8A7232C9-FB2A-4A21-87B1-574C47799B02}" destId="{46861A46-BCA5-4D5F-8616-40E06830AE18}" srcOrd="1" destOrd="0" parTransId="{1F6A1E08-DAC3-488E-901F-690D2EF91831}" sibTransId="{BFC4D3BA-1A24-450F-9BF8-A86FA8410D5F}"/>
    <dgm:cxn modelId="{918C4970-BE44-4A42-BE28-D549936C2ED5}" type="presOf" srcId="{46861A46-BCA5-4D5F-8616-40E06830AE18}" destId="{3FA29429-BF4C-4AD9-AC2E-9F13430AD9F3}" srcOrd="0" destOrd="0" presId="urn:microsoft.com/office/officeart/2005/8/layout/hierarchy4"/>
    <dgm:cxn modelId="{BA603DA3-9913-4CAA-8600-C17D5C71F196}" type="presOf" srcId="{A5E882F9-B981-4AE1-92BF-67CFA29A0AC6}" destId="{EB4E3E51-DA24-4793-847D-397D713B1F94}" srcOrd="0" destOrd="0" presId="urn:microsoft.com/office/officeart/2005/8/layout/hierarchy4"/>
    <dgm:cxn modelId="{AB6ADF76-3DDA-4F3F-9E5C-A9E4D05DAA81}" srcId="{B09ABF43-F491-4964-A67B-B5194556C14B}" destId="{67AA6544-6DA2-4948-952E-EBC34FB88770}" srcOrd="0" destOrd="0" parTransId="{E1798836-2C72-4C30-BFDF-AA52AD7698B0}" sibTransId="{BD2D2DE3-C1CF-4778-883B-C24C1F9CDBEC}"/>
    <dgm:cxn modelId="{D72471BE-8172-4E22-94AF-1A6D59305B97}" type="presOf" srcId="{43E2DF34-CD36-472C-B5AC-B958E1BFEF99}" destId="{22E0D7F8-7005-429F-8E39-7C95C0A192E0}" srcOrd="0" destOrd="0" presId="urn:microsoft.com/office/officeart/2005/8/layout/hierarchy4"/>
    <dgm:cxn modelId="{C6198A40-FAE1-4C76-B00E-EEBC8851A7C3}" srcId="{DF5FDA4F-FD88-40B3-B442-071867B020EB}" destId="{43E2DF34-CD36-472C-B5AC-B958E1BFEF99}" srcOrd="0" destOrd="0" parTransId="{5F5AEF2B-ECB5-4081-9C03-5FEF31465CBD}" sibTransId="{138CF53B-E928-4C39-8F87-7DE1449FDC1C}"/>
    <dgm:cxn modelId="{DAFB2BA3-C027-4F71-A307-EE119EC17D5F}" type="presOf" srcId="{DF5FDA4F-FD88-40B3-B442-071867B020EB}" destId="{C3EF9939-775A-4557-A0A3-64E66D17B530}" srcOrd="0" destOrd="0" presId="urn:microsoft.com/office/officeart/2005/8/layout/hierarchy4"/>
    <dgm:cxn modelId="{CFF79834-0441-4808-B0D7-6988A062AA22}" srcId="{67AA6544-6DA2-4948-952E-EBC34FB88770}" destId="{8A7232C9-FB2A-4A21-87B1-574C47799B02}" srcOrd="0" destOrd="0" parTransId="{60C13996-53EF-4A22-8361-1CB5330148B5}" sibTransId="{A280111F-4BD9-4EF4-8E03-EC7805ECF3AE}"/>
    <dgm:cxn modelId="{E3159727-A475-4434-B951-BCA0CAFD26C4}" type="presOf" srcId="{B09ABF43-F491-4964-A67B-B5194556C14B}" destId="{3EC6AC44-4382-4AAA-813F-D49B8C2A3979}" srcOrd="0" destOrd="0" presId="urn:microsoft.com/office/officeart/2005/8/layout/hierarchy4"/>
    <dgm:cxn modelId="{AB3C3566-62BD-4D7B-A2F7-DB9EAB38C9F9}" srcId="{67AA6544-6DA2-4948-952E-EBC34FB88770}" destId="{DF5FDA4F-FD88-40B3-B442-071867B020EB}" srcOrd="1" destOrd="0" parTransId="{7868AB62-F66E-4BC1-82FC-9B95A67B2090}" sibTransId="{330B999C-FF70-4EF7-8851-DDC91872B923}"/>
    <dgm:cxn modelId="{B7D98BDC-92A6-4AB4-8715-A93C2F697A5D}" srcId="{8A7232C9-FB2A-4A21-87B1-574C47799B02}" destId="{A5E882F9-B981-4AE1-92BF-67CFA29A0AC6}" srcOrd="0" destOrd="0" parTransId="{F0ED5467-61BD-452D-A141-B3613A1A8657}" sibTransId="{4BD32A34-722E-443F-9830-E52F06F7B3D9}"/>
    <dgm:cxn modelId="{864E4AFF-A6A2-42E2-89BE-612F9F1A8DEB}" type="presOf" srcId="{69558E1D-6922-4AB5-B5D2-1BD053492943}" destId="{2E9D3F29-8763-47B7-ACE0-97F739382F5A}" srcOrd="0" destOrd="0" presId="urn:microsoft.com/office/officeart/2005/8/layout/hierarchy4"/>
    <dgm:cxn modelId="{CF89A1DC-2D80-497A-9707-0945632F6CBF}" type="presOf" srcId="{8A7232C9-FB2A-4A21-87B1-574C47799B02}" destId="{AEEA01EC-DDBA-4BE0-93D2-B46BB2086F84}" srcOrd="0" destOrd="0" presId="urn:microsoft.com/office/officeart/2005/8/layout/hierarchy4"/>
    <dgm:cxn modelId="{13A61E11-0B14-49EC-8375-CD90A45E2229}" type="presOf" srcId="{67AA6544-6DA2-4948-952E-EBC34FB88770}" destId="{DA9D3149-43E6-45D3-9ED1-3794FDF2462E}" srcOrd="0" destOrd="0" presId="urn:microsoft.com/office/officeart/2005/8/layout/hierarchy4"/>
    <dgm:cxn modelId="{CCB05890-0DCB-43C2-8518-D0903819E8B5}" type="presParOf" srcId="{3EC6AC44-4382-4AAA-813F-D49B8C2A3979}" destId="{BD1BEF3D-3EF4-4D20-88A2-B6D805765CEC}" srcOrd="0" destOrd="0" presId="urn:microsoft.com/office/officeart/2005/8/layout/hierarchy4"/>
    <dgm:cxn modelId="{7BEBE736-CC98-4B07-BC18-320F99444208}" type="presParOf" srcId="{BD1BEF3D-3EF4-4D20-88A2-B6D805765CEC}" destId="{DA9D3149-43E6-45D3-9ED1-3794FDF2462E}" srcOrd="0" destOrd="0" presId="urn:microsoft.com/office/officeart/2005/8/layout/hierarchy4"/>
    <dgm:cxn modelId="{4B49341C-07D4-4037-B2CE-C4AFC6060A98}" type="presParOf" srcId="{BD1BEF3D-3EF4-4D20-88A2-B6D805765CEC}" destId="{20A71CDB-3940-49EB-B4E1-CC982C04FDF6}" srcOrd="1" destOrd="0" presId="urn:microsoft.com/office/officeart/2005/8/layout/hierarchy4"/>
    <dgm:cxn modelId="{E0CD91C7-41D4-47E1-899F-C97DA919DFC3}" type="presParOf" srcId="{BD1BEF3D-3EF4-4D20-88A2-B6D805765CEC}" destId="{3492EAEE-FDCA-4EED-9F75-6EF51E8CC48B}" srcOrd="2" destOrd="0" presId="urn:microsoft.com/office/officeart/2005/8/layout/hierarchy4"/>
    <dgm:cxn modelId="{56ECB3E8-10F2-4211-B419-B4D132597E51}" type="presParOf" srcId="{3492EAEE-FDCA-4EED-9F75-6EF51E8CC48B}" destId="{70A17B3D-1A13-4761-80AE-39A427E99387}" srcOrd="0" destOrd="0" presId="urn:microsoft.com/office/officeart/2005/8/layout/hierarchy4"/>
    <dgm:cxn modelId="{6B586830-1DFB-406B-85EA-2533DF56F499}" type="presParOf" srcId="{70A17B3D-1A13-4761-80AE-39A427E99387}" destId="{AEEA01EC-DDBA-4BE0-93D2-B46BB2086F84}" srcOrd="0" destOrd="0" presId="urn:microsoft.com/office/officeart/2005/8/layout/hierarchy4"/>
    <dgm:cxn modelId="{41C79BDD-3E9D-4210-8ED5-9567026634AA}" type="presParOf" srcId="{70A17B3D-1A13-4761-80AE-39A427E99387}" destId="{C51DF4CB-C3A1-4C75-8A3F-8C21AF9FD8A6}" srcOrd="1" destOrd="0" presId="urn:microsoft.com/office/officeart/2005/8/layout/hierarchy4"/>
    <dgm:cxn modelId="{23CE823D-9D02-4AE3-8091-5C29B575292A}" type="presParOf" srcId="{70A17B3D-1A13-4761-80AE-39A427E99387}" destId="{9FC71F52-BA04-456A-AE42-48A47D5FB260}" srcOrd="2" destOrd="0" presId="urn:microsoft.com/office/officeart/2005/8/layout/hierarchy4"/>
    <dgm:cxn modelId="{83CD77B9-ADFA-4356-BB94-EDBE70C946F0}" type="presParOf" srcId="{9FC71F52-BA04-456A-AE42-48A47D5FB260}" destId="{683A2E52-BFD5-46FF-AFC2-8B6C363C0A0D}" srcOrd="0" destOrd="0" presId="urn:microsoft.com/office/officeart/2005/8/layout/hierarchy4"/>
    <dgm:cxn modelId="{2CF132B4-E7E7-40EE-9466-E3AF47CC4F8A}" type="presParOf" srcId="{683A2E52-BFD5-46FF-AFC2-8B6C363C0A0D}" destId="{EB4E3E51-DA24-4793-847D-397D713B1F94}" srcOrd="0" destOrd="0" presId="urn:microsoft.com/office/officeart/2005/8/layout/hierarchy4"/>
    <dgm:cxn modelId="{8DADE4F2-B9DA-46C2-827F-FEC6E7788EB9}" type="presParOf" srcId="{683A2E52-BFD5-46FF-AFC2-8B6C363C0A0D}" destId="{22803ABA-ADB6-408F-8691-F5D9905CC222}" srcOrd="1" destOrd="0" presId="urn:microsoft.com/office/officeart/2005/8/layout/hierarchy4"/>
    <dgm:cxn modelId="{647130CF-1222-4CC9-BA61-AF86DD72D4FB}" type="presParOf" srcId="{9FC71F52-BA04-456A-AE42-48A47D5FB260}" destId="{7B6F7623-2C29-4444-B840-89B8874DF733}" srcOrd="1" destOrd="0" presId="urn:microsoft.com/office/officeart/2005/8/layout/hierarchy4"/>
    <dgm:cxn modelId="{115D071B-41CE-4B9D-A15D-60D0DABBC57B}" type="presParOf" srcId="{9FC71F52-BA04-456A-AE42-48A47D5FB260}" destId="{69D239F3-4931-4360-B668-3BF2B235528D}" srcOrd="2" destOrd="0" presId="urn:microsoft.com/office/officeart/2005/8/layout/hierarchy4"/>
    <dgm:cxn modelId="{275FAECA-77B0-40AF-8549-4F02E2609E9A}" type="presParOf" srcId="{69D239F3-4931-4360-B668-3BF2B235528D}" destId="{3FA29429-BF4C-4AD9-AC2E-9F13430AD9F3}" srcOrd="0" destOrd="0" presId="urn:microsoft.com/office/officeart/2005/8/layout/hierarchy4"/>
    <dgm:cxn modelId="{9522423C-0D9F-4B8E-BB71-9202407A4BB0}" type="presParOf" srcId="{69D239F3-4931-4360-B668-3BF2B235528D}" destId="{2756DAF8-A9F8-4661-B075-FE4E13061116}" srcOrd="1" destOrd="0" presId="urn:microsoft.com/office/officeart/2005/8/layout/hierarchy4"/>
    <dgm:cxn modelId="{93BE3165-2C60-4549-B00A-DCFEFE4CCA55}" type="presParOf" srcId="{9FC71F52-BA04-456A-AE42-48A47D5FB260}" destId="{17681339-9839-46DF-84E2-750316252A9C}" srcOrd="3" destOrd="0" presId="urn:microsoft.com/office/officeart/2005/8/layout/hierarchy4"/>
    <dgm:cxn modelId="{645EE9F2-C673-4024-90E5-18FDC0938043}" type="presParOf" srcId="{9FC71F52-BA04-456A-AE42-48A47D5FB260}" destId="{D538FC70-9914-45AC-A9CE-A2808A1FD3AC}" srcOrd="4" destOrd="0" presId="urn:microsoft.com/office/officeart/2005/8/layout/hierarchy4"/>
    <dgm:cxn modelId="{EB7D1E1D-1039-4E68-B6BE-42D54D1667E8}" type="presParOf" srcId="{D538FC70-9914-45AC-A9CE-A2808A1FD3AC}" destId="{2E9D3F29-8763-47B7-ACE0-97F739382F5A}" srcOrd="0" destOrd="0" presId="urn:microsoft.com/office/officeart/2005/8/layout/hierarchy4"/>
    <dgm:cxn modelId="{0C33B451-F52E-4BFC-9724-B8BF386FFC2C}" type="presParOf" srcId="{D538FC70-9914-45AC-A9CE-A2808A1FD3AC}" destId="{BA059083-A9A0-40FB-885C-840512E2DAE9}" srcOrd="1" destOrd="0" presId="urn:microsoft.com/office/officeart/2005/8/layout/hierarchy4"/>
    <dgm:cxn modelId="{9FAFAD09-F0DA-4E86-965C-3226F631AE0F}" type="presParOf" srcId="{3492EAEE-FDCA-4EED-9F75-6EF51E8CC48B}" destId="{E8A1A9F4-22A9-4F19-8099-5A95B56A6E88}" srcOrd="1" destOrd="0" presId="urn:microsoft.com/office/officeart/2005/8/layout/hierarchy4"/>
    <dgm:cxn modelId="{C6324333-6A34-4E5C-AD4D-284B10822891}" type="presParOf" srcId="{3492EAEE-FDCA-4EED-9F75-6EF51E8CC48B}" destId="{7F0FAE96-B7C7-4527-B5AD-8E478BC3B63C}" srcOrd="2" destOrd="0" presId="urn:microsoft.com/office/officeart/2005/8/layout/hierarchy4"/>
    <dgm:cxn modelId="{1C46D187-97EB-4347-80A5-0CE989CE6BFE}" type="presParOf" srcId="{7F0FAE96-B7C7-4527-B5AD-8E478BC3B63C}" destId="{C3EF9939-775A-4557-A0A3-64E66D17B530}" srcOrd="0" destOrd="0" presId="urn:microsoft.com/office/officeart/2005/8/layout/hierarchy4"/>
    <dgm:cxn modelId="{8DD36AC8-4203-4041-93F4-659E462B3E4E}" type="presParOf" srcId="{7F0FAE96-B7C7-4527-B5AD-8E478BC3B63C}" destId="{E9BBEDD7-D467-4337-92AD-19BCD02CEA03}" srcOrd="1" destOrd="0" presId="urn:microsoft.com/office/officeart/2005/8/layout/hierarchy4"/>
    <dgm:cxn modelId="{B51AF1A3-30B7-43C8-B982-8A6DFAA95888}" type="presParOf" srcId="{7F0FAE96-B7C7-4527-B5AD-8E478BC3B63C}" destId="{E2DE8537-EF20-466C-88D6-3499D55A9A57}" srcOrd="2" destOrd="0" presId="urn:microsoft.com/office/officeart/2005/8/layout/hierarchy4"/>
    <dgm:cxn modelId="{30E52EE0-4C02-4AD7-B911-0948DC2C749A}" type="presParOf" srcId="{E2DE8537-EF20-466C-88D6-3499D55A9A57}" destId="{DC49590E-BEB4-4A27-A03A-BEB6E0C0647F}" srcOrd="0" destOrd="0" presId="urn:microsoft.com/office/officeart/2005/8/layout/hierarchy4"/>
    <dgm:cxn modelId="{F03578A0-9039-4283-B521-CB19E2819D16}" type="presParOf" srcId="{DC49590E-BEB4-4A27-A03A-BEB6E0C0647F}" destId="{22E0D7F8-7005-429F-8E39-7C95C0A192E0}" srcOrd="0" destOrd="0" presId="urn:microsoft.com/office/officeart/2005/8/layout/hierarchy4"/>
    <dgm:cxn modelId="{FD622435-AE65-4DB5-951D-44439536F2A2}" type="presParOf" srcId="{DC49590E-BEB4-4A27-A03A-BEB6E0C0647F}" destId="{9A0E582A-42A1-42FE-86B7-0BF72743D07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CDE256A-044E-46E5-8A72-756F80E07EAC}" type="doc">
      <dgm:prSet loTypeId="urn:microsoft.com/office/officeart/2005/8/layout/hProcess9" loCatId="process" qsTypeId="urn:microsoft.com/office/officeart/2005/8/quickstyle/simple1" qsCatId="simple" csTypeId="urn:microsoft.com/office/officeart/2005/8/colors/colorful1" csCatId="colorful" phldr="1"/>
      <dgm:spPr/>
    </dgm:pt>
    <dgm:pt modelId="{976DF274-152C-49C7-9586-E8959B3928A7}">
      <dgm:prSet phldrT="[文本]" custT="1"/>
      <dgm:spPr/>
      <dgm:t>
        <a:bodyPr/>
        <a:lstStyle/>
        <a:p>
          <a:r>
            <a:rPr lang="en-US" altLang="zh-CN" sz="1400" b="1" dirty="0" smtClean="0">
              <a:latin typeface="Arial" pitchFamily="34" charset="0"/>
              <a:cs typeface="Arial" pitchFamily="34" charset="0"/>
            </a:rPr>
            <a:t>ROM</a:t>
          </a:r>
        </a:p>
        <a:p>
          <a:r>
            <a:rPr lang="en-US" altLang="zh-CN" sz="1400" b="1" dirty="0" smtClean="0">
              <a:latin typeface="Arial" pitchFamily="34" charset="0"/>
              <a:cs typeface="Arial" pitchFamily="34" charset="0"/>
            </a:rPr>
            <a:t>Boot</a:t>
          </a:r>
        </a:p>
        <a:p>
          <a:r>
            <a:rPr lang="en-US" altLang="zh-CN" sz="1400" b="1" dirty="0" smtClean="0">
              <a:latin typeface="Arial" pitchFamily="34" charset="0"/>
              <a:cs typeface="Arial" pitchFamily="34" charset="0"/>
            </a:rPr>
            <a:t>(Running in CPU internally)</a:t>
          </a:r>
          <a:endParaRPr lang="zh-CN" altLang="en-US" sz="1400" b="1" dirty="0">
            <a:latin typeface="Arial" pitchFamily="34" charset="0"/>
            <a:cs typeface="Arial" pitchFamily="34" charset="0"/>
          </a:endParaRPr>
        </a:p>
      </dgm:t>
    </dgm:pt>
    <dgm:pt modelId="{8BC2EA93-6D36-40E4-8F29-E7ACC903CB12}" type="parTrans" cxnId="{23FDD44F-60AD-446C-9BF6-F8818A099858}">
      <dgm:prSet/>
      <dgm:spPr/>
      <dgm:t>
        <a:bodyPr/>
        <a:lstStyle/>
        <a:p>
          <a:endParaRPr lang="zh-CN" altLang="en-US" sz="1800"/>
        </a:p>
      </dgm:t>
    </dgm:pt>
    <dgm:pt modelId="{1C250EEB-14B8-4D77-A07C-A90534E36886}" type="sibTrans" cxnId="{23FDD44F-60AD-446C-9BF6-F8818A099858}">
      <dgm:prSet/>
      <dgm:spPr/>
      <dgm:t>
        <a:bodyPr/>
        <a:lstStyle/>
        <a:p>
          <a:endParaRPr lang="zh-CN" altLang="en-US" sz="1800"/>
        </a:p>
      </dgm:t>
    </dgm:pt>
    <dgm:pt modelId="{9BCD645B-08F8-4DDC-8FA5-A76062AB8D5D}">
      <dgm:prSet phldrT="[文本]" custT="1"/>
      <dgm:spPr/>
      <dgm:t>
        <a:bodyPr/>
        <a:lstStyle/>
        <a:p>
          <a:r>
            <a:rPr lang="en-US" altLang="zh-CN" sz="1400" b="1" dirty="0" smtClean="0">
              <a:latin typeface="Arial" pitchFamily="34" charset="0"/>
              <a:cs typeface="Arial" pitchFamily="34" charset="0"/>
            </a:rPr>
            <a:t>Prolin</a:t>
          </a:r>
        </a:p>
        <a:p>
          <a:r>
            <a:rPr lang="en-US" altLang="zh-CN" sz="1400" b="1" dirty="0" smtClean="0">
              <a:latin typeface="Arial" pitchFamily="34" charset="0"/>
              <a:cs typeface="Arial" pitchFamily="34" charset="0"/>
            </a:rPr>
            <a:t>Boot</a:t>
          </a:r>
          <a:endParaRPr lang="zh-CN" altLang="en-US" sz="1400" b="1" dirty="0">
            <a:latin typeface="Arial" pitchFamily="34" charset="0"/>
            <a:cs typeface="Arial" pitchFamily="34" charset="0"/>
          </a:endParaRPr>
        </a:p>
      </dgm:t>
    </dgm:pt>
    <dgm:pt modelId="{F58F52D6-4123-48E1-9000-2C2493305E8A}" type="parTrans" cxnId="{E9731CBF-3458-48B6-A5B4-4F7736574D14}">
      <dgm:prSet/>
      <dgm:spPr/>
      <dgm:t>
        <a:bodyPr/>
        <a:lstStyle/>
        <a:p>
          <a:endParaRPr lang="zh-CN" altLang="en-US" sz="1800"/>
        </a:p>
      </dgm:t>
    </dgm:pt>
    <dgm:pt modelId="{738CB96C-675C-4D9B-8E63-8522E142DC46}" type="sibTrans" cxnId="{E9731CBF-3458-48B6-A5B4-4F7736574D14}">
      <dgm:prSet/>
      <dgm:spPr/>
      <dgm:t>
        <a:bodyPr/>
        <a:lstStyle/>
        <a:p>
          <a:endParaRPr lang="zh-CN" altLang="en-US" sz="1800"/>
        </a:p>
      </dgm:t>
    </dgm:pt>
    <dgm:pt modelId="{3AD0D187-A6C5-40D5-9C0C-DB66155D5F48}">
      <dgm:prSet phldrT="[文本]" custT="1"/>
      <dgm:spPr/>
      <dgm:t>
        <a:bodyPr/>
        <a:lstStyle/>
        <a:p>
          <a:r>
            <a:rPr lang="en-US" altLang="zh-CN" sz="1400" b="1" dirty="0" smtClean="0">
              <a:latin typeface="Arial" pitchFamily="34" charset="0"/>
              <a:cs typeface="Arial" pitchFamily="34" charset="0"/>
            </a:rPr>
            <a:t>Prolin Kernel</a:t>
          </a:r>
        </a:p>
        <a:p>
          <a:r>
            <a:rPr lang="en-US" altLang="zh-CN" sz="1400" b="1" dirty="0" smtClean="0">
              <a:latin typeface="Arial" pitchFamily="34" charset="0"/>
              <a:cs typeface="Arial" pitchFamily="34" charset="0"/>
            </a:rPr>
            <a:t>(Linux kernel)</a:t>
          </a:r>
          <a:endParaRPr lang="zh-CN" altLang="en-US" sz="1400" b="1" dirty="0">
            <a:latin typeface="Arial" pitchFamily="34" charset="0"/>
            <a:cs typeface="Arial" pitchFamily="34" charset="0"/>
          </a:endParaRPr>
        </a:p>
      </dgm:t>
    </dgm:pt>
    <dgm:pt modelId="{894E177B-DD19-4D92-B6D9-113BCD2E28D2}" type="parTrans" cxnId="{5AA974EA-30FE-4319-A6BA-3F7222C5D354}">
      <dgm:prSet/>
      <dgm:spPr/>
      <dgm:t>
        <a:bodyPr/>
        <a:lstStyle/>
        <a:p>
          <a:endParaRPr lang="zh-CN" altLang="en-US" sz="1800"/>
        </a:p>
      </dgm:t>
    </dgm:pt>
    <dgm:pt modelId="{DB0C6828-9E4A-49D7-818B-E41CDD50312F}" type="sibTrans" cxnId="{5AA974EA-30FE-4319-A6BA-3F7222C5D354}">
      <dgm:prSet/>
      <dgm:spPr/>
      <dgm:t>
        <a:bodyPr/>
        <a:lstStyle/>
        <a:p>
          <a:endParaRPr lang="zh-CN" altLang="en-US" sz="1800"/>
        </a:p>
      </dgm:t>
    </dgm:pt>
    <dgm:pt modelId="{18B495EA-E1A4-480F-95E7-57FE6C22B769}">
      <dgm:prSet phldrT="[文本]" custT="1"/>
      <dgm:spPr/>
      <dgm:t>
        <a:bodyPr/>
        <a:lstStyle/>
        <a:p>
          <a:r>
            <a:rPr lang="en-US" altLang="zh-CN" sz="1400" b="1" dirty="0" smtClean="0">
              <a:latin typeface="Arial" pitchFamily="34" charset="0"/>
              <a:cs typeface="Arial" pitchFamily="34" charset="0"/>
            </a:rPr>
            <a:t>Terminal Manager </a:t>
          </a:r>
        </a:p>
        <a:p>
          <a:r>
            <a:rPr lang="en-US" altLang="zh-CN" sz="1400" b="1" dirty="0" smtClean="0">
              <a:latin typeface="Arial" pitchFamily="34" charset="0"/>
              <a:cs typeface="Arial" pitchFamily="34" charset="0"/>
            </a:rPr>
            <a:t>/</a:t>
          </a:r>
        </a:p>
        <a:p>
          <a:r>
            <a:rPr lang="en-US" altLang="zh-CN" sz="1400" b="1" dirty="0" smtClean="0">
              <a:latin typeface="Arial" pitchFamily="34" charset="0"/>
              <a:cs typeface="Arial" pitchFamily="34" charset="0"/>
            </a:rPr>
            <a:t>Main Application</a:t>
          </a:r>
          <a:endParaRPr lang="zh-CN" altLang="en-US" sz="1400" b="1" dirty="0">
            <a:latin typeface="Arial" pitchFamily="34" charset="0"/>
            <a:cs typeface="Arial" pitchFamily="34" charset="0"/>
          </a:endParaRPr>
        </a:p>
      </dgm:t>
    </dgm:pt>
    <dgm:pt modelId="{3BBDF472-5C6F-4F86-A2D4-E9633619BF8F}" type="parTrans" cxnId="{C1D04D8F-F841-432D-A448-55CAFB69ABDE}">
      <dgm:prSet/>
      <dgm:spPr/>
      <dgm:t>
        <a:bodyPr/>
        <a:lstStyle/>
        <a:p>
          <a:endParaRPr lang="zh-CN" altLang="en-US" sz="1800"/>
        </a:p>
      </dgm:t>
    </dgm:pt>
    <dgm:pt modelId="{FE4B62F5-8B5A-40DB-8847-C488523E00D7}" type="sibTrans" cxnId="{C1D04D8F-F841-432D-A448-55CAFB69ABDE}">
      <dgm:prSet/>
      <dgm:spPr/>
      <dgm:t>
        <a:bodyPr/>
        <a:lstStyle/>
        <a:p>
          <a:endParaRPr lang="zh-CN" altLang="en-US" sz="1800"/>
        </a:p>
      </dgm:t>
    </dgm:pt>
    <dgm:pt modelId="{1BEB4721-01AF-4FCC-994E-531E73BA8463}">
      <dgm:prSet phldrT="[文本]" custT="1"/>
      <dgm:spPr/>
      <dgm:t>
        <a:bodyPr/>
        <a:lstStyle/>
        <a:p>
          <a:r>
            <a:rPr lang="en-US" altLang="zh-CN" sz="1400" b="1" dirty="0" smtClean="0">
              <a:latin typeface="Arial" pitchFamily="34" charset="0"/>
              <a:cs typeface="Arial" pitchFamily="34" charset="0"/>
            </a:rPr>
            <a:t>System Daemons</a:t>
          </a:r>
          <a:endParaRPr lang="zh-CN" altLang="en-US" sz="1400" b="1" dirty="0">
            <a:latin typeface="Arial" pitchFamily="34" charset="0"/>
            <a:cs typeface="Arial" pitchFamily="34" charset="0"/>
          </a:endParaRPr>
        </a:p>
      </dgm:t>
    </dgm:pt>
    <dgm:pt modelId="{4F404567-BBB6-4D66-B574-B195BD4690D3}" type="parTrans" cxnId="{58D053BA-0EC6-4AFB-9889-9F57679316E7}">
      <dgm:prSet/>
      <dgm:spPr/>
      <dgm:t>
        <a:bodyPr/>
        <a:lstStyle/>
        <a:p>
          <a:endParaRPr lang="zh-CN" altLang="en-US" sz="1800"/>
        </a:p>
      </dgm:t>
    </dgm:pt>
    <dgm:pt modelId="{C9B2E356-8786-46A1-A858-0DBC3B5C90E4}" type="sibTrans" cxnId="{58D053BA-0EC6-4AFB-9889-9F57679316E7}">
      <dgm:prSet/>
      <dgm:spPr/>
      <dgm:t>
        <a:bodyPr/>
        <a:lstStyle/>
        <a:p>
          <a:endParaRPr lang="zh-CN" altLang="en-US" sz="1800"/>
        </a:p>
      </dgm:t>
    </dgm:pt>
    <dgm:pt modelId="{8CB031F9-CA0A-4D8E-8899-37A9D8C42FE6}">
      <dgm:prSet phldrT="[文本]" custT="1"/>
      <dgm:spPr/>
      <dgm:t>
        <a:bodyPr/>
        <a:lstStyle/>
        <a:p>
          <a:r>
            <a:rPr lang="en-US" altLang="zh-CN" sz="1400" b="1" dirty="0" smtClean="0">
              <a:latin typeface="Arial" pitchFamily="34" charset="0"/>
              <a:cs typeface="Arial" pitchFamily="34" charset="0"/>
            </a:rPr>
            <a:t>Init </a:t>
          </a:r>
        </a:p>
        <a:p>
          <a:r>
            <a:rPr lang="en-US" altLang="zh-CN" sz="1400" b="1" dirty="0" smtClean="0">
              <a:latin typeface="Arial" pitchFamily="34" charset="0"/>
              <a:cs typeface="Arial" pitchFamily="34" charset="0"/>
            </a:rPr>
            <a:t>Process</a:t>
          </a:r>
          <a:endParaRPr lang="zh-CN" altLang="en-US" sz="1400" b="1" dirty="0">
            <a:latin typeface="Arial" pitchFamily="34" charset="0"/>
            <a:cs typeface="Arial" pitchFamily="34" charset="0"/>
          </a:endParaRPr>
        </a:p>
      </dgm:t>
    </dgm:pt>
    <dgm:pt modelId="{11758607-6A1B-4FC4-A8A8-916929636797}" type="parTrans" cxnId="{FD6BC256-CC00-40C6-8A71-B3EF9A12CDE2}">
      <dgm:prSet/>
      <dgm:spPr/>
      <dgm:t>
        <a:bodyPr/>
        <a:lstStyle/>
        <a:p>
          <a:endParaRPr lang="zh-CN" altLang="en-US"/>
        </a:p>
      </dgm:t>
    </dgm:pt>
    <dgm:pt modelId="{96E55B71-1B3C-4FF9-90E7-D57A1CE53E81}" type="sibTrans" cxnId="{FD6BC256-CC00-40C6-8A71-B3EF9A12CDE2}">
      <dgm:prSet/>
      <dgm:spPr/>
      <dgm:t>
        <a:bodyPr/>
        <a:lstStyle/>
        <a:p>
          <a:endParaRPr lang="zh-CN" altLang="en-US"/>
        </a:p>
      </dgm:t>
    </dgm:pt>
    <dgm:pt modelId="{B5CAAD06-6188-4453-9874-243C6E70076B}" type="pres">
      <dgm:prSet presAssocID="{DCDE256A-044E-46E5-8A72-756F80E07EAC}" presName="CompostProcess" presStyleCnt="0">
        <dgm:presLayoutVars>
          <dgm:dir/>
          <dgm:resizeHandles val="exact"/>
        </dgm:presLayoutVars>
      </dgm:prSet>
      <dgm:spPr/>
    </dgm:pt>
    <dgm:pt modelId="{58C10D6D-4F14-43A3-BFAA-18F25AFE6BC0}" type="pres">
      <dgm:prSet presAssocID="{DCDE256A-044E-46E5-8A72-756F80E07EAC}" presName="arrow" presStyleLbl="bgShp" presStyleIdx="0" presStyleCnt="1"/>
      <dgm:spPr/>
    </dgm:pt>
    <dgm:pt modelId="{B5BAC929-EC2C-4CC8-AB7E-5BA6F1E891BE}" type="pres">
      <dgm:prSet presAssocID="{DCDE256A-044E-46E5-8A72-756F80E07EAC}" presName="linearProcess" presStyleCnt="0"/>
      <dgm:spPr/>
    </dgm:pt>
    <dgm:pt modelId="{D96191FD-94D1-4CD4-9F65-909B0909C7B9}" type="pres">
      <dgm:prSet presAssocID="{976DF274-152C-49C7-9586-E8959B3928A7}" presName="textNode" presStyleLbl="node1" presStyleIdx="0" presStyleCnt="6" custScaleX="59052">
        <dgm:presLayoutVars>
          <dgm:bulletEnabled val="1"/>
        </dgm:presLayoutVars>
      </dgm:prSet>
      <dgm:spPr/>
      <dgm:t>
        <a:bodyPr/>
        <a:lstStyle/>
        <a:p>
          <a:endParaRPr lang="zh-CN" altLang="en-US"/>
        </a:p>
      </dgm:t>
    </dgm:pt>
    <dgm:pt modelId="{22841BC7-CD1F-4CB8-8EE1-343EFB9E45E4}" type="pres">
      <dgm:prSet presAssocID="{1C250EEB-14B8-4D77-A07C-A90534E36886}" presName="sibTrans" presStyleCnt="0"/>
      <dgm:spPr/>
    </dgm:pt>
    <dgm:pt modelId="{63CEDE88-52AB-42FE-A1D4-58FF715EA39B}" type="pres">
      <dgm:prSet presAssocID="{9BCD645B-08F8-4DDC-8FA5-A76062AB8D5D}" presName="textNode" presStyleLbl="node1" presStyleIdx="1" presStyleCnt="6" custScaleX="53907">
        <dgm:presLayoutVars>
          <dgm:bulletEnabled val="1"/>
        </dgm:presLayoutVars>
      </dgm:prSet>
      <dgm:spPr/>
      <dgm:t>
        <a:bodyPr/>
        <a:lstStyle/>
        <a:p>
          <a:endParaRPr lang="zh-CN" altLang="en-US"/>
        </a:p>
      </dgm:t>
    </dgm:pt>
    <dgm:pt modelId="{07FFF804-B6AF-4179-A4F7-3E343EF1FDBD}" type="pres">
      <dgm:prSet presAssocID="{738CB96C-675C-4D9B-8E63-8522E142DC46}" presName="sibTrans" presStyleCnt="0"/>
      <dgm:spPr/>
    </dgm:pt>
    <dgm:pt modelId="{DFE0869D-7C89-4DB1-85D0-CADFBFD80711}" type="pres">
      <dgm:prSet presAssocID="{3AD0D187-A6C5-40D5-9C0C-DB66155D5F48}" presName="textNode" presStyleLbl="node1" presStyleIdx="2" presStyleCnt="6" custScaleX="70331">
        <dgm:presLayoutVars>
          <dgm:bulletEnabled val="1"/>
        </dgm:presLayoutVars>
      </dgm:prSet>
      <dgm:spPr/>
      <dgm:t>
        <a:bodyPr/>
        <a:lstStyle/>
        <a:p>
          <a:endParaRPr lang="zh-CN" altLang="en-US"/>
        </a:p>
      </dgm:t>
    </dgm:pt>
    <dgm:pt modelId="{CB69B4E3-A282-4797-8476-86268D9CFAB4}" type="pres">
      <dgm:prSet presAssocID="{DB0C6828-9E4A-49D7-818B-E41CDD50312F}" presName="sibTrans" presStyleCnt="0"/>
      <dgm:spPr/>
    </dgm:pt>
    <dgm:pt modelId="{10C5C946-6493-419C-9D91-8BC220B49AD7}" type="pres">
      <dgm:prSet presAssocID="{8CB031F9-CA0A-4D8E-8899-37A9D8C42FE6}" presName="textNode" presStyleLbl="node1" presStyleIdx="3" presStyleCnt="6" custScaleX="73084">
        <dgm:presLayoutVars>
          <dgm:bulletEnabled val="1"/>
        </dgm:presLayoutVars>
      </dgm:prSet>
      <dgm:spPr/>
      <dgm:t>
        <a:bodyPr/>
        <a:lstStyle/>
        <a:p>
          <a:endParaRPr lang="zh-CN" altLang="en-US"/>
        </a:p>
      </dgm:t>
    </dgm:pt>
    <dgm:pt modelId="{CF3CE6A5-BC1C-47EB-98CF-B62E228F7F90}" type="pres">
      <dgm:prSet presAssocID="{96E55B71-1B3C-4FF9-90E7-D57A1CE53E81}" presName="sibTrans" presStyleCnt="0"/>
      <dgm:spPr/>
    </dgm:pt>
    <dgm:pt modelId="{13E3D3D3-B527-47D1-A13B-66E77064EC87}" type="pres">
      <dgm:prSet presAssocID="{1BEB4721-01AF-4FCC-994E-531E73BA8463}" presName="textNode" presStyleLbl="node1" presStyleIdx="4" presStyleCnt="6" custScaleX="64489">
        <dgm:presLayoutVars>
          <dgm:bulletEnabled val="1"/>
        </dgm:presLayoutVars>
      </dgm:prSet>
      <dgm:spPr/>
      <dgm:t>
        <a:bodyPr/>
        <a:lstStyle/>
        <a:p>
          <a:endParaRPr lang="zh-CN" altLang="en-US"/>
        </a:p>
      </dgm:t>
    </dgm:pt>
    <dgm:pt modelId="{3164E147-7B4B-4E99-9E5F-30FF951A38A1}" type="pres">
      <dgm:prSet presAssocID="{C9B2E356-8786-46A1-A858-0DBC3B5C90E4}" presName="sibTrans" presStyleCnt="0"/>
      <dgm:spPr/>
    </dgm:pt>
    <dgm:pt modelId="{68456A2C-8CF8-4793-A08F-8A84F5DE640B}" type="pres">
      <dgm:prSet presAssocID="{18B495EA-E1A4-480F-95E7-57FE6C22B769}" presName="textNode" presStyleLbl="node1" presStyleIdx="5" presStyleCnt="6" custScaleX="107352">
        <dgm:presLayoutVars>
          <dgm:bulletEnabled val="1"/>
        </dgm:presLayoutVars>
      </dgm:prSet>
      <dgm:spPr/>
      <dgm:t>
        <a:bodyPr/>
        <a:lstStyle/>
        <a:p>
          <a:endParaRPr lang="zh-CN" altLang="en-US"/>
        </a:p>
      </dgm:t>
    </dgm:pt>
  </dgm:ptLst>
  <dgm:cxnLst>
    <dgm:cxn modelId="{23FDD44F-60AD-446C-9BF6-F8818A099858}" srcId="{DCDE256A-044E-46E5-8A72-756F80E07EAC}" destId="{976DF274-152C-49C7-9586-E8959B3928A7}" srcOrd="0" destOrd="0" parTransId="{8BC2EA93-6D36-40E4-8F29-E7ACC903CB12}" sibTransId="{1C250EEB-14B8-4D77-A07C-A90534E36886}"/>
    <dgm:cxn modelId="{5AA974EA-30FE-4319-A6BA-3F7222C5D354}" srcId="{DCDE256A-044E-46E5-8A72-756F80E07EAC}" destId="{3AD0D187-A6C5-40D5-9C0C-DB66155D5F48}" srcOrd="2" destOrd="0" parTransId="{894E177B-DD19-4D92-B6D9-113BCD2E28D2}" sibTransId="{DB0C6828-9E4A-49D7-818B-E41CDD50312F}"/>
    <dgm:cxn modelId="{C1D04D8F-F841-432D-A448-55CAFB69ABDE}" srcId="{DCDE256A-044E-46E5-8A72-756F80E07EAC}" destId="{18B495EA-E1A4-480F-95E7-57FE6C22B769}" srcOrd="5" destOrd="0" parTransId="{3BBDF472-5C6F-4F86-A2D4-E9633619BF8F}" sibTransId="{FE4B62F5-8B5A-40DB-8847-C488523E00D7}"/>
    <dgm:cxn modelId="{F175EA30-6261-4087-9843-81F08430C796}" type="presOf" srcId="{18B495EA-E1A4-480F-95E7-57FE6C22B769}" destId="{68456A2C-8CF8-4793-A08F-8A84F5DE640B}" srcOrd="0" destOrd="0" presId="urn:microsoft.com/office/officeart/2005/8/layout/hProcess9"/>
    <dgm:cxn modelId="{F2B949F0-56A1-4E92-ACA2-D44B902F319A}" type="presOf" srcId="{8CB031F9-CA0A-4D8E-8899-37A9D8C42FE6}" destId="{10C5C946-6493-419C-9D91-8BC220B49AD7}" srcOrd="0" destOrd="0" presId="urn:microsoft.com/office/officeart/2005/8/layout/hProcess9"/>
    <dgm:cxn modelId="{4E81AF2C-A7CA-4940-80A4-FE97ED20D9FC}" type="presOf" srcId="{1BEB4721-01AF-4FCC-994E-531E73BA8463}" destId="{13E3D3D3-B527-47D1-A13B-66E77064EC87}" srcOrd="0" destOrd="0" presId="urn:microsoft.com/office/officeart/2005/8/layout/hProcess9"/>
    <dgm:cxn modelId="{58D053BA-0EC6-4AFB-9889-9F57679316E7}" srcId="{DCDE256A-044E-46E5-8A72-756F80E07EAC}" destId="{1BEB4721-01AF-4FCC-994E-531E73BA8463}" srcOrd="4" destOrd="0" parTransId="{4F404567-BBB6-4D66-B574-B195BD4690D3}" sibTransId="{C9B2E356-8786-46A1-A858-0DBC3B5C90E4}"/>
    <dgm:cxn modelId="{70D8A8AE-DA46-4C53-BFA3-5BED44DE30DE}" type="presOf" srcId="{976DF274-152C-49C7-9586-E8959B3928A7}" destId="{D96191FD-94D1-4CD4-9F65-909B0909C7B9}" srcOrd="0" destOrd="0" presId="urn:microsoft.com/office/officeart/2005/8/layout/hProcess9"/>
    <dgm:cxn modelId="{E9731CBF-3458-48B6-A5B4-4F7736574D14}" srcId="{DCDE256A-044E-46E5-8A72-756F80E07EAC}" destId="{9BCD645B-08F8-4DDC-8FA5-A76062AB8D5D}" srcOrd="1" destOrd="0" parTransId="{F58F52D6-4123-48E1-9000-2C2493305E8A}" sibTransId="{738CB96C-675C-4D9B-8E63-8522E142DC46}"/>
    <dgm:cxn modelId="{86CD8110-BBF5-4EA8-B5A8-BAE1728A71FC}" type="presOf" srcId="{DCDE256A-044E-46E5-8A72-756F80E07EAC}" destId="{B5CAAD06-6188-4453-9874-243C6E70076B}" srcOrd="0" destOrd="0" presId="urn:microsoft.com/office/officeart/2005/8/layout/hProcess9"/>
    <dgm:cxn modelId="{85E99D03-D105-4702-AA8E-75B23F1EAFEA}" type="presOf" srcId="{9BCD645B-08F8-4DDC-8FA5-A76062AB8D5D}" destId="{63CEDE88-52AB-42FE-A1D4-58FF715EA39B}" srcOrd="0" destOrd="0" presId="urn:microsoft.com/office/officeart/2005/8/layout/hProcess9"/>
    <dgm:cxn modelId="{8F5BE920-D3C0-4561-A39B-8E1E4F50A51D}" type="presOf" srcId="{3AD0D187-A6C5-40D5-9C0C-DB66155D5F48}" destId="{DFE0869D-7C89-4DB1-85D0-CADFBFD80711}" srcOrd="0" destOrd="0" presId="urn:microsoft.com/office/officeart/2005/8/layout/hProcess9"/>
    <dgm:cxn modelId="{FD6BC256-CC00-40C6-8A71-B3EF9A12CDE2}" srcId="{DCDE256A-044E-46E5-8A72-756F80E07EAC}" destId="{8CB031F9-CA0A-4D8E-8899-37A9D8C42FE6}" srcOrd="3" destOrd="0" parTransId="{11758607-6A1B-4FC4-A8A8-916929636797}" sibTransId="{96E55B71-1B3C-4FF9-90E7-D57A1CE53E81}"/>
    <dgm:cxn modelId="{B2EDAA57-0771-4C71-ADE7-EB0C50CF6AF1}" type="presParOf" srcId="{B5CAAD06-6188-4453-9874-243C6E70076B}" destId="{58C10D6D-4F14-43A3-BFAA-18F25AFE6BC0}" srcOrd="0" destOrd="0" presId="urn:microsoft.com/office/officeart/2005/8/layout/hProcess9"/>
    <dgm:cxn modelId="{E62CC60F-A243-45F7-B1BD-55C18E03D534}" type="presParOf" srcId="{B5CAAD06-6188-4453-9874-243C6E70076B}" destId="{B5BAC929-EC2C-4CC8-AB7E-5BA6F1E891BE}" srcOrd="1" destOrd="0" presId="urn:microsoft.com/office/officeart/2005/8/layout/hProcess9"/>
    <dgm:cxn modelId="{A86721B9-69A4-40B4-996F-72D779D5C2C9}" type="presParOf" srcId="{B5BAC929-EC2C-4CC8-AB7E-5BA6F1E891BE}" destId="{D96191FD-94D1-4CD4-9F65-909B0909C7B9}" srcOrd="0" destOrd="0" presId="urn:microsoft.com/office/officeart/2005/8/layout/hProcess9"/>
    <dgm:cxn modelId="{0B5A5793-604D-4F68-B2B7-84B225254140}" type="presParOf" srcId="{B5BAC929-EC2C-4CC8-AB7E-5BA6F1E891BE}" destId="{22841BC7-CD1F-4CB8-8EE1-343EFB9E45E4}" srcOrd="1" destOrd="0" presId="urn:microsoft.com/office/officeart/2005/8/layout/hProcess9"/>
    <dgm:cxn modelId="{6CB5021C-8C60-407C-9E1C-5434F7AF96AB}" type="presParOf" srcId="{B5BAC929-EC2C-4CC8-AB7E-5BA6F1E891BE}" destId="{63CEDE88-52AB-42FE-A1D4-58FF715EA39B}" srcOrd="2" destOrd="0" presId="urn:microsoft.com/office/officeart/2005/8/layout/hProcess9"/>
    <dgm:cxn modelId="{73753CC0-769E-4AEF-84C5-39F513F6D20E}" type="presParOf" srcId="{B5BAC929-EC2C-4CC8-AB7E-5BA6F1E891BE}" destId="{07FFF804-B6AF-4179-A4F7-3E343EF1FDBD}" srcOrd="3" destOrd="0" presId="urn:microsoft.com/office/officeart/2005/8/layout/hProcess9"/>
    <dgm:cxn modelId="{45C1A34E-4833-454E-A46C-A17EDA207889}" type="presParOf" srcId="{B5BAC929-EC2C-4CC8-AB7E-5BA6F1E891BE}" destId="{DFE0869D-7C89-4DB1-85D0-CADFBFD80711}" srcOrd="4" destOrd="0" presId="urn:microsoft.com/office/officeart/2005/8/layout/hProcess9"/>
    <dgm:cxn modelId="{CD1FE9ED-F4C4-48DC-9AE7-2883FC7230A2}" type="presParOf" srcId="{B5BAC929-EC2C-4CC8-AB7E-5BA6F1E891BE}" destId="{CB69B4E3-A282-4797-8476-86268D9CFAB4}" srcOrd="5" destOrd="0" presId="urn:microsoft.com/office/officeart/2005/8/layout/hProcess9"/>
    <dgm:cxn modelId="{24802842-2816-4D0D-8AB3-52446F63E3D2}" type="presParOf" srcId="{B5BAC929-EC2C-4CC8-AB7E-5BA6F1E891BE}" destId="{10C5C946-6493-419C-9D91-8BC220B49AD7}" srcOrd="6" destOrd="0" presId="urn:microsoft.com/office/officeart/2005/8/layout/hProcess9"/>
    <dgm:cxn modelId="{29BF2919-3A5E-4916-B296-00107A41A638}" type="presParOf" srcId="{B5BAC929-EC2C-4CC8-AB7E-5BA6F1E891BE}" destId="{CF3CE6A5-BC1C-47EB-98CF-B62E228F7F90}" srcOrd="7" destOrd="0" presId="urn:microsoft.com/office/officeart/2005/8/layout/hProcess9"/>
    <dgm:cxn modelId="{A0CFC429-F05F-41F3-8E1E-8158708E0C4A}" type="presParOf" srcId="{B5BAC929-EC2C-4CC8-AB7E-5BA6F1E891BE}" destId="{13E3D3D3-B527-47D1-A13B-66E77064EC87}" srcOrd="8" destOrd="0" presId="urn:microsoft.com/office/officeart/2005/8/layout/hProcess9"/>
    <dgm:cxn modelId="{A602CA75-755E-4F5F-BD0F-D6CC23A0B2D5}" type="presParOf" srcId="{B5BAC929-EC2C-4CC8-AB7E-5BA6F1E891BE}" destId="{3164E147-7B4B-4E99-9E5F-30FF951A38A1}" srcOrd="9" destOrd="0" presId="urn:microsoft.com/office/officeart/2005/8/layout/hProcess9"/>
    <dgm:cxn modelId="{CFCC2729-26E1-4C20-8BB9-ECD8375C1686}" type="presParOf" srcId="{B5BAC929-EC2C-4CC8-AB7E-5BA6F1E891BE}" destId="{68456A2C-8CF8-4793-A08F-8A84F5DE640B}"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5F785F-2212-45C4-AA75-4E4A17FA6C8E}" type="doc">
      <dgm:prSet loTypeId="urn:microsoft.com/office/officeart/2005/8/layout/cycle1" loCatId="cycle" qsTypeId="urn:microsoft.com/office/officeart/2005/8/quickstyle/simple1" qsCatId="simple" csTypeId="urn:microsoft.com/office/officeart/2005/8/colors/colorful1" csCatId="colorful" phldr="1"/>
      <dgm:spPr/>
      <dgm:t>
        <a:bodyPr/>
        <a:lstStyle/>
        <a:p>
          <a:endParaRPr lang="zh-CN" altLang="en-US"/>
        </a:p>
      </dgm:t>
    </dgm:pt>
    <dgm:pt modelId="{CF58609F-2979-4EF8-AC12-83250E0385DB}">
      <dgm:prSet phldrT="[文本]" custT="1"/>
      <dgm:spPr/>
      <dgm:t>
        <a:bodyPr/>
        <a:lstStyle/>
        <a:p>
          <a:r>
            <a:rPr lang="en-US" altLang="zh-CN" sz="1800" dirty="0" smtClean="0">
              <a:latin typeface="Times New Roman" pitchFamily="18" charset="0"/>
              <a:cs typeface="Times New Roman" pitchFamily="18" charset="0"/>
            </a:rPr>
            <a:t>Main application</a:t>
          </a:r>
          <a:endParaRPr lang="zh-CN" altLang="en-US" sz="1800" dirty="0">
            <a:latin typeface="Times New Roman" pitchFamily="18" charset="0"/>
            <a:cs typeface="Times New Roman" pitchFamily="18" charset="0"/>
          </a:endParaRPr>
        </a:p>
      </dgm:t>
    </dgm:pt>
    <dgm:pt modelId="{A52BA2F0-75BC-4831-8017-699E8C79F06F}" type="parTrans" cxnId="{9030F227-1A1D-43D5-886B-E9236458B8CC}">
      <dgm:prSet/>
      <dgm:spPr/>
      <dgm:t>
        <a:bodyPr/>
        <a:lstStyle/>
        <a:p>
          <a:endParaRPr lang="zh-CN" altLang="en-US"/>
        </a:p>
      </dgm:t>
    </dgm:pt>
    <dgm:pt modelId="{7BE04C71-37FE-419A-85CA-68CF8353D15B}" type="sibTrans" cxnId="{9030F227-1A1D-43D5-886B-E9236458B8CC}">
      <dgm:prSet/>
      <dgm:spPr/>
      <dgm:t>
        <a:bodyPr/>
        <a:lstStyle/>
        <a:p>
          <a:endParaRPr lang="zh-CN" altLang="en-US"/>
        </a:p>
      </dgm:t>
    </dgm:pt>
    <dgm:pt modelId="{7EF0C800-C4D6-4B4B-8A0F-D2CF74F1A9B8}">
      <dgm:prSet phldrT="[文本]" custT="1"/>
      <dgm:spPr/>
      <dgm:t>
        <a:bodyPr/>
        <a:lstStyle/>
        <a:p>
          <a:r>
            <a:rPr lang="en-US" altLang="zh-CN" sz="1800" dirty="0" smtClean="0">
              <a:latin typeface="Arial" pitchFamily="34" charset="0"/>
              <a:cs typeface="Arial" pitchFamily="34" charset="0"/>
            </a:rPr>
            <a:t>Terminal Manager</a:t>
          </a:r>
          <a:endParaRPr lang="zh-CN" altLang="en-US" sz="1800" dirty="0">
            <a:latin typeface="Arial" pitchFamily="34" charset="0"/>
            <a:cs typeface="Arial" pitchFamily="34" charset="0"/>
          </a:endParaRPr>
        </a:p>
      </dgm:t>
    </dgm:pt>
    <dgm:pt modelId="{6AD9387E-D1C9-4A01-A23A-11885F193A54}" type="parTrans" cxnId="{9BB9BCBA-9928-49D1-98D7-0B68F6819994}">
      <dgm:prSet/>
      <dgm:spPr/>
      <dgm:t>
        <a:bodyPr/>
        <a:lstStyle/>
        <a:p>
          <a:endParaRPr lang="zh-CN" altLang="en-US"/>
        </a:p>
      </dgm:t>
    </dgm:pt>
    <dgm:pt modelId="{FE588D94-791D-4AF2-A6E7-9CA1C88EA5A2}" type="sibTrans" cxnId="{9BB9BCBA-9928-49D1-98D7-0B68F6819994}">
      <dgm:prSet/>
      <dgm:spPr/>
      <dgm:t>
        <a:bodyPr/>
        <a:lstStyle/>
        <a:p>
          <a:endParaRPr lang="zh-CN" altLang="en-US"/>
        </a:p>
      </dgm:t>
    </dgm:pt>
    <dgm:pt modelId="{A95CAC5A-2256-4CDC-B7BC-409F336B6C15}">
      <dgm:prSet phldrT="[文本]" custT="1"/>
      <dgm:spPr/>
      <dgm:t>
        <a:bodyPr/>
        <a:lstStyle/>
        <a:p>
          <a:r>
            <a:rPr lang="en-US" altLang="zh-CN" sz="1800" dirty="0" smtClean="0">
              <a:latin typeface="Arial" pitchFamily="34" charset="0"/>
              <a:cs typeface="Arial" pitchFamily="34" charset="0"/>
            </a:rPr>
            <a:t>Switcher</a:t>
          </a:r>
          <a:endParaRPr lang="zh-CN" altLang="en-US" sz="1800" dirty="0">
            <a:latin typeface="Arial" pitchFamily="34" charset="0"/>
            <a:cs typeface="Arial" pitchFamily="34" charset="0"/>
          </a:endParaRPr>
        </a:p>
      </dgm:t>
    </dgm:pt>
    <dgm:pt modelId="{AA61DE99-B6AA-432E-8200-673F9557FC74}" type="parTrans" cxnId="{7DB3442F-EF67-4147-942D-B5F1714D6544}">
      <dgm:prSet/>
      <dgm:spPr/>
      <dgm:t>
        <a:bodyPr/>
        <a:lstStyle/>
        <a:p>
          <a:endParaRPr lang="zh-CN" altLang="en-US"/>
        </a:p>
      </dgm:t>
    </dgm:pt>
    <dgm:pt modelId="{52301717-3500-446D-BBCA-A439234A6ED0}" type="sibTrans" cxnId="{7DB3442F-EF67-4147-942D-B5F1714D6544}">
      <dgm:prSet/>
      <dgm:spPr/>
      <dgm:t>
        <a:bodyPr/>
        <a:lstStyle/>
        <a:p>
          <a:endParaRPr lang="zh-CN" altLang="en-US"/>
        </a:p>
      </dgm:t>
    </dgm:pt>
    <dgm:pt modelId="{DE010B67-9780-46C6-8947-28EFD3B5176F}">
      <dgm:prSet phldrT="[文本]" custT="1"/>
      <dgm:spPr/>
      <dgm:t>
        <a:bodyPr/>
        <a:lstStyle/>
        <a:p>
          <a:r>
            <a:rPr lang="en-US" altLang="zh-CN" sz="1800" dirty="0" smtClean="0">
              <a:latin typeface="Times New Roman" pitchFamily="18" charset="0"/>
              <a:cs typeface="Times New Roman" pitchFamily="18" charset="0"/>
            </a:rPr>
            <a:t>Switcher</a:t>
          </a:r>
          <a:endParaRPr lang="zh-CN" altLang="en-US" sz="1800" dirty="0">
            <a:latin typeface="Times New Roman" pitchFamily="18" charset="0"/>
            <a:cs typeface="Times New Roman" pitchFamily="18" charset="0"/>
          </a:endParaRPr>
        </a:p>
      </dgm:t>
    </dgm:pt>
    <dgm:pt modelId="{B97B546D-EB70-4E22-AACA-830DF890D6FC}" type="parTrans" cxnId="{19325ABE-1B93-4D49-B3AE-9A060DA88404}">
      <dgm:prSet/>
      <dgm:spPr/>
      <dgm:t>
        <a:bodyPr/>
        <a:lstStyle/>
        <a:p>
          <a:endParaRPr lang="zh-CN" altLang="en-US"/>
        </a:p>
      </dgm:t>
    </dgm:pt>
    <dgm:pt modelId="{2C6ABF25-7F32-4D61-AFAD-58B3800A5AE4}" type="sibTrans" cxnId="{19325ABE-1B93-4D49-B3AE-9A060DA88404}">
      <dgm:prSet/>
      <dgm:spPr/>
      <dgm:t>
        <a:bodyPr/>
        <a:lstStyle/>
        <a:p>
          <a:endParaRPr lang="zh-CN" altLang="en-US"/>
        </a:p>
      </dgm:t>
    </dgm:pt>
    <dgm:pt modelId="{492B169F-D396-4E4C-87B3-E65C2558383D}" type="pres">
      <dgm:prSet presAssocID="{4A5F785F-2212-45C4-AA75-4E4A17FA6C8E}" presName="cycle" presStyleCnt="0">
        <dgm:presLayoutVars>
          <dgm:dir/>
          <dgm:resizeHandles val="exact"/>
        </dgm:presLayoutVars>
      </dgm:prSet>
      <dgm:spPr/>
      <dgm:t>
        <a:bodyPr/>
        <a:lstStyle/>
        <a:p>
          <a:endParaRPr lang="zh-CN" altLang="en-US"/>
        </a:p>
      </dgm:t>
    </dgm:pt>
    <dgm:pt modelId="{04D0117A-0691-4ADC-9ADE-2448B404E7DA}" type="pres">
      <dgm:prSet presAssocID="{CF58609F-2979-4EF8-AC12-83250E0385DB}" presName="dummy" presStyleCnt="0"/>
      <dgm:spPr/>
      <dgm:t>
        <a:bodyPr/>
        <a:lstStyle/>
        <a:p>
          <a:endParaRPr lang="zh-CN" altLang="en-US"/>
        </a:p>
      </dgm:t>
    </dgm:pt>
    <dgm:pt modelId="{33D3586E-80BB-40BB-9A52-40D6A7EA0A7C}" type="pres">
      <dgm:prSet presAssocID="{CF58609F-2979-4EF8-AC12-83250E0385DB}" presName="node" presStyleLbl="revTx" presStyleIdx="0" presStyleCnt="4">
        <dgm:presLayoutVars>
          <dgm:bulletEnabled val="1"/>
        </dgm:presLayoutVars>
      </dgm:prSet>
      <dgm:spPr/>
      <dgm:t>
        <a:bodyPr/>
        <a:lstStyle/>
        <a:p>
          <a:endParaRPr lang="zh-CN" altLang="en-US"/>
        </a:p>
      </dgm:t>
    </dgm:pt>
    <dgm:pt modelId="{986F1783-A153-4F08-B997-14A30A7D434C}" type="pres">
      <dgm:prSet presAssocID="{7BE04C71-37FE-419A-85CA-68CF8353D15B}" presName="sibTrans" presStyleLbl="node1" presStyleIdx="0" presStyleCnt="4"/>
      <dgm:spPr/>
      <dgm:t>
        <a:bodyPr/>
        <a:lstStyle/>
        <a:p>
          <a:endParaRPr lang="zh-CN" altLang="en-US"/>
        </a:p>
      </dgm:t>
    </dgm:pt>
    <dgm:pt modelId="{777D3230-50B3-45D9-9946-E3271F2158FC}" type="pres">
      <dgm:prSet presAssocID="{A95CAC5A-2256-4CDC-B7BC-409F336B6C15}" presName="dummy" presStyleCnt="0"/>
      <dgm:spPr/>
      <dgm:t>
        <a:bodyPr/>
        <a:lstStyle/>
        <a:p>
          <a:endParaRPr lang="zh-CN" altLang="en-US"/>
        </a:p>
      </dgm:t>
    </dgm:pt>
    <dgm:pt modelId="{F2DD2C6D-36D9-4F3C-BA5E-C3F7066D9EF6}" type="pres">
      <dgm:prSet presAssocID="{A95CAC5A-2256-4CDC-B7BC-409F336B6C15}" presName="node" presStyleLbl="revTx" presStyleIdx="1" presStyleCnt="4">
        <dgm:presLayoutVars>
          <dgm:bulletEnabled val="1"/>
        </dgm:presLayoutVars>
      </dgm:prSet>
      <dgm:spPr/>
      <dgm:t>
        <a:bodyPr/>
        <a:lstStyle/>
        <a:p>
          <a:endParaRPr lang="zh-CN" altLang="en-US"/>
        </a:p>
      </dgm:t>
    </dgm:pt>
    <dgm:pt modelId="{EE01E4F3-1FB9-4DBA-8F3C-3DE62EEBC382}" type="pres">
      <dgm:prSet presAssocID="{52301717-3500-446D-BBCA-A439234A6ED0}" presName="sibTrans" presStyleLbl="node1" presStyleIdx="1" presStyleCnt="4"/>
      <dgm:spPr/>
      <dgm:t>
        <a:bodyPr/>
        <a:lstStyle/>
        <a:p>
          <a:endParaRPr lang="zh-CN" altLang="en-US"/>
        </a:p>
      </dgm:t>
    </dgm:pt>
    <dgm:pt modelId="{F1BBB91A-06E6-4252-8735-D7D257048D97}" type="pres">
      <dgm:prSet presAssocID="{7EF0C800-C4D6-4B4B-8A0F-D2CF74F1A9B8}" presName="dummy" presStyleCnt="0"/>
      <dgm:spPr/>
      <dgm:t>
        <a:bodyPr/>
        <a:lstStyle/>
        <a:p>
          <a:endParaRPr lang="zh-CN" altLang="en-US"/>
        </a:p>
      </dgm:t>
    </dgm:pt>
    <dgm:pt modelId="{F6B12BC2-1318-4FC9-A57D-BD3AD10ADA79}" type="pres">
      <dgm:prSet presAssocID="{7EF0C800-C4D6-4B4B-8A0F-D2CF74F1A9B8}" presName="node" presStyleLbl="revTx" presStyleIdx="2" presStyleCnt="4">
        <dgm:presLayoutVars>
          <dgm:bulletEnabled val="1"/>
        </dgm:presLayoutVars>
      </dgm:prSet>
      <dgm:spPr/>
      <dgm:t>
        <a:bodyPr/>
        <a:lstStyle/>
        <a:p>
          <a:endParaRPr lang="zh-CN" altLang="en-US"/>
        </a:p>
      </dgm:t>
    </dgm:pt>
    <dgm:pt modelId="{737B087F-4294-4E10-BE30-5A989ADCC7A1}" type="pres">
      <dgm:prSet presAssocID="{FE588D94-791D-4AF2-A6E7-9CA1C88EA5A2}" presName="sibTrans" presStyleLbl="node1" presStyleIdx="2" presStyleCnt="4"/>
      <dgm:spPr/>
      <dgm:t>
        <a:bodyPr/>
        <a:lstStyle/>
        <a:p>
          <a:endParaRPr lang="zh-CN" altLang="en-US"/>
        </a:p>
      </dgm:t>
    </dgm:pt>
    <dgm:pt modelId="{C593C284-1A58-4A20-B9C5-307F76CB6704}" type="pres">
      <dgm:prSet presAssocID="{DE010B67-9780-46C6-8947-28EFD3B5176F}" presName="dummy" presStyleCnt="0"/>
      <dgm:spPr/>
      <dgm:t>
        <a:bodyPr/>
        <a:lstStyle/>
        <a:p>
          <a:endParaRPr lang="zh-CN" altLang="en-US"/>
        </a:p>
      </dgm:t>
    </dgm:pt>
    <dgm:pt modelId="{BC4ACBE8-E72F-408B-AE3C-DE8E94AE9D31}" type="pres">
      <dgm:prSet presAssocID="{DE010B67-9780-46C6-8947-28EFD3B5176F}" presName="node" presStyleLbl="revTx" presStyleIdx="3" presStyleCnt="4">
        <dgm:presLayoutVars>
          <dgm:bulletEnabled val="1"/>
        </dgm:presLayoutVars>
      </dgm:prSet>
      <dgm:spPr/>
      <dgm:t>
        <a:bodyPr/>
        <a:lstStyle/>
        <a:p>
          <a:endParaRPr lang="zh-CN" altLang="en-US"/>
        </a:p>
      </dgm:t>
    </dgm:pt>
    <dgm:pt modelId="{5E5ABA3C-F6F6-4D3B-9611-57E535043E9E}" type="pres">
      <dgm:prSet presAssocID="{2C6ABF25-7F32-4D61-AFAD-58B3800A5AE4}" presName="sibTrans" presStyleLbl="node1" presStyleIdx="3" presStyleCnt="4"/>
      <dgm:spPr/>
      <dgm:t>
        <a:bodyPr/>
        <a:lstStyle/>
        <a:p>
          <a:endParaRPr lang="zh-CN" altLang="en-US"/>
        </a:p>
      </dgm:t>
    </dgm:pt>
  </dgm:ptLst>
  <dgm:cxnLst>
    <dgm:cxn modelId="{0B54BD2D-758A-42B2-87BD-2E9158C08565}" type="presOf" srcId="{FE588D94-791D-4AF2-A6E7-9CA1C88EA5A2}" destId="{737B087F-4294-4E10-BE30-5A989ADCC7A1}" srcOrd="0" destOrd="0" presId="urn:microsoft.com/office/officeart/2005/8/layout/cycle1"/>
    <dgm:cxn modelId="{85DAB681-10E3-40E2-BDEE-AC5D64477001}" type="presOf" srcId="{CF58609F-2979-4EF8-AC12-83250E0385DB}" destId="{33D3586E-80BB-40BB-9A52-40D6A7EA0A7C}" srcOrd="0" destOrd="0" presId="urn:microsoft.com/office/officeart/2005/8/layout/cycle1"/>
    <dgm:cxn modelId="{19325ABE-1B93-4D49-B3AE-9A060DA88404}" srcId="{4A5F785F-2212-45C4-AA75-4E4A17FA6C8E}" destId="{DE010B67-9780-46C6-8947-28EFD3B5176F}" srcOrd="3" destOrd="0" parTransId="{B97B546D-EB70-4E22-AACA-830DF890D6FC}" sibTransId="{2C6ABF25-7F32-4D61-AFAD-58B3800A5AE4}"/>
    <dgm:cxn modelId="{9030F227-1A1D-43D5-886B-E9236458B8CC}" srcId="{4A5F785F-2212-45C4-AA75-4E4A17FA6C8E}" destId="{CF58609F-2979-4EF8-AC12-83250E0385DB}" srcOrd="0" destOrd="0" parTransId="{A52BA2F0-75BC-4831-8017-699E8C79F06F}" sibTransId="{7BE04C71-37FE-419A-85CA-68CF8353D15B}"/>
    <dgm:cxn modelId="{7DB3442F-EF67-4147-942D-B5F1714D6544}" srcId="{4A5F785F-2212-45C4-AA75-4E4A17FA6C8E}" destId="{A95CAC5A-2256-4CDC-B7BC-409F336B6C15}" srcOrd="1" destOrd="0" parTransId="{AA61DE99-B6AA-432E-8200-673F9557FC74}" sibTransId="{52301717-3500-446D-BBCA-A439234A6ED0}"/>
    <dgm:cxn modelId="{D5E5A1E0-2AEF-4A12-8FF6-C5205809C318}" type="presOf" srcId="{DE010B67-9780-46C6-8947-28EFD3B5176F}" destId="{BC4ACBE8-E72F-408B-AE3C-DE8E94AE9D31}" srcOrd="0" destOrd="0" presId="urn:microsoft.com/office/officeart/2005/8/layout/cycle1"/>
    <dgm:cxn modelId="{E270AB56-CDAB-4A79-B494-C76E898FE3DC}" type="presOf" srcId="{7BE04C71-37FE-419A-85CA-68CF8353D15B}" destId="{986F1783-A153-4F08-B997-14A30A7D434C}" srcOrd="0" destOrd="0" presId="urn:microsoft.com/office/officeart/2005/8/layout/cycle1"/>
    <dgm:cxn modelId="{2BB4529A-C0A4-4105-BC3E-FE731D2FC1BC}" type="presOf" srcId="{2C6ABF25-7F32-4D61-AFAD-58B3800A5AE4}" destId="{5E5ABA3C-F6F6-4D3B-9611-57E535043E9E}" srcOrd="0" destOrd="0" presId="urn:microsoft.com/office/officeart/2005/8/layout/cycle1"/>
    <dgm:cxn modelId="{0676AFFA-6C13-4F07-8714-1BE44B46E14A}" type="presOf" srcId="{4A5F785F-2212-45C4-AA75-4E4A17FA6C8E}" destId="{492B169F-D396-4E4C-87B3-E65C2558383D}" srcOrd="0" destOrd="0" presId="urn:microsoft.com/office/officeart/2005/8/layout/cycle1"/>
    <dgm:cxn modelId="{E5AF7A1A-89C5-4D26-81E4-2F2ED6C1513A}" type="presOf" srcId="{7EF0C800-C4D6-4B4B-8A0F-D2CF74F1A9B8}" destId="{F6B12BC2-1318-4FC9-A57D-BD3AD10ADA79}" srcOrd="0" destOrd="0" presId="urn:microsoft.com/office/officeart/2005/8/layout/cycle1"/>
    <dgm:cxn modelId="{0BE952AE-2A97-4586-868F-EA6827DBBBB1}" type="presOf" srcId="{52301717-3500-446D-BBCA-A439234A6ED0}" destId="{EE01E4F3-1FB9-4DBA-8F3C-3DE62EEBC382}" srcOrd="0" destOrd="0" presId="urn:microsoft.com/office/officeart/2005/8/layout/cycle1"/>
    <dgm:cxn modelId="{CD819805-B030-4D36-B88E-780F0D500E1F}" type="presOf" srcId="{A95CAC5A-2256-4CDC-B7BC-409F336B6C15}" destId="{F2DD2C6D-36D9-4F3C-BA5E-C3F7066D9EF6}" srcOrd="0" destOrd="0" presId="urn:microsoft.com/office/officeart/2005/8/layout/cycle1"/>
    <dgm:cxn modelId="{9BB9BCBA-9928-49D1-98D7-0B68F6819994}" srcId="{4A5F785F-2212-45C4-AA75-4E4A17FA6C8E}" destId="{7EF0C800-C4D6-4B4B-8A0F-D2CF74F1A9B8}" srcOrd="2" destOrd="0" parTransId="{6AD9387E-D1C9-4A01-A23A-11885F193A54}" sibTransId="{FE588D94-791D-4AF2-A6E7-9CA1C88EA5A2}"/>
    <dgm:cxn modelId="{60A0DFF3-7BA6-4A63-9A09-FC0A8949DEEE}" type="presParOf" srcId="{492B169F-D396-4E4C-87B3-E65C2558383D}" destId="{04D0117A-0691-4ADC-9ADE-2448B404E7DA}" srcOrd="0" destOrd="0" presId="urn:microsoft.com/office/officeart/2005/8/layout/cycle1"/>
    <dgm:cxn modelId="{705266D3-6DDF-4657-B4D1-878FD3BCBCFF}" type="presParOf" srcId="{492B169F-D396-4E4C-87B3-E65C2558383D}" destId="{33D3586E-80BB-40BB-9A52-40D6A7EA0A7C}" srcOrd="1" destOrd="0" presId="urn:microsoft.com/office/officeart/2005/8/layout/cycle1"/>
    <dgm:cxn modelId="{596AF6B9-5212-4425-ADF6-6E43FEBAA81C}" type="presParOf" srcId="{492B169F-D396-4E4C-87B3-E65C2558383D}" destId="{986F1783-A153-4F08-B997-14A30A7D434C}" srcOrd="2" destOrd="0" presId="urn:microsoft.com/office/officeart/2005/8/layout/cycle1"/>
    <dgm:cxn modelId="{4312CAD1-039D-48E5-877A-CFD30E86CDF6}" type="presParOf" srcId="{492B169F-D396-4E4C-87B3-E65C2558383D}" destId="{777D3230-50B3-45D9-9946-E3271F2158FC}" srcOrd="3" destOrd="0" presId="urn:microsoft.com/office/officeart/2005/8/layout/cycle1"/>
    <dgm:cxn modelId="{59CDE67B-BB68-404D-89F4-38840CCB5460}" type="presParOf" srcId="{492B169F-D396-4E4C-87B3-E65C2558383D}" destId="{F2DD2C6D-36D9-4F3C-BA5E-C3F7066D9EF6}" srcOrd="4" destOrd="0" presId="urn:microsoft.com/office/officeart/2005/8/layout/cycle1"/>
    <dgm:cxn modelId="{9EB78F94-F7C3-471A-BD43-2B76ACC214B1}" type="presParOf" srcId="{492B169F-D396-4E4C-87B3-E65C2558383D}" destId="{EE01E4F3-1FB9-4DBA-8F3C-3DE62EEBC382}" srcOrd="5" destOrd="0" presId="urn:microsoft.com/office/officeart/2005/8/layout/cycle1"/>
    <dgm:cxn modelId="{FB914D67-4A84-466B-9219-2D41F41669AD}" type="presParOf" srcId="{492B169F-D396-4E4C-87B3-E65C2558383D}" destId="{F1BBB91A-06E6-4252-8735-D7D257048D97}" srcOrd="6" destOrd="0" presId="urn:microsoft.com/office/officeart/2005/8/layout/cycle1"/>
    <dgm:cxn modelId="{E9CF7BD0-C048-42DF-B01F-0E5AAE21F779}" type="presParOf" srcId="{492B169F-D396-4E4C-87B3-E65C2558383D}" destId="{F6B12BC2-1318-4FC9-A57D-BD3AD10ADA79}" srcOrd="7" destOrd="0" presId="urn:microsoft.com/office/officeart/2005/8/layout/cycle1"/>
    <dgm:cxn modelId="{508D3FAB-056D-4CB6-98F5-6F94B20F857E}" type="presParOf" srcId="{492B169F-D396-4E4C-87B3-E65C2558383D}" destId="{737B087F-4294-4E10-BE30-5A989ADCC7A1}" srcOrd="8" destOrd="0" presId="urn:microsoft.com/office/officeart/2005/8/layout/cycle1"/>
    <dgm:cxn modelId="{0912AEA8-BC1A-403E-9F2A-0A3A417119DC}" type="presParOf" srcId="{492B169F-D396-4E4C-87B3-E65C2558383D}" destId="{C593C284-1A58-4A20-B9C5-307F76CB6704}" srcOrd="9" destOrd="0" presId="urn:microsoft.com/office/officeart/2005/8/layout/cycle1"/>
    <dgm:cxn modelId="{FE2347B2-9047-4C45-BB4D-5F746834053C}" type="presParOf" srcId="{492B169F-D396-4E4C-87B3-E65C2558383D}" destId="{BC4ACBE8-E72F-408B-AE3C-DE8E94AE9D31}" srcOrd="10" destOrd="0" presId="urn:microsoft.com/office/officeart/2005/8/layout/cycle1"/>
    <dgm:cxn modelId="{4B5BFA20-39A2-4D65-8F96-83A283828D8E}" type="presParOf" srcId="{492B169F-D396-4E4C-87B3-E65C2558383D}" destId="{5E5ABA3C-F6F6-4D3B-9611-57E535043E9E}" srcOrd="11"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34CEB44-5CC2-4AE5-A004-73EE964A2A6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zh-CN" altLang="en-US"/>
        </a:p>
      </dgm:t>
    </dgm:pt>
    <dgm:pt modelId="{7125B8EC-F498-41C5-A669-7255C6D19197}">
      <dgm:prSet phldrT="[文本]" custT="1"/>
      <dgm:spPr/>
      <dgm:t>
        <a:bodyPr/>
        <a:lstStyle/>
        <a:p>
          <a:r>
            <a:rPr lang="en-US" altLang="zh-CN" sz="1800" b="0" dirty="0" smtClean="0">
              <a:latin typeface="Times New Roman" pitchFamily="18" charset="0"/>
              <a:cs typeface="Times New Roman" pitchFamily="18" charset="0"/>
            </a:rPr>
            <a:t>AIP (Application Installation Package)</a:t>
          </a:r>
          <a:endParaRPr lang="zh-CN" altLang="en-US" sz="1800" b="0" dirty="0">
            <a:latin typeface="Times New Roman" pitchFamily="18" charset="0"/>
            <a:cs typeface="Times New Roman" pitchFamily="18" charset="0"/>
          </a:endParaRPr>
        </a:p>
      </dgm:t>
    </dgm:pt>
    <dgm:pt modelId="{319A2C5D-0CBA-4692-AEA1-E899A5016047}" type="parTrans" cxnId="{5007A5AA-432F-4648-B78F-9DE22A3BDAF1}">
      <dgm:prSet/>
      <dgm:spPr/>
      <dgm:t>
        <a:bodyPr/>
        <a:lstStyle/>
        <a:p>
          <a:endParaRPr lang="zh-CN" altLang="en-US"/>
        </a:p>
      </dgm:t>
    </dgm:pt>
    <dgm:pt modelId="{084F8853-0245-4B51-A93C-5D3F90BC355F}" type="sibTrans" cxnId="{5007A5AA-432F-4648-B78F-9DE22A3BDAF1}">
      <dgm:prSet/>
      <dgm:spPr/>
      <dgm:t>
        <a:bodyPr/>
        <a:lstStyle/>
        <a:p>
          <a:endParaRPr lang="zh-CN" altLang="en-US"/>
        </a:p>
      </dgm:t>
    </dgm:pt>
    <dgm:pt modelId="{575198FE-63DE-40B1-B0D7-B3AA35CD9D78}">
      <dgm:prSet phldrT="[文本]" custT="1"/>
      <dgm:spPr/>
      <dgm:t>
        <a:bodyPr/>
        <a:lstStyle/>
        <a:p>
          <a:r>
            <a:rPr lang="en-US" altLang="zh-CN" sz="1800" dirty="0" smtClean="0">
              <a:latin typeface="Times New Roman" pitchFamily="18" charset="0"/>
              <a:cs typeface="Times New Roman" pitchFamily="18" charset="0"/>
            </a:rPr>
            <a:t>AUP (Application Upgrade Package)</a:t>
          </a:r>
          <a:endParaRPr lang="zh-CN" altLang="en-US" sz="1800" dirty="0">
            <a:latin typeface="Times New Roman" pitchFamily="18" charset="0"/>
            <a:cs typeface="Times New Roman" pitchFamily="18" charset="0"/>
          </a:endParaRPr>
        </a:p>
      </dgm:t>
    </dgm:pt>
    <dgm:pt modelId="{989C7E4E-B3FD-4EC4-87FB-1F8A232B76B3}" type="parTrans" cxnId="{2F5DD1FF-102E-4650-B515-815753722FB0}">
      <dgm:prSet/>
      <dgm:spPr/>
      <dgm:t>
        <a:bodyPr/>
        <a:lstStyle/>
        <a:p>
          <a:endParaRPr lang="zh-CN" altLang="en-US"/>
        </a:p>
      </dgm:t>
    </dgm:pt>
    <dgm:pt modelId="{D3D4DB2C-760A-4278-8540-82B6D08E4631}" type="sibTrans" cxnId="{2F5DD1FF-102E-4650-B515-815753722FB0}">
      <dgm:prSet/>
      <dgm:spPr/>
      <dgm:t>
        <a:bodyPr/>
        <a:lstStyle/>
        <a:p>
          <a:endParaRPr lang="zh-CN" altLang="en-US"/>
        </a:p>
      </dgm:t>
    </dgm:pt>
    <dgm:pt modelId="{B371F7F9-CA15-49F0-9662-3391DAFBA3EC}">
      <dgm:prSet phldrT="[文本]" custT="1"/>
      <dgm:spPr/>
      <dgm:t>
        <a:bodyPr/>
        <a:lstStyle/>
        <a:p>
          <a:r>
            <a:rPr lang="en-US" altLang="zh-CN" sz="1800" dirty="0" smtClean="0">
              <a:latin typeface="Times New Roman" pitchFamily="18" charset="0"/>
              <a:cs typeface="Times New Roman" pitchFamily="18" charset="0"/>
            </a:rPr>
            <a:t>OPT (System optional component package)</a:t>
          </a:r>
        </a:p>
      </dgm:t>
    </dgm:pt>
    <dgm:pt modelId="{5787DAF9-FC98-44F6-8992-346CFCA4EED1}" type="parTrans" cxnId="{E32C19E9-0991-4F1B-AB84-B56F4632E888}">
      <dgm:prSet/>
      <dgm:spPr/>
      <dgm:t>
        <a:bodyPr/>
        <a:lstStyle/>
        <a:p>
          <a:endParaRPr lang="zh-CN" altLang="en-US"/>
        </a:p>
      </dgm:t>
    </dgm:pt>
    <dgm:pt modelId="{375AA853-430B-441E-A8D3-D836651D1140}" type="sibTrans" cxnId="{E32C19E9-0991-4F1B-AB84-B56F4632E888}">
      <dgm:prSet/>
      <dgm:spPr/>
      <dgm:t>
        <a:bodyPr/>
        <a:lstStyle/>
        <a:p>
          <a:endParaRPr lang="zh-CN" altLang="en-US"/>
        </a:p>
      </dgm:t>
    </dgm:pt>
    <dgm:pt modelId="{1C9B7BEC-B5E3-4487-A42A-15C3772E4B4F}">
      <dgm:prSet phldrT="[文本]" custT="1"/>
      <dgm:spPr/>
      <dgm:t>
        <a:bodyPr/>
        <a:lstStyle/>
        <a:p>
          <a:r>
            <a:rPr lang="en-US" altLang="zh-CN" sz="1800" dirty="0" smtClean="0">
              <a:solidFill>
                <a:schemeClr val="tx1"/>
              </a:solidFill>
              <a:latin typeface="Times New Roman" pitchFamily="18" charset="0"/>
              <a:cs typeface="Times New Roman" pitchFamily="18" charset="0"/>
            </a:rPr>
            <a:t>FWP (Module firmware upgrade package)</a:t>
          </a:r>
        </a:p>
      </dgm:t>
    </dgm:pt>
    <dgm:pt modelId="{AEC58E56-557D-4495-8ADC-05B279D18FA4}" type="parTrans" cxnId="{7C01B9F7-34C0-4FB9-A849-DB232749F0F1}">
      <dgm:prSet/>
      <dgm:spPr/>
      <dgm:t>
        <a:bodyPr/>
        <a:lstStyle/>
        <a:p>
          <a:endParaRPr lang="zh-CN" altLang="en-US"/>
        </a:p>
      </dgm:t>
    </dgm:pt>
    <dgm:pt modelId="{B75E103E-D8A3-41FE-A204-2631CE1875AD}" type="sibTrans" cxnId="{7C01B9F7-34C0-4FB9-A849-DB232749F0F1}">
      <dgm:prSet/>
      <dgm:spPr/>
      <dgm:t>
        <a:bodyPr/>
        <a:lstStyle/>
        <a:p>
          <a:endParaRPr lang="zh-CN" altLang="en-US"/>
        </a:p>
      </dgm:t>
    </dgm:pt>
    <dgm:pt modelId="{EF6CA9A3-D517-4273-9162-FA836C00766D}">
      <dgm:prSet phldrT="[文本]" custT="1"/>
      <dgm:spPr/>
      <dgm:t>
        <a:bodyPr/>
        <a:lstStyle/>
        <a:p>
          <a:r>
            <a:rPr lang="en-US" altLang="zh-CN" sz="1400" dirty="0" smtClean="0">
              <a:latin typeface="Arial" pitchFamily="34" charset="0"/>
              <a:ea typeface="宋体" pitchFamily="2" charset="-122"/>
              <a:cs typeface="Arial" pitchFamily="34" charset="0"/>
            </a:rPr>
            <a:t>Zip format, e.g., </a:t>
          </a:r>
          <a:r>
            <a:rPr lang="en-US" altLang="zh-CN" sz="1400" dirty="0" err="1" smtClean="0">
              <a:latin typeface="Arial" pitchFamily="34" charset="0"/>
              <a:ea typeface="宋体" pitchFamily="2" charset="-122"/>
              <a:cs typeface="Arial" pitchFamily="34" charset="0"/>
            </a:rPr>
            <a:t>mainapp.aup</a:t>
          </a:r>
          <a:endParaRPr lang="zh-CN" altLang="en-US" sz="1400" dirty="0">
            <a:latin typeface="Arial" pitchFamily="34" charset="0"/>
            <a:ea typeface="宋体" pitchFamily="2" charset="-122"/>
            <a:cs typeface="Arial" pitchFamily="34" charset="0"/>
          </a:endParaRPr>
        </a:p>
      </dgm:t>
    </dgm:pt>
    <dgm:pt modelId="{088129FC-3891-41B4-8A4E-0F508F20195E}" type="parTrans" cxnId="{978635FB-59FF-43F9-817D-5563E0591C5A}">
      <dgm:prSet/>
      <dgm:spPr/>
      <dgm:t>
        <a:bodyPr/>
        <a:lstStyle/>
        <a:p>
          <a:endParaRPr lang="zh-CN" altLang="en-US"/>
        </a:p>
      </dgm:t>
    </dgm:pt>
    <dgm:pt modelId="{C248606E-A8B1-4B51-8BE6-B7BE2A8A6892}" type="sibTrans" cxnId="{978635FB-59FF-43F9-817D-5563E0591C5A}">
      <dgm:prSet/>
      <dgm:spPr/>
      <dgm:t>
        <a:bodyPr/>
        <a:lstStyle/>
        <a:p>
          <a:endParaRPr lang="zh-CN" altLang="en-US"/>
        </a:p>
      </dgm:t>
    </dgm:pt>
    <dgm:pt modelId="{35D6DC5F-DF1F-433F-85B2-5638886B6633}">
      <dgm:prSet phldrT="[文本]" custT="1"/>
      <dgm:spPr/>
      <dgm:t>
        <a:bodyPr/>
        <a:lstStyle/>
        <a:p>
          <a:r>
            <a:rPr lang="en-US" altLang="zh-CN" sz="1400" dirty="0" smtClean="0">
              <a:latin typeface="Arial" pitchFamily="34" charset="0"/>
              <a:ea typeface="宋体" pitchFamily="2" charset="-122"/>
              <a:cs typeface="Arial" pitchFamily="34" charset="0"/>
            </a:rPr>
            <a:t>The only difference with AIP is that the bin file which is assigned in </a:t>
          </a:r>
          <a:r>
            <a:rPr lang="en-US" altLang="zh-CN" sz="1400" dirty="0" err="1" smtClean="0">
              <a:latin typeface="Arial" pitchFamily="34" charset="0"/>
              <a:ea typeface="宋体" pitchFamily="2" charset="-122"/>
              <a:cs typeface="Arial" pitchFamily="34" charset="0"/>
            </a:rPr>
            <a:t>appinfo</a:t>
          </a:r>
          <a:r>
            <a:rPr lang="en-US" altLang="zh-CN" sz="1400" dirty="0" smtClean="0">
              <a:latin typeface="Arial" pitchFamily="34" charset="0"/>
              <a:ea typeface="宋体" pitchFamily="2" charset="-122"/>
              <a:cs typeface="Arial" pitchFamily="34" charset="0"/>
            </a:rPr>
            <a:t> does not need to be included  in AUP package</a:t>
          </a:r>
          <a:endParaRPr lang="zh-CN" altLang="en-US" sz="1400" dirty="0">
            <a:latin typeface="Arial" pitchFamily="34" charset="0"/>
            <a:ea typeface="宋体" pitchFamily="2" charset="-122"/>
            <a:cs typeface="Arial" pitchFamily="34" charset="0"/>
          </a:endParaRPr>
        </a:p>
      </dgm:t>
    </dgm:pt>
    <dgm:pt modelId="{8801FFE1-D09B-4218-98F8-48388758BF57}" type="parTrans" cxnId="{28E3CC2B-B1BA-4C28-BF6D-4A802ED650FF}">
      <dgm:prSet/>
      <dgm:spPr/>
      <dgm:t>
        <a:bodyPr/>
        <a:lstStyle/>
        <a:p>
          <a:endParaRPr lang="zh-CN" altLang="en-US"/>
        </a:p>
      </dgm:t>
    </dgm:pt>
    <dgm:pt modelId="{5B4AB3B7-DF21-4632-BFEF-DF642A1E9A6D}" type="sibTrans" cxnId="{28E3CC2B-B1BA-4C28-BF6D-4A802ED650FF}">
      <dgm:prSet/>
      <dgm:spPr/>
      <dgm:t>
        <a:bodyPr/>
        <a:lstStyle/>
        <a:p>
          <a:endParaRPr lang="zh-CN" altLang="en-US"/>
        </a:p>
      </dgm:t>
    </dgm:pt>
    <dgm:pt modelId="{38608494-8620-45E1-8F27-A36E60F69CAC}">
      <dgm:prSet phldrT="[文本]" custT="1"/>
      <dgm:spPr/>
      <dgm:t>
        <a:bodyPr/>
        <a:lstStyle/>
        <a:p>
          <a:r>
            <a:rPr lang="en-US" altLang="zh-CN" sz="1400" dirty="0" smtClean="0">
              <a:latin typeface="Arial" pitchFamily="34" charset="0"/>
              <a:ea typeface="宋体" pitchFamily="2" charset="-122"/>
              <a:cs typeface="Arial" pitchFamily="34" charset="0"/>
            </a:rPr>
            <a:t>.tar.gz format, e.g., libbt.tar.gz</a:t>
          </a:r>
        </a:p>
      </dgm:t>
    </dgm:pt>
    <dgm:pt modelId="{B16490F1-EC52-480B-AAB7-A952C1B8A0E0}" type="parTrans" cxnId="{31571B98-C324-4278-93AA-5B217955D474}">
      <dgm:prSet/>
      <dgm:spPr/>
      <dgm:t>
        <a:bodyPr/>
        <a:lstStyle/>
        <a:p>
          <a:endParaRPr lang="zh-CN" altLang="en-US"/>
        </a:p>
      </dgm:t>
    </dgm:pt>
    <dgm:pt modelId="{0ADA7630-5F11-4789-9B8D-C2736E7D8312}" type="sibTrans" cxnId="{31571B98-C324-4278-93AA-5B217955D474}">
      <dgm:prSet/>
      <dgm:spPr/>
      <dgm:t>
        <a:bodyPr/>
        <a:lstStyle/>
        <a:p>
          <a:endParaRPr lang="zh-CN" altLang="en-US"/>
        </a:p>
      </dgm:t>
    </dgm:pt>
    <dgm:pt modelId="{18C644C0-90AC-4862-A742-C49FB4A36D67}">
      <dgm:prSet phldrT="[文本]" custT="1"/>
      <dgm:spPr/>
      <dgm:t>
        <a:bodyPr/>
        <a:lstStyle/>
        <a:p>
          <a:r>
            <a:rPr lang="en-US" altLang="zh-CN" sz="1400" dirty="0" smtClean="0">
              <a:latin typeface="Arial" pitchFamily="34" charset="0"/>
              <a:ea typeface="宋体" pitchFamily="2" charset="-122"/>
              <a:cs typeface="Arial" pitchFamily="34" charset="0"/>
            </a:rPr>
            <a:t>Examples: Bluetooth library, Font, Player, </a:t>
          </a:r>
          <a:r>
            <a:rPr lang="en-US" altLang="zh-CN" sz="1400" dirty="0" err="1" smtClean="0">
              <a:latin typeface="Arial" pitchFamily="34" charset="0"/>
              <a:ea typeface="宋体" pitchFamily="2" charset="-122"/>
              <a:cs typeface="Arial" pitchFamily="34" charset="0"/>
            </a:rPr>
            <a:t>cURL</a:t>
          </a:r>
          <a:r>
            <a:rPr lang="en-US" altLang="zh-CN" sz="1400" dirty="0" smtClean="0">
              <a:latin typeface="Arial" pitchFamily="34" charset="0"/>
              <a:ea typeface="宋体" pitchFamily="2" charset="-122"/>
              <a:cs typeface="Arial" pitchFamily="34" charset="0"/>
            </a:rPr>
            <a:t> library, QR code library, and so on</a:t>
          </a:r>
        </a:p>
      </dgm:t>
    </dgm:pt>
    <dgm:pt modelId="{2FEC53DA-AFD7-457E-AD3E-F8D28916F454}" type="parTrans" cxnId="{09209A58-BBEC-4506-A32C-C76B76B8F070}">
      <dgm:prSet/>
      <dgm:spPr/>
      <dgm:t>
        <a:bodyPr/>
        <a:lstStyle/>
        <a:p>
          <a:endParaRPr lang="zh-CN" altLang="en-US"/>
        </a:p>
      </dgm:t>
    </dgm:pt>
    <dgm:pt modelId="{8C566B26-F9F1-4CF5-AE45-D0D6B2627489}" type="sibTrans" cxnId="{09209A58-BBEC-4506-A32C-C76B76B8F070}">
      <dgm:prSet/>
      <dgm:spPr/>
      <dgm:t>
        <a:bodyPr/>
        <a:lstStyle/>
        <a:p>
          <a:endParaRPr lang="zh-CN" altLang="en-US"/>
        </a:p>
      </dgm:t>
    </dgm:pt>
    <dgm:pt modelId="{966BEBFB-C935-4071-809F-3C3C871C95BE}">
      <dgm:prSet phldrT="[文本]" custT="1"/>
      <dgm:spPr/>
      <dgm:t>
        <a:bodyPr/>
        <a:lstStyle/>
        <a:p>
          <a:r>
            <a:rPr lang="en-US" altLang="zh-CN" sz="1400" dirty="0" smtClean="0">
              <a:solidFill>
                <a:srgbClr val="FF0000"/>
              </a:solidFill>
              <a:latin typeface="Arial" pitchFamily="34" charset="0"/>
              <a:ea typeface="宋体" pitchFamily="2" charset="-122"/>
              <a:cs typeface="Arial" pitchFamily="34" charset="0"/>
            </a:rPr>
            <a:t>Using a new module firmware upgrading </a:t>
          </a:r>
          <a:r>
            <a:rPr lang="en-US" altLang="zh-CN" sz="1400" b="0" dirty="0" smtClean="0">
              <a:solidFill>
                <a:srgbClr val="FF0000"/>
              </a:solidFill>
              <a:latin typeface="Arial" pitchFamily="34" charset="0"/>
              <a:ea typeface="宋体" pitchFamily="2" charset="-122"/>
              <a:cs typeface="Arial" pitchFamily="34" charset="0"/>
            </a:rPr>
            <a:t>mechanism</a:t>
          </a:r>
          <a:endParaRPr lang="en-US" altLang="zh-CN" sz="1400" dirty="0" smtClean="0">
            <a:solidFill>
              <a:srgbClr val="FF0000"/>
            </a:solidFill>
            <a:latin typeface="Arial" pitchFamily="34" charset="0"/>
            <a:ea typeface="宋体" pitchFamily="2" charset="-122"/>
            <a:cs typeface="Arial" pitchFamily="34" charset="0"/>
          </a:endParaRPr>
        </a:p>
      </dgm:t>
    </dgm:pt>
    <dgm:pt modelId="{489C6E95-5316-40D3-8307-715C0D3ACFB9}" type="parTrans" cxnId="{CE97B94C-55D8-4743-B435-4B190B35A88B}">
      <dgm:prSet/>
      <dgm:spPr/>
      <dgm:t>
        <a:bodyPr/>
        <a:lstStyle/>
        <a:p>
          <a:endParaRPr lang="zh-CN" altLang="en-US"/>
        </a:p>
      </dgm:t>
    </dgm:pt>
    <dgm:pt modelId="{9F154F4B-35FC-492F-993E-FC20783107C8}" type="sibTrans" cxnId="{CE97B94C-55D8-4743-B435-4B190B35A88B}">
      <dgm:prSet/>
      <dgm:spPr/>
      <dgm:t>
        <a:bodyPr/>
        <a:lstStyle/>
        <a:p>
          <a:endParaRPr lang="zh-CN" altLang="en-US"/>
        </a:p>
      </dgm:t>
    </dgm:pt>
    <dgm:pt modelId="{61448FBF-D809-461C-B60D-8AC8C91E7902}">
      <dgm:prSet phldrT="[文本]" custT="1"/>
      <dgm:spPr/>
      <dgm:t>
        <a:bodyPr/>
        <a:lstStyle/>
        <a:p>
          <a:r>
            <a:rPr lang="en-US" altLang="zh-CN" sz="1400" dirty="0" smtClean="0">
              <a:latin typeface="Arial" pitchFamily="34" charset="0"/>
              <a:ea typeface="宋体" pitchFamily="2" charset="-122"/>
              <a:cs typeface="Arial" pitchFamily="34" charset="0"/>
            </a:rPr>
            <a:t>Zip format, e.g., </a:t>
          </a:r>
          <a:r>
            <a:rPr lang="en-US" altLang="zh-CN" sz="1400" dirty="0" err="1" smtClean="0">
              <a:latin typeface="Arial" pitchFamily="34" charset="0"/>
              <a:ea typeface="宋体" pitchFamily="2" charset="-122"/>
              <a:cs typeface="Arial" pitchFamily="34" charset="0"/>
            </a:rPr>
            <a:t>mainapp.aip</a:t>
          </a:r>
          <a:endParaRPr lang="zh-CN" altLang="en-US" sz="1400" dirty="0">
            <a:latin typeface="Arial" pitchFamily="34" charset="0"/>
            <a:ea typeface="宋体" pitchFamily="2" charset="-122"/>
            <a:cs typeface="Arial" pitchFamily="34" charset="0"/>
          </a:endParaRPr>
        </a:p>
      </dgm:t>
    </dgm:pt>
    <dgm:pt modelId="{7296595C-AA9F-40D8-8410-EC84D10B4D13}" type="parTrans" cxnId="{3C2DCF4A-6F66-4E49-B6BE-8C5F86A3729F}">
      <dgm:prSet/>
      <dgm:spPr/>
      <dgm:t>
        <a:bodyPr/>
        <a:lstStyle/>
        <a:p>
          <a:endParaRPr lang="zh-CN" altLang="en-US"/>
        </a:p>
      </dgm:t>
    </dgm:pt>
    <dgm:pt modelId="{043FB99D-8868-49AA-B757-476340EFBCA0}" type="sibTrans" cxnId="{3C2DCF4A-6F66-4E49-B6BE-8C5F86A3729F}">
      <dgm:prSet/>
      <dgm:spPr/>
      <dgm:t>
        <a:bodyPr/>
        <a:lstStyle/>
        <a:p>
          <a:endParaRPr lang="zh-CN" altLang="en-US"/>
        </a:p>
      </dgm:t>
    </dgm:pt>
    <dgm:pt modelId="{A2B1DD18-CAA2-438A-951F-BD5FA994EF5F}">
      <dgm:prSet phldrT="[文本]" custT="1"/>
      <dgm:spPr/>
      <dgm:t>
        <a:bodyPr/>
        <a:lstStyle/>
        <a:p>
          <a:r>
            <a:rPr lang="en-US" altLang="zh-CN" sz="1400" dirty="0" smtClean="0">
              <a:latin typeface="Arial" pitchFamily="34" charset="0"/>
              <a:ea typeface="宋体" pitchFamily="2" charset="-122"/>
              <a:cs typeface="Arial" pitchFamily="34" charset="0"/>
            </a:rPr>
            <a:t>Application programs may find linked libraries in ./lib folder at runtime</a:t>
          </a:r>
          <a:endParaRPr lang="zh-CN" altLang="en-US" sz="1400" dirty="0">
            <a:latin typeface="Arial" pitchFamily="34" charset="0"/>
            <a:ea typeface="宋体" pitchFamily="2" charset="-122"/>
            <a:cs typeface="Arial" pitchFamily="34" charset="0"/>
          </a:endParaRPr>
        </a:p>
      </dgm:t>
    </dgm:pt>
    <dgm:pt modelId="{2D13918A-EE54-45A0-B21B-667EBDDCEC68}" type="parTrans" cxnId="{AEDAB51F-CECB-43B7-B1B1-5F6C5D29BA9D}">
      <dgm:prSet/>
      <dgm:spPr/>
      <dgm:t>
        <a:bodyPr/>
        <a:lstStyle/>
        <a:p>
          <a:endParaRPr lang="zh-CN" altLang="en-US"/>
        </a:p>
      </dgm:t>
    </dgm:pt>
    <dgm:pt modelId="{605099B6-7DC4-448E-A4ED-ED34006F9D70}" type="sibTrans" cxnId="{AEDAB51F-CECB-43B7-B1B1-5F6C5D29BA9D}">
      <dgm:prSet/>
      <dgm:spPr/>
      <dgm:t>
        <a:bodyPr/>
        <a:lstStyle/>
        <a:p>
          <a:endParaRPr lang="zh-CN" altLang="en-US"/>
        </a:p>
      </dgm:t>
    </dgm:pt>
    <dgm:pt modelId="{82369ED2-CEC1-4726-8188-BC69A313E157}">
      <dgm:prSet phldrT="[文本]" custT="1"/>
      <dgm:spPr/>
      <dgm:t>
        <a:bodyPr/>
        <a:lstStyle/>
        <a:p>
          <a:r>
            <a:rPr lang="en-US" altLang="zh-CN" sz="1400" dirty="0" smtClean="0">
              <a:latin typeface="Arial" pitchFamily="34" charset="0"/>
              <a:ea typeface="宋体" pitchFamily="2" charset="-122"/>
              <a:cs typeface="Arial" pitchFamily="34" charset="0"/>
            </a:rPr>
            <a:t>Signature machine will sign all the binary files in ./bin folder</a:t>
          </a:r>
          <a:endParaRPr lang="zh-CN" altLang="en-US" sz="1400" dirty="0">
            <a:latin typeface="Arial" pitchFamily="34" charset="0"/>
            <a:ea typeface="宋体" pitchFamily="2" charset="-122"/>
            <a:cs typeface="Arial" pitchFamily="34" charset="0"/>
          </a:endParaRPr>
        </a:p>
      </dgm:t>
    </dgm:pt>
    <dgm:pt modelId="{D63472B0-DDF9-4CE7-AC33-062796772BA5}" type="parTrans" cxnId="{70858DD1-A7F9-4B21-85FC-8860F61775FD}">
      <dgm:prSet/>
      <dgm:spPr/>
      <dgm:t>
        <a:bodyPr/>
        <a:lstStyle/>
        <a:p>
          <a:endParaRPr lang="zh-CN" altLang="en-US"/>
        </a:p>
      </dgm:t>
    </dgm:pt>
    <dgm:pt modelId="{2E856BDB-316F-47E4-B3A4-E024F17E7C0F}" type="sibTrans" cxnId="{70858DD1-A7F9-4B21-85FC-8860F61775FD}">
      <dgm:prSet/>
      <dgm:spPr/>
      <dgm:t>
        <a:bodyPr/>
        <a:lstStyle/>
        <a:p>
          <a:endParaRPr lang="zh-CN" altLang="en-US"/>
        </a:p>
      </dgm:t>
    </dgm:pt>
    <dgm:pt modelId="{6E625F42-DCDD-4BFE-938D-B4ECB0C9DFD4}">
      <dgm:prSet phldrT="[文本]" custT="1"/>
      <dgm:spPr/>
      <dgm:t>
        <a:bodyPr/>
        <a:lstStyle/>
        <a:p>
          <a:r>
            <a:rPr lang="en-US" altLang="zh-CN" sz="1400" dirty="0" smtClean="0">
              <a:latin typeface="Arial" pitchFamily="34" charset="0"/>
              <a:ea typeface="宋体" pitchFamily="2" charset="-122"/>
              <a:cs typeface="Arial" pitchFamily="34" charset="0"/>
            </a:rPr>
            <a:t>Support upgrading all the application files</a:t>
          </a:r>
          <a:endParaRPr lang="zh-CN" altLang="en-US" sz="1400" dirty="0">
            <a:latin typeface="Arial" pitchFamily="34" charset="0"/>
            <a:ea typeface="宋体" pitchFamily="2" charset="-122"/>
            <a:cs typeface="Arial" pitchFamily="34" charset="0"/>
          </a:endParaRPr>
        </a:p>
      </dgm:t>
    </dgm:pt>
    <dgm:pt modelId="{72BEADA8-9721-4FDC-8B8E-12CA558404B5}" type="parTrans" cxnId="{006D02D8-2E7A-4648-BAFB-EF684C235F87}">
      <dgm:prSet/>
      <dgm:spPr/>
      <dgm:t>
        <a:bodyPr/>
        <a:lstStyle/>
        <a:p>
          <a:endParaRPr lang="zh-CN" altLang="en-US"/>
        </a:p>
      </dgm:t>
    </dgm:pt>
    <dgm:pt modelId="{62F0AE42-A0BD-4A61-9389-A9D3364B9075}" type="sibTrans" cxnId="{006D02D8-2E7A-4648-BAFB-EF684C235F87}">
      <dgm:prSet/>
      <dgm:spPr/>
      <dgm:t>
        <a:bodyPr/>
        <a:lstStyle/>
        <a:p>
          <a:endParaRPr lang="zh-CN" altLang="en-US"/>
        </a:p>
      </dgm:t>
    </dgm:pt>
    <dgm:pt modelId="{12066F9F-8AEB-45D4-93C0-5892A3B60D93}">
      <dgm:prSet phldrT="[文本]" custT="1"/>
      <dgm:spPr/>
      <dgm:t>
        <a:bodyPr/>
        <a:lstStyle/>
        <a:p>
          <a:r>
            <a:rPr lang="en-US" altLang="zh-CN" sz="1400" dirty="0" smtClean="0">
              <a:latin typeface="Arial" pitchFamily="34" charset="0"/>
              <a:ea typeface="宋体" pitchFamily="2" charset="-122"/>
              <a:cs typeface="Arial" pitchFamily="34" charset="0"/>
            </a:rPr>
            <a:t>The package includes three files, which are upgrade, module firmware, and </a:t>
          </a:r>
          <a:r>
            <a:rPr lang="en-US" altLang="zh-CN" sz="1400" dirty="0" err="1" smtClean="0">
              <a:latin typeface="Arial" pitchFamily="34" charset="0"/>
              <a:ea typeface="宋体" pitchFamily="2" charset="-122"/>
              <a:cs typeface="Arial" pitchFamily="34" charset="0"/>
            </a:rPr>
            <a:t>fwpinfo</a:t>
          </a:r>
          <a:endParaRPr lang="en-US" altLang="zh-CN" sz="1400" dirty="0" smtClean="0">
            <a:latin typeface="Arial" pitchFamily="34" charset="0"/>
            <a:ea typeface="宋体" pitchFamily="2" charset="-122"/>
            <a:cs typeface="Arial" pitchFamily="34" charset="0"/>
          </a:endParaRPr>
        </a:p>
      </dgm:t>
    </dgm:pt>
    <dgm:pt modelId="{41024400-1E40-47A4-B5C2-9113D2F2ED1E}" type="parTrans" cxnId="{80596294-8C62-4CA6-B911-EB62A542CC43}">
      <dgm:prSet/>
      <dgm:spPr/>
      <dgm:t>
        <a:bodyPr/>
        <a:lstStyle/>
        <a:p>
          <a:endParaRPr lang="zh-CN" altLang="en-US"/>
        </a:p>
      </dgm:t>
    </dgm:pt>
    <dgm:pt modelId="{79C6FB24-B800-4D37-A921-487E14BC8309}" type="sibTrans" cxnId="{80596294-8C62-4CA6-B911-EB62A542CC43}">
      <dgm:prSet/>
      <dgm:spPr/>
      <dgm:t>
        <a:bodyPr/>
        <a:lstStyle/>
        <a:p>
          <a:endParaRPr lang="zh-CN" altLang="en-US"/>
        </a:p>
      </dgm:t>
    </dgm:pt>
    <dgm:pt modelId="{0785BFCD-AA38-494A-B080-9253A39CDBCB}">
      <dgm:prSet phldrT="[文本]" custT="1"/>
      <dgm:spPr/>
      <dgm:t>
        <a:bodyPr/>
        <a:lstStyle/>
        <a:p>
          <a:r>
            <a:rPr lang="en-US" altLang="zh-CN" sz="1400" dirty="0" smtClean="0">
              <a:latin typeface="Arial" pitchFamily="34" charset="0"/>
              <a:ea typeface="宋体" pitchFamily="2" charset="-122"/>
              <a:cs typeface="Arial" pitchFamily="34" charset="0"/>
            </a:rPr>
            <a:t>Examples: Barcode module, Wireless module, Touch screen module, Cipher chip, and so on</a:t>
          </a:r>
        </a:p>
      </dgm:t>
    </dgm:pt>
    <dgm:pt modelId="{1F91B69D-3C6E-4867-8DEC-6C87E9432019}" type="parTrans" cxnId="{46152B39-8EBB-4D65-9AA9-E756EE341F2E}">
      <dgm:prSet/>
      <dgm:spPr/>
      <dgm:t>
        <a:bodyPr/>
        <a:lstStyle/>
        <a:p>
          <a:endParaRPr lang="zh-CN" altLang="en-US"/>
        </a:p>
      </dgm:t>
    </dgm:pt>
    <dgm:pt modelId="{4F88CEB4-F378-48FB-871D-0396C8870DD0}" type="sibTrans" cxnId="{46152B39-8EBB-4D65-9AA9-E756EE341F2E}">
      <dgm:prSet/>
      <dgm:spPr/>
      <dgm:t>
        <a:bodyPr/>
        <a:lstStyle/>
        <a:p>
          <a:endParaRPr lang="zh-CN" altLang="en-US"/>
        </a:p>
      </dgm:t>
    </dgm:pt>
    <dgm:pt modelId="{89057E93-2EED-4AEC-8067-5C936EE894A9}">
      <dgm:prSet phldrT="[文本]" custT="1"/>
      <dgm:spPr/>
      <dgm:t>
        <a:bodyPr/>
        <a:lstStyle/>
        <a:p>
          <a:r>
            <a:rPr lang="en-US" altLang="zh-CN" sz="1400" dirty="0" smtClean="0">
              <a:latin typeface="Arial" pitchFamily="34" charset="0"/>
              <a:ea typeface="宋体" pitchFamily="2" charset="-122"/>
              <a:cs typeface="Arial" pitchFamily="34" charset="0"/>
            </a:rPr>
            <a:t>AIP package, bin file which is assigned in </a:t>
          </a:r>
          <a:r>
            <a:rPr lang="en-US" altLang="zh-CN" sz="1400" dirty="0" err="1" smtClean="0">
              <a:latin typeface="Arial" pitchFamily="34" charset="0"/>
              <a:ea typeface="宋体" pitchFamily="2" charset="-122"/>
              <a:cs typeface="Arial" pitchFamily="34" charset="0"/>
            </a:rPr>
            <a:t>appinfo</a:t>
          </a:r>
          <a:r>
            <a:rPr lang="en-US" altLang="zh-CN" sz="1400" dirty="0" smtClean="0">
              <a:latin typeface="Arial" pitchFamily="34" charset="0"/>
              <a:ea typeface="宋体" pitchFamily="2" charset="-122"/>
              <a:cs typeface="Arial" pitchFamily="34" charset="0"/>
            </a:rPr>
            <a:t>, and bin file in ./bin folder will be signed </a:t>
          </a:r>
          <a:endParaRPr lang="zh-CN" altLang="en-US" sz="1400" dirty="0">
            <a:latin typeface="Arial" pitchFamily="34" charset="0"/>
            <a:ea typeface="宋体" pitchFamily="2" charset="-122"/>
            <a:cs typeface="Arial" pitchFamily="34" charset="0"/>
          </a:endParaRPr>
        </a:p>
      </dgm:t>
    </dgm:pt>
    <dgm:pt modelId="{4592FD72-63AB-4836-87F8-0D615FE3ECB5}" type="parTrans" cxnId="{D8131167-BB8E-4E39-A96C-E559E9E843E1}">
      <dgm:prSet/>
      <dgm:spPr/>
      <dgm:t>
        <a:bodyPr/>
        <a:lstStyle/>
        <a:p>
          <a:endParaRPr lang="zh-CN" altLang="en-US"/>
        </a:p>
      </dgm:t>
    </dgm:pt>
    <dgm:pt modelId="{D9EE63BB-4EE1-4052-B2E8-DAF3BF15F9F9}" type="sibTrans" cxnId="{D8131167-BB8E-4E39-A96C-E559E9E843E1}">
      <dgm:prSet/>
      <dgm:spPr/>
      <dgm:t>
        <a:bodyPr/>
        <a:lstStyle/>
        <a:p>
          <a:endParaRPr lang="zh-CN" altLang="en-US"/>
        </a:p>
      </dgm:t>
    </dgm:pt>
    <dgm:pt modelId="{EC31343B-D7FB-4814-AB3C-B0AFBBC65811}">
      <dgm:prSet phldrT="[文本]" custT="1"/>
      <dgm:spPr/>
      <dgm:t>
        <a:bodyPr/>
        <a:lstStyle/>
        <a:p>
          <a:r>
            <a:rPr lang="en-US" altLang="zh-CN" sz="1400" dirty="0" smtClean="0">
              <a:latin typeface="Arial" pitchFamily="34" charset="0"/>
              <a:ea typeface="宋体" pitchFamily="2" charset="-122"/>
              <a:cs typeface="Arial" pitchFamily="34" charset="0"/>
            </a:rPr>
            <a:t>Stored in /data/opt folder</a:t>
          </a:r>
        </a:p>
      </dgm:t>
    </dgm:pt>
    <dgm:pt modelId="{B8F6606A-2632-4A94-8793-F74C810469F4}" type="parTrans" cxnId="{C6A565D2-A25C-4AE3-8FB0-F1C5DF8C8316}">
      <dgm:prSet/>
      <dgm:spPr/>
      <dgm:t>
        <a:bodyPr/>
        <a:lstStyle/>
        <a:p>
          <a:endParaRPr lang="zh-CN" altLang="en-US"/>
        </a:p>
      </dgm:t>
    </dgm:pt>
    <dgm:pt modelId="{8B318C2D-E87C-4C1D-B2D9-1C00275FDB58}" type="sibTrans" cxnId="{C6A565D2-A25C-4AE3-8FB0-F1C5DF8C8316}">
      <dgm:prSet/>
      <dgm:spPr/>
      <dgm:t>
        <a:bodyPr/>
        <a:lstStyle/>
        <a:p>
          <a:endParaRPr lang="zh-CN" altLang="en-US"/>
        </a:p>
      </dgm:t>
    </dgm:pt>
    <dgm:pt modelId="{62235EB1-67F9-494B-BD86-D8AD7704B4E5}" type="pres">
      <dgm:prSet presAssocID="{234CEB44-5CC2-4AE5-A004-73EE964A2A6D}" presName="linear" presStyleCnt="0">
        <dgm:presLayoutVars>
          <dgm:dir/>
          <dgm:animLvl val="lvl"/>
          <dgm:resizeHandles val="exact"/>
        </dgm:presLayoutVars>
      </dgm:prSet>
      <dgm:spPr/>
      <dgm:t>
        <a:bodyPr/>
        <a:lstStyle/>
        <a:p>
          <a:endParaRPr lang="zh-CN" altLang="en-US"/>
        </a:p>
      </dgm:t>
    </dgm:pt>
    <dgm:pt modelId="{13C9955B-E1E8-4C76-98E9-F2F1A97FAF35}" type="pres">
      <dgm:prSet presAssocID="{7125B8EC-F498-41C5-A669-7255C6D19197}" presName="parentLin" presStyleCnt="0"/>
      <dgm:spPr/>
      <dgm:t>
        <a:bodyPr/>
        <a:lstStyle/>
        <a:p>
          <a:endParaRPr lang="zh-CN" altLang="en-US"/>
        </a:p>
      </dgm:t>
    </dgm:pt>
    <dgm:pt modelId="{504DA8E5-CE19-4956-BE46-69941C8DA22B}" type="pres">
      <dgm:prSet presAssocID="{7125B8EC-F498-41C5-A669-7255C6D19197}" presName="parentLeftMargin" presStyleLbl="node1" presStyleIdx="0" presStyleCnt="4"/>
      <dgm:spPr/>
      <dgm:t>
        <a:bodyPr/>
        <a:lstStyle/>
        <a:p>
          <a:endParaRPr lang="zh-CN" altLang="en-US"/>
        </a:p>
      </dgm:t>
    </dgm:pt>
    <dgm:pt modelId="{A7CB2B1E-8B3C-4F01-8BAD-87C9B5BAE186}" type="pres">
      <dgm:prSet presAssocID="{7125B8EC-F498-41C5-A669-7255C6D19197}" presName="parentText" presStyleLbl="node1" presStyleIdx="0" presStyleCnt="4">
        <dgm:presLayoutVars>
          <dgm:chMax val="0"/>
          <dgm:bulletEnabled val="1"/>
        </dgm:presLayoutVars>
      </dgm:prSet>
      <dgm:spPr/>
      <dgm:t>
        <a:bodyPr/>
        <a:lstStyle/>
        <a:p>
          <a:endParaRPr lang="zh-CN" altLang="en-US"/>
        </a:p>
      </dgm:t>
    </dgm:pt>
    <dgm:pt modelId="{46036BD6-655F-4E8E-BCBD-70CBC4885DEE}" type="pres">
      <dgm:prSet presAssocID="{7125B8EC-F498-41C5-A669-7255C6D19197}" presName="negativeSpace" presStyleCnt="0"/>
      <dgm:spPr/>
      <dgm:t>
        <a:bodyPr/>
        <a:lstStyle/>
        <a:p>
          <a:endParaRPr lang="zh-CN" altLang="en-US"/>
        </a:p>
      </dgm:t>
    </dgm:pt>
    <dgm:pt modelId="{64BF65B9-3A2B-4577-9839-327178CFAB37}" type="pres">
      <dgm:prSet presAssocID="{7125B8EC-F498-41C5-A669-7255C6D19197}" presName="childText" presStyleLbl="conFgAcc1" presStyleIdx="0" presStyleCnt="4">
        <dgm:presLayoutVars>
          <dgm:bulletEnabled val="1"/>
        </dgm:presLayoutVars>
      </dgm:prSet>
      <dgm:spPr/>
      <dgm:t>
        <a:bodyPr/>
        <a:lstStyle/>
        <a:p>
          <a:endParaRPr lang="zh-CN" altLang="en-US"/>
        </a:p>
      </dgm:t>
    </dgm:pt>
    <dgm:pt modelId="{C2890B33-C51B-48E6-ACB0-A59F4BB56C16}" type="pres">
      <dgm:prSet presAssocID="{084F8853-0245-4B51-A93C-5D3F90BC355F}" presName="spaceBetweenRectangles" presStyleCnt="0"/>
      <dgm:spPr/>
      <dgm:t>
        <a:bodyPr/>
        <a:lstStyle/>
        <a:p>
          <a:endParaRPr lang="zh-CN" altLang="en-US"/>
        </a:p>
      </dgm:t>
    </dgm:pt>
    <dgm:pt modelId="{486259AB-7A72-4DB4-9AEA-106E8174217E}" type="pres">
      <dgm:prSet presAssocID="{575198FE-63DE-40B1-B0D7-B3AA35CD9D78}" presName="parentLin" presStyleCnt="0"/>
      <dgm:spPr/>
      <dgm:t>
        <a:bodyPr/>
        <a:lstStyle/>
        <a:p>
          <a:endParaRPr lang="zh-CN" altLang="en-US"/>
        </a:p>
      </dgm:t>
    </dgm:pt>
    <dgm:pt modelId="{6396595E-79C9-47B1-BA0A-004C1CBD2C1A}" type="pres">
      <dgm:prSet presAssocID="{575198FE-63DE-40B1-B0D7-B3AA35CD9D78}" presName="parentLeftMargin" presStyleLbl="node1" presStyleIdx="0" presStyleCnt="4"/>
      <dgm:spPr/>
      <dgm:t>
        <a:bodyPr/>
        <a:lstStyle/>
        <a:p>
          <a:endParaRPr lang="zh-CN" altLang="en-US"/>
        </a:p>
      </dgm:t>
    </dgm:pt>
    <dgm:pt modelId="{A08B5C77-FD2B-494A-A03C-7DEB71185BFC}" type="pres">
      <dgm:prSet presAssocID="{575198FE-63DE-40B1-B0D7-B3AA35CD9D78}" presName="parentText" presStyleLbl="node1" presStyleIdx="1" presStyleCnt="4">
        <dgm:presLayoutVars>
          <dgm:chMax val="0"/>
          <dgm:bulletEnabled val="1"/>
        </dgm:presLayoutVars>
      </dgm:prSet>
      <dgm:spPr/>
      <dgm:t>
        <a:bodyPr/>
        <a:lstStyle/>
        <a:p>
          <a:endParaRPr lang="zh-CN" altLang="en-US"/>
        </a:p>
      </dgm:t>
    </dgm:pt>
    <dgm:pt modelId="{D3CDFBF6-E908-4981-BAC0-F05AE2DE67E9}" type="pres">
      <dgm:prSet presAssocID="{575198FE-63DE-40B1-B0D7-B3AA35CD9D78}" presName="negativeSpace" presStyleCnt="0"/>
      <dgm:spPr/>
      <dgm:t>
        <a:bodyPr/>
        <a:lstStyle/>
        <a:p>
          <a:endParaRPr lang="zh-CN" altLang="en-US"/>
        </a:p>
      </dgm:t>
    </dgm:pt>
    <dgm:pt modelId="{D16F303D-4EBC-4871-AD96-ED5C144D7F7E}" type="pres">
      <dgm:prSet presAssocID="{575198FE-63DE-40B1-B0D7-B3AA35CD9D78}" presName="childText" presStyleLbl="conFgAcc1" presStyleIdx="1" presStyleCnt="4">
        <dgm:presLayoutVars>
          <dgm:bulletEnabled val="1"/>
        </dgm:presLayoutVars>
      </dgm:prSet>
      <dgm:spPr/>
      <dgm:t>
        <a:bodyPr/>
        <a:lstStyle/>
        <a:p>
          <a:endParaRPr lang="zh-CN" altLang="en-US"/>
        </a:p>
      </dgm:t>
    </dgm:pt>
    <dgm:pt modelId="{41FD6AD1-E8E1-4C05-97BB-14D28E805FCC}" type="pres">
      <dgm:prSet presAssocID="{D3D4DB2C-760A-4278-8540-82B6D08E4631}" presName="spaceBetweenRectangles" presStyleCnt="0"/>
      <dgm:spPr/>
      <dgm:t>
        <a:bodyPr/>
        <a:lstStyle/>
        <a:p>
          <a:endParaRPr lang="zh-CN" altLang="en-US"/>
        </a:p>
      </dgm:t>
    </dgm:pt>
    <dgm:pt modelId="{94BAB81F-BB1D-4AF1-96B8-C87AA7B3E37A}" type="pres">
      <dgm:prSet presAssocID="{B371F7F9-CA15-49F0-9662-3391DAFBA3EC}" presName="parentLin" presStyleCnt="0"/>
      <dgm:spPr/>
      <dgm:t>
        <a:bodyPr/>
        <a:lstStyle/>
        <a:p>
          <a:endParaRPr lang="zh-CN" altLang="en-US"/>
        </a:p>
      </dgm:t>
    </dgm:pt>
    <dgm:pt modelId="{50D02886-99B7-4352-BF32-D5F1A94BA6BD}" type="pres">
      <dgm:prSet presAssocID="{B371F7F9-CA15-49F0-9662-3391DAFBA3EC}" presName="parentLeftMargin" presStyleLbl="node1" presStyleIdx="1" presStyleCnt="4"/>
      <dgm:spPr/>
      <dgm:t>
        <a:bodyPr/>
        <a:lstStyle/>
        <a:p>
          <a:endParaRPr lang="zh-CN" altLang="en-US"/>
        </a:p>
      </dgm:t>
    </dgm:pt>
    <dgm:pt modelId="{8EA337BA-9FB5-4794-A75F-17E41B10C009}" type="pres">
      <dgm:prSet presAssocID="{B371F7F9-CA15-49F0-9662-3391DAFBA3EC}" presName="parentText" presStyleLbl="node1" presStyleIdx="2" presStyleCnt="4">
        <dgm:presLayoutVars>
          <dgm:chMax val="0"/>
          <dgm:bulletEnabled val="1"/>
        </dgm:presLayoutVars>
      </dgm:prSet>
      <dgm:spPr/>
      <dgm:t>
        <a:bodyPr/>
        <a:lstStyle/>
        <a:p>
          <a:endParaRPr lang="zh-CN" altLang="en-US"/>
        </a:p>
      </dgm:t>
    </dgm:pt>
    <dgm:pt modelId="{57C938D0-C0FD-4C39-A335-7E74EE870C7A}" type="pres">
      <dgm:prSet presAssocID="{B371F7F9-CA15-49F0-9662-3391DAFBA3EC}" presName="negativeSpace" presStyleCnt="0"/>
      <dgm:spPr/>
      <dgm:t>
        <a:bodyPr/>
        <a:lstStyle/>
        <a:p>
          <a:endParaRPr lang="zh-CN" altLang="en-US"/>
        </a:p>
      </dgm:t>
    </dgm:pt>
    <dgm:pt modelId="{684AB8D2-0026-4931-B7AB-4F0E341693C4}" type="pres">
      <dgm:prSet presAssocID="{B371F7F9-CA15-49F0-9662-3391DAFBA3EC}" presName="childText" presStyleLbl="conFgAcc1" presStyleIdx="2" presStyleCnt="4">
        <dgm:presLayoutVars>
          <dgm:bulletEnabled val="1"/>
        </dgm:presLayoutVars>
      </dgm:prSet>
      <dgm:spPr/>
      <dgm:t>
        <a:bodyPr/>
        <a:lstStyle/>
        <a:p>
          <a:endParaRPr lang="zh-CN" altLang="en-US"/>
        </a:p>
      </dgm:t>
    </dgm:pt>
    <dgm:pt modelId="{C398448B-8353-4766-A051-36FEB1F64EEC}" type="pres">
      <dgm:prSet presAssocID="{375AA853-430B-441E-A8D3-D836651D1140}" presName="spaceBetweenRectangles" presStyleCnt="0"/>
      <dgm:spPr/>
      <dgm:t>
        <a:bodyPr/>
        <a:lstStyle/>
        <a:p>
          <a:endParaRPr lang="zh-CN" altLang="en-US"/>
        </a:p>
      </dgm:t>
    </dgm:pt>
    <dgm:pt modelId="{B2296DED-54C3-41CD-9C55-6AC4A08A9EE2}" type="pres">
      <dgm:prSet presAssocID="{1C9B7BEC-B5E3-4487-A42A-15C3772E4B4F}" presName="parentLin" presStyleCnt="0"/>
      <dgm:spPr/>
      <dgm:t>
        <a:bodyPr/>
        <a:lstStyle/>
        <a:p>
          <a:endParaRPr lang="zh-CN" altLang="en-US"/>
        </a:p>
      </dgm:t>
    </dgm:pt>
    <dgm:pt modelId="{0BC1683E-2C37-47C7-AF86-EC7AFB6FF35D}" type="pres">
      <dgm:prSet presAssocID="{1C9B7BEC-B5E3-4487-A42A-15C3772E4B4F}" presName="parentLeftMargin" presStyleLbl="node1" presStyleIdx="2" presStyleCnt="4"/>
      <dgm:spPr/>
      <dgm:t>
        <a:bodyPr/>
        <a:lstStyle/>
        <a:p>
          <a:endParaRPr lang="zh-CN" altLang="en-US"/>
        </a:p>
      </dgm:t>
    </dgm:pt>
    <dgm:pt modelId="{E7B3A7E7-CCBC-4F30-8594-097C2A2475FB}" type="pres">
      <dgm:prSet presAssocID="{1C9B7BEC-B5E3-4487-A42A-15C3772E4B4F}" presName="parentText" presStyleLbl="node1" presStyleIdx="3" presStyleCnt="4">
        <dgm:presLayoutVars>
          <dgm:chMax val="0"/>
          <dgm:bulletEnabled val="1"/>
        </dgm:presLayoutVars>
      </dgm:prSet>
      <dgm:spPr/>
      <dgm:t>
        <a:bodyPr/>
        <a:lstStyle/>
        <a:p>
          <a:endParaRPr lang="zh-CN" altLang="en-US"/>
        </a:p>
      </dgm:t>
    </dgm:pt>
    <dgm:pt modelId="{0A893D13-1BB4-4F90-B2C7-C48D29FFEDCA}" type="pres">
      <dgm:prSet presAssocID="{1C9B7BEC-B5E3-4487-A42A-15C3772E4B4F}" presName="negativeSpace" presStyleCnt="0"/>
      <dgm:spPr/>
      <dgm:t>
        <a:bodyPr/>
        <a:lstStyle/>
        <a:p>
          <a:endParaRPr lang="zh-CN" altLang="en-US"/>
        </a:p>
      </dgm:t>
    </dgm:pt>
    <dgm:pt modelId="{FEAEDD00-4FE5-46A6-BD3E-6CDB8502E056}" type="pres">
      <dgm:prSet presAssocID="{1C9B7BEC-B5E3-4487-A42A-15C3772E4B4F}" presName="childText" presStyleLbl="conFgAcc1" presStyleIdx="3" presStyleCnt="4">
        <dgm:presLayoutVars>
          <dgm:bulletEnabled val="1"/>
        </dgm:presLayoutVars>
      </dgm:prSet>
      <dgm:spPr/>
      <dgm:t>
        <a:bodyPr/>
        <a:lstStyle/>
        <a:p>
          <a:endParaRPr lang="zh-CN" altLang="en-US"/>
        </a:p>
      </dgm:t>
    </dgm:pt>
  </dgm:ptLst>
  <dgm:cxnLst>
    <dgm:cxn modelId="{D8131167-BB8E-4E39-A96C-E559E9E843E1}" srcId="{7125B8EC-F498-41C5-A669-7255C6D19197}" destId="{89057E93-2EED-4AEC-8067-5C936EE894A9}" srcOrd="2" destOrd="0" parTransId="{4592FD72-63AB-4836-87F8-0D615FE3ECB5}" sibTransId="{D9EE63BB-4EE1-4052-B2E8-DAF3BF15F9F9}"/>
    <dgm:cxn modelId="{3D7EF834-0929-44CF-973A-AC3A50A9875F}" type="presOf" srcId="{234CEB44-5CC2-4AE5-A004-73EE964A2A6D}" destId="{62235EB1-67F9-494B-BD86-D8AD7704B4E5}" srcOrd="0" destOrd="0" presId="urn:microsoft.com/office/officeart/2005/8/layout/list1"/>
    <dgm:cxn modelId="{B0B67390-8E8F-49ED-96AE-B4DE1CBF0966}" type="presOf" srcId="{1C9B7BEC-B5E3-4487-A42A-15C3772E4B4F}" destId="{E7B3A7E7-CCBC-4F30-8594-097C2A2475FB}" srcOrd="1" destOrd="0" presId="urn:microsoft.com/office/officeart/2005/8/layout/list1"/>
    <dgm:cxn modelId="{31571B98-C324-4278-93AA-5B217955D474}" srcId="{B371F7F9-CA15-49F0-9662-3391DAFBA3EC}" destId="{38608494-8620-45E1-8F27-A36E60F69CAC}" srcOrd="0" destOrd="0" parTransId="{B16490F1-EC52-480B-AAB7-A952C1B8A0E0}" sibTransId="{0ADA7630-5F11-4789-9B8D-C2736E7D8312}"/>
    <dgm:cxn modelId="{09209A58-BBEC-4506-A32C-C76B76B8F070}" srcId="{B371F7F9-CA15-49F0-9662-3391DAFBA3EC}" destId="{18C644C0-90AC-4862-A742-C49FB4A36D67}" srcOrd="2" destOrd="0" parTransId="{2FEC53DA-AFD7-457E-AD3E-F8D28916F454}" sibTransId="{8C566B26-F9F1-4CF5-AE45-D0D6B2627489}"/>
    <dgm:cxn modelId="{BD54AE87-D5AE-45F9-8F35-87522327514E}" type="presOf" srcId="{EF6CA9A3-D517-4273-9162-FA836C00766D}" destId="{D16F303D-4EBC-4871-AD96-ED5C144D7F7E}" srcOrd="0" destOrd="0" presId="urn:microsoft.com/office/officeart/2005/8/layout/list1"/>
    <dgm:cxn modelId="{00756932-7B82-4114-8001-6EDE2CA5E387}" type="presOf" srcId="{6E625F42-DCDD-4BFE-938D-B4ECB0C9DFD4}" destId="{D16F303D-4EBC-4871-AD96-ED5C144D7F7E}" srcOrd="0" destOrd="1" presId="urn:microsoft.com/office/officeart/2005/8/layout/list1"/>
    <dgm:cxn modelId="{3C2DCF4A-6F66-4E49-B6BE-8C5F86A3729F}" srcId="{7125B8EC-F498-41C5-A669-7255C6D19197}" destId="{61448FBF-D809-461C-B60D-8AC8C91E7902}" srcOrd="0" destOrd="0" parTransId="{7296595C-AA9F-40D8-8410-EC84D10B4D13}" sibTransId="{043FB99D-8868-49AA-B757-476340EFBCA0}"/>
    <dgm:cxn modelId="{38597046-972B-4B49-9D5C-1430CECCB963}" type="presOf" srcId="{A2B1DD18-CAA2-438A-951F-BD5FA994EF5F}" destId="{64BF65B9-3A2B-4577-9839-327178CFAB37}" srcOrd="0" destOrd="3" presId="urn:microsoft.com/office/officeart/2005/8/layout/list1"/>
    <dgm:cxn modelId="{C788FC67-8C60-42DC-BA58-AA7A526FD643}" type="presOf" srcId="{EC31343B-D7FB-4814-AB3C-B0AFBBC65811}" destId="{684AB8D2-0026-4931-B7AB-4F0E341693C4}" srcOrd="0" destOrd="1" presId="urn:microsoft.com/office/officeart/2005/8/layout/list1"/>
    <dgm:cxn modelId="{AEDAB51F-CECB-43B7-B1B1-5F6C5D29BA9D}" srcId="{7125B8EC-F498-41C5-A669-7255C6D19197}" destId="{A2B1DD18-CAA2-438A-951F-BD5FA994EF5F}" srcOrd="3" destOrd="0" parTransId="{2D13918A-EE54-45A0-B21B-667EBDDCEC68}" sibTransId="{605099B6-7DC4-448E-A4ED-ED34006F9D70}"/>
    <dgm:cxn modelId="{7E9FEA91-A279-41DF-99B3-4CBE4B4F04B9}" type="presOf" srcId="{B371F7F9-CA15-49F0-9662-3391DAFBA3EC}" destId="{50D02886-99B7-4352-BF32-D5F1A94BA6BD}" srcOrd="0" destOrd="0" presId="urn:microsoft.com/office/officeart/2005/8/layout/list1"/>
    <dgm:cxn modelId="{28E3CC2B-B1BA-4C28-BF6D-4A802ED650FF}" srcId="{575198FE-63DE-40B1-B0D7-B3AA35CD9D78}" destId="{35D6DC5F-DF1F-433F-85B2-5638886B6633}" srcOrd="2" destOrd="0" parTransId="{8801FFE1-D09B-4218-98F8-48388758BF57}" sibTransId="{5B4AB3B7-DF21-4632-BFEF-DF642A1E9A6D}"/>
    <dgm:cxn modelId="{70858DD1-A7F9-4B21-85FC-8860F61775FD}" srcId="{7125B8EC-F498-41C5-A669-7255C6D19197}" destId="{82369ED2-CEC1-4726-8188-BC69A313E157}" srcOrd="1" destOrd="0" parTransId="{D63472B0-DDF9-4CE7-AC33-062796772BA5}" sibTransId="{2E856BDB-316F-47E4-B3A4-E024F17E7C0F}"/>
    <dgm:cxn modelId="{2F5DD1FF-102E-4650-B515-815753722FB0}" srcId="{234CEB44-5CC2-4AE5-A004-73EE964A2A6D}" destId="{575198FE-63DE-40B1-B0D7-B3AA35CD9D78}" srcOrd="1" destOrd="0" parTransId="{989C7E4E-B3FD-4EC4-87FB-1F8A232B76B3}" sibTransId="{D3D4DB2C-760A-4278-8540-82B6D08E4631}"/>
    <dgm:cxn modelId="{65418725-417A-4648-800B-C36B65BC91CB}" type="presOf" srcId="{1C9B7BEC-B5E3-4487-A42A-15C3772E4B4F}" destId="{0BC1683E-2C37-47C7-AF86-EC7AFB6FF35D}" srcOrd="0" destOrd="0" presId="urn:microsoft.com/office/officeart/2005/8/layout/list1"/>
    <dgm:cxn modelId="{AF9AFE12-9891-43F4-A533-FEF8C2B0E410}" type="presOf" srcId="{18C644C0-90AC-4862-A742-C49FB4A36D67}" destId="{684AB8D2-0026-4931-B7AB-4F0E341693C4}" srcOrd="0" destOrd="2" presId="urn:microsoft.com/office/officeart/2005/8/layout/list1"/>
    <dgm:cxn modelId="{5EED4B61-FCB5-4E29-A2BD-C48D37CDE5A2}" type="presOf" srcId="{7125B8EC-F498-41C5-A669-7255C6D19197}" destId="{504DA8E5-CE19-4956-BE46-69941C8DA22B}" srcOrd="0" destOrd="0" presId="urn:microsoft.com/office/officeart/2005/8/layout/list1"/>
    <dgm:cxn modelId="{BC77D8E3-6D43-467F-A689-BFFCEFF70D68}" type="presOf" srcId="{12066F9F-8AEB-45D4-93C0-5892A3B60D93}" destId="{FEAEDD00-4FE5-46A6-BD3E-6CDB8502E056}" srcOrd="0" destOrd="1" presId="urn:microsoft.com/office/officeart/2005/8/layout/list1"/>
    <dgm:cxn modelId="{1E698F93-42A3-4C5F-810C-1341F9718FFB}" type="presOf" srcId="{B371F7F9-CA15-49F0-9662-3391DAFBA3EC}" destId="{8EA337BA-9FB5-4794-A75F-17E41B10C009}" srcOrd="1" destOrd="0" presId="urn:microsoft.com/office/officeart/2005/8/layout/list1"/>
    <dgm:cxn modelId="{978635FB-59FF-43F9-817D-5563E0591C5A}" srcId="{575198FE-63DE-40B1-B0D7-B3AA35CD9D78}" destId="{EF6CA9A3-D517-4273-9162-FA836C00766D}" srcOrd="0" destOrd="0" parTransId="{088129FC-3891-41B4-8A4E-0F508F20195E}" sibTransId="{C248606E-A8B1-4B51-8BE6-B7BE2A8A6892}"/>
    <dgm:cxn modelId="{09CEC24F-49C8-4F48-9B8D-F2627AE1E95D}" type="presOf" srcId="{38608494-8620-45E1-8F27-A36E60F69CAC}" destId="{684AB8D2-0026-4931-B7AB-4F0E341693C4}" srcOrd="0" destOrd="0" presId="urn:microsoft.com/office/officeart/2005/8/layout/list1"/>
    <dgm:cxn modelId="{49078C8D-4DDE-45BF-B358-BD71D5558646}" type="presOf" srcId="{7125B8EC-F498-41C5-A669-7255C6D19197}" destId="{A7CB2B1E-8B3C-4F01-8BAD-87C9B5BAE186}" srcOrd="1" destOrd="0" presId="urn:microsoft.com/office/officeart/2005/8/layout/list1"/>
    <dgm:cxn modelId="{01059DFF-C60D-4103-BF7C-44D0CFBFFFB3}" type="presOf" srcId="{35D6DC5F-DF1F-433F-85B2-5638886B6633}" destId="{D16F303D-4EBC-4871-AD96-ED5C144D7F7E}" srcOrd="0" destOrd="2" presId="urn:microsoft.com/office/officeart/2005/8/layout/list1"/>
    <dgm:cxn modelId="{E32C19E9-0991-4F1B-AB84-B56F4632E888}" srcId="{234CEB44-5CC2-4AE5-A004-73EE964A2A6D}" destId="{B371F7F9-CA15-49F0-9662-3391DAFBA3EC}" srcOrd="2" destOrd="0" parTransId="{5787DAF9-FC98-44F6-8992-346CFCA4EED1}" sibTransId="{375AA853-430B-441E-A8D3-D836651D1140}"/>
    <dgm:cxn modelId="{16530C47-F261-473E-AA21-15366B2BE59B}" type="presOf" srcId="{89057E93-2EED-4AEC-8067-5C936EE894A9}" destId="{64BF65B9-3A2B-4577-9839-327178CFAB37}" srcOrd="0" destOrd="2" presId="urn:microsoft.com/office/officeart/2005/8/layout/list1"/>
    <dgm:cxn modelId="{80596294-8C62-4CA6-B911-EB62A542CC43}" srcId="{1C9B7BEC-B5E3-4487-A42A-15C3772E4B4F}" destId="{12066F9F-8AEB-45D4-93C0-5892A3B60D93}" srcOrd="1" destOrd="0" parTransId="{41024400-1E40-47A4-B5C2-9113D2F2ED1E}" sibTransId="{79C6FB24-B800-4D37-A921-487E14BC8309}"/>
    <dgm:cxn modelId="{AB6583AF-9702-41AB-B8B6-C6A3304806A4}" type="presOf" srcId="{61448FBF-D809-461C-B60D-8AC8C91E7902}" destId="{64BF65B9-3A2B-4577-9839-327178CFAB37}" srcOrd="0" destOrd="0" presId="urn:microsoft.com/office/officeart/2005/8/layout/list1"/>
    <dgm:cxn modelId="{CE97B94C-55D8-4743-B435-4B190B35A88B}" srcId="{1C9B7BEC-B5E3-4487-A42A-15C3772E4B4F}" destId="{966BEBFB-C935-4071-809F-3C3C871C95BE}" srcOrd="0" destOrd="0" parTransId="{489C6E95-5316-40D3-8307-715C0D3ACFB9}" sibTransId="{9F154F4B-35FC-492F-993E-FC20783107C8}"/>
    <dgm:cxn modelId="{BE6B1252-40C8-4E01-83E9-A733320EE20A}" type="presOf" srcId="{82369ED2-CEC1-4726-8188-BC69A313E157}" destId="{64BF65B9-3A2B-4577-9839-327178CFAB37}" srcOrd="0" destOrd="1" presId="urn:microsoft.com/office/officeart/2005/8/layout/list1"/>
    <dgm:cxn modelId="{8E06CE81-446A-46CC-BEF6-5D78C5919D6C}" type="presOf" srcId="{0785BFCD-AA38-494A-B080-9253A39CDBCB}" destId="{FEAEDD00-4FE5-46A6-BD3E-6CDB8502E056}" srcOrd="0" destOrd="2" presId="urn:microsoft.com/office/officeart/2005/8/layout/list1"/>
    <dgm:cxn modelId="{C6A565D2-A25C-4AE3-8FB0-F1C5DF8C8316}" srcId="{B371F7F9-CA15-49F0-9662-3391DAFBA3EC}" destId="{EC31343B-D7FB-4814-AB3C-B0AFBBC65811}" srcOrd="1" destOrd="0" parTransId="{B8F6606A-2632-4A94-8793-F74C810469F4}" sibTransId="{8B318C2D-E87C-4C1D-B2D9-1C00275FDB58}"/>
    <dgm:cxn modelId="{006D02D8-2E7A-4648-BAFB-EF684C235F87}" srcId="{575198FE-63DE-40B1-B0D7-B3AA35CD9D78}" destId="{6E625F42-DCDD-4BFE-938D-B4ECB0C9DFD4}" srcOrd="1" destOrd="0" parTransId="{72BEADA8-9721-4FDC-8B8E-12CA558404B5}" sibTransId="{62F0AE42-A0BD-4A61-9389-A9D3364B9075}"/>
    <dgm:cxn modelId="{7C01B9F7-34C0-4FB9-A849-DB232749F0F1}" srcId="{234CEB44-5CC2-4AE5-A004-73EE964A2A6D}" destId="{1C9B7BEC-B5E3-4487-A42A-15C3772E4B4F}" srcOrd="3" destOrd="0" parTransId="{AEC58E56-557D-4495-8ADC-05B279D18FA4}" sibTransId="{B75E103E-D8A3-41FE-A204-2631CE1875AD}"/>
    <dgm:cxn modelId="{D9396DE3-57D6-4ADE-B0FA-BAFC9B638C70}" type="presOf" srcId="{575198FE-63DE-40B1-B0D7-B3AA35CD9D78}" destId="{6396595E-79C9-47B1-BA0A-004C1CBD2C1A}" srcOrd="0" destOrd="0" presId="urn:microsoft.com/office/officeart/2005/8/layout/list1"/>
    <dgm:cxn modelId="{46152B39-8EBB-4D65-9AA9-E756EE341F2E}" srcId="{1C9B7BEC-B5E3-4487-A42A-15C3772E4B4F}" destId="{0785BFCD-AA38-494A-B080-9253A39CDBCB}" srcOrd="2" destOrd="0" parTransId="{1F91B69D-3C6E-4867-8DEC-6C87E9432019}" sibTransId="{4F88CEB4-F378-48FB-871D-0396C8870DD0}"/>
    <dgm:cxn modelId="{5007A5AA-432F-4648-B78F-9DE22A3BDAF1}" srcId="{234CEB44-5CC2-4AE5-A004-73EE964A2A6D}" destId="{7125B8EC-F498-41C5-A669-7255C6D19197}" srcOrd="0" destOrd="0" parTransId="{319A2C5D-0CBA-4692-AEA1-E899A5016047}" sibTransId="{084F8853-0245-4B51-A93C-5D3F90BC355F}"/>
    <dgm:cxn modelId="{4B472F9F-37E3-44C2-B773-55F9365935CC}" type="presOf" srcId="{966BEBFB-C935-4071-809F-3C3C871C95BE}" destId="{FEAEDD00-4FE5-46A6-BD3E-6CDB8502E056}" srcOrd="0" destOrd="0" presId="urn:microsoft.com/office/officeart/2005/8/layout/list1"/>
    <dgm:cxn modelId="{4267C8FF-CE9C-44DC-997D-11EA052A66B4}" type="presOf" srcId="{575198FE-63DE-40B1-B0D7-B3AA35CD9D78}" destId="{A08B5C77-FD2B-494A-A03C-7DEB71185BFC}" srcOrd="1" destOrd="0" presId="urn:microsoft.com/office/officeart/2005/8/layout/list1"/>
    <dgm:cxn modelId="{1CC4A12D-6BD8-407A-A0AC-970DC702E964}" type="presParOf" srcId="{62235EB1-67F9-494B-BD86-D8AD7704B4E5}" destId="{13C9955B-E1E8-4C76-98E9-F2F1A97FAF35}" srcOrd="0" destOrd="0" presId="urn:microsoft.com/office/officeart/2005/8/layout/list1"/>
    <dgm:cxn modelId="{F569817D-5BFB-4FCC-B151-413DE53E22DE}" type="presParOf" srcId="{13C9955B-E1E8-4C76-98E9-F2F1A97FAF35}" destId="{504DA8E5-CE19-4956-BE46-69941C8DA22B}" srcOrd="0" destOrd="0" presId="urn:microsoft.com/office/officeart/2005/8/layout/list1"/>
    <dgm:cxn modelId="{189AB8BF-6576-4BF5-AB3B-F3CD0ADAB9FA}" type="presParOf" srcId="{13C9955B-E1E8-4C76-98E9-F2F1A97FAF35}" destId="{A7CB2B1E-8B3C-4F01-8BAD-87C9B5BAE186}" srcOrd="1" destOrd="0" presId="urn:microsoft.com/office/officeart/2005/8/layout/list1"/>
    <dgm:cxn modelId="{34C2F991-A564-4252-8E7A-468985D4ED80}" type="presParOf" srcId="{62235EB1-67F9-494B-BD86-D8AD7704B4E5}" destId="{46036BD6-655F-4E8E-BCBD-70CBC4885DEE}" srcOrd="1" destOrd="0" presId="urn:microsoft.com/office/officeart/2005/8/layout/list1"/>
    <dgm:cxn modelId="{F0798EBF-8ACB-4687-9E83-A9F13FE080A6}" type="presParOf" srcId="{62235EB1-67F9-494B-BD86-D8AD7704B4E5}" destId="{64BF65B9-3A2B-4577-9839-327178CFAB37}" srcOrd="2" destOrd="0" presId="urn:microsoft.com/office/officeart/2005/8/layout/list1"/>
    <dgm:cxn modelId="{730E2922-734E-4C31-B384-012C8FE4E22F}" type="presParOf" srcId="{62235EB1-67F9-494B-BD86-D8AD7704B4E5}" destId="{C2890B33-C51B-48E6-ACB0-A59F4BB56C16}" srcOrd="3" destOrd="0" presId="urn:microsoft.com/office/officeart/2005/8/layout/list1"/>
    <dgm:cxn modelId="{5D97453A-89D7-4A3F-A77A-5A5B03533EFA}" type="presParOf" srcId="{62235EB1-67F9-494B-BD86-D8AD7704B4E5}" destId="{486259AB-7A72-4DB4-9AEA-106E8174217E}" srcOrd="4" destOrd="0" presId="urn:microsoft.com/office/officeart/2005/8/layout/list1"/>
    <dgm:cxn modelId="{BE8891EE-BDFE-4ABD-AF44-7940D616DE24}" type="presParOf" srcId="{486259AB-7A72-4DB4-9AEA-106E8174217E}" destId="{6396595E-79C9-47B1-BA0A-004C1CBD2C1A}" srcOrd="0" destOrd="0" presId="urn:microsoft.com/office/officeart/2005/8/layout/list1"/>
    <dgm:cxn modelId="{0985DB53-2F7B-4E8A-85B3-8816E2161699}" type="presParOf" srcId="{486259AB-7A72-4DB4-9AEA-106E8174217E}" destId="{A08B5C77-FD2B-494A-A03C-7DEB71185BFC}" srcOrd="1" destOrd="0" presId="urn:microsoft.com/office/officeart/2005/8/layout/list1"/>
    <dgm:cxn modelId="{44BE8645-CA54-466C-86D3-0396916A02A9}" type="presParOf" srcId="{62235EB1-67F9-494B-BD86-D8AD7704B4E5}" destId="{D3CDFBF6-E908-4981-BAC0-F05AE2DE67E9}" srcOrd="5" destOrd="0" presId="urn:microsoft.com/office/officeart/2005/8/layout/list1"/>
    <dgm:cxn modelId="{2A1766E2-D64E-4E0F-BF49-90E1445425D2}" type="presParOf" srcId="{62235EB1-67F9-494B-BD86-D8AD7704B4E5}" destId="{D16F303D-4EBC-4871-AD96-ED5C144D7F7E}" srcOrd="6" destOrd="0" presId="urn:microsoft.com/office/officeart/2005/8/layout/list1"/>
    <dgm:cxn modelId="{0760049E-7D9A-42F6-9B25-98F47514E387}" type="presParOf" srcId="{62235EB1-67F9-494B-BD86-D8AD7704B4E5}" destId="{41FD6AD1-E8E1-4C05-97BB-14D28E805FCC}" srcOrd="7" destOrd="0" presId="urn:microsoft.com/office/officeart/2005/8/layout/list1"/>
    <dgm:cxn modelId="{09CB3B5E-86F0-400F-B4FA-C3F86F8E38F0}" type="presParOf" srcId="{62235EB1-67F9-494B-BD86-D8AD7704B4E5}" destId="{94BAB81F-BB1D-4AF1-96B8-C87AA7B3E37A}" srcOrd="8" destOrd="0" presId="urn:microsoft.com/office/officeart/2005/8/layout/list1"/>
    <dgm:cxn modelId="{01EE25BA-85CA-4A99-AF23-A36316EDAC14}" type="presParOf" srcId="{94BAB81F-BB1D-4AF1-96B8-C87AA7B3E37A}" destId="{50D02886-99B7-4352-BF32-D5F1A94BA6BD}" srcOrd="0" destOrd="0" presId="urn:microsoft.com/office/officeart/2005/8/layout/list1"/>
    <dgm:cxn modelId="{3087598E-D933-424D-8EEC-67BFC48700CE}" type="presParOf" srcId="{94BAB81F-BB1D-4AF1-96B8-C87AA7B3E37A}" destId="{8EA337BA-9FB5-4794-A75F-17E41B10C009}" srcOrd="1" destOrd="0" presId="urn:microsoft.com/office/officeart/2005/8/layout/list1"/>
    <dgm:cxn modelId="{7ACD979C-315F-440A-8FFF-F758C9C2F985}" type="presParOf" srcId="{62235EB1-67F9-494B-BD86-D8AD7704B4E5}" destId="{57C938D0-C0FD-4C39-A335-7E74EE870C7A}" srcOrd="9" destOrd="0" presId="urn:microsoft.com/office/officeart/2005/8/layout/list1"/>
    <dgm:cxn modelId="{A0E447E1-9987-4AF6-91DC-13C1068D1634}" type="presParOf" srcId="{62235EB1-67F9-494B-BD86-D8AD7704B4E5}" destId="{684AB8D2-0026-4931-B7AB-4F0E341693C4}" srcOrd="10" destOrd="0" presId="urn:microsoft.com/office/officeart/2005/8/layout/list1"/>
    <dgm:cxn modelId="{3D830740-1843-4B35-B5FA-28D32DE4770E}" type="presParOf" srcId="{62235EB1-67F9-494B-BD86-D8AD7704B4E5}" destId="{C398448B-8353-4766-A051-36FEB1F64EEC}" srcOrd="11" destOrd="0" presId="urn:microsoft.com/office/officeart/2005/8/layout/list1"/>
    <dgm:cxn modelId="{B336F458-B2CB-4D2A-9E7A-4463D45799BA}" type="presParOf" srcId="{62235EB1-67F9-494B-BD86-D8AD7704B4E5}" destId="{B2296DED-54C3-41CD-9C55-6AC4A08A9EE2}" srcOrd="12" destOrd="0" presId="urn:microsoft.com/office/officeart/2005/8/layout/list1"/>
    <dgm:cxn modelId="{AED8A121-D8C8-40E1-89E3-9D0090CDD9DF}" type="presParOf" srcId="{B2296DED-54C3-41CD-9C55-6AC4A08A9EE2}" destId="{0BC1683E-2C37-47C7-AF86-EC7AFB6FF35D}" srcOrd="0" destOrd="0" presId="urn:microsoft.com/office/officeart/2005/8/layout/list1"/>
    <dgm:cxn modelId="{F989060A-E512-48A0-86EA-2A30040B151A}" type="presParOf" srcId="{B2296DED-54C3-41CD-9C55-6AC4A08A9EE2}" destId="{E7B3A7E7-CCBC-4F30-8594-097C2A2475FB}" srcOrd="1" destOrd="0" presId="urn:microsoft.com/office/officeart/2005/8/layout/list1"/>
    <dgm:cxn modelId="{80755F4E-DFF6-4F28-B97C-DA4ECCA05896}" type="presParOf" srcId="{62235EB1-67F9-494B-BD86-D8AD7704B4E5}" destId="{0A893D13-1BB4-4F90-B2C7-C48D29FFEDCA}" srcOrd="13" destOrd="0" presId="urn:microsoft.com/office/officeart/2005/8/layout/list1"/>
    <dgm:cxn modelId="{7155BC12-7504-4D6F-AAFB-825C90254A21}" type="presParOf" srcId="{62235EB1-67F9-494B-BD86-D8AD7704B4E5}" destId="{FEAEDD00-4FE5-46A6-BD3E-6CDB8502E05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9CE3FEA-5FEA-4379-98F4-03877E086A49}"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zh-CN" altLang="en-US"/>
        </a:p>
      </dgm:t>
    </dgm:pt>
    <dgm:pt modelId="{9C297315-FF5F-4B8B-98EC-444FF677D8E9}">
      <dgm:prSet phldrT="[文本]" custT="1"/>
      <dgm:spPr/>
      <dgm:t>
        <a:bodyPr/>
        <a:lstStyle/>
        <a:p>
          <a:r>
            <a:rPr lang="en-US" altLang="zh-CN" sz="2400" dirty="0" smtClean="0">
              <a:latin typeface="Times New Roman" pitchFamily="18" charset="0"/>
              <a:cs typeface="Times New Roman" pitchFamily="18" charset="0"/>
            </a:rPr>
            <a:t>Eclipse based</a:t>
          </a:r>
          <a:endParaRPr lang="zh-CN" altLang="en-US" sz="2400" dirty="0">
            <a:latin typeface="Times New Roman" pitchFamily="18" charset="0"/>
            <a:cs typeface="Times New Roman" pitchFamily="18" charset="0"/>
          </a:endParaRPr>
        </a:p>
      </dgm:t>
    </dgm:pt>
    <dgm:pt modelId="{924B1571-9524-4B64-9C84-965E5703C1E8}" type="parTrans" cxnId="{2FF151DE-2CD1-4FD2-B9A0-3CAB19E6ED82}">
      <dgm:prSet/>
      <dgm:spPr/>
      <dgm:t>
        <a:bodyPr/>
        <a:lstStyle/>
        <a:p>
          <a:endParaRPr lang="zh-CN" altLang="en-US"/>
        </a:p>
      </dgm:t>
    </dgm:pt>
    <dgm:pt modelId="{36DD5974-D0F2-4B05-A723-0D6F47CCAFC5}" type="sibTrans" cxnId="{2FF151DE-2CD1-4FD2-B9A0-3CAB19E6ED82}">
      <dgm:prSet/>
      <dgm:spPr/>
      <dgm:t>
        <a:bodyPr/>
        <a:lstStyle/>
        <a:p>
          <a:endParaRPr lang="zh-CN" altLang="en-US"/>
        </a:p>
      </dgm:t>
    </dgm:pt>
    <dgm:pt modelId="{D0A4D2D8-B2CE-4584-9B52-5B155EB4268F}">
      <dgm:prSet phldrT="[文本]" custT="1"/>
      <dgm:spPr/>
      <dgm:t>
        <a:bodyPr/>
        <a:lstStyle/>
        <a:p>
          <a:r>
            <a:rPr lang="en-US" altLang="zh-CN" sz="1400" dirty="0" smtClean="0">
              <a:latin typeface="Arial" pitchFamily="34" charset="0"/>
              <a:ea typeface="Arial Unicode MS" pitchFamily="34" charset="-122"/>
              <a:cs typeface="Arial" pitchFamily="34" charset="0"/>
            </a:rPr>
            <a:t>Support emulation</a:t>
          </a:r>
          <a:endParaRPr lang="zh-CN" altLang="en-US" sz="1400" dirty="0">
            <a:latin typeface="Arial" pitchFamily="34" charset="0"/>
            <a:ea typeface="Arial Unicode MS" pitchFamily="34" charset="-122"/>
            <a:cs typeface="Arial" pitchFamily="34" charset="0"/>
          </a:endParaRPr>
        </a:p>
      </dgm:t>
    </dgm:pt>
    <dgm:pt modelId="{70BE0FC5-A23D-4656-A7F3-D8B295BF0A70}" type="parTrans" cxnId="{6C8A3711-B567-47D1-921C-14CCB92F9DB3}">
      <dgm:prSet/>
      <dgm:spPr/>
      <dgm:t>
        <a:bodyPr/>
        <a:lstStyle/>
        <a:p>
          <a:endParaRPr lang="zh-CN" altLang="en-US"/>
        </a:p>
      </dgm:t>
    </dgm:pt>
    <dgm:pt modelId="{435ADC70-849D-4412-9786-C0BE90B775D7}" type="sibTrans" cxnId="{6C8A3711-B567-47D1-921C-14CCB92F9DB3}">
      <dgm:prSet/>
      <dgm:spPr/>
      <dgm:t>
        <a:bodyPr/>
        <a:lstStyle/>
        <a:p>
          <a:endParaRPr lang="zh-CN" altLang="en-US"/>
        </a:p>
      </dgm:t>
    </dgm:pt>
    <dgm:pt modelId="{6EAB0E21-1B4C-4DF1-B805-EE9058D2779B}">
      <dgm:prSet phldrT="[文本]" custT="1"/>
      <dgm:spPr/>
      <dgm:t>
        <a:bodyPr/>
        <a:lstStyle/>
        <a:p>
          <a:r>
            <a:rPr lang="en-US" altLang="zh-CN" sz="2400" dirty="0" smtClean="0">
              <a:latin typeface="Times New Roman" pitchFamily="18" charset="0"/>
              <a:cs typeface="Times New Roman" pitchFamily="18" charset="0"/>
            </a:rPr>
            <a:t>GDB Server</a:t>
          </a:r>
          <a:endParaRPr lang="zh-CN" altLang="en-US" sz="2400" dirty="0">
            <a:latin typeface="Times New Roman" pitchFamily="18" charset="0"/>
            <a:cs typeface="Times New Roman" pitchFamily="18" charset="0"/>
          </a:endParaRPr>
        </a:p>
      </dgm:t>
    </dgm:pt>
    <dgm:pt modelId="{278C6E7D-7A2F-43FF-BDE7-FACFFB2FB36F}" type="parTrans" cxnId="{F65A85F3-7BC3-42F2-835B-E46A088B7361}">
      <dgm:prSet/>
      <dgm:spPr/>
      <dgm:t>
        <a:bodyPr/>
        <a:lstStyle/>
        <a:p>
          <a:endParaRPr lang="zh-CN" altLang="en-US"/>
        </a:p>
      </dgm:t>
    </dgm:pt>
    <dgm:pt modelId="{1A3AB95B-5E93-446D-B756-786F4D460DB3}" type="sibTrans" cxnId="{F65A85F3-7BC3-42F2-835B-E46A088B7361}">
      <dgm:prSet/>
      <dgm:spPr/>
      <dgm:t>
        <a:bodyPr/>
        <a:lstStyle/>
        <a:p>
          <a:endParaRPr lang="zh-CN" altLang="en-US"/>
        </a:p>
      </dgm:t>
    </dgm:pt>
    <dgm:pt modelId="{13FAD653-EB8A-4796-8582-65FED5F8DCAC}">
      <dgm:prSet phldrT="[文本]" custT="1"/>
      <dgm:spPr/>
      <dgm:t>
        <a:bodyPr/>
        <a:lstStyle/>
        <a:p>
          <a:r>
            <a:rPr lang="en-US" altLang="zh-CN" sz="1400" dirty="0" smtClean="0">
              <a:latin typeface="Arial" pitchFamily="34" charset="0"/>
              <a:ea typeface="Arial Unicode MS" pitchFamily="34" charset="-122"/>
              <a:cs typeface="Arial" pitchFamily="34" charset="0"/>
            </a:rPr>
            <a:t>Start </a:t>
          </a:r>
          <a:r>
            <a:rPr lang="en-US" altLang="zh-CN" sz="1400" dirty="0" err="1" smtClean="0">
              <a:latin typeface="Arial" pitchFamily="34" charset="0"/>
              <a:ea typeface="Arial Unicode MS" pitchFamily="34" charset="-122"/>
              <a:cs typeface="Arial" pitchFamily="34" charset="0"/>
            </a:rPr>
            <a:t>gdb</a:t>
          </a:r>
          <a:r>
            <a:rPr lang="en-US" altLang="zh-CN" sz="1400" dirty="0" smtClean="0">
              <a:latin typeface="Arial" pitchFamily="34" charset="0"/>
              <a:ea typeface="Arial Unicode MS" pitchFamily="34" charset="-122"/>
              <a:cs typeface="Arial" pitchFamily="34" charset="0"/>
            </a:rPr>
            <a:t> server in terminal</a:t>
          </a:r>
          <a:endParaRPr lang="zh-CN" altLang="en-US" sz="1400" dirty="0">
            <a:latin typeface="Arial" pitchFamily="34" charset="0"/>
            <a:ea typeface="Arial Unicode MS" pitchFamily="34" charset="-122"/>
            <a:cs typeface="Arial" pitchFamily="34" charset="0"/>
          </a:endParaRPr>
        </a:p>
      </dgm:t>
    </dgm:pt>
    <dgm:pt modelId="{1C33209C-C662-4A8D-86EF-C3D774EBF36B}" type="parTrans" cxnId="{4F12D215-EA4F-474A-AFD5-0593EA7F868B}">
      <dgm:prSet/>
      <dgm:spPr/>
      <dgm:t>
        <a:bodyPr/>
        <a:lstStyle/>
        <a:p>
          <a:endParaRPr lang="zh-CN" altLang="en-US"/>
        </a:p>
      </dgm:t>
    </dgm:pt>
    <dgm:pt modelId="{16EBA897-4004-454E-AF00-61C4230AC566}" type="sibTrans" cxnId="{4F12D215-EA4F-474A-AFD5-0593EA7F868B}">
      <dgm:prSet/>
      <dgm:spPr/>
      <dgm:t>
        <a:bodyPr/>
        <a:lstStyle/>
        <a:p>
          <a:endParaRPr lang="zh-CN" altLang="en-US"/>
        </a:p>
      </dgm:t>
    </dgm:pt>
    <dgm:pt modelId="{F6CC65DF-3949-4532-9714-F941A817A103}">
      <dgm:prSet phldrT="[文本]" custT="1"/>
      <dgm:spPr/>
      <dgm:t>
        <a:bodyPr/>
        <a:lstStyle/>
        <a:p>
          <a:r>
            <a:rPr lang="en-US" altLang="zh-CN" sz="1400" dirty="0" smtClean="0">
              <a:latin typeface="Arial" pitchFamily="34" charset="0"/>
              <a:ea typeface="Arial Unicode MS" pitchFamily="34" charset="-122"/>
              <a:cs typeface="Arial" pitchFamily="34" charset="0"/>
            </a:rPr>
            <a:t>Use RS232 or Ethernet to debug</a:t>
          </a:r>
          <a:endParaRPr lang="zh-CN" altLang="en-US" sz="1400" dirty="0">
            <a:latin typeface="Arial" pitchFamily="34" charset="0"/>
            <a:ea typeface="Arial Unicode MS" pitchFamily="34" charset="-122"/>
            <a:cs typeface="Arial" pitchFamily="34" charset="0"/>
          </a:endParaRPr>
        </a:p>
      </dgm:t>
    </dgm:pt>
    <dgm:pt modelId="{70DD01A6-CEB4-4331-90AA-DD06BD4B8884}" type="parTrans" cxnId="{44993AB6-0E0E-4CA6-8F53-F2B53F5DAB9B}">
      <dgm:prSet/>
      <dgm:spPr/>
      <dgm:t>
        <a:bodyPr/>
        <a:lstStyle/>
        <a:p>
          <a:endParaRPr lang="zh-CN" altLang="en-US"/>
        </a:p>
      </dgm:t>
    </dgm:pt>
    <dgm:pt modelId="{43108E02-10DB-494E-B2DA-7F6963B949D1}" type="sibTrans" cxnId="{44993AB6-0E0E-4CA6-8F53-F2B53F5DAB9B}">
      <dgm:prSet/>
      <dgm:spPr/>
      <dgm:t>
        <a:bodyPr/>
        <a:lstStyle/>
        <a:p>
          <a:endParaRPr lang="zh-CN" altLang="en-US"/>
        </a:p>
      </dgm:t>
    </dgm:pt>
    <dgm:pt modelId="{1AE08885-AC5D-447F-AB39-7CC7CC299CC4}">
      <dgm:prSet phldrT="[文本]" custT="1"/>
      <dgm:spPr/>
      <dgm:t>
        <a:bodyPr/>
        <a:lstStyle/>
        <a:p>
          <a:r>
            <a:rPr lang="en-US" altLang="zh-CN" sz="2400" dirty="0" smtClean="0">
              <a:latin typeface="Times New Roman" pitchFamily="18" charset="0"/>
              <a:cs typeface="Times New Roman" pitchFamily="18" charset="0"/>
            </a:rPr>
            <a:t>Crash Report</a:t>
          </a:r>
          <a:endParaRPr lang="zh-CN" altLang="en-US" sz="2400" dirty="0">
            <a:latin typeface="Times New Roman" pitchFamily="18" charset="0"/>
            <a:cs typeface="Times New Roman" pitchFamily="18" charset="0"/>
          </a:endParaRPr>
        </a:p>
      </dgm:t>
    </dgm:pt>
    <dgm:pt modelId="{95A989D7-7EB3-4ACE-AE7E-94354261F12C}" type="parTrans" cxnId="{80DA8FE8-D1D9-417E-8E71-77670E288692}">
      <dgm:prSet/>
      <dgm:spPr/>
      <dgm:t>
        <a:bodyPr/>
        <a:lstStyle/>
        <a:p>
          <a:endParaRPr lang="zh-CN" altLang="en-US"/>
        </a:p>
      </dgm:t>
    </dgm:pt>
    <dgm:pt modelId="{83960270-8898-4ADF-9AB7-34C69A11887E}" type="sibTrans" cxnId="{80DA8FE8-D1D9-417E-8E71-77670E288692}">
      <dgm:prSet/>
      <dgm:spPr/>
      <dgm:t>
        <a:bodyPr/>
        <a:lstStyle/>
        <a:p>
          <a:endParaRPr lang="zh-CN" altLang="en-US"/>
        </a:p>
      </dgm:t>
    </dgm:pt>
    <dgm:pt modelId="{5FFF4218-5CA1-4059-95AB-3F14FBA7B9A1}">
      <dgm:prSet phldrT="[文本]" custT="1"/>
      <dgm:spPr/>
      <dgm:t>
        <a:bodyPr/>
        <a:lstStyle/>
        <a:p>
          <a:r>
            <a:rPr lang="en-US" altLang="zh-CN" sz="1400" dirty="0" smtClean="0">
              <a:latin typeface="Arial" pitchFamily="34" charset="0"/>
              <a:ea typeface="Arial Unicode MS" pitchFamily="34" charset="-122"/>
              <a:cs typeface="Arial" pitchFamily="34" charset="0"/>
            </a:rPr>
            <a:t>Crash report is an additional service help to collect application crash information (stack information).</a:t>
          </a:r>
          <a:endParaRPr lang="zh-CN" altLang="en-US" sz="1400" dirty="0">
            <a:latin typeface="Arial" pitchFamily="34" charset="0"/>
            <a:ea typeface="Arial Unicode MS" pitchFamily="34" charset="-122"/>
            <a:cs typeface="Arial" pitchFamily="34" charset="0"/>
          </a:endParaRPr>
        </a:p>
      </dgm:t>
    </dgm:pt>
    <dgm:pt modelId="{A9435F67-4151-456F-B808-E77692A7969B}" type="parTrans" cxnId="{759ED9CC-FF03-405F-8508-EECD9CA35448}">
      <dgm:prSet/>
      <dgm:spPr/>
      <dgm:t>
        <a:bodyPr/>
        <a:lstStyle/>
        <a:p>
          <a:endParaRPr lang="zh-CN" altLang="en-US"/>
        </a:p>
      </dgm:t>
    </dgm:pt>
    <dgm:pt modelId="{DC086656-2A83-4EA7-A7D2-24F612852C58}" type="sibTrans" cxnId="{759ED9CC-FF03-405F-8508-EECD9CA35448}">
      <dgm:prSet/>
      <dgm:spPr/>
      <dgm:t>
        <a:bodyPr/>
        <a:lstStyle/>
        <a:p>
          <a:endParaRPr lang="zh-CN" altLang="en-US"/>
        </a:p>
      </dgm:t>
    </dgm:pt>
    <dgm:pt modelId="{FDACCD47-1CFA-468B-BE52-DA6EB6FBAED7}">
      <dgm:prSet phldrT="[文本]" custT="1"/>
      <dgm:spPr/>
      <dgm:t>
        <a:bodyPr/>
        <a:lstStyle/>
        <a:p>
          <a:r>
            <a:rPr lang="en-US" altLang="zh-CN" sz="1400" dirty="0" smtClean="0">
              <a:latin typeface="Arial" pitchFamily="34" charset="0"/>
              <a:ea typeface="Arial Unicode MS" pitchFamily="34" charset="-122"/>
              <a:cs typeface="Arial" pitchFamily="34" charset="0"/>
            </a:rPr>
            <a:t>Application registers to crash report service</a:t>
          </a:r>
          <a:endParaRPr lang="zh-CN" altLang="en-US" sz="1400" dirty="0">
            <a:latin typeface="Arial" pitchFamily="34" charset="0"/>
            <a:ea typeface="Arial Unicode MS" pitchFamily="34" charset="-122"/>
            <a:cs typeface="Arial" pitchFamily="34" charset="0"/>
          </a:endParaRPr>
        </a:p>
      </dgm:t>
    </dgm:pt>
    <dgm:pt modelId="{B613AAAA-370C-4388-89F6-E23FEF84A22E}" type="parTrans" cxnId="{C529CE09-D46B-49B2-8921-07D13F84EED7}">
      <dgm:prSet/>
      <dgm:spPr/>
      <dgm:t>
        <a:bodyPr/>
        <a:lstStyle/>
        <a:p>
          <a:endParaRPr lang="zh-CN" altLang="en-US"/>
        </a:p>
      </dgm:t>
    </dgm:pt>
    <dgm:pt modelId="{66ACF34A-B9C2-4258-BA0D-E5CC76406429}" type="sibTrans" cxnId="{C529CE09-D46B-49B2-8921-07D13F84EED7}">
      <dgm:prSet/>
      <dgm:spPr/>
      <dgm:t>
        <a:bodyPr/>
        <a:lstStyle/>
        <a:p>
          <a:endParaRPr lang="zh-CN" altLang="en-US"/>
        </a:p>
      </dgm:t>
    </dgm:pt>
    <dgm:pt modelId="{45D4C9AB-FBE2-4DD1-BB83-E383B899883D}">
      <dgm:prSet phldrT="[文本]" custT="1"/>
      <dgm:spPr/>
      <dgm:t>
        <a:bodyPr/>
        <a:lstStyle/>
        <a:p>
          <a:r>
            <a:rPr lang="en-US" altLang="zh-CN" sz="2400" dirty="0" smtClean="0">
              <a:latin typeface="Times New Roman" pitchFamily="18" charset="0"/>
              <a:cs typeface="Times New Roman" pitchFamily="18" charset="0"/>
            </a:rPr>
            <a:t>Log Service</a:t>
          </a:r>
          <a:endParaRPr lang="zh-CN" altLang="en-US" sz="2400" dirty="0">
            <a:latin typeface="Times New Roman" pitchFamily="18" charset="0"/>
            <a:cs typeface="Times New Roman" pitchFamily="18" charset="0"/>
          </a:endParaRPr>
        </a:p>
      </dgm:t>
    </dgm:pt>
    <dgm:pt modelId="{F8C68465-093D-4EB2-8875-144772FF4147}" type="parTrans" cxnId="{BBF01516-6B74-418C-BC64-F90EA5060EA3}">
      <dgm:prSet/>
      <dgm:spPr/>
      <dgm:t>
        <a:bodyPr/>
        <a:lstStyle/>
        <a:p>
          <a:endParaRPr lang="zh-CN" altLang="en-US"/>
        </a:p>
      </dgm:t>
    </dgm:pt>
    <dgm:pt modelId="{D4C5C628-7151-4675-AD63-828E34C0505F}" type="sibTrans" cxnId="{BBF01516-6B74-418C-BC64-F90EA5060EA3}">
      <dgm:prSet/>
      <dgm:spPr/>
      <dgm:t>
        <a:bodyPr/>
        <a:lstStyle/>
        <a:p>
          <a:endParaRPr lang="zh-CN" altLang="en-US"/>
        </a:p>
      </dgm:t>
    </dgm:pt>
    <dgm:pt modelId="{73684139-975E-464B-9C4C-4BD325B9BCE4}">
      <dgm:prSet phldrT="[文本]" custT="1"/>
      <dgm:spPr/>
      <dgm:t>
        <a:bodyPr/>
        <a:lstStyle/>
        <a:p>
          <a:r>
            <a:rPr lang="en-US" sz="1400" dirty="0" smtClean="0">
              <a:latin typeface="Arial" pitchFamily="34" charset="0"/>
              <a:cs typeface="Arial" pitchFamily="34" charset="0"/>
              <a:hlinkClick xmlns:r="http://schemas.openxmlformats.org/officeDocument/2006/relationships" r:id=""/>
            </a:rPr>
            <a:t>http://developer.android.com/tools/debugging/debugging-log.html</a:t>
          </a:r>
          <a:endParaRPr lang="zh-CN" altLang="en-US" sz="1400" dirty="0">
            <a:latin typeface="Arial" pitchFamily="34" charset="0"/>
            <a:cs typeface="Arial" pitchFamily="34" charset="0"/>
          </a:endParaRPr>
        </a:p>
      </dgm:t>
    </dgm:pt>
    <dgm:pt modelId="{FDBAB5BF-002F-449B-9FBB-0FD3489C7ADD}" type="parTrans" cxnId="{F7386415-6CA9-4460-8D2D-8E9D29578383}">
      <dgm:prSet/>
      <dgm:spPr/>
      <dgm:t>
        <a:bodyPr/>
        <a:lstStyle/>
        <a:p>
          <a:endParaRPr lang="zh-CN" altLang="en-US"/>
        </a:p>
      </dgm:t>
    </dgm:pt>
    <dgm:pt modelId="{CB1A6E81-5D17-4B77-97F0-2FDA1D84EBF2}" type="sibTrans" cxnId="{F7386415-6CA9-4460-8D2D-8E9D29578383}">
      <dgm:prSet/>
      <dgm:spPr/>
      <dgm:t>
        <a:bodyPr/>
        <a:lstStyle/>
        <a:p>
          <a:endParaRPr lang="zh-CN" altLang="en-US"/>
        </a:p>
      </dgm:t>
    </dgm:pt>
    <dgm:pt modelId="{CFCB8DE7-A691-4234-A363-AB38959EFA7F}">
      <dgm:prSet phldrT="[文本]" custT="1"/>
      <dgm:spPr/>
      <dgm:t>
        <a:bodyPr/>
        <a:lstStyle/>
        <a:p>
          <a:r>
            <a:rPr lang="en-US" altLang="zh-CN" sz="1400" dirty="0" smtClean="0">
              <a:latin typeface="Arial" pitchFamily="34" charset="0"/>
              <a:cs typeface="Arial" pitchFamily="34" charset="0"/>
            </a:rPr>
            <a:t>Use </a:t>
          </a:r>
          <a:r>
            <a:rPr lang="en-US" altLang="zh-CN" sz="1400" dirty="0" err="1" smtClean="0">
              <a:latin typeface="Arial" pitchFamily="34" charset="0"/>
              <a:cs typeface="Arial" pitchFamily="34" charset="0"/>
            </a:rPr>
            <a:t>OsSetLogTag</a:t>
          </a:r>
          <a:r>
            <a:rPr lang="en-US" altLang="zh-CN" sz="1400" dirty="0" smtClean="0">
              <a:latin typeface="Arial" pitchFamily="34" charset="0"/>
              <a:cs typeface="Arial" pitchFamily="34" charset="0"/>
            </a:rPr>
            <a:t>() and </a:t>
          </a:r>
          <a:r>
            <a:rPr lang="en-US" altLang="zh-CN" sz="1400" dirty="0" err="1" smtClean="0">
              <a:latin typeface="Arial" pitchFamily="34" charset="0"/>
              <a:cs typeface="Arial" pitchFamily="34" charset="0"/>
            </a:rPr>
            <a:t>OsLog</a:t>
          </a:r>
          <a:r>
            <a:rPr lang="en-US" altLang="zh-CN" sz="1400" dirty="0" smtClean="0">
              <a:latin typeface="Arial" pitchFamily="34" charset="0"/>
              <a:cs typeface="Arial" pitchFamily="34" charset="0"/>
            </a:rPr>
            <a:t>() to replace </a:t>
          </a:r>
          <a:r>
            <a:rPr lang="en-US" altLang="zh-CN" sz="1400" dirty="0" err="1" smtClean="0">
              <a:latin typeface="Arial" pitchFamily="34" charset="0"/>
              <a:cs typeface="Arial" pitchFamily="34" charset="0"/>
            </a:rPr>
            <a:t>printf</a:t>
          </a:r>
          <a:r>
            <a:rPr lang="en-US" altLang="zh-CN" sz="1400" dirty="0" smtClean="0">
              <a:latin typeface="Arial" pitchFamily="34" charset="0"/>
              <a:cs typeface="Arial" pitchFamily="34" charset="0"/>
            </a:rPr>
            <a:t>()</a:t>
          </a:r>
          <a:endParaRPr lang="zh-CN" altLang="en-US" sz="1400" dirty="0">
            <a:latin typeface="Arial" pitchFamily="34" charset="0"/>
            <a:cs typeface="Arial" pitchFamily="34" charset="0"/>
          </a:endParaRPr>
        </a:p>
      </dgm:t>
    </dgm:pt>
    <dgm:pt modelId="{9041A990-7845-4A0E-86B4-991DECE052CD}" type="parTrans" cxnId="{EDB6BA07-77EA-4ACA-96E9-076888474BE1}">
      <dgm:prSet/>
      <dgm:spPr/>
      <dgm:t>
        <a:bodyPr/>
        <a:lstStyle/>
        <a:p>
          <a:endParaRPr lang="zh-CN" altLang="en-US"/>
        </a:p>
      </dgm:t>
    </dgm:pt>
    <dgm:pt modelId="{9DB08D89-B601-4C84-898B-483F15633C60}" type="sibTrans" cxnId="{EDB6BA07-77EA-4ACA-96E9-076888474BE1}">
      <dgm:prSet/>
      <dgm:spPr/>
      <dgm:t>
        <a:bodyPr/>
        <a:lstStyle/>
        <a:p>
          <a:endParaRPr lang="zh-CN" altLang="en-US"/>
        </a:p>
      </dgm:t>
    </dgm:pt>
    <dgm:pt modelId="{517A71A6-8064-4934-8295-500F707CD275}">
      <dgm:prSet phldrT="[文本]" custT="1"/>
      <dgm:spPr/>
      <dgm:t>
        <a:bodyPr/>
        <a:lstStyle/>
        <a:p>
          <a:r>
            <a:rPr lang="en-US" altLang="zh-CN" sz="1400" dirty="0" smtClean="0">
              <a:latin typeface="Arial" pitchFamily="34" charset="0"/>
              <a:cs typeface="Arial" pitchFamily="34" charset="0"/>
            </a:rPr>
            <a:t>Use </a:t>
          </a:r>
          <a:r>
            <a:rPr lang="en-US" altLang="zh-CN" sz="1300" dirty="0" err="1" smtClean="0">
              <a:latin typeface="Courier New" pitchFamily="49" charset="0"/>
              <a:cs typeface="Courier New" pitchFamily="49" charset="0"/>
            </a:rPr>
            <a:t>logcat</a:t>
          </a:r>
          <a:r>
            <a:rPr lang="en-US" altLang="zh-CN" sz="1400" dirty="0" smtClean="0">
              <a:latin typeface="Arial" pitchFamily="34" charset="0"/>
              <a:cs typeface="Arial" pitchFamily="34" charset="0"/>
            </a:rPr>
            <a:t> command to show log or call the </a:t>
          </a:r>
          <a:r>
            <a:rPr lang="en-US" altLang="zh-CN" sz="1300" dirty="0" err="1" smtClean="0">
              <a:latin typeface="Courier New" pitchFamily="49" charset="0"/>
              <a:cs typeface="Courier New" pitchFamily="49" charset="0"/>
            </a:rPr>
            <a:t>logcat</a:t>
          </a:r>
          <a:r>
            <a:rPr lang="en-US" altLang="zh-CN" sz="1400" dirty="0" smtClean="0">
              <a:latin typeface="Arial" pitchFamily="34" charset="0"/>
              <a:cs typeface="Arial" pitchFamily="34" charset="0"/>
            </a:rPr>
            <a:t> program in application</a:t>
          </a:r>
          <a:endParaRPr lang="zh-CN" altLang="en-US" sz="1400" dirty="0">
            <a:latin typeface="Arial" pitchFamily="34" charset="0"/>
            <a:cs typeface="Arial" pitchFamily="34" charset="0"/>
          </a:endParaRPr>
        </a:p>
      </dgm:t>
    </dgm:pt>
    <dgm:pt modelId="{E763D632-4709-4DF6-B990-71C92625A314}" type="parTrans" cxnId="{45732896-9B55-4895-9377-1891A0CA082B}">
      <dgm:prSet/>
      <dgm:spPr/>
      <dgm:t>
        <a:bodyPr/>
        <a:lstStyle/>
        <a:p>
          <a:endParaRPr lang="zh-CN" altLang="en-US"/>
        </a:p>
      </dgm:t>
    </dgm:pt>
    <dgm:pt modelId="{45564345-4A3A-4EDC-967A-0E66F1ADB146}" type="sibTrans" cxnId="{45732896-9B55-4895-9377-1891A0CA082B}">
      <dgm:prSet/>
      <dgm:spPr/>
      <dgm:t>
        <a:bodyPr/>
        <a:lstStyle/>
        <a:p>
          <a:endParaRPr lang="zh-CN" altLang="en-US"/>
        </a:p>
      </dgm:t>
    </dgm:pt>
    <dgm:pt modelId="{54E54960-5412-4C36-A163-FC0FDF2CCD29}">
      <dgm:prSet phldrT="[文本]" custT="1"/>
      <dgm:spPr/>
      <dgm:t>
        <a:bodyPr/>
        <a:lstStyle/>
        <a:p>
          <a:r>
            <a:rPr lang="en-US" altLang="zh-CN" sz="1400" dirty="0" smtClean="0">
              <a:latin typeface="Arial" pitchFamily="34" charset="0"/>
              <a:ea typeface="Arial Unicode MS" pitchFamily="34" charset="-122"/>
              <a:cs typeface="Arial" pitchFamily="34" charset="0"/>
            </a:rPr>
            <a:t>If application exits abnormally, use crash report to get details</a:t>
          </a:r>
          <a:endParaRPr lang="zh-CN" altLang="en-US" sz="1400" dirty="0">
            <a:latin typeface="Arial" pitchFamily="34" charset="0"/>
            <a:ea typeface="Arial Unicode MS" pitchFamily="34" charset="-122"/>
            <a:cs typeface="Arial" pitchFamily="34" charset="0"/>
          </a:endParaRPr>
        </a:p>
      </dgm:t>
    </dgm:pt>
    <dgm:pt modelId="{34BC42E2-56FC-4B2E-A179-03ED70FAC7AF}" type="parTrans" cxnId="{21F0671E-048A-4C88-997D-00405F5F96D7}">
      <dgm:prSet/>
      <dgm:spPr/>
      <dgm:t>
        <a:bodyPr/>
        <a:lstStyle/>
        <a:p>
          <a:endParaRPr lang="zh-CN" altLang="en-US"/>
        </a:p>
      </dgm:t>
    </dgm:pt>
    <dgm:pt modelId="{087C0D1C-7A36-4923-B063-8C92704C4395}" type="sibTrans" cxnId="{21F0671E-048A-4C88-997D-00405F5F96D7}">
      <dgm:prSet/>
      <dgm:spPr/>
      <dgm:t>
        <a:bodyPr/>
        <a:lstStyle/>
        <a:p>
          <a:endParaRPr lang="zh-CN" altLang="en-US"/>
        </a:p>
      </dgm:t>
    </dgm:pt>
    <dgm:pt modelId="{61797BF7-9EB3-47F9-92B7-D224BC0CCD85}">
      <dgm:prSet phldrT="[文本]" custT="1"/>
      <dgm:spPr/>
      <dgm:t>
        <a:bodyPr/>
        <a:lstStyle/>
        <a:p>
          <a:r>
            <a:rPr lang="en-US" altLang="zh-CN" sz="1400" dirty="0" smtClean="0">
              <a:latin typeface="Arial" pitchFamily="34" charset="0"/>
              <a:ea typeface="Arial Unicode MS" pitchFamily="34" charset="-122"/>
              <a:cs typeface="Arial" pitchFamily="34" charset="0"/>
            </a:rPr>
            <a:t>Full GNU </a:t>
          </a:r>
          <a:r>
            <a:rPr lang="en-US" altLang="zh-CN" sz="1400" dirty="0" err="1" smtClean="0">
              <a:latin typeface="Arial" pitchFamily="34" charset="0"/>
              <a:ea typeface="Arial Unicode MS" pitchFamily="34" charset="-122"/>
              <a:cs typeface="Arial" pitchFamily="34" charset="0"/>
            </a:rPr>
            <a:t>toolchain</a:t>
          </a:r>
          <a:r>
            <a:rPr lang="en-US" altLang="zh-CN" sz="1400" dirty="0" smtClean="0">
              <a:latin typeface="Arial" pitchFamily="34" charset="0"/>
              <a:ea typeface="Arial Unicode MS" pitchFamily="34" charset="-122"/>
              <a:cs typeface="Arial" pitchFamily="34" charset="0"/>
            </a:rPr>
            <a:t> GCC 4.6.3 version</a:t>
          </a:r>
          <a:endParaRPr lang="zh-CN" altLang="en-US" sz="1400" dirty="0">
            <a:latin typeface="Arial" pitchFamily="34" charset="0"/>
            <a:ea typeface="Arial Unicode MS" pitchFamily="34" charset="-122"/>
            <a:cs typeface="Arial" pitchFamily="34" charset="0"/>
          </a:endParaRPr>
        </a:p>
      </dgm:t>
    </dgm:pt>
    <dgm:pt modelId="{C2736C3F-F4C9-40B4-B171-472BE21166A6}" type="parTrans" cxnId="{35D8304A-E4E4-41EF-9F30-4B446E18CA21}">
      <dgm:prSet/>
      <dgm:spPr/>
      <dgm:t>
        <a:bodyPr/>
        <a:lstStyle/>
        <a:p>
          <a:endParaRPr lang="zh-CN" altLang="en-US"/>
        </a:p>
      </dgm:t>
    </dgm:pt>
    <dgm:pt modelId="{3E34F7D8-CB9B-4CF1-8CFA-D471FCA47969}" type="sibTrans" cxnId="{35D8304A-E4E4-41EF-9F30-4B446E18CA21}">
      <dgm:prSet/>
      <dgm:spPr/>
      <dgm:t>
        <a:bodyPr/>
        <a:lstStyle/>
        <a:p>
          <a:endParaRPr lang="zh-CN" altLang="en-US"/>
        </a:p>
      </dgm:t>
    </dgm:pt>
    <dgm:pt modelId="{E4B2ED71-1EAC-4AA4-86A3-5392C9EE3E1D}">
      <dgm:prSet phldrT="[文本]" custT="1"/>
      <dgm:spPr/>
      <dgm:t>
        <a:bodyPr/>
        <a:lstStyle/>
        <a:p>
          <a:r>
            <a:rPr lang="en-US" altLang="zh-CN" sz="1400" dirty="0" smtClean="0">
              <a:latin typeface="Arial" pitchFamily="34" charset="0"/>
              <a:ea typeface="Arial Unicode MS" pitchFamily="34" charset="-122"/>
              <a:cs typeface="Arial" pitchFamily="34" charset="0"/>
            </a:rPr>
            <a:t>Package tools</a:t>
          </a:r>
          <a:endParaRPr lang="zh-CN" altLang="en-US" sz="1400" dirty="0">
            <a:latin typeface="Arial" pitchFamily="34" charset="0"/>
            <a:ea typeface="Arial Unicode MS" pitchFamily="34" charset="-122"/>
            <a:cs typeface="Arial" pitchFamily="34" charset="0"/>
          </a:endParaRPr>
        </a:p>
      </dgm:t>
    </dgm:pt>
    <dgm:pt modelId="{022799F0-BB88-448E-BCEF-7B8012FE989F}" type="parTrans" cxnId="{8FD4DB4D-85CF-4A9C-BD42-6CC9BB35703F}">
      <dgm:prSet/>
      <dgm:spPr/>
      <dgm:t>
        <a:bodyPr/>
        <a:lstStyle/>
        <a:p>
          <a:endParaRPr lang="zh-CN" altLang="en-US"/>
        </a:p>
      </dgm:t>
    </dgm:pt>
    <dgm:pt modelId="{3AC1B40C-392F-4FB1-81BA-BC5D6223E38C}" type="sibTrans" cxnId="{8FD4DB4D-85CF-4A9C-BD42-6CC9BB35703F}">
      <dgm:prSet/>
      <dgm:spPr/>
      <dgm:t>
        <a:bodyPr/>
        <a:lstStyle/>
        <a:p>
          <a:endParaRPr lang="zh-CN" altLang="en-US"/>
        </a:p>
      </dgm:t>
    </dgm:pt>
    <dgm:pt modelId="{2BE97A3D-E39C-4902-8D93-EFD2F8848351}" type="pres">
      <dgm:prSet presAssocID="{F9CE3FEA-5FEA-4379-98F4-03877E086A49}" presName="Name0" presStyleCnt="0">
        <dgm:presLayoutVars>
          <dgm:dir/>
          <dgm:animLvl val="lvl"/>
          <dgm:resizeHandles val="exact"/>
        </dgm:presLayoutVars>
      </dgm:prSet>
      <dgm:spPr/>
      <dgm:t>
        <a:bodyPr/>
        <a:lstStyle/>
        <a:p>
          <a:endParaRPr lang="zh-CN" altLang="en-US"/>
        </a:p>
      </dgm:t>
    </dgm:pt>
    <dgm:pt modelId="{25A18116-4474-4261-BDF9-3558A0DB2BD4}" type="pres">
      <dgm:prSet presAssocID="{9C297315-FF5F-4B8B-98EC-444FF677D8E9}" presName="linNode" presStyleCnt="0"/>
      <dgm:spPr/>
      <dgm:t>
        <a:bodyPr/>
        <a:lstStyle/>
        <a:p>
          <a:endParaRPr lang="zh-CN" altLang="en-US"/>
        </a:p>
      </dgm:t>
    </dgm:pt>
    <dgm:pt modelId="{13577566-EE18-410F-963C-FF4637E3E92D}" type="pres">
      <dgm:prSet presAssocID="{9C297315-FF5F-4B8B-98EC-444FF677D8E9}" presName="parentText" presStyleLbl="node1" presStyleIdx="0" presStyleCnt="4">
        <dgm:presLayoutVars>
          <dgm:chMax val="1"/>
          <dgm:bulletEnabled val="1"/>
        </dgm:presLayoutVars>
      </dgm:prSet>
      <dgm:spPr/>
      <dgm:t>
        <a:bodyPr/>
        <a:lstStyle/>
        <a:p>
          <a:endParaRPr lang="zh-CN" altLang="en-US"/>
        </a:p>
      </dgm:t>
    </dgm:pt>
    <dgm:pt modelId="{5DA6FDB3-EF34-4F55-AC26-B75A8657428E}" type="pres">
      <dgm:prSet presAssocID="{9C297315-FF5F-4B8B-98EC-444FF677D8E9}" presName="descendantText" presStyleLbl="alignAccFollowNode1" presStyleIdx="0" presStyleCnt="4">
        <dgm:presLayoutVars>
          <dgm:bulletEnabled val="1"/>
        </dgm:presLayoutVars>
      </dgm:prSet>
      <dgm:spPr/>
      <dgm:t>
        <a:bodyPr/>
        <a:lstStyle/>
        <a:p>
          <a:endParaRPr lang="zh-CN" altLang="en-US"/>
        </a:p>
      </dgm:t>
    </dgm:pt>
    <dgm:pt modelId="{C7030793-C19B-4209-BE91-7CBE8FF3AA4A}" type="pres">
      <dgm:prSet presAssocID="{36DD5974-D0F2-4B05-A723-0D6F47CCAFC5}" presName="sp" presStyleCnt="0"/>
      <dgm:spPr/>
      <dgm:t>
        <a:bodyPr/>
        <a:lstStyle/>
        <a:p>
          <a:endParaRPr lang="zh-CN" altLang="en-US"/>
        </a:p>
      </dgm:t>
    </dgm:pt>
    <dgm:pt modelId="{8D4F0FA5-4878-4EDF-BD54-229BA09C1DE9}" type="pres">
      <dgm:prSet presAssocID="{6EAB0E21-1B4C-4DF1-B805-EE9058D2779B}" presName="linNode" presStyleCnt="0"/>
      <dgm:spPr/>
      <dgm:t>
        <a:bodyPr/>
        <a:lstStyle/>
        <a:p>
          <a:endParaRPr lang="zh-CN" altLang="en-US"/>
        </a:p>
      </dgm:t>
    </dgm:pt>
    <dgm:pt modelId="{1E5BA125-3A54-4C4F-8CB9-A30781F5CF68}" type="pres">
      <dgm:prSet presAssocID="{6EAB0E21-1B4C-4DF1-B805-EE9058D2779B}" presName="parentText" presStyleLbl="node1" presStyleIdx="1" presStyleCnt="4">
        <dgm:presLayoutVars>
          <dgm:chMax val="1"/>
          <dgm:bulletEnabled val="1"/>
        </dgm:presLayoutVars>
      </dgm:prSet>
      <dgm:spPr/>
      <dgm:t>
        <a:bodyPr/>
        <a:lstStyle/>
        <a:p>
          <a:endParaRPr lang="zh-CN" altLang="en-US"/>
        </a:p>
      </dgm:t>
    </dgm:pt>
    <dgm:pt modelId="{55FF82CF-9EEE-4442-8803-E12B2916AE57}" type="pres">
      <dgm:prSet presAssocID="{6EAB0E21-1B4C-4DF1-B805-EE9058D2779B}" presName="descendantText" presStyleLbl="alignAccFollowNode1" presStyleIdx="1" presStyleCnt="4">
        <dgm:presLayoutVars>
          <dgm:bulletEnabled val="1"/>
        </dgm:presLayoutVars>
      </dgm:prSet>
      <dgm:spPr/>
      <dgm:t>
        <a:bodyPr/>
        <a:lstStyle/>
        <a:p>
          <a:endParaRPr lang="zh-CN" altLang="en-US"/>
        </a:p>
      </dgm:t>
    </dgm:pt>
    <dgm:pt modelId="{80FB5229-558C-40ED-A4D1-B1201F618CF6}" type="pres">
      <dgm:prSet presAssocID="{1A3AB95B-5E93-446D-B756-786F4D460DB3}" presName="sp" presStyleCnt="0"/>
      <dgm:spPr/>
      <dgm:t>
        <a:bodyPr/>
        <a:lstStyle/>
        <a:p>
          <a:endParaRPr lang="zh-CN" altLang="en-US"/>
        </a:p>
      </dgm:t>
    </dgm:pt>
    <dgm:pt modelId="{97512393-6F57-46EA-AF9B-1A1BF8889197}" type="pres">
      <dgm:prSet presAssocID="{1AE08885-AC5D-447F-AB39-7CC7CC299CC4}" presName="linNode" presStyleCnt="0"/>
      <dgm:spPr/>
      <dgm:t>
        <a:bodyPr/>
        <a:lstStyle/>
        <a:p>
          <a:endParaRPr lang="zh-CN" altLang="en-US"/>
        </a:p>
      </dgm:t>
    </dgm:pt>
    <dgm:pt modelId="{DCBD6D83-981C-4477-AD7F-B5617BC5AFD3}" type="pres">
      <dgm:prSet presAssocID="{1AE08885-AC5D-447F-AB39-7CC7CC299CC4}" presName="parentText" presStyleLbl="node1" presStyleIdx="2" presStyleCnt="4">
        <dgm:presLayoutVars>
          <dgm:chMax val="1"/>
          <dgm:bulletEnabled val="1"/>
        </dgm:presLayoutVars>
      </dgm:prSet>
      <dgm:spPr/>
      <dgm:t>
        <a:bodyPr/>
        <a:lstStyle/>
        <a:p>
          <a:endParaRPr lang="zh-CN" altLang="en-US"/>
        </a:p>
      </dgm:t>
    </dgm:pt>
    <dgm:pt modelId="{0701E9A4-31E9-4A9C-B4CD-E41FA7006BF2}" type="pres">
      <dgm:prSet presAssocID="{1AE08885-AC5D-447F-AB39-7CC7CC299CC4}" presName="descendantText" presStyleLbl="alignAccFollowNode1" presStyleIdx="2" presStyleCnt="4">
        <dgm:presLayoutVars>
          <dgm:bulletEnabled val="1"/>
        </dgm:presLayoutVars>
      </dgm:prSet>
      <dgm:spPr/>
      <dgm:t>
        <a:bodyPr/>
        <a:lstStyle/>
        <a:p>
          <a:endParaRPr lang="zh-CN" altLang="en-US"/>
        </a:p>
      </dgm:t>
    </dgm:pt>
    <dgm:pt modelId="{AB77F62E-1982-42A9-B19E-35C7AB336C2C}" type="pres">
      <dgm:prSet presAssocID="{83960270-8898-4ADF-9AB7-34C69A11887E}" presName="sp" presStyleCnt="0"/>
      <dgm:spPr/>
      <dgm:t>
        <a:bodyPr/>
        <a:lstStyle/>
        <a:p>
          <a:endParaRPr lang="zh-CN" altLang="en-US"/>
        </a:p>
      </dgm:t>
    </dgm:pt>
    <dgm:pt modelId="{49CEA199-4110-4476-8228-72B9514BA129}" type="pres">
      <dgm:prSet presAssocID="{45D4C9AB-FBE2-4DD1-BB83-E383B899883D}" presName="linNode" presStyleCnt="0"/>
      <dgm:spPr/>
      <dgm:t>
        <a:bodyPr/>
        <a:lstStyle/>
        <a:p>
          <a:endParaRPr lang="zh-CN" altLang="en-US"/>
        </a:p>
      </dgm:t>
    </dgm:pt>
    <dgm:pt modelId="{E469D421-D7C6-495F-8B23-79F11EBED543}" type="pres">
      <dgm:prSet presAssocID="{45D4C9AB-FBE2-4DD1-BB83-E383B899883D}" presName="parentText" presStyleLbl="node1" presStyleIdx="3" presStyleCnt="4">
        <dgm:presLayoutVars>
          <dgm:chMax val="1"/>
          <dgm:bulletEnabled val="1"/>
        </dgm:presLayoutVars>
      </dgm:prSet>
      <dgm:spPr/>
      <dgm:t>
        <a:bodyPr/>
        <a:lstStyle/>
        <a:p>
          <a:endParaRPr lang="zh-CN" altLang="en-US"/>
        </a:p>
      </dgm:t>
    </dgm:pt>
    <dgm:pt modelId="{2B046C53-621A-4542-96B9-D60D414DF091}" type="pres">
      <dgm:prSet presAssocID="{45D4C9AB-FBE2-4DD1-BB83-E383B899883D}" presName="descendantText" presStyleLbl="alignAccFollowNode1" presStyleIdx="3" presStyleCnt="4">
        <dgm:presLayoutVars>
          <dgm:bulletEnabled val="1"/>
        </dgm:presLayoutVars>
      </dgm:prSet>
      <dgm:spPr/>
      <dgm:t>
        <a:bodyPr/>
        <a:lstStyle/>
        <a:p>
          <a:endParaRPr lang="zh-CN" altLang="en-US"/>
        </a:p>
      </dgm:t>
    </dgm:pt>
  </dgm:ptLst>
  <dgm:cxnLst>
    <dgm:cxn modelId="{F7386415-6CA9-4460-8D2D-8E9D29578383}" srcId="{45D4C9AB-FBE2-4DD1-BB83-E383B899883D}" destId="{73684139-975E-464B-9C4C-4BD325B9BCE4}" srcOrd="0" destOrd="0" parTransId="{FDBAB5BF-002F-449B-9FBB-0FD3489C7ADD}" sibTransId="{CB1A6E81-5D17-4B77-97F0-2FDA1D84EBF2}"/>
    <dgm:cxn modelId="{A944F5BF-8E97-4BC0-8199-237487768CAA}" type="presOf" srcId="{13FAD653-EB8A-4796-8582-65FED5F8DCAC}" destId="{55FF82CF-9EEE-4442-8803-E12B2916AE57}" srcOrd="0" destOrd="0" presId="urn:microsoft.com/office/officeart/2005/8/layout/vList5"/>
    <dgm:cxn modelId="{C792E7F0-B4F0-4C8D-8CDF-4E286341B745}" type="presOf" srcId="{FDACCD47-1CFA-468B-BE52-DA6EB6FBAED7}" destId="{0701E9A4-31E9-4A9C-B4CD-E41FA7006BF2}" srcOrd="0" destOrd="1" presId="urn:microsoft.com/office/officeart/2005/8/layout/vList5"/>
    <dgm:cxn modelId="{EDB6BA07-77EA-4ACA-96E9-076888474BE1}" srcId="{45D4C9AB-FBE2-4DD1-BB83-E383B899883D}" destId="{CFCB8DE7-A691-4234-A363-AB38959EFA7F}" srcOrd="1" destOrd="0" parTransId="{9041A990-7845-4A0E-86B4-991DECE052CD}" sibTransId="{9DB08D89-B601-4C84-898B-483F15633C60}"/>
    <dgm:cxn modelId="{9A0B3E59-08FA-4EC0-B35E-EA859574917C}" type="presOf" srcId="{E4B2ED71-1EAC-4AA4-86A3-5392C9EE3E1D}" destId="{5DA6FDB3-EF34-4F55-AC26-B75A8657428E}" srcOrd="0" destOrd="1" presId="urn:microsoft.com/office/officeart/2005/8/layout/vList5"/>
    <dgm:cxn modelId="{39B3C030-FA3A-49EB-AF53-C36816E4BD74}" type="presOf" srcId="{D0A4D2D8-B2CE-4584-9B52-5B155EB4268F}" destId="{5DA6FDB3-EF34-4F55-AC26-B75A8657428E}" srcOrd="0" destOrd="2" presId="urn:microsoft.com/office/officeart/2005/8/layout/vList5"/>
    <dgm:cxn modelId="{A92B4407-9074-4B18-8849-8040D423CE18}" type="presOf" srcId="{CFCB8DE7-A691-4234-A363-AB38959EFA7F}" destId="{2B046C53-621A-4542-96B9-D60D414DF091}" srcOrd="0" destOrd="1" presId="urn:microsoft.com/office/officeart/2005/8/layout/vList5"/>
    <dgm:cxn modelId="{4CBDB226-4507-4B75-B386-53971EDB6433}" type="presOf" srcId="{1AE08885-AC5D-447F-AB39-7CC7CC299CC4}" destId="{DCBD6D83-981C-4477-AD7F-B5617BC5AFD3}" srcOrd="0" destOrd="0" presId="urn:microsoft.com/office/officeart/2005/8/layout/vList5"/>
    <dgm:cxn modelId="{78F9D3DB-FC3F-49BC-A345-88BCBA062639}" type="presOf" srcId="{45D4C9AB-FBE2-4DD1-BB83-E383B899883D}" destId="{E469D421-D7C6-495F-8B23-79F11EBED543}" srcOrd="0" destOrd="0" presId="urn:microsoft.com/office/officeart/2005/8/layout/vList5"/>
    <dgm:cxn modelId="{57C91249-186E-47B9-A279-52308E6A9548}" type="presOf" srcId="{F6CC65DF-3949-4532-9714-F941A817A103}" destId="{55FF82CF-9EEE-4442-8803-E12B2916AE57}" srcOrd="0" destOrd="1" presId="urn:microsoft.com/office/officeart/2005/8/layout/vList5"/>
    <dgm:cxn modelId="{8FD4DB4D-85CF-4A9C-BD42-6CC9BB35703F}" srcId="{9C297315-FF5F-4B8B-98EC-444FF677D8E9}" destId="{E4B2ED71-1EAC-4AA4-86A3-5392C9EE3E1D}" srcOrd="1" destOrd="0" parTransId="{022799F0-BB88-448E-BCEF-7B8012FE989F}" sibTransId="{3AC1B40C-392F-4FB1-81BA-BC5D6223E38C}"/>
    <dgm:cxn modelId="{1395578D-CF91-4CDE-BDAD-BBF5351B7472}" type="presOf" srcId="{73684139-975E-464B-9C4C-4BD325B9BCE4}" destId="{2B046C53-621A-4542-96B9-D60D414DF091}" srcOrd="0" destOrd="0" presId="urn:microsoft.com/office/officeart/2005/8/layout/vList5"/>
    <dgm:cxn modelId="{5682DB51-45AA-498B-868C-82355110BBE5}" type="presOf" srcId="{61797BF7-9EB3-47F9-92B7-D224BC0CCD85}" destId="{5DA6FDB3-EF34-4F55-AC26-B75A8657428E}" srcOrd="0" destOrd="0" presId="urn:microsoft.com/office/officeart/2005/8/layout/vList5"/>
    <dgm:cxn modelId="{35D8304A-E4E4-41EF-9F30-4B446E18CA21}" srcId="{9C297315-FF5F-4B8B-98EC-444FF677D8E9}" destId="{61797BF7-9EB3-47F9-92B7-D224BC0CCD85}" srcOrd="0" destOrd="0" parTransId="{C2736C3F-F4C9-40B4-B171-472BE21166A6}" sibTransId="{3E34F7D8-CB9B-4CF1-8CFA-D471FCA47969}"/>
    <dgm:cxn modelId="{759ED9CC-FF03-405F-8508-EECD9CA35448}" srcId="{1AE08885-AC5D-447F-AB39-7CC7CC299CC4}" destId="{5FFF4218-5CA1-4059-95AB-3F14FBA7B9A1}" srcOrd="0" destOrd="0" parTransId="{A9435F67-4151-456F-B808-E77692A7969B}" sibTransId="{DC086656-2A83-4EA7-A7D2-24F612852C58}"/>
    <dgm:cxn modelId="{C529CE09-D46B-49B2-8921-07D13F84EED7}" srcId="{1AE08885-AC5D-447F-AB39-7CC7CC299CC4}" destId="{FDACCD47-1CFA-468B-BE52-DA6EB6FBAED7}" srcOrd="1" destOrd="0" parTransId="{B613AAAA-370C-4388-89F6-E23FEF84A22E}" sibTransId="{66ACF34A-B9C2-4258-BA0D-E5CC76406429}"/>
    <dgm:cxn modelId="{45732896-9B55-4895-9377-1891A0CA082B}" srcId="{45D4C9AB-FBE2-4DD1-BB83-E383B899883D}" destId="{517A71A6-8064-4934-8295-500F707CD275}" srcOrd="2" destOrd="0" parTransId="{E763D632-4709-4DF6-B990-71C92625A314}" sibTransId="{45564345-4A3A-4EDC-967A-0E66F1ADB146}"/>
    <dgm:cxn modelId="{CFF08B54-011D-44AD-93EC-A1C3E4425981}" type="presOf" srcId="{5FFF4218-5CA1-4059-95AB-3F14FBA7B9A1}" destId="{0701E9A4-31E9-4A9C-B4CD-E41FA7006BF2}" srcOrd="0" destOrd="0" presId="urn:microsoft.com/office/officeart/2005/8/layout/vList5"/>
    <dgm:cxn modelId="{9A3451B5-B772-4707-B2DF-38912C7D0212}" type="presOf" srcId="{54E54960-5412-4C36-A163-FC0FDF2CCD29}" destId="{0701E9A4-31E9-4A9C-B4CD-E41FA7006BF2}" srcOrd="0" destOrd="2" presId="urn:microsoft.com/office/officeart/2005/8/layout/vList5"/>
    <dgm:cxn modelId="{6C8A3711-B567-47D1-921C-14CCB92F9DB3}" srcId="{9C297315-FF5F-4B8B-98EC-444FF677D8E9}" destId="{D0A4D2D8-B2CE-4584-9B52-5B155EB4268F}" srcOrd="2" destOrd="0" parTransId="{70BE0FC5-A23D-4656-A7F3-D8B295BF0A70}" sibTransId="{435ADC70-849D-4412-9786-C0BE90B775D7}"/>
    <dgm:cxn modelId="{80DA8FE8-D1D9-417E-8E71-77670E288692}" srcId="{F9CE3FEA-5FEA-4379-98F4-03877E086A49}" destId="{1AE08885-AC5D-447F-AB39-7CC7CC299CC4}" srcOrd="2" destOrd="0" parTransId="{95A989D7-7EB3-4ACE-AE7E-94354261F12C}" sibTransId="{83960270-8898-4ADF-9AB7-34C69A11887E}"/>
    <dgm:cxn modelId="{9CD061C0-260F-4612-8945-DD07D35E9C39}" type="presOf" srcId="{F9CE3FEA-5FEA-4379-98F4-03877E086A49}" destId="{2BE97A3D-E39C-4902-8D93-EFD2F8848351}" srcOrd="0" destOrd="0" presId="urn:microsoft.com/office/officeart/2005/8/layout/vList5"/>
    <dgm:cxn modelId="{44993AB6-0E0E-4CA6-8F53-F2B53F5DAB9B}" srcId="{6EAB0E21-1B4C-4DF1-B805-EE9058D2779B}" destId="{F6CC65DF-3949-4532-9714-F941A817A103}" srcOrd="1" destOrd="0" parTransId="{70DD01A6-CEB4-4331-90AA-DD06BD4B8884}" sibTransId="{43108E02-10DB-494E-B2DA-7F6963B949D1}"/>
    <dgm:cxn modelId="{80E0387D-4510-4F15-9873-788AC8AB284A}" type="presOf" srcId="{517A71A6-8064-4934-8295-500F707CD275}" destId="{2B046C53-621A-4542-96B9-D60D414DF091}" srcOrd="0" destOrd="2" presId="urn:microsoft.com/office/officeart/2005/8/layout/vList5"/>
    <dgm:cxn modelId="{F65A85F3-7BC3-42F2-835B-E46A088B7361}" srcId="{F9CE3FEA-5FEA-4379-98F4-03877E086A49}" destId="{6EAB0E21-1B4C-4DF1-B805-EE9058D2779B}" srcOrd="1" destOrd="0" parTransId="{278C6E7D-7A2F-43FF-BDE7-FACFFB2FB36F}" sibTransId="{1A3AB95B-5E93-446D-B756-786F4D460DB3}"/>
    <dgm:cxn modelId="{2FF151DE-2CD1-4FD2-B9A0-3CAB19E6ED82}" srcId="{F9CE3FEA-5FEA-4379-98F4-03877E086A49}" destId="{9C297315-FF5F-4B8B-98EC-444FF677D8E9}" srcOrd="0" destOrd="0" parTransId="{924B1571-9524-4B64-9C84-965E5703C1E8}" sibTransId="{36DD5974-D0F2-4B05-A723-0D6F47CCAFC5}"/>
    <dgm:cxn modelId="{4F12D215-EA4F-474A-AFD5-0593EA7F868B}" srcId="{6EAB0E21-1B4C-4DF1-B805-EE9058D2779B}" destId="{13FAD653-EB8A-4796-8582-65FED5F8DCAC}" srcOrd="0" destOrd="0" parTransId="{1C33209C-C662-4A8D-86EF-C3D774EBF36B}" sibTransId="{16EBA897-4004-454E-AF00-61C4230AC566}"/>
    <dgm:cxn modelId="{1A97560D-4A54-4027-93A5-4887205B9DAB}" type="presOf" srcId="{6EAB0E21-1B4C-4DF1-B805-EE9058D2779B}" destId="{1E5BA125-3A54-4C4F-8CB9-A30781F5CF68}" srcOrd="0" destOrd="0" presId="urn:microsoft.com/office/officeart/2005/8/layout/vList5"/>
    <dgm:cxn modelId="{21F0671E-048A-4C88-997D-00405F5F96D7}" srcId="{1AE08885-AC5D-447F-AB39-7CC7CC299CC4}" destId="{54E54960-5412-4C36-A163-FC0FDF2CCD29}" srcOrd="2" destOrd="0" parTransId="{34BC42E2-56FC-4B2E-A179-03ED70FAC7AF}" sibTransId="{087C0D1C-7A36-4923-B063-8C92704C4395}"/>
    <dgm:cxn modelId="{BBF01516-6B74-418C-BC64-F90EA5060EA3}" srcId="{F9CE3FEA-5FEA-4379-98F4-03877E086A49}" destId="{45D4C9AB-FBE2-4DD1-BB83-E383B899883D}" srcOrd="3" destOrd="0" parTransId="{F8C68465-093D-4EB2-8875-144772FF4147}" sibTransId="{D4C5C628-7151-4675-AD63-828E34C0505F}"/>
    <dgm:cxn modelId="{8D2B45DF-D3B6-4151-B15D-83821B9A7811}" type="presOf" srcId="{9C297315-FF5F-4B8B-98EC-444FF677D8E9}" destId="{13577566-EE18-410F-963C-FF4637E3E92D}" srcOrd="0" destOrd="0" presId="urn:microsoft.com/office/officeart/2005/8/layout/vList5"/>
    <dgm:cxn modelId="{297CF3C8-F171-47F3-9E53-77FECF63C2CC}" type="presParOf" srcId="{2BE97A3D-E39C-4902-8D93-EFD2F8848351}" destId="{25A18116-4474-4261-BDF9-3558A0DB2BD4}" srcOrd="0" destOrd="0" presId="urn:microsoft.com/office/officeart/2005/8/layout/vList5"/>
    <dgm:cxn modelId="{082B7229-C525-4BAC-AA8C-220AE3A53D40}" type="presParOf" srcId="{25A18116-4474-4261-BDF9-3558A0DB2BD4}" destId="{13577566-EE18-410F-963C-FF4637E3E92D}" srcOrd="0" destOrd="0" presId="urn:microsoft.com/office/officeart/2005/8/layout/vList5"/>
    <dgm:cxn modelId="{C8ABA3F1-A2C4-4EF4-85A6-C9DF3E1623D1}" type="presParOf" srcId="{25A18116-4474-4261-BDF9-3558A0DB2BD4}" destId="{5DA6FDB3-EF34-4F55-AC26-B75A8657428E}" srcOrd="1" destOrd="0" presId="urn:microsoft.com/office/officeart/2005/8/layout/vList5"/>
    <dgm:cxn modelId="{08C16A0B-544B-4BEA-9540-D9EE867A7A9D}" type="presParOf" srcId="{2BE97A3D-E39C-4902-8D93-EFD2F8848351}" destId="{C7030793-C19B-4209-BE91-7CBE8FF3AA4A}" srcOrd="1" destOrd="0" presId="urn:microsoft.com/office/officeart/2005/8/layout/vList5"/>
    <dgm:cxn modelId="{A5ADD95D-EA3A-455A-B182-0C8ADC40F045}" type="presParOf" srcId="{2BE97A3D-E39C-4902-8D93-EFD2F8848351}" destId="{8D4F0FA5-4878-4EDF-BD54-229BA09C1DE9}" srcOrd="2" destOrd="0" presId="urn:microsoft.com/office/officeart/2005/8/layout/vList5"/>
    <dgm:cxn modelId="{B9128A93-9FC3-420D-AF13-3E345D195021}" type="presParOf" srcId="{8D4F0FA5-4878-4EDF-BD54-229BA09C1DE9}" destId="{1E5BA125-3A54-4C4F-8CB9-A30781F5CF68}" srcOrd="0" destOrd="0" presId="urn:microsoft.com/office/officeart/2005/8/layout/vList5"/>
    <dgm:cxn modelId="{D0FB9CFF-9AE3-4C52-B8A2-7739C603E977}" type="presParOf" srcId="{8D4F0FA5-4878-4EDF-BD54-229BA09C1DE9}" destId="{55FF82CF-9EEE-4442-8803-E12B2916AE57}" srcOrd="1" destOrd="0" presId="urn:microsoft.com/office/officeart/2005/8/layout/vList5"/>
    <dgm:cxn modelId="{EA0E82D6-3569-475A-9814-86883F3DF76C}" type="presParOf" srcId="{2BE97A3D-E39C-4902-8D93-EFD2F8848351}" destId="{80FB5229-558C-40ED-A4D1-B1201F618CF6}" srcOrd="3" destOrd="0" presId="urn:microsoft.com/office/officeart/2005/8/layout/vList5"/>
    <dgm:cxn modelId="{B30342EE-FA54-44E6-8377-74D896B47112}" type="presParOf" srcId="{2BE97A3D-E39C-4902-8D93-EFD2F8848351}" destId="{97512393-6F57-46EA-AF9B-1A1BF8889197}" srcOrd="4" destOrd="0" presId="urn:microsoft.com/office/officeart/2005/8/layout/vList5"/>
    <dgm:cxn modelId="{224306FD-4C6F-4C86-B255-6E22F6A8185B}" type="presParOf" srcId="{97512393-6F57-46EA-AF9B-1A1BF8889197}" destId="{DCBD6D83-981C-4477-AD7F-B5617BC5AFD3}" srcOrd="0" destOrd="0" presId="urn:microsoft.com/office/officeart/2005/8/layout/vList5"/>
    <dgm:cxn modelId="{DE165C84-664B-4871-8BE0-07DFAAC0F81C}" type="presParOf" srcId="{97512393-6F57-46EA-AF9B-1A1BF8889197}" destId="{0701E9A4-31E9-4A9C-B4CD-E41FA7006BF2}" srcOrd="1" destOrd="0" presId="urn:microsoft.com/office/officeart/2005/8/layout/vList5"/>
    <dgm:cxn modelId="{6B422B86-89BC-433B-B3DD-B17DBCAAEE98}" type="presParOf" srcId="{2BE97A3D-E39C-4902-8D93-EFD2F8848351}" destId="{AB77F62E-1982-42A9-B19E-35C7AB336C2C}" srcOrd="5" destOrd="0" presId="urn:microsoft.com/office/officeart/2005/8/layout/vList5"/>
    <dgm:cxn modelId="{776AC9DF-A703-4681-AF05-8D0A1AD52745}" type="presParOf" srcId="{2BE97A3D-E39C-4902-8D93-EFD2F8848351}" destId="{49CEA199-4110-4476-8228-72B9514BA129}" srcOrd="6" destOrd="0" presId="urn:microsoft.com/office/officeart/2005/8/layout/vList5"/>
    <dgm:cxn modelId="{400C8F71-9DCA-4CED-8568-1B3AB3BDED72}" type="presParOf" srcId="{49CEA199-4110-4476-8228-72B9514BA129}" destId="{E469D421-D7C6-495F-8B23-79F11EBED543}" srcOrd="0" destOrd="0" presId="urn:microsoft.com/office/officeart/2005/8/layout/vList5"/>
    <dgm:cxn modelId="{D5A3452B-7E2F-47EB-BA48-C5A594DFEEA7}" type="presParOf" srcId="{49CEA199-4110-4476-8228-72B9514BA129}" destId="{2B046C53-621A-4542-96B9-D60D414DF09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34CEB44-5CC2-4AE5-A004-73EE964A2A6D}"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zh-CN" altLang="en-US"/>
        </a:p>
      </dgm:t>
    </dgm:pt>
    <dgm:pt modelId="{7125B8EC-F498-41C5-A669-7255C6D19197}">
      <dgm:prSet phldrT="[文本]" custT="1"/>
      <dgm:spPr/>
      <dgm:t>
        <a:bodyPr/>
        <a:lstStyle/>
        <a:p>
          <a:r>
            <a:rPr lang="en-US" sz="1800" b="0" i="0" dirty="0" smtClean="0">
              <a:latin typeface="Times New Roman" pitchFamily="18" charset="0"/>
              <a:cs typeface="Times New Roman" pitchFamily="18" charset="0"/>
            </a:rPr>
            <a:t>API introduction </a:t>
          </a:r>
          <a:endParaRPr lang="zh-CN" altLang="en-US" sz="1800" b="0" dirty="0">
            <a:latin typeface="Times New Roman" pitchFamily="18" charset="0"/>
            <a:cs typeface="Times New Roman" pitchFamily="18" charset="0"/>
          </a:endParaRPr>
        </a:p>
      </dgm:t>
    </dgm:pt>
    <dgm:pt modelId="{319A2C5D-0CBA-4692-AEA1-E899A5016047}" type="parTrans" cxnId="{5007A5AA-432F-4648-B78F-9DE22A3BDAF1}">
      <dgm:prSet/>
      <dgm:spPr/>
      <dgm:t>
        <a:bodyPr/>
        <a:lstStyle/>
        <a:p>
          <a:endParaRPr lang="zh-CN" altLang="en-US"/>
        </a:p>
      </dgm:t>
    </dgm:pt>
    <dgm:pt modelId="{084F8853-0245-4B51-A93C-5D3F90BC355F}" type="sibTrans" cxnId="{5007A5AA-432F-4648-B78F-9DE22A3BDAF1}">
      <dgm:prSet/>
      <dgm:spPr/>
      <dgm:t>
        <a:bodyPr/>
        <a:lstStyle/>
        <a:p>
          <a:endParaRPr lang="zh-CN" altLang="en-US"/>
        </a:p>
      </dgm:t>
    </dgm:pt>
    <dgm:pt modelId="{575198FE-63DE-40B1-B0D7-B3AA35CD9D78}">
      <dgm:prSet phldrT="[文本]" custT="1"/>
      <dgm:spPr/>
      <dgm:t>
        <a:bodyPr/>
        <a:lstStyle/>
        <a:p>
          <a:r>
            <a:rPr lang="en-US" sz="1800" b="0" i="0" dirty="0" smtClean="0">
              <a:latin typeface="Times New Roman" pitchFamily="18" charset="0"/>
              <a:cs typeface="Times New Roman" pitchFamily="18" charset="0"/>
            </a:rPr>
            <a:t>API  Programming Guide</a:t>
          </a:r>
          <a:endParaRPr lang="zh-CN" altLang="en-US" sz="1800" b="0" dirty="0">
            <a:latin typeface="Times New Roman" pitchFamily="18" charset="0"/>
            <a:cs typeface="Times New Roman" pitchFamily="18" charset="0"/>
          </a:endParaRPr>
        </a:p>
      </dgm:t>
    </dgm:pt>
    <dgm:pt modelId="{989C7E4E-B3FD-4EC4-87FB-1F8A232B76B3}" type="parTrans" cxnId="{2F5DD1FF-102E-4650-B515-815753722FB0}">
      <dgm:prSet/>
      <dgm:spPr/>
      <dgm:t>
        <a:bodyPr/>
        <a:lstStyle/>
        <a:p>
          <a:endParaRPr lang="zh-CN" altLang="en-US"/>
        </a:p>
      </dgm:t>
    </dgm:pt>
    <dgm:pt modelId="{D3D4DB2C-760A-4278-8540-82B6D08E4631}" type="sibTrans" cxnId="{2F5DD1FF-102E-4650-B515-815753722FB0}">
      <dgm:prSet/>
      <dgm:spPr/>
      <dgm:t>
        <a:bodyPr/>
        <a:lstStyle/>
        <a:p>
          <a:endParaRPr lang="zh-CN" altLang="en-US"/>
        </a:p>
      </dgm:t>
    </dgm:pt>
    <dgm:pt modelId="{B371F7F9-CA15-49F0-9662-3391DAFBA3EC}">
      <dgm:prSet phldrT="[文本]" custT="1"/>
      <dgm:spPr/>
      <dgm:t>
        <a:bodyPr/>
        <a:lstStyle/>
        <a:p>
          <a:r>
            <a:rPr lang="en-US" sz="1800" b="0" i="0" dirty="0" smtClean="0">
              <a:latin typeface="Times New Roman" pitchFamily="18" charset="0"/>
              <a:cs typeface="Times New Roman" pitchFamily="18" charset="0"/>
            </a:rPr>
            <a:t>Operating Guide&amp; User Manual </a:t>
          </a:r>
          <a:endParaRPr lang="en-US" altLang="zh-CN" sz="1800" b="0" dirty="0" smtClean="0">
            <a:latin typeface="Times New Roman" pitchFamily="18" charset="0"/>
            <a:cs typeface="Times New Roman" pitchFamily="18" charset="0"/>
          </a:endParaRPr>
        </a:p>
      </dgm:t>
    </dgm:pt>
    <dgm:pt modelId="{5787DAF9-FC98-44F6-8992-346CFCA4EED1}" type="parTrans" cxnId="{E32C19E9-0991-4F1B-AB84-B56F4632E888}">
      <dgm:prSet/>
      <dgm:spPr/>
      <dgm:t>
        <a:bodyPr/>
        <a:lstStyle/>
        <a:p>
          <a:endParaRPr lang="zh-CN" altLang="en-US"/>
        </a:p>
      </dgm:t>
    </dgm:pt>
    <dgm:pt modelId="{375AA853-430B-441E-A8D3-D836651D1140}" type="sibTrans" cxnId="{E32C19E9-0991-4F1B-AB84-B56F4632E888}">
      <dgm:prSet/>
      <dgm:spPr/>
      <dgm:t>
        <a:bodyPr/>
        <a:lstStyle/>
        <a:p>
          <a:endParaRPr lang="zh-CN" altLang="en-US"/>
        </a:p>
      </dgm:t>
    </dgm:pt>
    <dgm:pt modelId="{EF6CA9A3-D517-4273-9162-FA836C00766D}">
      <dgm:prSet phldrT="[文本]" custT="1"/>
      <dgm:spPr/>
      <dgm:t>
        <a:bodyPr/>
        <a:lstStyle/>
        <a:p>
          <a:r>
            <a:rPr lang="en-US" sz="1400" b="1" i="0" dirty="0" err="1" smtClean="0">
              <a:latin typeface="Arial" pitchFamily="34" charset="0"/>
              <a:cs typeface="Arial" pitchFamily="34" charset="0"/>
            </a:rPr>
            <a:t>Prolin</a:t>
          </a:r>
          <a:r>
            <a:rPr lang="en-US" sz="1400" b="1" i="0" dirty="0" smtClean="0">
              <a:latin typeface="Arial" pitchFamily="34" charset="0"/>
              <a:cs typeface="Arial" pitchFamily="34" charset="0"/>
            </a:rPr>
            <a:t> Application Development Manual		</a:t>
          </a:r>
          <a:endParaRPr lang="zh-CN" altLang="en-US" sz="1400" b="1" dirty="0">
            <a:latin typeface="Arial" pitchFamily="34" charset="0"/>
            <a:ea typeface="宋体" pitchFamily="2" charset="-122"/>
            <a:cs typeface="Arial" pitchFamily="34" charset="0"/>
          </a:endParaRPr>
        </a:p>
      </dgm:t>
    </dgm:pt>
    <dgm:pt modelId="{088129FC-3891-41B4-8A4E-0F508F20195E}" type="parTrans" cxnId="{978635FB-59FF-43F9-817D-5563E0591C5A}">
      <dgm:prSet/>
      <dgm:spPr/>
      <dgm:t>
        <a:bodyPr/>
        <a:lstStyle/>
        <a:p>
          <a:endParaRPr lang="zh-CN" altLang="en-US"/>
        </a:p>
      </dgm:t>
    </dgm:pt>
    <dgm:pt modelId="{C248606E-A8B1-4B51-8BE6-B7BE2A8A6892}" type="sibTrans" cxnId="{978635FB-59FF-43F9-817D-5563E0591C5A}">
      <dgm:prSet/>
      <dgm:spPr/>
      <dgm:t>
        <a:bodyPr/>
        <a:lstStyle/>
        <a:p>
          <a:endParaRPr lang="zh-CN" altLang="en-US"/>
        </a:p>
      </dgm:t>
    </dgm:pt>
    <dgm:pt modelId="{35D6DC5F-DF1F-433F-85B2-5638886B6633}">
      <dgm:prSet phldrT="[文本]" custT="1"/>
      <dgm:spPr/>
      <dgm:t>
        <a:bodyPr/>
        <a:lstStyle/>
        <a:p>
          <a:r>
            <a:rPr lang="en-US" sz="1400" b="0" i="0" dirty="0" err="1" smtClean="0">
              <a:latin typeface="Arial" pitchFamily="34" charset="0"/>
              <a:cs typeface="Arial" pitchFamily="34" charset="0"/>
            </a:rPr>
            <a:t>Prolin</a:t>
          </a:r>
          <a:r>
            <a:rPr lang="en-US" sz="1400" b="0" i="0" dirty="0" smtClean="0">
              <a:latin typeface="Arial" pitchFamily="34" charset="0"/>
              <a:cs typeface="Arial" pitchFamily="34" charset="0"/>
            </a:rPr>
            <a:t> IPv6 Programming Guide</a:t>
          </a:r>
          <a:endParaRPr lang="zh-CN" altLang="en-US" sz="1400" b="0" dirty="0">
            <a:latin typeface="Arial" pitchFamily="34" charset="0"/>
            <a:ea typeface="宋体" pitchFamily="2" charset="-122"/>
            <a:cs typeface="Arial" pitchFamily="34" charset="0"/>
          </a:endParaRPr>
        </a:p>
      </dgm:t>
    </dgm:pt>
    <dgm:pt modelId="{8801FFE1-D09B-4218-98F8-48388758BF57}" type="parTrans" cxnId="{28E3CC2B-B1BA-4C28-BF6D-4A802ED650FF}">
      <dgm:prSet/>
      <dgm:spPr/>
      <dgm:t>
        <a:bodyPr/>
        <a:lstStyle/>
        <a:p>
          <a:endParaRPr lang="zh-CN" altLang="en-US"/>
        </a:p>
      </dgm:t>
    </dgm:pt>
    <dgm:pt modelId="{5B4AB3B7-DF21-4632-BFEF-DF642A1E9A6D}" type="sibTrans" cxnId="{28E3CC2B-B1BA-4C28-BF6D-4A802ED650FF}">
      <dgm:prSet/>
      <dgm:spPr/>
      <dgm:t>
        <a:bodyPr/>
        <a:lstStyle/>
        <a:p>
          <a:endParaRPr lang="zh-CN" altLang="en-US"/>
        </a:p>
      </dgm:t>
    </dgm:pt>
    <dgm:pt modelId="{38608494-8620-45E1-8F27-A36E60F69CAC}">
      <dgm:prSet phldrT="[文本]" custT="1"/>
      <dgm:spPr/>
      <dgm:t>
        <a:bodyPr/>
        <a:lstStyle/>
        <a:p>
          <a:r>
            <a:rPr lang="en-US" sz="1400" b="1" i="0" dirty="0" err="1" smtClean="0">
              <a:latin typeface="Arial" pitchFamily="34" charset="0"/>
              <a:cs typeface="Arial" pitchFamily="34" charset="0"/>
            </a:rPr>
            <a:t>Prolin</a:t>
          </a:r>
          <a:r>
            <a:rPr lang="en-US" sz="1400" b="1" i="0" dirty="0" smtClean="0">
              <a:latin typeface="Arial" pitchFamily="34" charset="0"/>
              <a:cs typeface="Arial" pitchFamily="34" charset="0"/>
            </a:rPr>
            <a:t> 2.X User Guide</a:t>
          </a:r>
          <a:endParaRPr lang="en-US" altLang="zh-CN" sz="1400" b="1" dirty="0" smtClean="0">
            <a:latin typeface="Arial" pitchFamily="34" charset="0"/>
            <a:ea typeface="宋体" pitchFamily="2" charset="-122"/>
            <a:cs typeface="Arial" pitchFamily="34" charset="0"/>
          </a:endParaRPr>
        </a:p>
      </dgm:t>
    </dgm:pt>
    <dgm:pt modelId="{B16490F1-EC52-480B-AAB7-A952C1B8A0E0}" type="parTrans" cxnId="{31571B98-C324-4278-93AA-5B217955D474}">
      <dgm:prSet/>
      <dgm:spPr/>
      <dgm:t>
        <a:bodyPr/>
        <a:lstStyle/>
        <a:p>
          <a:endParaRPr lang="zh-CN" altLang="en-US"/>
        </a:p>
      </dgm:t>
    </dgm:pt>
    <dgm:pt modelId="{0ADA7630-5F11-4789-9B8D-C2736E7D8312}" type="sibTrans" cxnId="{31571B98-C324-4278-93AA-5B217955D474}">
      <dgm:prSet/>
      <dgm:spPr/>
      <dgm:t>
        <a:bodyPr/>
        <a:lstStyle/>
        <a:p>
          <a:endParaRPr lang="zh-CN" altLang="en-US"/>
        </a:p>
      </dgm:t>
    </dgm:pt>
    <dgm:pt modelId="{18C644C0-90AC-4862-A742-C49FB4A36D67}">
      <dgm:prSet phldrT="[文本]" custT="1"/>
      <dgm:spPr/>
      <dgm:t>
        <a:bodyPr/>
        <a:lstStyle/>
        <a:p>
          <a:r>
            <a:rPr lang="en-US" sz="1400" b="0" i="0" dirty="0" err="1" smtClean="0">
              <a:latin typeface="Arial" pitchFamily="34" charset="0"/>
              <a:cs typeface="Arial" pitchFamily="34" charset="0"/>
            </a:rPr>
            <a:t>Prolin</a:t>
          </a:r>
          <a:r>
            <a:rPr lang="en-US" sz="1400" b="0" i="0" dirty="0" smtClean="0">
              <a:latin typeface="Arial" pitchFamily="34" charset="0"/>
              <a:cs typeface="Arial" pitchFamily="34" charset="0"/>
            </a:rPr>
            <a:t> SDK Operating Guide</a:t>
          </a:r>
          <a:endParaRPr lang="en-US" altLang="zh-CN" sz="1400" b="0" dirty="0" smtClean="0">
            <a:latin typeface="Arial" pitchFamily="34" charset="0"/>
            <a:ea typeface="宋体" pitchFamily="2" charset="-122"/>
            <a:cs typeface="Arial" pitchFamily="34" charset="0"/>
          </a:endParaRPr>
        </a:p>
      </dgm:t>
    </dgm:pt>
    <dgm:pt modelId="{2FEC53DA-AFD7-457E-AD3E-F8D28916F454}" type="parTrans" cxnId="{09209A58-BBEC-4506-A32C-C76B76B8F070}">
      <dgm:prSet/>
      <dgm:spPr/>
      <dgm:t>
        <a:bodyPr/>
        <a:lstStyle/>
        <a:p>
          <a:endParaRPr lang="zh-CN" altLang="en-US"/>
        </a:p>
      </dgm:t>
    </dgm:pt>
    <dgm:pt modelId="{8C566B26-F9F1-4CF5-AE45-D0D6B2627489}" type="sibTrans" cxnId="{09209A58-BBEC-4506-A32C-C76B76B8F070}">
      <dgm:prSet/>
      <dgm:spPr/>
      <dgm:t>
        <a:bodyPr/>
        <a:lstStyle/>
        <a:p>
          <a:endParaRPr lang="zh-CN" altLang="en-US"/>
        </a:p>
      </dgm:t>
    </dgm:pt>
    <dgm:pt modelId="{61448FBF-D809-461C-B60D-8AC8C91E7902}">
      <dgm:prSet phldrT="[文本]" custT="1"/>
      <dgm:spPr/>
      <dgm:t>
        <a:bodyPr/>
        <a:lstStyle/>
        <a:p>
          <a:r>
            <a:rPr lang="en-US" sz="1400" b="1" i="0" dirty="0" err="1" smtClean="0">
              <a:latin typeface="Arial" pitchFamily="34" charset="0"/>
              <a:ea typeface="MingLiU_HKSCS" pitchFamily="18" charset="-120"/>
              <a:cs typeface="Arial" pitchFamily="34" charset="0"/>
            </a:rPr>
            <a:t>Prolin</a:t>
          </a:r>
          <a:r>
            <a:rPr lang="en-US" sz="1400" b="1" i="0" dirty="0" smtClean="0">
              <a:latin typeface="Arial" pitchFamily="34" charset="0"/>
              <a:ea typeface="MingLiU_HKSCS" pitchFamily="18" charset="-120"/>
              <a:cs typeface="Arial" pitchFamily="34" charset="0"/>
            </a:rPr>
            <a:t> API Programming Guide</a:t>
          </a:r>
          <a:endParaRPr lang="zh-CN" altLang="en-US" sz="1400" b="1" dirty="0">
            <a:latin typeface="Arial" pitchFamily="34" charset="0"/>
            <a:ea typeface="MingLiU_HKSCS" pitchFamily="18" charset="-120"/>
            <a:cs typeface="Arial" pitchFamily="34" charset="0"/>
          </a:endParaRPr>
        </a:p>
      </dgm:t>
    </dgm:pt>
    <dgm:pt modelId="{7296595C-AA9F-40D8-8410-EC84D10B4D13}" type="parTrans" cxnId="{3C2DCF4A-6F66-4E49-B6BE-8C5F86A3729F}">
      <dgm:prSet/>
      <dgm:spPr/>
      <dgm:t>
        <a:bodyPr/>
        <a:lstStyle/>
        <a:p>
          <a:endParaRPr lang="zh-CN" altLang="en-US"/>
        </a:p>
      </dgm:t>
    </dgm:pt>
    <dgm:pt modelId="{043FB99D-8868-49AA-B757-476340EFBCA0}" type="sibTrans" cxnId="{3C2DCF4A-6F66-4E49-B6BE-8C5F86A3729F}">
      <dgm:prSet/>
      <dgm:spPr/>
      <dgm:t>
        <a:bodyPr/>
        <a:lstStyle/>
        <a:p>
          <a:endParaRPr lang="zh-CN" altLang="en-US"/>
        </a:p>
      </dgm:t>
    </dgm:pt>
    <dgm:pt modelId="{A2B1DD18-CAA2-438A-951F-BD5FA994EF5F}">
      <dgm:prSet phldrT="[文本]" custT="1"/>
      <dgm:spPr/>
      <dgm:t>
        <a:bodyPr/>
        <a:lstStyle/>
        <a:p>
          <a:r>
            <a:rPr lang="en-US" sz="1400" b="0" i="0" dirty="0" err="1" smtClean="0">
              <a:latin typeface="Arial" pitchFamily="34" charset="0"/>
              <a:ea typeface="MingLiU_HKSCS" pitchFamily="18" charset="-120"/>
              <a:cs typeface="Arial" pitchFamily="34" charset="0"/>
            </a:rPr>
            <a:t>Prolin</a:t>
          </a:r>
          <a:r>
            <a:rPr lang="en-US" sz="1400" b="0" i="0" dirty="0" smtClean="0">
              <a:latin typeface="Arial" pitchFamily="34" charset="0"/>
              <a:ea typeface="MingLiU_HKSCS" pitchFamily="18" charset="-120"/>
              <a:cs typeface="Arial" pitchFamily="34" charset="0"/>
            </a:rPr>
            <a:t> PPP direct Interface</a:t>
          </a:r>
          <a:endParaRPr lang="zh-CN" altLang="en-US" sz="1400" b="0" dirty="0">
            <a:latin typeface="Arial" pitchFamily="34" charset="0"/>
            <a:ea typeface="MingLiU_HKSCS" pitchFamily="18" charset="-120"/>
            <a:cs typeface="Arial" pitchFamily="34" charset="0"/>
          </a:endParaRPr>
        </a:p>
      </dgm:t>
    </dgm:pt>
    <dgm:pt modelId="{2D13918A-EE54-45A0-B21B-667EBDDCEC68}" type="parTrans" cxnId="{AEDAB51F-CECB-43B7-B1B1-5F6C5D29BA9D}">
      <dgm:prSet/>
      <dgm:spPr/>
      <dgm:t>
        <a:bodyPr/>
        <a:lstStyle/>
        <a:p>
          <a:endParaRPr lang="zh-CN" altLang="en-US"/>
        </a:p>
      </dgm:t>
    </dgm:pt>
    <dgm:pt modelId="{605099B6-7DC4-448E-A4ED-ED34006F9D70}" type="sibTrans" cxnId="{AEDAB51F-CECB-43B7-B1B1-5F6C5D29BA9D}">
      <dgm:prSet/>
      <dgm:spPr/>
      <dgm:t>
        <a:bodyPr/>
        <a:lstStyle/>
        <a:p>
          <a:endParaRPr lang="zh-CN" altLang="en-US"/>
        </a:p>
      </dgm:t>
    </dgm:pt>
    <dgm:pt modelId="{82369ED2-CEC1-4726-8188-BC69A313E157}">
      <dgm:prSet phldrT="[文本]" custT="1"/>
      <dgm:spPr/>
      <dgm:t>
        <a:bodyPr/>
        <a:lstStyle/>
        <a:p>
          <a:r>
            <a:rPr lang="en-US" sz="1400" b="0" i="0" dirty="0" err="1" smtClean="0">
              <a:latin typeface="Arial" pitchFamily="34" charset="0"/>
              <a:ea typeface="MingLiU_HKSCS" pitchFamily="18" charset="-120"/>
              <a:cs typeface="Arial" pitchFamily="34" charset="0"/>
            </a:rPr>
            <a:t>Prolin</a:t>
          </a:r>
          <a:r>
            <a:rPr lang="en-US" sz="1400" b="0" i="0" dirty="0" smtClean="0">
              <a:latin typeface="Arial" pitchFamily="34" charset="0"/>
              <a:ea typeface="MingLiU_HKSCS" pitchFamily="18" charset="-120"/>
              <a:cs typeface="Arial" pitchFamily="34" charset="0"/>
            </a:rPr>
            <a:t> XUI Interface</a:t>
          </a:r>
          <a:endParaRPr lang="zh-CN" altLang="en-US" sz="1400" b="0" dirty="0">
            <a:latin typeface="Arial" pitchFamily="34" charset="0"/>
            <a:ea typeface="MingLiU_HKSCS" pitchFamily="18" charset="-120"/>
            <a:cs typeface="Arial" pitchFamily="34" charset="0"/>
          </a:endParaRPr>
        </a:p>
      </dgm:t>
    </dgm:pt>
    <dgm:pt modelId="{D63472B0-DDF9-4CE7-AC33-062796772BA5}" type="parTrans" cxnId="{70858DD1-A7F9-4B21-85FC-8860F61775FD}">
      <dgm:prSet/>
      <dgm:spPr/>
      <dgm:t>
        <a:bodyPr/>
        <a:lstStyle/>
        <a:p>
          <a:endParaRPr lang="zh-CN" altLang="en-US"/>
        </a:p>
      </dgm:t>
    </dgm:pt>
    <dgm:pt modelId="{2E856BDB-316F-47E4-B3A4-E024F17E7C0F}" type="sibTrans" cxnId="{70858DD1-A7F9-4B21-85FC-8860F61775FD}">
      <dgm:prSet/>
      <dgm:spPr/>
      <dgm:t>
        <a:bodyPr/>
        <a:lstStyle/>
        <a:p>
          <a:endParaRPr lang="zh-CN" altLang="en-US"/>
        </a:p>
      </dgm:t>
    </dgm:pt>
    <dgm:pt modelId="{6E625F42-DCDD-4BFE-938D-B4ECB0C9DFD4}">
      <dgm:prSet phldrT="[文本]" custT="1"/>
      <dgm:spPr/>
      <dgm:t>
        <a:bodyPr/>
        <a:lstStyle/>
        <a:p>
          <a:r>
            <a:rPr lang="en-US" sz="1400" b="0" i="0" dirty="0" err="1" smtClean="0">
              <a:latin typeface="Arial" pitchFamily="34" charset="0"/>
              <a:cs typeface="Arial" pitchFamily="34" charset="0"/>
            </a:rPr>
            <a:t>Prolin</a:t>
          </a:r>
          <a:r>
            <a:rPr lang="en-US" sz="1400" b="0" i="0" dirty="0" smtClean="0">
              <a:latin typeface="Arial" pitchFamily="34" charset="0"/>
              <a:cs typeface="Arial" pitchFamily="34" charset="0"/>
            </a:rPr>
            <a:t> Bluetooth Programming Guide</a:t>
          </a:r>
          <a:endParaRPr lang="zh-CN" altLang="en-US" sz="1400" b="0" dirty="0">
            <a:latin typeface="Arial" pitchFamily="34" charset="0"/>
            <a:ea typeface="宋体" pitchFamily="2" charset="-122"/>
            <a:cs typeface="Arial" pitchFamily="34" charset="0"/>
          </a:endParaRPr>
        </a:p>
      </dgm:t>
    </dgm:pt>
    <dgm:pt modelId="{72BEADA8-9721-4FDC-8B8E-12CA558404B5}" type="parTrans" cxnId="{006D02D8-2E7A-4648-BAFB-EF684C235F87}">
      <dgm:prSet/>
      <dgm:spPr/>
      <dgm:t>
        <a:bodyPr/>
        <a:lstStyle/>
        <a:p>
          <a:endParaRPr lang="zh-CN" altLang="en-US"/>
        </a:p>
      </dgm:t>
    </dgm:pt>
    <dgm:pt modelId="{62F0AE42-A0BD-4A61-9389-A9D3364B9075}" type="sibTrans" cxnId="{006D02D8-2E7A-4648-BAFB-EF684C235F87}">
      <dgm:prSet/>
      <dgm:spPr/>
      <dgm:t>
        <a:bodyPr/>
        <a:lstStyle/>
        <a:p>
          <a:endParaRPr lang="zh-CN" altLang="en-US"/>
        </a:p>
      </dgm:t>
    </dgm:pt>
    <dgm:pt modelId="{89057E93-2EED-4AEC-8067-5C936EE894A9}">
      <dgm:prSet phldrT="[文本]" custT="1"/>
      <dgm:spPr/>
      <dgm:t>
        <a:bodyPr/>
        <a:lstStyle/>
        <a:p>
          <a:r>
            <a:rPr lang="en-US" sz="1400" b="0" i="0" dirty="0" err="1" smtClean="0">
              <a:latin typeface="Arial" pitchFamily="34" charset="0"/>
              <a:ea typeface="MingLiU_HKSCS" pitchFamily="18" charset="-120"/>
              <a:cs typeface="Arial" pitchFamily="34" charset="0"/>
            </a:rPr>
            <a:t>Prolin</a:t>
          </a:r>
          <a:r>
            <a:rPr lang="en-US" sz="1400" b="0" i="0" dirty="0" smtClean="0">
              <a:latin typeface="Arial" pitchFamily="34" charset="0"/>
              <a:ea typeface="MingLiU_HKSCS" pitchFamily="18" charset="-120"/>
              <a:cs typeface="Arial" pitchFamily="34" charset="0"/>
            </a:rPr>
            <a:t> Bluetooth Interface</a:t>
          </a:r>
          <a:endParaRPr lang="zh-CN" altLang="en-US" sz="1400" b="0" dirty="0">
            <a:latin typeface="Arial" pitchFamily="34" charset="0"/>
            <a:ea typeface="MingLiU_HKSCS" pitchFamily="18" charset="-120"/>
            <a:cs typeface="Arial" pitchFamily="34" charset="0"/>
          </a:endParaRPr>
        </a:p>
      </dgm:t>
    </dgm:pt>
    <dgm:pt modelId="{4592FD72-63AB-4836-87F8-0D615FE3ECB5}" type="parTrans" cxnId="{D8131167-BB8E-4E39-A96C-E559E9E843E1}">
      <dgm:prSet/>
      <dgm:spPr/>
      <dgm:t>
        <a:bodyPr/>
        <a:lstStyle/>
        <a:p>
          <a:endParaRPr lang="zh-CN" altLang="en-US"/>
        </a:p>
      </dgm:t>
    </dgm:pt>
    <dgm:pt modelId="{D9EE63BB-4EE1-4052-B2E8-DAF3BF15F9F9}" type="sibTrans" cxnId="{D8131167-BB8E-4E39-A96C-E559E9E843E1}">
      <dgm:prSet/>
      <dgm:spPr/>
      <dgm:t>
        <a:bodyPr/>
        <a:lstStyle/>
        <a:p>
          <a:endParaRPr lang="zh-CN" altLang="en-US"/>
        </a:p>
      </dgm:t>
    </dgm:pt>
    <dgm:pt modelId="{EC31343B-D7FB-4814-AB3C-B0AFBBC65811}">
      <dgm:prSet phldrT="[文本]" custT="1"/>
      <dgm:spPr/>
      <dgm:t>
        <a:bodyPr/>
        <a:lstStyle/>
        <a:p>
          <a:r>
            <a:rPr lang="en-US" sz="1400" b="0" i="0" dirty="0" err="1" smtClean="0">
              <a:latin typeface="Arial" pitchFamily="34" charset="0"/>
              <a:cs typeface="Arial" pitchFamily="34" charset="0"/>
            </a:rPr>
            <a:t>Prolin</a:t>
          </a:r>
          <a:r>
            <a:rPr lang="en-US" sz="1400" b="0" i="0" dirty="0" smtClean="0">
              <a:latin typeface="Arial" pitchFamily="34" charset="0"/>
              <a:cs typeface="Arial" pitchFamily="34" charset="0"/>
            </a:rPr>
            <a:t> US_PUK Instruction</a:t>
          </a:r>
          <a:endParaRPr lang="en-US" altLang="zh-CN" sz="1400" b="0" dirty="0" smtClean="0">
            <a:latin typeface="Arial" pitchFamily="34" charset="0"/>
            <a:ea typeface="宋体" pitchFamily="2" charset="-122"/>
            <a:cs typeface="Arial" pitchFamily="34" charset="0"/>
          </a:endParaRPr>
        </a:p>
      </dgm:t>
    </dgm:pt>
    <dgm:pt modelId="{B8F6606A-2632-4A94-8793-F74C810469F4}" type="parTrans" cxnId="{C6A565D2-A25C-4AE3-8FB0-F1C5DF8C8316}">
      <dgm:prSet/>
      <dgm:spPr/>
      <dgm:t>
        <a:bodyPr/>
        <a:lstStyle/>
        <a:p>
          <a:endParaRPr lang="zh-CN" altLang="en-US"/>
        </a:p>
      </dgm:t>
    </dgm:pt>
    <dgm:pt modelId="{8B318C2D-E87C-4C1D-B2D9-1C00275FDB58}" type="sibTrans" cxnId="{C6A565D2-A25C-4AE3-8FB0-F1C5DF8C8316}">
      <dgm:prSet/>
      <dgm:spPr/>
      <dgm:t>
        <a:bodyPr/>
        <a:lstStyle/>
        <a:p>
          <a:endParaRPr lang="zh-CN" altLang="en-US"/>
        </a:p>
      </dgm:t>
    </dgm:pt>
    <dgm:pt modelId="{A873CFB6-5286-4B88-94A0-9A1E2E129B1B}">
      <dgm:prSet phldrT="[文本]" custT="1"/>
      <dgm:spPr/>
      <dgm:t>
        <a:bodyPr/>
        <a:lstStyle/>
        <a:p>
          <a:r>
            <a:rPr lang="en-US" sz="1400" b="0" i="0" dirty="0" err="1" smtClean="0">
              <a:latin typeface="Arial" pitchFamily="34" charset="0"/>
              <a:ea typeface="MingLiU_HKSCS" pitchFamily="18" charset="-120"/>
              <a:cs typeface="Arial" pitchFamily="34" charset="0"/>
            </a:rPr>
            <a:t>Prolin</a:t>
          </a:r>
          <a:r>
            <a:rPr lang="en-US" sz="1400" b="0" i="0" dirty="0" smtClean="0">
              <a:latin typeface="Arial" pitchFamily="34" charset="0"/>
              <a:ea typeface="MingLiU_HKSCS" pitchFamily="18" charset="-120"/>
              <a:cs typeface="Arial" pitchFamily="34" charset="0"/>
            </a:rPr>
            <a:t> SLIP Interface</a:t>
          </a:r>
          <a:endParaRPr lang="zh-CN" altLang="en-US" sz="1400" b="0" dirty="0">
            <a:latin typeface="Arial" pitchFamily="34" charset="0"/>
            <a:ea typeface="MingLiU_HKSCS" pitchFamily="18" charset="-120"/>
            <a:cs typeface="Arial" pitchFamily="34" charset="0"/>
          </a:endParaRPr>
        </a:p>
      </dgm:t>
    </dgm:pt>
    <dgm:pt modelId="{4A3C3907-EDF4-4765-BF7E-26AC6CE3DC39}" type="parTrans" cxnId="{E17F35F3-C35C-4920-B2EA-C639AE47C751}">
      <dgm:prSet/>
      <dgm:spPr/>
      <dgm:t>
        <a:bodyPr/>
        <a:lstStyle/>
        <a:p>
          <a:endParaRPr lang="zh-CN" altLang="en-US"/>
        </a:p>
      </dgm:t>
    </dgm:pt>
    <dgm:pt modelId="{3829C79F-D224-4ACB-9A83-8AD401727308}" type="sibTrans" cxnId="{E17F35F3-C35C-4920-B2EA-C639AE47C751}">
      <dgm:prSet/>
      <dgm:spPr/>
      <dgm:t>
        <a:bodyPr/>
        <a:lstStyle/>
        <a:p>
          <a:endParaRPr lang="zh-CN" altLang="en-US"/>
        </a:p>
      </dgm:t>
    </dgm:pt>
    <dgm:pt modelId="{6F8DEFC7-B732-4DB0-B3F3-7DC22C920875}">
      <dgm:prSet phldrT="[文本]" custT="1"/>
      <dgm:spPr/>
      <dgm:t>
        <a:bodyPr/>
        <a:lstStyle/>
        <a:p>
          <a:r>
            <a:rPr lang="en-US" sz="1400" b="0" i="0" dirty="0" err="1" smtClean="0">
              <a:latin typeface="Arial" pitchFamily="34" charset="0"/>
              <a:cs typeface="Arial" pitchFamily="34" charset="0"/>
            </a:rPr>
            <a:t>Prolin</a:t>
          </a:r>
          <a:r>
            <a:rPr lang="en-US" sz="1400" b="0" i="0" dirty="0" smtClean="0">
              <a:latin typeface="Arial" pitchFamily="34" charset="0"/>
              <a:cs typeface="Arial" pitchFamily="34" charset="0"/>
            </a:rPr>
            <a:t> </a:t>
          </a:r>
          <a:r>
            <a:rPr lang="en-US" sz="1400" b="0" i="0" dirty="0" err="1" smtClean="0">
              <a:latin typeface="Arial" pitchFamily="34" charset="0"/>
              <a:cs typeface="Arial" pitchFamily="34" charset="0"/>
            </a:rPr>
            <a:t>WiFi</a:t>
          </a:r>
          <a:r>
            <a:rPr lang="en-US" sz="1400" b="0" i="0" dirty="0" smtClean="0">
              <a:latin typeface="Arial" pitchFamily="34" charset="0"/>
              <a:cs typeface="Arial" pitchFamily="34" charset="0"/>
            </a:rPr>
            <a:t> Programming Guide</a:t>
          </a:r>
          <a:endParaRPr lang="zh-CN" altLang="en-US" sz="1400" b="0" dirty="0">
            <a:latin typeface="Arial" pitchFamily="34" charset="0"/>
            <a:ea typeface="宋体" pitchFamily="2" charset="-122"/>
            <a:cs typeface="Arial" pitchFamily="34" charset="0"/>
          </a:endParaRPr>
        </a:p>
      </dgm:t>
    </dgm:pt>
    <dgm:pt modelId="{A2BF7C1E-FC4D-4F5A-922D-3F7F07A1BE04}" type="parTrans" cxnId="{A571EEDC-1BF9-46C6-BC42-46DE5BEB0743}">
      <dgm:prSet/>
      <dgm:spPr/>
      <dgm:t>
        <a:bodyPr/>
        <a:lstStyle/>
        <a:p>
          <a:endParaRPr lang="zh-CN" altLang="en-US"/>
        </a:p>
      </dgm:t>
    </dgm:pt>
    <dgm:pt modelId="{959D45C5-7A2A-4D2D-A8BE-466FC2DF6400}" type="sibTrans" cxnId="{A571EEDC-1BF9-46C6-BC42-46DE5BEB0743}">
      <dgm:prSet/>
      <dgm:spPr/>
      <dgm:t>
        <a:bodyPr/>
        <a:lstStyle/>
        <a:p>
          <a:endParaRPr lang="zh-CN" altLang="en-US"/>
        </a:p>
      </dgm:t>
    </dgm:pt>
    <dgm:pt modelId="{D843F523-0DD7-4129-A27A-319AE053CAFA}">
      <dgm:prSet phldrT="[文本]" custT="1"/>
      <dgm:spPr/>
      <dgm:t>
        <a:bodyPr/>
        <a:lstStyle/>
        <a:p>
          <a:r>
            <a:rPr lang="en-US" sz="1400" b="0" i="0" dirty="0" err="1" smtClean="0">
              <a:latin typeface="Arial" pitchFamily="34" charset="0"/>
              <a:cs typeface="Arial" pitchFamily="34" charset="0"/>
            </a:rPr>
            <a:t>Prolin</a:t>
          </a:r>
          <a:r>
            <a:rPr lang="en-US" sz="1400" b="0" i="0" dirty="0" smtClean="0">
              <a:latin typeface="Arial" pitchFamily="34" charset="0"/>
              <a:cs typeface="Arial" pitchFamily="34" charset="0"/>
            </a:rPr>
            <a:t> Barcode Library Programming Guide</a:t>
          </a:r>
          <a:endParaRPr lang="zh-CN" altLang="en-US" sz="1400" b="0" dirty="0">
            <a:latin typeface="Arial" pitchFamily="34" charset="0"/>
            <a:ea typeface="宋体" pitchFamily="2" charset="-122"/>
            <a:cs typeface="Arial" pitchFamily="34" charset="0"/>
          </a:endParaRPr>
        </a:p>
      </dgm:t>
    </dgm:pt>
    <dgm:pt modelId="{E7DA355D-A6CB-4177-9383-2F6E880DABEC}" type="parTrans" cxnId="{87FF4319-7947-4F61-A09F-DE9B957D4037}">
      <dgm:prSet/>
      <dgm:spPr/>
      <dgm:t>
        <a:bodyPr/>
        <a:lstStyle/>
        <a:p>
          <a:endParaRPr lang="zh-CN" altLang="en-US"/>
        </a:p>
      </dgm:t>
    </dgm:pt>
    <dgm:pt modelId="{5E365FAA-7242-46FC-A09E-C348C05041E5}" type="sibTrans" cxnId="{87FF4319-7947-4F61-A09F-DE9B957D4037}">
      <dgm:prSet/>
      <dgm:spPr/>
      <dgm:t>
        <a:bodyPr/>
        <a:lstStyle/>
        <a:p>
          <a:endParaRPr lang="zh-CN" altLang="en-US"/>
        </a:p>
      </dgm:t>
    </dgm:pt>
    <dgm:pt modelId="{857D0353-0FBE-4917-9AB4-7C4E62C5A2D8}">
      <dgm:prSet phldrT="[文本]" custT="1"/>
      <dgm:spPr/>
      <dgm:t>
        <a:bodyPr/>
        <a:lstStyle/>
        <a:p>
          <a:r>
            <a:rPr lang="en-US" sz="1400" b="0" i="0" dirty="0" err="1" smtClean="0">
              <a:latin typeface="Arial" pitchFamily="34" charset="0"/>
              <a:cs typeface="Arial" pitchFamily="34" charset="0"/>
            </a:rPr>
            <a:t>Prolin</a:t>
          </a:r>
          <a:r>
            <a:rPr lang="en-US" sz="1400" b="0" i="0" dirty="0" smtClean="0">
              <a:latin typeface="Arial" pitchFamily="34" charset="0"/>
              <a:cs typeface="Arial" pitchFamily="34" charset="0"/>
            </a:rPr>
            <a:t> System Low Power Programming Guide</a:t>
          </a:r>
          <a:endParaRPr lang="zh-CN" altLang="en-US" sz="1400" b="0" dirty="0">
            <a:latin typeface="Arial" pitchFamily="34" charset="0"/>
            <a:ea typeface="宋体" pitchFamily="2" charset="-122"/>
            <a:cs typeface="Arial" pitchFamily="34" charset="0"/>
          </a:endParaRPr>
        </a:p>
      </dgm:t>
    </dgm:pt>
    <dgm:pt modelId="{C15C297E-654F-4D22-8ECD-B5D0E6B22A2E}" type="parTrans" cxnId="{15342C05-086F-4C68-AE92-BB6BE8524428}">
      <dgm:prSet/>
      <dgm:spPr/>
      <dgm:t>
        <a:bodyPr/>
        <a:lstStyle/>
        <a:p>
          <a:endParaRPr lang="zh-CN" altLang="en-US"/>
        </a:p>
      </dgm:t>
    </dgm:pt>
    <dgm:pt modelId="{38F34563-CDB6-4D74-8792-0B4F7B03CED8}" type="sibTrans" cxnId="{15342C05-086F-4C68-AE92-BB6BE8524428}">
      <dgm:prSet/>
      <dgm:spPr/>
      <dgm:t>
        <a:bodyPr/>
        <a:lstStyle/>
        <a:p>
          <a:endParaRPr lang="zh-CN" altLang="en-US"/>
        </a:p>
      </dgm:t>
    </dgm:pt>
    <dgm:pt modelId="{319024C8-0BD3-4BD3-8508-9A23853A4069}">
      <dgm:prSet phldrT="[文本]" custT="1"/>
      <dgm:spPr/>
      <dgm:t>
        <a:bodyPr/>
        <a:lstStyle/>
        <a:p>
          <a:r>
            <a:rPr lang="en-US" sz="1400" b="0" i="0" dirty="0" smtClean="0">
              <a:latin typeface="Arial" pitchFamily="34" charset="0"/>
              <a:cs typeface="Arial" pitchFamily="34" charset="0"/>
            </a:rPr>
            <a:t>D220 Programming Guide</a:t>
          </a:r>
          <a:endParaRPr lang="zh-CN" altLang="en-US" sz="1400" b="0" dirty="0">
            <a:latin typeface="Arial" pitchFamily="34" charset="0"/>
            <a:ea typeface="宋体" pitchFamily="2" charset="-122"/>
            <a:cs typeface="Arial" pitchFamily="34" charset="0"/>
          </a:endParaRPr>
        </a:p>
      </dgm:t>
    </dgm:pt>
    <dgm:pt modelId="{8304709C-B31B-4A87-A0BE-F56669FCFD28}" type="parTrans" cxnId="{3608FA27-7905-475B-999F-7DF65C54DE4B}">
      <dgm:prSet/>
      <dgm:spPr/>
      <dgm:t>
        <a:bodyPr/>
        <a:lstStyle/>
        <a:p>
          <a:endParaRPr lang="zh-CN" altLang="en-US"/>
        </a:p>
      </dgm:t>
    </dgm:pt>
    <dgm:pt modelId="{F986880E-3A25-4AE3-8249-A19E5AB08C22}" type="sibTrans" cxnId="{3608FA27-7905-475B-999F-7DF65C54DE4B}">
      <dgm:prSet/>
      <dgm:spPr/>
      <dgm:t>
        <a:bodyPr/>
        <a:lstStyle/>
        <a:p>
          <a:endParaRPr lang="zh-CN" altLang="en-US"/>
        </a:p>
      </dgm:t>
    </dgm:pt>
    <dgm:pt modelId="{072D6923-FED1-44F1-8447-7769555BF8E9}">
      <dgm:prSet phldrT="[文本]" custT="1"/>
      <dgm:spPr/>
      <dgm:t>
        <a:bodyPr/>
        <a:lstStyle/>
        <a:p>
          <a:r>
            <a:rPr lang="en-US" sz="1400" b="0" i="0" dirty="0" err="1" smtClean="0">
              <a:latin typeface="Arial" pitchFamily="34" charset="0"/>
              <a:cs typeface="Arial" pitchFamily="34" charset="0"/>
            </a:rPr>
            <a:t>PxX</a:t>
          </a:r>
          <a:r>
            <a:rPr lang="en-US" sz="1400" b="0" i="0" dirty="0" smtClean="0">
              <a:latin typeface="Arial" pitchFamily="34" charset="0"/>
              <a:cs typeface="Arial" pitchFamily="34" charset="0"/>
            </a:rPr>
            <a:t> Programming Guide</a:t>
          </a:r>
          <a:endParaRPr lang="zh-CN" altLang="en-US" sz="1400" b="0" dirty="0">
            <a:latin typeface="Arial" pitchFamily="34" charset="0"/>
            <a:ea typeface="宋体" pitchFamily="2" charset="-122"/>
            <a:cs typeface="Arial" pitchFamily="34" charset="0"/>
          </a:endParaRPr>
        </a:p>
      </dgm:t>
    </dgm:pt>
    <dgm:pt modelId="{53071FF5-6BA9-4492-846C-8A3B11641804}" type="parTrans" cxnId="{E08FC033-0D40-4390-8787-83689A7F24A4}">
      <dgm:prSet/>
      <dgm:spPr/>
      <dgm:t>
        <a:bodyPr/>
        <a:lstStyle/>
        <a:p>
          <a:endParaRPr lang="zh-CN" altLang="en-US"/>
        </a:p>
      </dgm:t>
    </dgm:pt>
    <dgm:pt modelId="{F8BE11BD-1471-406A-998A-7CBB7CCED931}" type="sibTrans" cxnId="{E08FC033-0D40-4390-8787-83689A7F24A4}">
      <dgm:prSet/>
      <dgm:spPr/>
      <dgm:t>
        <a:bodyPr/>
        <a:lstStyle/>
        <a:p>
          <a:endParaRPr lang="zh-CN" altLang="en-US"/>
        </a:p>
      </dgm:t>
    </dgm:pt>
    <dgm:pt modelId="{6E1D3E0F-4B96-4BEC-B059-2525E6CEA2C1}">
      <dgm:prSet phldrT="[文本]" custT="1"/>
      <dgm:spPr/>
      <dgm:t>
        <a:bodyPr/>
        <a:lstStyle/>
        <a:p>
          <a:r>
            <a:rPr lang="en-US" altLang="en-US" sz="1400" b="0" dirty="0" err="1" smtClean="0">
              <a:latin typeface="Arial" pitchFamily="34" charset="0"/>
              <a:ea typeface="宋体" pitchFamily="2" charset="-122"/>
              <a:cs typeface="Arial" pitchFamily="34" charset="0"/>
            </a:rPr>
            <a:t>Prolin</a:t>
          </a:r>
          <a:r>
            <a:rPr lang="en-US" altLang="en-US" sz="1400" b="0" dirty="0" smtClean="0">
              <a:latin typeface="Arial" pitchFamily="34" charset="0"/>
              <a:ea typeface="宋体" pitchFamily="2" charset="-122"/>
              <a:cs typeface="Arial" pitchFamily="34" charset="0"/>
            </a:rPr>
            <a:t> Player Programming Guide</a:t>
          </a:r>
          <a:endParaRPr lang="zh-CN" altLang="en-US" sz="1400" b="0" dirty="0">
            <a:latin typeface="Arial" pitchFamily="34" charset="0"/>
            <a:ea typeface="宋体" pitchFamily="2" charset="-122"/>
            <a:cs typeface="Arial" pitchFamily="34" charset="0"/>
          </a:endParaRPr>
        </a:p>
      </dgm:t>
    </dgm:pt>
    <dgm:pt modelId="{6DD1295C-5DCE-4C57-B112-0F6D6DB91397}" type="parTrans" cxnId="{C6FFB7DC-7AA2-4AED-8E22-137430291B84}">
      <dgm:prSet/>
      <dgm:spPr/>
      <dgm:t>
        <a:bodyPr/>
        <a:lstStyle/>
        <a:p>
          <a:endParaRPr lang="zh-CN" altLang="en-US"/>
        </a:p>
      </dgm:t>
    </dgm:pt>
    <dgm:pt modelId="{20E22B15-C593-4C5C-A713-50C874261323}" type="sibTrans" cxnId="{C6FFB7DC-7AA2-4AED-8E22-137430291B84}">
      <dgm:prSet/>
      <dgm:spPr/>
      <dgm:t>
        <a:bodyPr/>
        <a:lstStyle/>
        <a:p>
          <a:endParaRPr lang="zh-CN" altLang="en-US"/>
        </a:p>
      </dgm:t>
    </dgm:pt>
    <dgm:pt modelId="{05BC03E3-6931-4419-A2D7-57F5BF642DE2}">
      <dgm:prSet phldrT="[文本]" custT="1"/>
      <dgm:spPr/>
      <dgm:t>
        <a:bodyPr/>
        <a:lstStyle/>
        <a:p>
          <a:r>
            <a:rPr lang="en-US" sz="1400" b="0" i="0" dirty="0" smtClean="0">
              <a:latin typeface="Arial" pitchFamily="34" charset="0"/>
              <a:cs typeface="Arial" pitchFamily="34" charset="0"/>
            </a:rPr>
            <a:t>QR55 Programming Guide</a:t>
          </a:r>
          <a:endParaRPr lang="zh-CN" altLang="en-US" sz="1400" b="0" dirty="0">
            <a:latin typeface="Arial" pitchFamily="34" charset="0"/>
            <a:ea typeface="宋体" pitchFamily="2" charset="-122"/>
            <a:cs typeface="Arial" pitchFamily="34" charset="0"/>
          </a:endParaRPr>
        </a:p>
      </dgm:t>
    </dgm:pt>
    <dgm:pt modelId="{29DF2BB6-CA8F-4210-A480-D0CBB30CA052}" type="parTrans" cxnId="{813EAB5A-6A65-4CD8-A547-57C326C27868}">
      <dgm:prSet/>
      <dgm:spPr/>
      <dgm:t>
        <a:bodyPr/>
        <a:lstStyle/>
        <a:p>
          <a:endParaRPr lang="zh-CN" altLang="en-US"/>
        </a:p>
      </dgm:t>
    </dgm:pt>
    <dgm:pt modelId="{A971D9A5-0DC4-498E-89A1-3F0860DA48E6}" type="sibTrans" cxnId="{813EAB5A-6A65-4CD8-A547-57C326C27868}">
      <dgm:prSet/>
      <dgm:spPr/>
      <dgm:t>
        <a:bodyPr/>
        <a:lstStyle/>
        <a:p>
          <a:endParaRPr lang="zh-CN" altLang="en-US"/>
        </a:p>
      </dgm:t>
    </dgm:pt>
    <dgm:pt modelId="{62235EB1-67F9-494B-BD86-D8AD7704B4E5}" type="pres">
      <dgm:prSet presAssocID="{234CEB44-5CC2-4AE5-A004-73EE964A2A6D}" presName="linear" presStyleCnt="0">
        <dgm:presLayoutVars>
          <dgm:dir/>
          <dgm:animLvl val="lvl"/>
          <dgm:resizeHandles val="exact"/>
        </dgm:presLayoutVars>
      </dgm:prSet>
      <dgm:spPr/>
      <dgm:t>
        <a:bodyPr/>
        <a:lstStyle/>
        <a:p>
          <a:endParaRPr lang="zh-CN" altLang="en-US"/>
        </a:p>
      </dgm:t>
    </dgm:pt>
    <dgm:pt modelId="{13C9955B-E1E8-4C76-98E9-F2F1A97FAF35}" type="pres">
      <dgm:prSet presAssocID="{7125B8EC-F498-41C5-A669-7255C6D19197}" presName="parentLin" presStyleCnt="0"/>
      <dgm:spPr/>
      <dgm:t>
        <a:bodyPr/>
        <a:lstStyle/>
        <a:p>
          <a:endParaRPr lang="zh-CN" altLang="en-US"/>
        </a:p>
      </dgm:t>
    </dgm:pt>
    <dgm:pt modelId="{504DA8E5-CE19-4956-BE46-69941C8DA22B}" type="pres">
      <dgm:prSet presAssocID="{7125B8EC-F498-41C5-A669-7255C6D19197}" presName="parentLeftMargin" presStyleLbl="node1" presStyleIdx="0" presStyleCnt="3"/>
      <dgm:spPr/>
      <dgm:t>
        <a:bodyPr/>
        <a:lstStyle/>
        <a:p>
          <a:endParaRPr lang="zh-CN" altLang="en-US"/>
        </a:p>
      </dgm:t>
    </dgm:pt>
    <dgm:pt modelId="{A7CB2B1E-8B3C-4F01-8BAD-87C9B5BAE186}" type="pres">
      <dgm:prSet presAssocID="{7125B8EC-F498-41C5-A669-7255C6D19197}" presName="parentText" presStyleLbl="node1" presStyleIdx="0" presStyleCnt="3">
        <dgm:presLayoutVars>
          <dgm:chMax val="0"/>
          <dgm:bulletEnabled val="1"/>
        </dgm:presLayoutVars>
      </dgm:prSet>
      <dgm:spPr/>
      <dgm:t>
        <a:bodyPr/>
        <a:lstStyle/>
        <a:p>
          <a:endParaRPr lang="zh-CN" altLang="en-US"/>
        </a:p>
      </dgm:t>
    </dgm:pt>
    <dgm:pt modelId="{46036BD6-655F-4E8E-BCBD-70CBC4885DEE}" type="pres">
      <dgm:prSet presAssocID="{7125B8EC-F498-41C5-A669-7255C6D19197}" presName="negativeSpace" presStyleCnt="0"/>
      <dgm:spPr/>
      <dgm:t>
        <a:bodyPr/>
        <a:lstStyle/>
        <a:p>
          <a:endParaRPr lang="zh-CN" altLang="en-US"/>
        </a:p>
      </dgm:t>
    </dgm:pt>
    <dgm:pt modelId="{64BF65B9-3A2B-4577-9839-327178CFAB37}" type="pres">
      <dgm:prSet presAssocID="{7125B8EC-F498-41C5-A669-7255C6D19197}" presName="childText" presStyleLbl="conFgAcc1" presStyleIdx="0" presStyleCnt="3">
        <dgm:presLayoutVars>
          <dgm:bulletEnabled val="1"/>
        </dgm:presLayoutVars>
      </dgm:prSet>
      <dgm:spPr/>
      <dgm:t>
        <a:bodyPr/>
        <a:lstStyle/>
        <a:p>
          <a:endParaRPr lang="zh-CN" altLang="en-US"/>
        </a:p>
      </dgm:t>
    </dgm:pt>
    <dgm:pt modelId="{C2890B33-C51B-48E6-ACB0-A59F4BB56C16}" type="pres">
      <dgm:prSet presAssocID="{084F8853-0245-4B51-A93C-5D3F90BC355F}" presName="spaceBetweenRectangles" presStyleCnt="0"/>
      <dgm:spPr/>
      <dgm:t>
        <a:bodyPr/>
        <a:lstStyle/>
        <a:p>
          <a:endParaRPr lang="zh-CN" altLang="en-US"/>
        </a:p>
      </dgm:t>
    </dgm:pt>
    <dgm:pt modelId="{486259AB-7A72-4DB4-9AEA-106E8174217E}" type="pres">
      <dgm:prSet presAssocID="{575198FE-63DE-40B1-B0D7-B3AA35CD9D78}" presName="parentLin" presStyleCnt="0"/>
      <dgm:spPr/>
      <dgm:t>
        <a:bodyPr/>
        <a:lstStyle/>
        <a:p>
          <a:endParaRPr lang="zh-CN" altLang="en-US"/>
        </a:p>
      </dgm:t>
    </dgm:pt>
    <dgm:pt modelId="{6396595E-79C9-47B1-BA0A-004C1CBD2C1A}" type="pres">
      <dgm:prSet presAssocID="{575198FE-63DE-40B1-B0D7-B3AA35CD9D78}" presName="parentLeftMargin" presStyleLbl="node1" presStyleIdx="0" presStyleCnt="3"/>
      <dgm:spPr/>
      <dgm:t>
        <a:bodyPr/>
        <a:lstStyle/>
        <a:p>
          <a:endParaRPr lang="zh-CN" altLang="en-US"/>
        </a:p>
      </dgm:t>
    </dgm:pt>
    <dgm:pt modelId="{A08B5C77-FD2B-494A-A03C-7DEB71185BFC}" type="pres">
      <dgm:prSet presAssocID="{575198FE-63DE-40B1-B0D7-B3AA35CD9D78}" presName="parentText" presStyleLbl="node1" presStyleIdx="1" presStyleCnt="3">
        <dgm:presLayoutVars>
          <dgm:chMax val="0"/>
          <dgm:bulletEnabled val="1"/>
        </dgm:presLayoutVars>
      </dgm:prSet>
      <dgm:spPr/>
      <dgm:t>
        <a:bodyPr/>
        <a:lstStyle/>
        <a:p>
          <a:endParaRPr lang="zh-CN" altLang="en-US"/>
        </a:p>
      </dgm:t>
    </dgm:pt>
    <dgm:pt modelId="{D3CDFBF6-E908-4981-BAC0-F05AE2DE67E9}" type="pres">
      <dgm:prSet presAssocID="{575198FE-63DE-40B1-B0D7-B3AA35CD9D78}" presName="negativeSpace" presStyleCnt="0"/>
      <dgm:spPr/>
      <dgm:t>
        <a:bodyPr/>
        <a:lstStyle/>
        <a:p>
          <a:endParaRPr lang="zh-CN" altLang="en-US"/>
        </a:p>
      </dgm:t>
    </dgm:pt>
    <dgm:pt modelId="{D16F303D-4EBC-4871-AD96-ED5C144D7F7E}" type="pres">
      <dgm:prSet presAssocID="{575198FE-63DE-40B1-B0D7-B3AA35CD9D78}" presName="childText" presStyleLbl="conFgAcc1" presStyleIdx="1" presStyleCnt="3">
        <dgm:presLayoutVars>
          <dgm:bulletEnabled val="1"/>
        </dgm:presLayoutVars>
      </dgm:prSet>
      <dgm:spPr/>
      <dgm:t>
        <a:bodyPr/>
        <a:lstStyle/>
        <a:p>
          <a:endParaRPr lang="zh-CN" altLang="en-US"/>
        </a:p>
      </dgm:t>
    </dgm:pt>
    <dgm:pt modelId="{41FD6AD1-E8E1-4C05-97BB-14D28E805FCC}" type="pres">
      <dgm:prSet presAssocID="{D3D4DB2C-760A-4278-8540-82B6D08E4631}" presName="spaceBetweenRectangles" presStyleCnt="0"/>
      <dgm:spPr/>
      <dgm:t>
        <a:bodyPr/>
        <a:lstStyle/>
        <a:p>
          <a:endParaRPr lang="zh-CN" altLang="en-US"/>
        </a:p>
      </dgm:t>
    </dgm:pt>
    <dgm:pt modelId="{94BAB81F-BB1D-4AF1-96B8-C87AA7B3E37A}" type="pres">
      <dgm:prSet presAssocID="{B371F7F9-CA15-49F0-9662-3391DAFBA3EC}" presName="parentLin" presStyleCnt="0"/>
      <dgm:spPr/>
      <dgm:t>
        <a:bodyPr/>
        <a:lstStyle/>
        <a:p>
          <a:endParaRPr lang="zh-CN" altLang="en-US"/>
        </a:p>
      </dgm:t>
    </dgm:pt>
    <dgm:pt modelId="{50D02886-99B7-4352-BF32-D5F1A94BA6BD}" type="pres">
      <dgm:prSet presAssocID="{B371F7F9-CA15-49F0-9662-3391DAFBA3EC}" presName="parentLeftMargin" presStyleLbl="node1" presStyleIdx="1" presStyleCnt="3"/>
      <dgm:spPr/>
      <dgm:t>
        <a:bodyPr/>
        <a:lstStyle/>
        <a:p>
          <a:endParaRPr lang="zh-CN" altLang="en-US"/>
        </a:p>
      </dgm:t>
    </dgm:pt>
    <dgm:pt modelId="{8EA337BA-9FB5-4794-A75F-17E41B10C009}" type="pres">
      <dgm:prSet presAssocID="{B371F7F9-CA15-49F0-9662-3391DAFBA3EC}" presName="parentText" presStyleLbl="node1" presStyleIdx="2" presStyleCnt="3">
        <dgm:presLayoutVars>
          <dgm:chMax val="0"/>
          <dgm:bulletEnabled val="1"/>
        </dgm:presLayoutVars>
      </dgm:prSet>
      <dgm:spPr/>
      <dgm:t>
        <a:bodyPr/>
        <a:lstStyle/>
        <a:p>
          <a:endParaRPr lang="zh-CN" altLang="en-US"/>
        </a:p>
      </dgm:t>
    </dgm:pt>
    <dgm:pt modelId="{57C938D0-C0FD-4C39-A335-7E74EE870C7A}" type="pres">
      <dgm:prSet presAssocID="{B371F7F9-CA15-49F0-9662-3391DAFBA3EC}" presName="negativeSpace" presStyleCnt="0"/>
      <dgm:spPr/>
      <dgm:t>
        <a:bodyPr/>
        <a:lstStyle/>
        <a:p>
          <a:endParaRPr lang="zh-CN" altLang="en-US"/>
        </a:p>
      </dgm:t>
    </dgm:pt>
    <dgm:pt modelId="{684AB8D2-0026-4931-B7AB-4F0E341693C4}" type="pres">
      <dgm:prSet presAssocID="{B371F7F9-CA15-49F0-9662-3391DAFBA3EC}" presName="childText" presStyleLbl="conFgAcc1" presStyleIdx="2" presStyleCnt="3">
        <dgm:presLayoutVars>
          <dgm:bulletEnabled val="1"/>
        </dgm:presLayoutVars>
      </dgm:prSet>
      <dgm:spPr/>
      <dgm:t>
        <a:bodyPr/>
        <a:lstStyle/>
        <a:p>
          <a:endParaRPr lang="zh-CN" altLang="en-US"/>
        </a:p>
      </dgm:t>
    </dgm:pt>
  </dgm:ptLst>
  <dgm:cxnLst>
    <dgm:cxn modelId="{D8131167-BB8E-4E39-A96C-E559E9E843E1}" srcId="{7125B8EC-F498-41C5-A669-7255C6D19197}" destId="{89057E93-2EED-4AEC-8067-5C936EE894A9}" srcOrd="2" destOrd="0" parTransId="{4592FD72-63AB-4836-87F8-0D615FE3ECB5}" sibTransId="{D9EE63BB-4EE1-4052-B2E8-DAF3BF15F9F9}"/>
    <dgm:cxn modelId="{E923E0B3-9696-4EE2-87B0-17E51983C4E3}" type="presOf" srcId="{B371F7F9-CA15-49F0-9662-3391DAFBA3EC}" destId="{50D02886-99B7-4352-BF32-D5F1A94BA6BD}" srcOrd="0" destOrd="0" presId="urn:microsoft.com/office/officeart/2005/8/layout/list1"/>
    <dgm:cxn modelId="{2454F83E-85E0-4442-AC79-9B9779A824C5}" type="presOf" srcId="{89057E93-2EED-4AEC-8067-5C936EE894A9}" destId="{64BF65B9-3A2B-4577-9839-327178CFAB37}" srcOrd="0" destOrd="2" presId="urn:microsoft.com/office/officeart/2005/8/layout/list1"/>
    <dgm:cxn modelId="{E08FC033-0D40-4390-8787-83689A7F24A4}" srcId="{575198FE-63DE-40B1-B0D7-B3AA35CD9D78}" destId="{072D6923-FED1-44F1-8447-7769555BF8E9}" srcOrd="8" destOrd="0" parTransId="{53071FF5-6BA9-4492-846C-8A3B11641804}" sibTransId="{F8BE11BD-1471-406A-998A-7CBB7CCED931}"/>
    <dgm:cxn modelId="{CD94D299-C8A8-4E8F-BCA0-32D09D763448}" type="presOf" srcId="{7125B8EC-F498-41C5-A669-7255C6D19197}" destId="{A7CB2B1E-8B3C-4F01-8BAD-87C9B5BAE186}" srcOrd="1" destOrd="0" presId="urn:microsoft.com/office/officeart/2005/8/layout/list1"/>
    <dgm:cxn modelId="{15342C05-086F-4C68-AE92-BB6BE8524428}" srcId="{575198FE-63DE-40B1-B0D7-B3AA35CD9D78}" destId="{857D0353-0FBE-4917-9AB4-7C4E62C5A2D8}" srcOrd="5" destOrd="0" parTransId="{C15C297E-654F-4D22-8ECD-B5D0E6B22A2E}" sibTransId="{38F34563-CDB6-4D74-8792-0B4F7B03CED8}"/>
    <dgm:cxn modelId="{5F86A4F7-755B-44CA-A0F6-7C638D0C74D7}" type="presOf" srcId="{319024C8-0BD3-4BD3-8508-9A23853A4069}" destId="{D16F303D-4EBC-4871-AD96-ED5C144D7F7E}" srcOrd="0" destOrd="7" presId="urn:microsoft.com/office/officeart/2005/8/layout/list1"/>
    <dgm:cxn modelId="{94824893-5D8E-4A84-9188-5DEA647963F5}" type="presOf" srcId="{072D6923-FED1-44F1-8447-7769555BF8E9}" destId="{D16F303D-4EBC-4871-AD96-ED5C144D7F7E}" srcOrd="0" destOrd="8" presId="urn:microsoft.com/office/officeart/2005/8/layout/list1"/>
    <dgm:cxn modelId="{A65F523F-DB94-4E73-B06E-9154B275DBD3}" type="presOf" srcId="{575198FE-63DE-40B1-B0D7-B3AA35CD9D78}" destId="{A08B5C77-FD2B-494A-A03C-7DEB71185BFC}" srcOrd="1" destOrd="0" presId="urn:microsoft.com/office/officeart/2005/8/layout/list1"/>
    <dgm:cxn modelId="{0AD01E92-531F-43BB-9B3D-70DB81CAF172}" type="presOf" srcId="{38608494-8620-45E1-8F27-A36E60F69CAC}" destId="{684AB8D2-0026-4931-B7AB-4F0E341693C4}" srcOrd="0" destOrd="0" presId="urn:microsoft.com/office/officeart/2005/8/layout/list1"/>
    <dgm:cxn modelId="{31571B98-C324-4278-93AA-5B217955D474}" srcId="{B371F7F9-CA15-49F0-9662-3391DAFBA3EC}" destId="{38608494-8620-45E1-8F27-A36E60F69CAC}" srcOrd="0" destOrd="0" parTransId="{B16490F1-EC52-480B-AAB7-A952C1B8A0E0}" sibTransId="{0ADA7630-5F11-4789-9B8D-C2736E7D8312}"/>
    <dgm:cxn modelId="{7964257A-9495-40CD-BB2C-1DFD29A8ADB5}" type="presOf" srcId="{6E625F42-DCDD-4BFE-938D-B4ECB0C9DFD4}" destId="{D16F303D-4EBC-4871-AD96-ED5C144D7F7E}" srcOrd="0" destOrd="1" presId="urn:microsoft.com/office/officeart/2005/8/layout/list1"/>
    <dgm:cxn modelId="{09209A58-BBEC-4506-A32C-C76B76B8F070}" srcId="{B371F7F9-CA15-49F0-9662-3391DAFBA3EC}" destId="{18C644C0-90AC-4862-A742-C49FB4A36D67}" srcOrd="2" destOrd="0" parTransId="{2FEC53DA-AFD7-457E-AD3E-F8D28916F454}" sibTransId="{8C566B26-F9F1-4CF5-AE45-D0D6B2627489}"/>
    <dgm:cxn modelId="{A020AA11-A688-46D8-9838-02134BF59D44}" type="presOf" srcId="{857D0353-0FBE-4917-9AB4-7C4E62C5A2D8}" destId="{D16F303D-4EBC-4871-AD96-ED5C144D7F7E}" srcOrd="0" destOrd="5" presId="urn:microsoft.com/office/officeart/2005/8/layout/list1"/>
    <dgm:cxn modelId="{B39DC3EC-326B-40EC-ACE5-40B4F6475B49}" type="presOf" srcId="{D843F523-0DD7-4129-A27A-319AE053CAFA}" destId="{D16F303D-4EBC-4871-AD96-ED5C144D7F7E}" srcOrd="0" destOrd="4" presId="urn:microsoft.com/office/officeart/2005/8/layout/list1"/>
    <dgm:cxn modelId="{3C2DCF4A-6F66-4E49-B6BE-8C5F86A3729F}" srcId="{7125B8EC-F498-41C5-A669-7255C6D19197}" destId="{61448FBF-D809-461C-B60D-8AC8C91E7902}" srcOrd="0" destOrd="0" parTransId="{7296595C-AA9F-40D8-8410-EC84D10B4D13}" sibTransId="{043FB99D-8868-49AA-B757-476340EFBCA0}"/>
    <dgm:cxn modelId="{AEDAB51F-CECB-43B7-B1B1-5F6C5D29BA9D}" srcId="{7125B8EC-F498-41C5-A669-7255C6D19197}" destId="{A2B1DD18-CAA2-438A-951F-BD5FA994EF5F}" srcOrd="3" destOrd="0" parTransId="{2D13918A-EE54-45A0-B21B-667EBDDCEC68}" sibTransId="{605099B6-7DC4-448E-A4ED-ED34006F9D70}"/>
    <dgm:cxn modelId="{3608FA27-7905-475B-999F-7DF65C54DE4B}" srcId="{575198FE-63DE-40B1-B0D7-B3AA35CD9D78}" destId="{319024C8-0BD3-4BD3-8508-9A23853A4069}" srcOrd="7" destOrd="0" parTransId="{8304709C-B31B-4A87-A0BE-F56669FCFD28}" sibTransId="{F986880E-3A25-4AE3-8249-A19E5AB08C22}"/>
    <dgm:cxn modelId="{5523103A-32C7-4FE4-9727-34D38D9F853A}" type="presOf" srcId="{A873CFB6-5286-4B88-94A0-9A1E2E129B1B}" destId="{64BF65B9-3A2B-4577-9839-327178CFAB37}" srcOrd="0" destOrd="4" presId="urn:microsoft.com/office/officeart/2005/8/layout/list1"/>
    <dgm:cxn modelId="{28E3CC2B-B1BA-4C28-BF6D-4A802ED650FF}" srcId="{575198FE-63DE-40B1-B0D7-B3AA35CD9D78}" destId="{35D6DC5F-DF1F-433F-85B2-5638886B6633}" srcOrd="2" destOrd="0" parTransId="{8801FFE1-D09B-4218-98F8-48388758BF57}" sibTransId="{5B4AB3B7-DF21-4632-BFEF-DF642A1E9A6D}"/>
    <dgm:cxn modelId="{C6FFB7DC-7AA2-4AED-8E22-137430291B84}" srcId="{575198FE-63DE-40B1-B0D7-B3AA35CD9D78}" destId="{6E1D3E0F-4B96-4BEC-B059-2525E6CEA2C1}" srcOrd="6" destOrd="0" parTransId="{6DD1295C-5DCE-4C57-B112-0F6D6DB91397}" sibTransId="{20E22B15-C593-4C5C-A713-50C874261323}"/>
    <dgm:cxn modelId="{70858DD1-A7F9-4B21-85FC-8860F61775FD}" srcId="{7125B8EC-F498-41C5-A669-7255C6D19197}" destId="{82369ED2-CEC1-4726-8188-BC69A313E157}" srcOrd="1" destOrd="0" parTransId="{D63472B0-DDF9-4CE7-AC33-062796772BA5}" sibTransId="{2E856BDB-316F-47E4-B3A4-E024F17E7C0F}"/>
    <dgm:cxn modelId="{EF076BDE-BBA8-47C2-A081-FBED2EF5468B}" type="presOf" srcId="{EF6CA9A3-D517-4273-9162-FA836C00766D}" destId="{D16F303D-4EBC-4871-AD96-ED5C144D7F7E}" srcOrd="0" destOrd="0" presId="urn:microsoft.com/office/officeart/2005/8/layout/list1"/>
    <dgm:cxn modelId="{972079B1-30E1-4B8B-8E52-5231300F9B28}" type="presOf" srcId="{7125B8EC-F498-41C5-A669-7255C6D19197}" destId="{504DA8E5-CE19-4956-BE46-69941C8DA22B}" srcOrd="0" destOrd="0" presId="urn:microsoft.com/office/officeart/2005/8/layout/list1"/>
    <dgm:cxn modelId="{7C061B70-C127-4B8A-A735-18CFE5D320B2}" type="presOf" srcId="{234CEB44-5CC2-4AE5-A004-73EE964A2A6D}" destId="{62235EB1-67F9-494B-BD86-D8AD7704B4E5}" srcOrd="0" destOrd="0" presId="urn:microsoft.com/office/officeart/2005/8/layout/list1"/>
    <dgm:cxn modelId="{2012AA2C-5406-48DB-B2F4-2788C23362C8}" type="presOf" srcId="{35D6DC5F-DF1F-433F-85B2-5638886B6633}" destId="{D16F303D-4EBC-4871-AD96-ED5C144D7F7E}" srcOrd="0" destOrd="2" presId="urn:microsoft.com/office/officeart/2005/8/layout/list1"/>
    <dgm:cxn modelId="{2F5DD1FF-102E-4650-B515-815753722FB0}" srcId="{234CEB44-5CC2-4AE5-A004-73EE964A2A6D}" destId="{575198FE-63DE-40B1-B0D7-B3AA35CD9D78}" srcOrd="1" destOrd="0" parTransId="{989C7E4E-B3FD-4EC4-87FB-1F8A232B76B3}" sibTransId="{D3D4DB2C-760A-4278-8540-82B6D08E4631}"/>
    <dgm:cxn modelId="{2C728FDF-68A3-4B43-A2F8-860E667C6BBE}" type="presOf" srcId="{B371F7F9-CA15-49F0-9662-3391DAFBA3EC}" destId="{8EA337BA-9FB5-4794-A75F-17E41B10C009}" srcOrd="1" destOrd="0" presId="urn:microsoft.com/office/officeart/2005/8/layout/list1"/>
    <dgm:cxn modelId="{CEA4591E-ECB9-464D-B369-569291C9D1CB}" type="presOf" srcId="{18C644C0-90AC-4862-A742-C49FB4A36D67}" destId="{684AB8D2-0026-4931-B7AB-4F0E341693C4}" srcOrd="0" destOrd="2" presId="urn:microsoft.com/office/officeart/2005/8/layout/list1"/>
    <dgm:cxn modelId="{3565E705-51C0-4755-AEC9-E04D70411F3D}" type="presOf" srcId="{A2B1DD18-CAA2-438A-951F-BD5FA994EF5F}" destId="{64BF65B9-3A2B-4577-9839-327178CFAB37}" srcOrd="0" destOrd="3" presId="urn:microsoft.com/office/officeart/2005/8/layout/list1"/>
    <dgm:cxn modelId="{AF44ABE3-CD1B-4C14-A0D8-A828A5838F4A}" type="presOf" srcId="{6F8DEFC7-B732-4DB0-B3F3-7DC22C920875}" destId="{D16F303D-4EBC-4871-AD96-ED5C144D7F7E}" srcOrd="0" destOrd="3" presId="urn:microsoft.com/office/officeart/2005/8/layout/list1"/>
    <dgm:cxn modelId="{978635FB-59FF-43F9-817D-5563E0591C5A}" srcId="{575198FE-63DE-40B1-B0D7-B3AA35CD9D78}" destId="{EF6CA9A3-D517-4273-9162-FA836C00766D}" srcOrd="0" destOrd="0" parTransId="{088129FC-3891-41B4-8A4E-0F508F20195E}" sibTransId="{C248606E-A8B1-4B51-8BE6-B7BE2A8A6892}"/>
    <dgm:cxn modelId="{F92934D8-EB2A-470F-AACC-8F6B860A3C18}" type="presOf" srcId="{575198FE-63DE-40B1-B0D7-B3AA35CD9D78}" destId="{6396595E-79C9-47B1-BA0A-004C1CBD2C1A}" srcOrd="0" destOrd="0" presId="urn:microsoft.com/office/officeart/2005/8/layout/list1"/>
    <dgm:cxn modelId="{E17F35F3-C35C-4920-B2EA-C639AE47C751}" srcId="{7125B8EC-F498-41C5-A669-7255C6D19197}" destId="{A873CFB6-5286-4B88-94A0-9A1E2E129B1B}" srcOrd="4" destOrd="0" parTransId="{4A3C3907-EDF4-4765-BF7E-26AC6CE3DC39}" sibTransId="{3829C79F-D224-4ACB-9A83-8AD401727308}"/>
    <dgm:cxn modelId="{E32C19E9-0991-4F1B-AB84-B56F4632E888}" srcId="{234CEB44-5CC2-4AE5-A004-73EE964A2A6D}" destId="{B371F7F9-CA15-49F0-9662-3391DAFBA3EC}" srcOrd="2" destOrd="0" parTransId="{5787DAF9-FC98-44F6-8992-346CFCA4EED1}" sibTransId="{375AA853-430B-441E-A8D3-D836651D1140}"/>
    <dgm:cxn modelId="{14E7E2C3-EEAC-4061-8171-9D0F4A1BFB94}" type="presOf" srcId="{6E1D3E0F-4B96-4BEC-B059-2525E6CEA2C1}" destId="{D16F303D-4EBC-4871-AD96-ED5C144D7F7E}" srcOrd="0" destOrd="6" presId="urn:microsoft.com/office/officeart/2005/8/layout/list1"/>
    <dgm:cxn modelId="{8C132D5E-0397-4817-B617-FFA2AF2013F7}" type="presOf" srcId="{EC31343B-D7FB-4814-AB3C-B0AFBBC65811}" destId="{684AB8D2-0026-4931-B7AB-4F0E341693C4}" srcOrd="0" destOrd="1" presId="urn:microsoft.com/office/officeart/2005/8/layout/list1"/>
    <dgm:cxn modelId="{A571EEDC-1BF9-46C6-BC42-46DE5BEB0743}" srcId="{575198FE-63DE-40B1-B0D7-B3AA35CD9D78}" destId="{6F8DEFC7-B732-4DB0-B3F3-7DC22C920875}" srcOrd="3" destOrd="0" parTransId="{A2BF7C1E-FC4D-4F5A-922D-3F7F07A1BE04}" sibTransId="{959D45C5-7A2A-4D2D-A8BE-466FC2DF6400}"/>
    <dgm:cxn modelId="{813EAB5A-6A65-4CD8-A547-57C326C27868}" srcId="{575198FE-63DE-40B1-B0D7-B3AA35CD9D78}" destId="{05BC03E3-6931-4419-A2D7-57F5BF642DE2}" srcOrd="9" destOrd="0" parTransId="{29DF2BB6-CA8F-4210-A480-D0CBB30CA052}" sibTransId="{A971D9A5-0DC4-498E-89A1-3F0860DA48E6}"/>
    <dgm:cxn modelId="{0ACE4745-ECF8-4671-92A1-0B351B934B5E}" type="presOf" srcId="{61448FBF-D809-461C-B60D-8AC8C91E7902}" destId="{64BF65B9-3A2B-4577-9839-327178CFAB37}" srcOrd="0" destOrd="0" presId="urn:microsoft.com/office/officeart/2005/8/layout/list1"/>
    <dgm:cxn modelId="{C6A565D2-A25C-4AE3-8FB0-F1C5DF8C8316}" srcId="{B371F7F9-CA15-49F0-9662-3391DAFBA3EC}" destId="{EC31343B-D7FB-4814-AB3C-B0AFBBC65811}" srcOrd="1" destOrd="0" parTransId="{B8F6606A-2632-4A94-8793-F74C810469F4}" sibTransId="{8B318C2D-E87C-4C1D-B2D9-1C00275FDB58}"/>
    <dgm:cxn modelId="{37247CEA-7C34-4D9D-B64E-0C758AABB258}" type="presOf" srcId="{82369ED2-CEC1-4726-8188-BC69A313E157}" destId="{64BF65B9-3A2B-4577-9839-327178CFAB37}" srcOrd="0" destOrd="1" presId="urn:microsoft.com/office/officeart/2005/8/layout/list1"/>
    <dgm:cxn modelId="{006D02D8-2E7A-4648-BAFB-EF684C235F87}" srcId="{575198FE-63DE-40B1-B0D7-B3AA35CD9D78}" destId="{6E625F42-DCDD-4BFE-938D-B4ECB0C9DFD4}" srcOrd="1" destOrd="0" parTransId="{72BEADA8-9721-4FDC-8B8E-12CA558404B5}" sibTransId="{62F0AE42-A0BD-4A61-9389-A9D3364B9075}"/>
    <dgm:cxn modelId="{DEE0AA99-4EB2-4DE6-90BD-4A74E7D0A6F0}" type="presOf" srcId="{05BC03E3-6931-4419-A2D7-57F5BF642DE2}" destId="{D16F303D-4EBC-4871-AD96-ED5C144D7F7E}" srcOrd="0" destOrd="9" presId="urn:microsoft.com/office/officeart/2005/8/layout/list1"/>
    <dgm:cxn modelId="{5007A5AA-432F-4648-B78F-9DE22A3BDAF1}" srcId="{234CEB44-5CC2-4AE5-A004-73EE964A2A6D}" destId="{7125B8EC-F498-41C5-A669-7255C6D19197}" srcOrd="0" destOrd="0" parTransId="{319A2C5D-0CBA-4692-AEA1-E899A5016047}" sibTransId="{084F8853-0245-4B51-A93C-5D3F90BC355F}"/>
    <dgm:cxn modelId="{87FF4319-7947-4F61-A09F-DE9B957D4037}" srcId="{575198FE-63DE-40B1-B0D7-B3AA35CD9D78}" destId="{D843F523-0DD7-4129-A27A-319AE053CAFA}" srcOrd="4" destOrd="0" parTransId="{E7DA355D-A6CB-4177-9383-2F6E880DABEC}" sibTransId="{5E365FAA-7242-46FC-A09E-C348C05041E5}"/>
    <dgm:cxn modelId="{9D839AD4-60EE-4C50-B7A3-2CA6651D78B2}" type="presParOf" srcId="{62235EB1-67F9-494B-BD86-D8AD7704B4E5}" destId="{13C9955B-E1E8-4C76-98E9-F2F1A97FAF35}" srcOrd="0" destOrd="0" presId="urn:microsoft.com/office/officeart/2005/8/layout/list1"/>
    <dgm:cxn modelId="{B1316D98-EF95-476B-BBAC-794870D3C8CB}" type="presParOf" srcId="{13C9955B-E1E8-4C76-98E9-F2F1A97FAF35}" destId="{504DA8E5-CE19-4956-BE46-69941C8DA22B}" srcOrd="0" destOrd="0" presId="urn:microsoft.com/office/officeart/2005/8/layout/list1"/>
    <dgm:cxn modelId="{78E3388D-E25B-42CD-888F-8E0E0DBE3435}" type="presParOf" srcId="{13C9955B-E1E8-4C76-98E9-F2F1A97FAF35}" destId="{A7CB2B1E-8B3C-4F01-8BAD-87C9B5BAE186}" srcOrd="1" destOrd="0" presId="urn:microsoft.com/office/officeart/2005/8/layout/list1"/>
    <dgm:cxn modelId="{AD295075-E1BD-4498-A2ED-5EA572BD84C6}" type="presParOf" srcId="{62235EB1-67F9-494B-BD86-D8AD7704B4E5}" destId="{46036BD6-655F-4E8E-BCBD-70CBC4885DEE}" srcOrd="1" destOrd="0" presId="urn:microsoft.com/office/officeart/2005/8/layout/list1"/>
    <dgm:cxn modelId="{404111D7-F926-423B-BCE4-6D9F3536E936}" type="presParOf" srcId="{62235EB1-67F9-494B-BD86-D8AD7704B4E5}" destId="{64BF65B9-3A2B-4577-9839-327178CFAB37}" srcOrd="2" destOrd="0" presId="urn:microsoft.com/office/officeart/2005/8/layout/list1"/>
    <dgm:cxn modelId="{A769460E-DDCA-42B6-ABD8-7C495AE37EB0}" type="presParOf" srcId="{62235EB1-67F9-494B-BD86-D8AD7704B4E5}" destId="{C2890B33-C51B-48E6-ACB0-A59F4BB56C16}" srcOrd="3" destOrd="0" presId="urn:microsoft.com/office/officeart/2005/8/layout/list1"/>
    <dgm:cxn modelId="{3D15561B-C79F-453F-A6FE-10AD98505890}" type="presParOf" srcId="{62235EB1-67F9-494B-BD86-D8AD7704B4E5}" destId="{486259AB-7A72-4DB4-9AEA-106E8174217E}" srcOrd="4" destOrd="0" presId="urn:microsoft.com/office/officeart/2005/8/layout/list1"/>
    <dgm:cxn modelId="{5A47B35F-40AB-4A23-89B9-591C24FE0EE1}" type="presParOf" srcId="{486259AB-7A72-4DB4-9AEA-106E8174217E}" destId="{6396595E-79C9-47B1-BA0A-004C1CBD2C1A}" srcOrd="0" destOrd="0" presId="urn:microsoft.com/office/officeart/2005/8/layout/list1"/>
    <dgm:cxn modelId="{5BB35CCB-4757-40F5-8916-88624E86B153}" type="presParOf" srcId="{486259AB-7A72-4DB4-9AEA-106E8174217E}" destId="{A08B5C77-FD2B-494A-A03C-7DEB71185BFC}" srcOrd="1" destOrd="0" presId="urn:microsoft.com/office/officeart/2005/8/layout/list1"/>
    <dgm:cxn modelId="{6F047363-0C24-4F84-BB4F-48EF26885341}" type="presParOf" srcId="{62235EB1-67F9-494B-BD86-D8AD7704B4E5}" destId="{D3CDFBF6-E908-4981-BAC0-F05AE2DE67E9}" srcOrd="5" destOrd="0" presId="urn:microsoft.com/office/officeart/2005/8/layout/list1"/>
    <dgm:cxn modelId="{88096C73-7B6C-4B82-9812-9313EA436ACE}" type="presParOf" srcId="{62235EB1-67F9-494B-BD86-D8AD7704B4E5}" destId="{D16F303D-4EBC-4871-AD96-ED5C144D7F7E}" srcOrd="6" destOrd="0" presId="urn:microsoft.com/office/officeart/2005/8/layout/list1"/>
    <dgm:cxn modelId="{D3B1311B-459F-455F-9AA2-B0F9A22294C9}" type="presParOf" srcId="{62235EB1-67F9-494B-BD86-D8AD7704B4E5}" destId="{41FD6AD1-E8E1-4C05-97BB-14D28E805FCC}" srcOrd="7" destOrd="0" presId="urn:microsoft.com/office/officeart/2005/8/layout/list1"/>
    <dgm:cxn modelId="{8943ED32-9A4E-405C-8367-A7748A14F85C}" type="presParOf" srcId="{62235EB1-67F9-494B-BD86-D8AD7704B4E5}" destId="{94BAB81F-BB1D-4AF1-96B8-C87AA7B3E37A}" srcOrd="8" destOrd="0" presId="urn:microsoft.com/office/officeart/2005/8/layout/list1"/>
    <dgm:cxn modelId="{CD1B3DC3-5019-4CA5-9274-20F8CBFCCC05}" type="presParOf" srcId="{94BAB81F-BB1D-4AF1-96B8-C87AA7B3E37A}" destId="{50D02886-99B7-4352-BF32-D5F1A94BA6BD}" srcOrd="0" destOrd="0" presId="urn:microsoft.com/office/officeart/2005/8/layout/list1"/>
    <dgm:cxn modelId="{51C97826-C77B-469A-BE7A-5FA8F341A14F}" type="presParOf" srcId="{94BAB81F-BB1D-4AF1-96B8-C87AA7B3E37A}" destId="{8EA337BA-9FB5-4794-A75F-17E41B10C009}" srcOrd="1" destOrd="0" presId="urn:microsoft.com/office/officeart/2005/8/layout/list1"/>
    <dgm:cxn modelId="{F321DB43-9C7B-4818-96A1-C264959A5AE6}" type="presParOf" srcId="{62235EB1-67F9-494B-BD86-D8AD7704B4E5}" destId="{57C938D0-C0FD-4C39-A335-7E74EE870C7A}" srcOrd="9" destOrd="0" presId="urn:microsoft.com/office/officeart/2005/8/layout/list1"/>
    <dgm:cxn modelId="{365BE5F0-A5F6-4319-9B67-F2A984029632}" type="presParOf" srcId="{62235EB1-67F9-494B-BD86-D8AD7704B4E5}" destId="{684AB8D2-0026-4931-B7AB-4F0E341693C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221276-C301-48E0-9B6C-6AE77B81157F}">
      <dsp:nvSpPr>
        <dsp:cNvPr id="0" name=""/>
        <dsp:cNvSpPr/>
      </dsp:nvSpPr>
      <dsp:spPr>
        <a:xfrm>
          <a:off x="4792" y="99111"/>
          <a:ext cx="1837048"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latin typeface="Times New Roman" pitchFamily="18" charset="0"/>
              <a:cs typeface="Times New Roman" pitchFamily="18" charset="0"/>
            </a:rPr>
            <a:t>S300</a:t>
          </a:r>
          <a:endParaRPr lang="zh-CN" altLang="en-US" sz="2000" kern="1200" dirty="0">
            <a:solidFill>
              <a:schemeClr val="tx1"/>
            </a:solidFill>
            <a:latin typeface="Times New Roman" pitchFamily="18" charset="0"/>
            <a:cs typeface="Times New Roman" pitchFamily="18" charset="0"/>
          </a:endParaRPr>
        </a:p>
      </dsp:txBody>
      <dsp:txXfrm>
        <a:off x="4792" y="99111"/>
        <a:ext cx="1837048" cy="432000"/>
      </dsp:txXfrm>
    </dsp:sp>
    <dsp:sp modelId="{FA363D62-CCA9-40C0-B6BA-955C2A3D5BAB}">
      <dsp:nvSpPr>
        <dsp:cNvPr id="0" name=""/>
        <dsp:cNvSpPr/>
      </dsp:nvSpPr>
      <dsp:spPr>
        <a:xfrm>
          <a:off x="4792" y="531111"/>
          <a:ext cx="1837048" cy="296387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Prolin-2.4</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CPU </a:t>
          </a:r>
          <a:r>
            <a:rPr lang="en-US" altLang="zh-CN" sz="1500" kern="1200" dirty="0" smtClean="0">
              <a:solidFill>
                <a:srgbClr val="00B0F0"/>
              </a:solidFill>
              <a:latin typeface="Arial" pitchFamily="34" charset="0"/>
              <a:ea typeface="Arial Unicode MS" pitchFamily="34" charset="-122"/>
              <a:cs typeface="Arial" pitchFamily="34" charset="0"/>
            </a:rPr>
            <a:t>BCM5892</a:t>
          </a:r>
          <a:r>
            <a:rPr lang="en-US" altLang="zh-CN" sz="1500" kern="1200" dirty="0" smtClean="0">
              <a:latin typeface="Arial" pitchFamily="34" charset="0"/>
              <a:ea typeface="Arial Unicode MS" pitchFamily="34" charset="-122"/>
              <a:cs typeface="Arial" pitchFamily="34" charset="0"/>
            </a:rPr>
            <a:t> </a:t>
          </a:r>
          <a:r>
            <a:rPr lang="en-US" altLang="zh-CN" sz="1500" kern="1200" dirty="0" smtClean="0">
              <a:solidFill>
                <a:srgbClr val="00B0F0"/>
              </a:solidFill>
              <a:latin typeface="Arial" pitchFamily="34" charset="0"/>
              <a:ea typeface="Arial Unicode MS" pitchFamily="34" charset="-122"/>
              <a:cs typeface="Arial" pitchFamily="34" charset="0"/>
            </a:rPr>
            <a:t>400MHz</a:t>
          </a:r>
          <a:endParaRPr lang="zh-CN" altLang="en-US" sz="1500" kern="1200" dirty="0">
            <a:solidFill>
              <a:srgbClr val="00B0F0"/>
            </a:solidFill>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LCD 240*320</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RF</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ICC</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MSR</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ETH</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PCI4.1  </a:t>
          </a:r>
          <a:endParaRPr lang="zh-CN" altLang="en-US" sz="1500" kern="1200" dirty="0">
            <a:latin typeface="Arial" pitchFamily="34" charset="0"/>
            <a:ea typeface="Arial Unicode MS" pitchFamily="34" charset="-122"/>
            <a:cs typeface="Arial" pitchFamily="34" charset="0"/>
          </a:endParaRPr>
        </a:p>
      </dsp:txBody>
      <dsp:txXfrm>
        <a:off x="4792" y="531111"/>
        <a:ext cx="1837048" cy="2963876"/>
      </dsp:txXfrm>
    </dsp:sp>
    <dsp:sp modelId="{427299D6-FF19-4A48-BF96-447C09D9CB69}">
      <dsp:nvSpPr>
        <dsp:cNvPr id="0" name=""/>
        <dsp:cNvSpPr/>
      </dsp:nvSpPr>
      <dsp:spPr>
        <a:xfrm>
          <a:off x="2046341" y="99111"/>
          <a:ext cx="1837048"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latin typeface="Times New Roman" pitchFamily="18" charset="0"/>
              <a:cs typeface="Times New Roman" pitchFamily="18" charset="0"/>
            </a:rPr>
            <a:t>S800</a:t>
          </a:r>
          <a:endParaRPr lang="zh-CN" altLang="en-US" sz="2000" kern="1200" dirty="0">
            <a:solidFill>
              <a:schemeClr val="tx1"/>
            </a:solidFill>
            <a:latin typeface="Times New Roman" pitchFamily="18" charset="0"/>
            <a:cs typeface="Times New Roman" pitchFamily="18" charset="0"/>
          </a:endParaRPr>
        </a:p>
      </dsp:txBody>
      <dsp:txXfrm>
        <a:off x="2046341" y="99111"/>
        <a:ext cx="1837048" cy="432000"/>
      </dsp:txXfrm>
    </dsp:sp>
    <dsp:sp modelId="{9957ACE1-8026-4EA9-958F-BEF5D4F59592}">
      <dsp:nvSpPr>
        <dsp:cNvPr id="0" name=""/>
        <dsp:cNvSpPr/>
      </dsp:nvSpPr>
      <dsp:spPr>
        <a:xfrm>
          <a:off x="2042630" y="553548"/>
          <a:ext cx="1837048" cy="296387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Prolin-2.4</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CPU </a:t>
          </a:r>
          <a:r>
            <a:rPr lang="en-US" altLang="zh-CN" sz="1500" kern="1200" dirty="0" smtClean="0">
              <a:solidFill>
                <a:srgbClr val="00B0F0"/>
              </a:solidFill>
              <a:latin typeface="Arial" pitchFamily="34" charset="0"/>
              <a:ea typeface="Arial Unicode MS" pitchFamily="34" charset="-122"/>
              <a:cs typeface="Arial" pitchFamily="34" charset="0"/>
            </a:rPr>
            <a:t>BCM5892 400MHz</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LCD 320*240</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RF</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ICC</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MSR</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Printer</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GPRS</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ETH</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PCI4.1 </a:t>
          </a:r>
          <a:endParaRPr lang="zh-CN" altLang="en-US" sz="1500" kern="1200" dirty="0">
            <a:latin typeface="Arial" pitchFamily="34" charset="0"/>
            <a:ea typeface="Arial Unicode MS" pitchFamily="34" charset="-122"/>
            <a:cs typeface="Arial" pitchFamily="34" charset="0"/>
          </a:endParaRPr>
        </a:p>
      </dsp:txBody>
      <dsp:txXfrm>
        <a:off x="2042630" y="553548"/>
        <a:ext cx="1837048" cy="2963876"/>
      </dsp:txXfrm>
    </dsp:sp>
    <dsp:sp modelId="{6E6C72B4-4329-4F57-8994-6C53C888FBED}">
      <dsp:nvSpPr>
        <dsp:cNvPr id="0" name=""/>
        <dsp:cNvSpPr/>
      </dsp:nvSpPr>
      <dsp:spPr>
        <a:xfrm>
          <a:off x="4193264" y="99111"/>
          <a:ext cx="1837048"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latin typeface="Times New Roman" pitchFamily="18" charset="0"/>
              <a:cs typeface="Times New Roman" pitchFamily="18" charset="0"/>
            </a:rPr>
            <a:t>S900</a:t>
          </a:r>
          <a:endParaRPr lang="zh-CN" altLang="en-US" sz="2000" kern="1200" dirty="0">
            <a:solidFill>
              <a:schemeClr val="tx1"/>
            </a:solidFill>
            <a:latin typeface="Times New Roman" pitchFamily="18" charset="0"/>
            <a:cs typeface="Times New Roman" pitchFamily="18" charset="0"/>
          </a:endParaRPr>
        </a:p>
      </dsp:txBody>
      <dsp:txXfrm>
        <a:off x="4193264" y="99111"/>
        <a:ext cx="1837048" cy="432000"/>
      </dsp:txXfrm>
    </dsp:sp>
    <dsp:sp modelId="{8BA1366A-8ADB-4D93-ACFE-6AD5F7306B18}">
      <dsp:nvSpPr>
        <dsp:cNvPr id="0" name=""/>
        <dsp:cNvSpPr/>
      </dsp:nvSpPr>
      <dsp:spPr>
        <a:xfrm>
          <a:off x="4193264" y="531111"/>
          <a:ext cx="1837048" cy="296387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Prolin-2.4</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CPU </a:t>
          </a:r>
          <a:r>
            <a:rPr lang="en-US" altLang="zh-CN" sz="1500" kern="1200" dirty="0" smtClean="0">
              <a:solidFill>
                <a:srgbClr val="00B0F0"/>
              </a:solidFill>
              <a:latin typeface="Arial" pitchFamily="34" charset="0"/>
              <a:ea typeface="Arial Unicode MS" pitchFamily="34" charset="-122"/>
              <a:cs typeface="Arial" pitchFamily="34" charset="0"/>
            </a:rPr>
            <a:t>BCM5892 400MHz</a:t>
          </a:r>
          <a:r>
            <a:rPr lang="en-US" altLang="zh-CN" sz="1500" kern="1200" dirty="0" smtClean="0">
              <a:latin typeface="Arial" pitchFamily="34" charset="0"/>
              <a:ea typeface="Arial Unicode MS" pitchFamily="34" charset="-122"/>
              <a:cs typeface="Arial" pitchFamily="34" charset="0"/>
            </a:rPr>
            <a:t> </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LCD 240*320</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RF</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ICC</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MSR</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Printer</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GPRS</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BT </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PCI4.1</a:t>
          </a:r>
          <a:endParaRPr lang="zh-CN" altLang="en-US" sz="1500" kern="1200" dirty="0">
            <a:latin typeface="Arial" pitchFamily="34" charset="0"/>
            <a:ea typeface="Arial Unicode MS" pitchFamily="34" charset="-122"/>
            <a:cs typeface="Arial" pitchFamily="34" charset="0"/>
          </a:endParaRPr>
        </a:p>
      </dsp:txBody>
      <dsp:txXfrm>
        <a:off x="4193264" y="531111"/>
        <a:ext cx="1837048" cy="2963876"/>
      </dsp:txXfrm>
    </dsp:sp>
    <dsp:sp modelId="{F30268E5-EF87-4D48-9B7A-F3C7AEF97239}">
      <dsp:nvSpPr>
        <dsp:cNvPr id="0" name=""/>
        <dsp:cNvSpPr/>
      </dsp:nvSpPr>
      <dsp:spPr>
        <a:xfrm>
          <a:off x="6287499" y="99111"/>
          <a:ext cx="1837048"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latin typeface="Times New Roman" pitchFamily="18" charset="0"/>
              <a:cs typeface="Times New Roman" pitchFamily="18" charset="0"/>
            </a:rPr>
            <a:t>D200</a:t>
          </a:r>
          <a:endParaRPr lang="zh-CN" altLang="en-US" sz="2000" kern="1200" dirty="0">
            <a:solidFill>
              <a:schemeClr val="tx1"/>
            </a:solidFill>
            <a:latin typeface="Times New Roman" pitchFamily="18" charset="0"/>
            <a:cs typeface="Times New Roman" pitchFamily="18" charset="0"/>
          </a:endParaRPr>
        </a:p>
      </dsp:txBody>
      <dsp:txXfrm>
        <a:off x="6287499" y="99111"/>
        <a:ext cx="1837048" cy="432000"/>
      </dsp:txXfrm>
    </dsp:sp>
    <dsp:sp modelId="{3462D1F8-4FBF-40D5-BD30-CB08AB3BD3C4}">
      <dsp:nvSpPr>
        <dsp:cNvPr id="0" name=""/>
        <dsp:cNvSpPr/>
      </dsp:nvSpPr>
      <dsp:spPr>
        <a:xfrm>
          <a:off x="6287499" y="531111"/>
          <a:ext cx="1837048" cy="296387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Prolin-2.4</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CPU </a:t>
          </a:r>
          <a:r>
            <a:rPr lang="en-US" altLang="zh-CN" sz="1500" kern="1200" dirty="0" smtClean="0">
              <a:solidFill>
                <a:srgbClr val="00B0F0"/>
              </a:solidFill>
              <a:latin typeface="Arial" pitchFamily="34" charset="0"/>
              <a:ea typeface="Arial Unicode MS" pitchFamily="34" charset="-122"/>
              <a:cs typeface="Arial" pitchFamily="34" charset="0"/>
            </a:rPr>
            <a:t>BCM5892</a:t>
          </a:r>
          <a:r>
            <a:rPr lang="en-US" altLang="zh-CN" sz="1500" kern="1200" dirty="0" smtClean="0">
              <a:solidFill>
                <a:srgbClr val="FF0000"/>
              </a:solidFill>
              <a:latin typeface="Arial" pitchFamily="34" charset="0"/>
              <a:ea typeface="Arial Unicode MS" pitchFamily="34" charset="-122"/>
              <a:cs typeface="Arial" pitchFamily="34" charset="0"/>
            </a:rPr>
            <a:t> </a:t>
          </a:r>
          <a:r>
            <a:rPr lang="en-US" altLang="zh-CN" sz="1500" kern="1200" dirty="0" smtClean="0">
              <a:solidFill>
                <a:srgbClr val="00B0F0"/>
              </a:solidFill>
              <a:latin typeface="Arial" pitchFamily="34" charset="0"/>
              <a:ea typeface="Arial Unicode MS" pitchFamily="34" charset="-122"/>
              <a:cs typeface="Arial" pitchFamily="34" charset="0"/>
            </a:rPr>
            <a:t>400MHz</a:t>
          </a:r>
          <a:endParaRPr lang="zh-CN" altLang="en-US" sz="1500" kern="1200" dirty="0">
            <a:solidFill>
              <a:srgbClr val="00B0F0"/>
            </a:solidFill>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LCD 320*240</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RF</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ICC</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MSR</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GPRS</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err="1" smtClean="0">
              <a:latin typeface="Arial" pitchFamily="34" charset="0"/>
              <a:ea typeface="Arial Unicode MS" pitchFamily="34" charset="-122"/>
              <a:cs typeface="Arial" pitchFamily="34" charset="0"/>
            </a:rPr>
            <a:t>WiFi</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BT</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PCI4.1  </a:t>
          </a:r>
          <a:endParaRPr lang="zh-CN" altLang="en-US" sz="1500" kern="1200" dirty="0">
            <a:latin typeface="Arial" pitchFamily="34" charset="0"/>
            <a:ea typeface="Arial Unicode MS" pitchFamily="34" charset="-122"/>
            <a:cs typeface="Arial" pitchFamily="34" charset="0"/>
          </a:endParaRPr>
        </a:p>
      </dsp:txBody>
      <dsp:txXfrm>
        <a:off x="6287499" y="531111"/>
        <a:ext cx="1837048" cy="2963876"/>
      </dsp:txXfrm>
    </dsp:sp>
    <dsp:sp modelId="{DC67DC20-A09C-4C56-8ADD-6F54A5C07157}">
      <dsp:nvSpPr>
        <dsp:cNvPr id="0" name=""/>
        <dsp:cNvSpPr/>
      </dsp:nvSpPr>
      <dsp:spPr>
        <a:xfrm>
          <a:off x="8381735" y="99111"/>
          <a:ext cx="1837048"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latin typeface="Times New Roman" pitchFamily="18" charset="0"/>
              <a:cs typeface="Times New Roman" pitchFamily="18" charset="0"/>
            </a:rPr>
            <a:t>S920</a:t>
          </a:r>
          <a:endParaRPr lang="zh-CN" altLang="en-US" sz="2000" kern="1200" dirty="0">
            <a:solidFill>
              <a:schemeClr val="tx1"/>
            </a:solidFill>
            <a:latin typeface="Times New Roman" pitchFamily="18" charset="0"/>
            <a:cs typeface="Times New Roman" pitchFamily="18" charset="0"/>
          </a:endParaRPr>
        </a:p>
      </dsp:txBody>
      <dsp:txXfrm>
        <a:off x="8381735" y="99111"/>
        <a:ext cx="1837048" cy="432000"/>
      </dsp:txXfrm>
    </dsp:sp>
    <dsp:sp modelId="{CE1D96B7-1D06-4189-9C37-EFC609F81E60}">
      <dsp:nvSpPr>
        <dsp:cNvPr id="0" name=""/>
        <dsp:cNvSpPr/>
      </dsp:nvSpPr>
      <dsp:spPr>
        <a:xfrm>
          <a:off x="8381735" y="531111"/>
          <a:ext cx="1837048" cy="296387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Prolin-2.4</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CPU </a:t>
          </a:r>
          <a:r>
            <a:rPr lang="en-US" altLang="zh-CN" sz="1500" kern="1200" dirty="0" smtClean="0">
              <a:solidFill>
                <a:srgbClr val="00B0F0"/>
              </a:solidFill>
              <a:latin typeface="Arial" pitchFamily="34" charset="0"/>
              <a:ea typeface="Arial Unicode MS" pitchFamily="34" charset="-122"/>
              <a:cs typeface="Arial" pitchFamily="34" charset="0"/>
            </a:rPr>
            <a:t>BCM5892 400MHz</a:t>
          </a:r>
          <a:r>
            <a:rPr lang="en-US" altLang="zh-CN" sz="1500" kern="1200" dirty="0" smtClean="0">
              <a:solidFill>
                <a:srgbClr val="FF0000"/>
              </a:solidFill>
              <a:latin typeface="Arial" pitchFamily="34" charset="0"/>
              <a:ea typeface="Arial Unicode MS" pitchFamily="34" charset="-122"/>
              <a:cs typeface="Arial" pitchFamily="34" charset="0"/>
            </a:rPr>
            <a:t> </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LCD 240*320</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RF</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ICC</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MSR</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Printer</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GPRS</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err="1" smtClean="0">
              <a:latin typeface="Arial" pitchFamily="34" charset="0"/>
              <a:ea typeface="Arial Unicode MS" pitchFamily="34" charset="-122"/>
              <a:cs typeface="Arial" pitchFamily="34" charset="0"/>
            </a:rPr>
            <a:t>WiFi</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BT</a:t>
          </a:r>
          <a:endParaRPr lang="zh-CN" altLang="en-US" sz="1500" kern="1200" dirty="0">
            <a:latin typeface="Arial" pitchFamily="34" charset="0"/>
            <a:ea typeface="Arial Unicode MS" pitchFamily="34" charset="-122"/>
            <a:cs typeface="Arial" pitchFamily="34" charset="0"/>
          </a:endParaRPr>
        </a:p>
        <a:p>
          <a:pPr marL="114300" lvl="1" indent="-114300" algn="l" defTabSz="666750">
            <a:lnSpc>
              <a:spcPct val="90000"/>
            </a:lnSpc>
            <a:spcBef>
              <a:spcPct val="0"/>
            </a:spcBef>
            <a:spcAft>
              <a:spcPct val="15000"/>
            </a:spcAft>
            <a:buChar char="••"/>
          </a:pPr>
          <a:r>
            <a:rPr lang="en-US" altLang="zh-CN" sz="1500" kern="1200" dirty="0" smtClean="0">
              <a:latin typeface="Arial" pitchFamily="34" charset="0"/>
              <a:ea typeface="Arial Unicode MS" pitchFamily="34" charset="-122"/>
              <a:cs typeface="Arial" pitchFamily="34" charset="0"/>
            </a:rPr>
            <a:t>PCI4.0</a:t>
          </a:r>
          <a:endParaRPr lang="zh-CN" altLang="en-US" sz="1500" kern="1200" dirty="0">
            <a:latin typeface="Arial" pitchFamily="34" charset="0"/>
            <a:ea typeface="Arial Unicode MS" pitchFamily="34" charset="-122"/>
            <a:cs typeface="Arial" pitchFamily="34" charset="0"/>
          </a:endParaRPr>
        </a:p>
      </dsp:txBody>
      <dsp:txXfrm>
        <a:off x="8381735" y="531111"/>
        <a:ext cx="1837048" cy="296387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D7EAE-D008-4890-8D1B-C826FE1AE21A}">
      <dsp:nvSpPr>
        <dsp:cNvPr id="0" name=""/>
        <dsp:cNvSpPr/>
      </dsp:nvSpPr>
      <dsp:spPr>
        <a:xfrm>
          <a:off x="2995" y="95372"/>
          <a:ext cx="1591344" cy="4317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latin typeface="Times New Roman" pitchFamily="18" charset="0"/>
              <a:ea typeface="宋体" pitchFamily="2" charset="-122"/>
              <a:cs typeface="Times New Roman" pitchFamily="18" charset="0"/>
            </a:rPr>
            <a:t>P</a:t>
          </a:r>
          <a:r>
            <a:rPr lang="en-US" altLang="zh-CN" sz="2000" kern="1200" baseline="30000" dirty="0" smtClean="0">
              <a:solidFill>
                <a:schemeClr val="tx1"/>
              </a:solidFill>
              <a:latin typeface="Times New Roman" pitchFamily="18" charset="0"/>
              <a:ea typeface="宋体" pitchFamily="2" charset="-122"/>
              <a:cs typeface="Times New Roman" pitchFamily="18" charset="0"/>
            </a:rPr>
            <a:t>x</a:t>
          </a:r>
          <a:r>
            <a:rPr lang="en-US" altLang="zh-CN" sz="2000" kern="1200" dirty="0" smtClean="0">
              <a:solidFill>
                <a:schemeClr val="tx1"/>
              </a:solidFill>
              <a:latin typeface="Times New Roman" pitchFamily="18" charset="0"/>
              <a:cs typeface="Times New Roman" pitchFamily="18" charset="0"/>
            </a:rPr>
            <a:t>5</a:t>
          </a:r>
          <a:endParaRPr lang="zh-CN" altLang="en-US" sz="2000" kern="1200" dirty="0">
            <a:solidFill>
              <a:schemeClr val="tx1"/>
            </a:solidFill>
            <a:latin typeface="Times New Roman" pitchFamily="18" charset="0"/>
            <a:cs typeface="Times New Roman" pitchFamily="18" charset="0"/>
          </a:endParaRPr>
        </a:p>
      </dsp:txBody>
      <dsp:txXfrm>
        <a:off x="2995" y="95372"/>
        <a:ext cx="1591344" cy="431742"/>
      </dsp:txXfrm>
    </dsp:sp>
    <dsp:sp modelId="{687B8901-7DF8-4F0E-98B5-9BF79763B942}">
      <dsp:nvSpPr>
        <dsp:cNvPr id="0" name=""/>
        <dsp:cNvSpPr/>
      </dsp:nvSpPr>
      <dsp:spPr>
        <a:xfrm>
          <a:off x="2995" y="527115"/>
          <a:ext cx="1591344" cy="29716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altLang="zh-CN" sz="1300" kern="1200" dirty="0" smtClean="0">
              <a:solidFill>
                <a:srgbClr val="FF0000"/>
              </a:solidFill>
              <a:latin typeface="Arial" pitchFamily="34" charset="0"/>
              <a:cs typeface="Arial" pitchFamily="34" charset="0"/>
            </a:rPr>
            <a:t>Prolin-phoenix-2.5</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CPU </a:t>
          </a:r>
          <a:r>
            <a:rPr lang="en-US" altLang="zh-CN" sz="1300" kern="1200" dirty="0" smtClean="0">
              <a:solidFill>
                <a:srgbClr val="FF0000"/>
              </a:solidFill>
              <a:latin typeface="Arial" pitchFamily="34" charset="0"/>
              <a:cs typeface="Arial" pitchFamily="34" charset="0"/>
            </a:rPr>
            <a:t>BCM5893</a:t>
          </a:r>
          <a:r>
            <a:rPr lang="en-US" altLang="zh-CN" sz="1300" kern="1200" dirty="0" smtClean="0">
              <a:latin typeface="Arial" pitchFamily="34" charset="0"/>
              <a:cs typeface="Arial" pitchFamily="34" charset="0"/>
            </a:rPr>
            <a:t> 400MHz</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LCD 800*480</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RF</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ICC</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MSR</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GPRS</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err="1" smtClean="0">
              <a:latin typeface="Arial" pitchFamily="34" charset="0"/>
              <a:cs typeface="Arial" pitchFamily="34" charset="0"/>
            </a:rPr>
            <a:t>WiFi</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BT</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ETH</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PCI4.0  </a:t>
          </a:r>
          <a:endParaRPr lang="zh-CN" altLang="en-US" sz="1300" kern="1200" dirty="0">
            <a:latin typeface="Arial" pitchFamily="34" charset="0"/>
            <a:cs typeface="Arial" pitchFamily="34" charset="0"/>
          </a:endParaRPr>
        </a:p>
      </dsp:txBody>
      <dsp:txXfrm>
        <a:off x="2995" y="527115"/>
        <a:ext cx="1591344" cy="2971612"/>
      </dsp:txXfrm>
    </dsp:sp>
    <dsp:sp modelId="{DC67DC20-A09C-4C56-8ADD-6F54A5C07157}">
      <dsp:nvSpPr>
        <dsp:cNvPr id="0" name=""/>
        <dsp:cNvSpPr/>
      </dsp:nvSpPr>
      <dsp:spPr>
        <a:xfrm>
          <a:off x="1817128" y="95372"/>
          <a:ext cx="1591344" cy="4317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latin typeface="Times New Roman" pitchFamily="18" charset="0"/>
              <a:ea typeface="宋体" pitchFamily="2" charset="-122"/>
              <a:cs typeface="Times New Roman" pitchFamily="18" charset="0"/>
            </a:rPr>
            <a:t>P</a:t>
          </a:r>
          <a:r>
            <a:rPr lang="en-US" altLang="zh-CN" sz="2000" kern="1200" baseline="30000" dirty="0" smtClean="0">
              <a:solidFill>
                <a:schemeClr val="tx1"/>
              </a:solidFill>
              <a:latin typeface="Times New Roman" pitchFamily="18" charset="0"/>
              <a:ea typeface="宋体" pitchFamily="2" charset="-122"/>
              <a:cs typeface="Times New Roman" pitchFamily="18" charset="0"/>
            </a:rPr>
            <a:t>x</a:t>
          </a:r>
          <a:r>
            <a:rPr lang="en-US" altLang="zh-CN" sz="2000" kern="1200" dirty="0" smtClean="0">
              <a:solidFill>
                <a:schemeClr val="tx1"/>
              </a:solidFill>
              <a:latin typeface="Times New Roman" pitchFamily="18" charset="0"/>
              <a:cs typeface="Times New Roman" pitchFamily="18" charset="0"/>
            </a:rPr>
            <a:t>7</a:t>
          </a:r>
          <a:endParaRPr lang="zh-CN" altLang="en-US" sz="2000" kern="1200" dirty="0">
            <a:solidFill>
              <a:schemeClr val="tx1"/>
            </a:solidFill>
            <a:latin typeface="Times New Roman" pitchFamily="18" charset="0"/>
            <a:cs typeface="Times New Roman" pitchFamily="18" charset="0"/>
          </a:endParaRPr>
        </a:p>
      </dsp:txBody>
      <dsp:txXfrm>
        <a:off x="1817128" y="95372"/>
        <a:ext cx="1591344" cy="431742"/>
      </dsp:txXfrm>
    </dsp:sp>
    <dsp:sp modelId="{CE1D96B7-1D06-4189-9C37-EFC609F81E60}">
      <dsp:nvSpPr>
        <dsp:cNvPr id="0" name=""/>
        <dsp:cNvSpPr/>
      </dsp:nvSpPr>
      <dsp:spPr>
        <a:xfrm>
          <a:off x="1817128" y="527115"/>
          <a:ext cx="1591344" cy="29716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altLang="zh-CN" sz="1300" kern="1200" dirty="0" smtClean="0">
              <a:solidFill>
                <a:srgbClr val="FF0000"/>
              </a:solidFill>
              <a:latin typeface="Arial" pitchFamily="34" charset="0"/>
              <a:cs typeface="Arial" pitchFamily="34" charset="0"/>
            </a:rPr>
            <a:t>Prolin-phoenix-2.5</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CPU </a:t>
          </a:r>
          <a:r>
            <a:rPr lang="en-US" altLang="zh-CN" sz="1300" kern="1200" dirty="0" smtClean="0">
              <a:solidFill>
                <a:srgbClr val="FF0000"/>
              </a:solidFill>
              <a:latin typeface="Arial" pitchFamily="34" charset="0"/>
              <a:cs typeface="Arial" pitchFamily="34" charset="0"/>
            </a:rPr>
            <a:t>BCM5893 </a:t>
          </a:r>
          <a:r>
            <a:rPr lang="en-US" altLang="zh-CN" sz="1300" kern="1200" dirty="0" smtClean="0">
              <a:latin typeface="Arial" pitchFamily="34" charset="0"/>
              <a:cs typeface="Arial" pitchFamily="34" charset="0"/>
            </a:rPr>
            <a:t>400MHz</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LCD 800*480</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RF</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ICC</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MSR</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GPRS</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err="1" smtClean="0">
              <a:latin typeface="Arial" pitchFamily="34" charset="0"/>
              <a:cs typeface="Arial" pitchFamily="34" charset="0"/>
            </a:rPr>
            <a:t>WiFi</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BT</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ETH</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PCI4.0  </a:t>
          </a:r>
          <a:endParaRPr lang="zh-CN" altLang="en-US" sz="1300" kern="1200" dirty="0">
            <a:latin typeface="Arial" pitchFamily="34" charset="0"/>
            <a:cs typeface="Arial" pitchFamily="34" charset="0"/>
          </a:endParaRPr>
        </a:p>
      </dsp:txBody>
      <dsp:txXfrm>
        <a:off x="1817128" y="527115"/>
        <a:ext cx="1591344" cy="2971612"/>
      </dsp:txXfrm>
    </dsp:sp>
    <dsp:sp modelId="{F1DDB52C-5CDA-4C63-8721-CEAE17360BFE}">
      <dsp:nvSpPr>
        <dsp:cNvPr id="0" name=""/>
        <dsp:cNvSpPr/>
      </dsp:nvSpPr>
      <dsp:spPr>
        <a:xfrm>
          <a:off x="3631261" y="95372"/>
          <a:ext cx="1591344" cy="4317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latin typeface="Times New Roman" pitchFamily="18" charset="0"/>
              <a:cs typeface="Times New Roman" pitchFamily="18" charset="0"/>
            </a:rPr>
            <a:t>D220</a:t>
          </a:r>
          <a:endParaRPr lang="zh-CN" altLang="en-US" sz="2000" kern="1200" dirty="0">
            <a:solidFill>
              <a:schemeClr val="tx1"/>
            </a:solidFill>
            <a:latin typeface="Times New Roman" pitchFamily="18" charset="0"/>
            <a:cs typeface="Times New Roman" pitchFamily="18" charset="0"/>
          </a:endParaRPr>
        </a:p>
      </dsp:txBody>
      <dsp:txXfrm>
        <a:off x="3631261" y="95372"/>
        <a:ext cx="1591344" cy="431742"/>
      </dsp:txXfrm>
    </dsp:sp>
    <dsp:sp modelId="{BA1D3B4D-7D6D-49AB-8BC2-84ABD2A80DA2}">
      <dsp:nvSpPr>
        <dsp:cNvPr id="0" name=""/>
        <dsp:cNvSpPr/>
      </dsp:nvSpPr>
      <dsp:spPr>
        <a:xfrm>
          <a:off x="3631261" y="527115"/>
          <a:ext cx="1591344" cy="29716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altLang="zh-CN" sz="1300" kern="1200" dirty="0" smtClean="0">
              <a:solidFill>
                <a:srgbClr val="FF0000"/>
              </a:solidFill>
              <a:latin typeface="Arial" pitchFamily="34" charset="0"/>
              <a:cs typeface="Arial" pitchFamily="34" charset="0"/>
            </a:rPr>
            <a:t>Prolin-cygnus-2.6</a:t>
          </a:r>
          <a:endParaRPr lang="zh-CN" altLang="en-US" sz="1300" kern="1200" dirty="0">
            <a:solidFill>
              <a:srgbClr val="FF0000"/>
            </a:solidFill>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CPU </a:t>
          </a:r>
          <a:r>
            <a:rPr lang="en-US" altLang="zh-CN" sz="1300" kern="1200" dirty="0" smtClean="0">
              <a:solidFill>
                <a:srgbClr val="FF0000"/>
              </a:solidFill>
              <a:latin typeface="Arial" pitchFamily="34" charset="0"/>
              <a:cs typeface="Arial" pitchFamily="34" charset="0"/>
            </a:rPr>
            <a:t>BCM58303</a:t>
          </a:r>
          <a:r>
            <a:rPr lang="en-US" altLang="zh-CN" sz="1300" kern="1200" dirty="0" smtClean="0">
              <a:latin typeface="Arial" pitchFamily="34" charset="0"/>
              <a:cs typeface="Arial" pitchFamily="34" charset="0"/>
            </a:rPr>
            <a:t> 1GHz</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LCD 480*800</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solidFill>
                <a:srgbClr val="00B0F0"/>
              </a:solidFill>
              <a:latin typeface="Arial" pitchFamily="34" charset="0"/>
              <a:ea typeface="Arial Unicode MS" pitchFamily="34" charset="-122"/>
              <a:cs typeface="Arial" pitchFamily="34" charset="0"/>
            </a:rPr>
            <a:t>Camera</a:t>
          </a:r>
          <a:endParaRPr lang="zh-CN" altLang="en-US" sz="1300" kern="1200" dirty="0">
            <a:solidFill>
              <a:srgbClr val="00B0F0"/>
            </a:solidFill>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RF</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ICC</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MSR</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GPRS</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err="1" smtClean="0">
              <a:latin typeface="Arial" pitchFamily="34" charset="0"/>
              <a:cs typeface="Arial" pitchFamily="34" charset="0"/>
            </a:rPr>
            <a:t>WiFi</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BT</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PCI4.0</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solidFill>
                <a:srgbClr val="FF0000"/>
              </a:solidFill>
              <a:latin typeface="Arial" pitchFamily="34" charset="0"/>
              <a:cs typeface="Arial" pitchFamily="34" charset="0"/>
            </a:rPr>
            <a:t>No physical numeric keys</a:t>
          </a:r>
          <a:endParaRPr lang="zh-CN" altLang="en-US" sz="1300" kern="1200" dirty="0">
            <a:solidFill>
              <a:srgbClr val="FF0000"/>
            </a:solidFill>
            <a:latin typeface="Arial" pitchFamily="34" charset="0"/>
            <a:cs typeface="Arial" pitchFamily="34" charset="0"/>
          </a:endParaRPr>
        </a:p>
      </dsp:txBody>
      <dsp:txXfrm>
        <a:off x="3631261" y="527115"/>
        <a:ext cx="1591344" cy="2971612"/>
      </dsp:txXfrm>
    </dsp:sp>
    <dsp:sp modelId="{5A6CADD9-ABE6-4B99-B043-0E0DC767FE5B}">
      <dsp:nvSpPr>
        <dsp:cNvPr id="0" name=""/>
        <dsp:cNvSpPr/>
      </dsp:nvSpPr>
      <dsp:spPr>
        <a:xfrm>
          <a:off x="5445394" y="95372"/>
          <a:ext cx="1591344" cy="4317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latin typeface="Times New Roman" pitchFamily="18" charset="0"/>
              <a:cs typeface="Times New Roman" pitchFamily="18" charset="0"/>
            </a:rPr>
            <a:t>Q80</a:t>
          </a:r>
          <a:endParaRPr lang="zh-CN" altLang="en-US" sz="2000" kern="1200" dirty="0">
            <a:solidFill>
              <a:schemeClr val="tx1"/>
            </a:solidFill>
            <a:latin typeface="Times New Roman" pitchFamily="18" charset="0"/>
            <a:cs typeface="Times New Roman" pitchFamily="18" charset="0"/>
          </a:endParaRPr>
        </a:p>
      </dsp:txBody>
      <dsp:txXfrm>
        <a:off x="5445394" y="95372"/>
        <a:ext cx="1591344" cy="431742"/>
      </dsp:txXfrm>
    </dsp:sp>
    <dsp:sp modelId="{31A6C105-EE8E-431E-B75C-2761B2C90001}">
      <dsp:nvSpPr>
        <dsp:cNvPr id="0" name=""/>
        <dsp:cNvSpPr/>
      </dsp:nvSpPr>
      <dsp:spPr>
        <a:xfrm>
          <a:off x="5445394" y="527115"/>
          <a:ext cx="1591344" cy="29716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altLang="zh-CN" sz="1300" kern="1200" dirty="0" smtClean="0">
              <a:solidFill>
                <a:srgbClr val="FF0000"/>
              </a:solidFill>
              <a:latin typeface="Arial" pitchFamily="34" charset="0"/>
              <a:cs typeface="Arial" pitchFamily="34" charset="0"/>
            </a:rPr>
            <a:t>Prolin-cygnus-2.6</a:t>
          </a:r>
          <a:endParaRPr lang="zh-CN" altLang="en-US" sz="1300" kern="1200" dirty="0">
            <a:solidFill>
              <a:srgbClr val="FF0000"/>
            </a:solidFill>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CPU </a:t>
          </a:r>
          <a:r>
            <a:rPr lang="en-US" altLang="zh-CN" sz="1300" kern="1200" dirty="0" smtClean="0">
              <a:solidFill>
                <a:srgbClr val="FF0000"/>
              </a:solidFill>
              <a:latin typeface="Arial" pitchFamily="34" charset="0"/>
              <a:cs typeface="Arial" pitchFamily="34" charset="0"/>
            </a:rPr>
            <a:t>BCM58303 </a:t>
          </a:r>
          <a:r>
            <a:rPr lang="en-US" altLang="zh-CN" sz="1300" kern="1200" dirty="0" smtClean="0">
              <a:latin typeface="Arial" pitchFamily="34" charset="0"/>
              <a:cs typeface="Arial" pitchFamily="34" charset="0"/>
            </a:rPr>
            <a:t>1GHz</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LCD 480*800</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solidFill>
                <a:srgbClr val="00B0F0"/>
              </a:solidFill>
              <a:latin typeface="Arial" pitchFamily="34" charset="0"/>
              <a:ea typeface="Arial Unicode MS" pitchFamily="34" charset="-122"/>
              <a:cs typeface="Arial" pitchFamily="34" charset="0"/>
            </a:rPr>
            <a:t>Camera</a:t>
          </a:r>
          <a:endParaRPr lang="zh-CN" altLang="en-US" sz="1300" kern="1200" dirty="0">
            <a:solidFill>
              <a:srgbClr val="00B0F0"/>
            </a:solidFill>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RF</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ICC</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MSR</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GPRS</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err="1" smtClean="0">
              <a:latin typeface="Arial" pitchFamily="34" charset="0"/>
              <a:cs typeface="Arial" pitchFamily="34" charset="0"/>
            </a:rPr>
            <a:t>WiFi</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BT</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Modem</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ETH</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PCI4.0 </a:t>
          </a:r>
          <a:endParaRPr lang="zh-CN" altLang="en-US" sz="1300" kern="1200" dirty="0">
            <a:latin typeface="Arial" pitchFamily="34" charset="0"/>
            <a:cs typeface="Arial" pitchFamily="34" charset="0"/>
          </a:endParaRPr>
        </a:p>
      </dsp:txBody>
      <dsp:txXfrm>
        <a:off x="5445394" y="527115"/>
        <a:ext cx="1591344" cy="2971612"/>
      </dsp:txXfrm>
    </dsp:sp>
    <dsp:sp modelId="{2CF661C1-9A65-4BEE-9366-6448DEB7E3EE}">
      <dsp:nvSpPr>
        <dsp:cNvPr id="0" name=""/>
        <dsp:cNvSpPr/>
      </dsp:nvSpPr>
      <dsp:spPr>
        <a:xfrm>
          <a:off x="7259527" y="95372"/>
          <a:ext cx="1591344" cy="4317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latin typeface="Times New Roman" pitchFamily="18" charset="0"/>
              <a:cs typeface="Times New Roman" pitchFamily="18" charset="0"/>
            </a:rPr>
            <a:t>Q90</a:t>
          </a:r>
          <a:endParaRPr lang="zh-CN" altLang="en-US" sz="2000" kern="1200" dirty="0">
            <a:solidFill>
              <a:schemeClr val="tx1"/>
            </a:solidFill>
            <a:latin typeface="Times New Roman" pitchFamily="18" charset="0"/>
            <a:cs typeface="Times New Roman" pitchFamily="18" charset="0"/>
          </a:endParaRPr>
        </a:p>
      </dsp:txBody>
      <dsp:txXfrm>
        <a:off x="7259527" y="95372"/>
        <a:ext cx="1591344" cy="431742"/>
      </dsp:txXfrm>
    </dsp:sp>
    <dsp:sp modelId="{94D76E7A-94A4-440E-BD19-745F80A72322}">
      <dsp:nvSpPr>
        <dsp:cNvPr id="0" name=""/>
        <dsp:cNvSpPr/>
      </dsp:nvSpPr>
      <dsp:spPr>
        <a:xfrm>
          <a:off x="7259527" y="527115"/>
          <a:ext cx="1591344" cy="29716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altLang="zh-CN" sz="1300" kern="1200" smtClean="0">
              <a:solidFill>
                <a:srgbClr val="FF0000"/>
              </a:solidFill>
              <a:latin typeface="Arial" pitchFamily="34" charset="0"/>
              <a:cs typeface="Arial" pitchFamily="34" charset="0"/>
            </a:rPr>
            <a:t>Prolin-cygnus-2.6</a:t>
          </a:r>
          <a:endParaRPr lang="zh-CN" altLang="en-US" sz="1300" kern="1200"/>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CPU </a:t>
          </a:r>
          <a:r>
            <a:rPr lang="en-US" altLang="zh-CN" sz="1300" kern="1200" dirty="0" smtClean="0">
              <a:solidFill>
                <a:srgbClr val="FF0000"/>
              </a:solidFill>
              <a:latin typeface="Arial" pitchFamily="34" charset="0"/>
              <a:cs typeface="Arial" pitchFamily="34" charset="0"/>
            </a:rPr>
            <a:t>BCM58303 </a:t>
          </a:r>
          <a:r>
            <a:rPr lang="en-US" altLang="zh-CN" sz="1300" kern="1200" dirty="0" smtClean="0">
              <a:latin typeface="Arial" pitchFamily="34" charset="0"/>
              <a:cs typeface="Arial" pitchFamily="34" charset="0"/>
            </a:rPr>
            <a:t>1GHz</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LCD 480*800</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solidFill>
                <a:srgbClr val="00B0F0"/>
              </a:solidFill>
              <a:latin typeface="Arial" pitchFamily="34" charset="0"/>
              <a:ea typeface="Arial Unicode MS" pitchFamily="34" charset="-122"/>
              <a:cs typeface="Arial" pitchFamily="34" charset="0"/>
            </a:rPr>
            <a:t>Camera</a:t>
          </a:r>
          <a:endParaRPr lang="zh-CN" altLang="en-US" sz="1300" kern="1200" dirty="0">
            <a:solidFill>
              <a:srgbClr val="00B0F0"/>
            </a:solidFill>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RF</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smtClean="0">
              <a:latin typeface="Arial" pitchFamily="34" charset="0"/>
              <a:cs typeface="Arial" pitchFamily="34" charset="0"/>
            </a:rPr>
            <a:t>ICC</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smtClean="0">
              <a:latin typeface="Arial" pitchFamily="34" charset="0"/>
              <a:cs typeface="Arial" pitchFamily="34" charset="0"/>
            </a:rPr>
            <a:t>MSR</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smtClean="0">
              <a:latin typeface="Arial" pitchFamily="34" charset="0"/>
              <a:cs typeface="Arial" pitchFamily="34" charset="0"/>
            </a:rPr>
            <a:t>GPRS</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smtClean="0">
              <a:latin typeface="Arial" pitchFamily="34" charset="0"/>
              <a:cs typeface="Arial" pitchFamily="34" charset="0"/>
            </a:rPr>
            <a:t>WiFi</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BT</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ETH</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PCI5.0 </a:t>
          </a:r>
          <a:endParaRPr lang="zh-CN" altLang="en-US" sz="1300" kern="1200" dirty="0">
            <a:latin typeface="Arial" pitchFamily="34" charset="0"/>
            <a:cs typeface="Arial" pitchFamily="34" charset="0"/>
          </a:endParaRPr>
        </a:p>
      </dsp:txBody>
      <dsp:txXfrm>
        <a:off x="7259527" y="527115"/>
        <a:ext cx="1591344" cy="2971612"/>
      </dsp:txXfrm>
    </dsp:sp>
    <dsp:sp modelId="{3111F9A9-56D7-485E-AEC1-4E072C0E0095}">
      <dsp:nvSpPr>
        <dsp:cNvPr id="0" name=""/>
        <dsp:cNvSpPr/>
      </dsp:nvSpPr>
      <dsp:spPr>
        <a:xfrm>
          <a:off x="9073660" y="95372"/>
          <a:ext cx="1591344" cy="43174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latin typeface="Times New Roman" pitchFamily="18" charset="0"/>
              <a:cs typeface="Times New Roman" pitchFamily="18" charset="0"/>
            </a:rPr>
            <a:t>Q30</a:t>
          </a:r>
          <a:endParaRPr lang="zh-CN" altLang="en-US" sz="2000" kern="1200" dirty="0">
            <a:solidFill>
              <a:schemeClr val="tx1"/>
            </a:solidFill>
            <a:latin typeface="Times New Roman" pitchFamily="18" charset="0"/>
            <a:cs typeface="Times New Roman" pitchFamily="18" charset="0"/>
          </a:endParaRPr>
        </a:p>
      </dsp:txBody>
      <dsp:txXfrm>
        <a:off x="9073660" y="95372"/>
        <a:ext cx="1591344" cy="431742"/>
      </dsp:txXfrm>
    </dsp:sp>
    <dsp:sp modelId="{A4D94FDF-3C46-4DF0-A8B6-2696DDF9C668}">
      <dsp:nvSpPr>
        <dsp:cNvPr id="0" name=""/>
        <dsp:cNvSpPr/>
      </dsp:nvSpPr>
      <dsp:spPr>
        <a:xfrm>
          <a:off x="9073660" y="527115"/>
          <a:ext cx="1591344" cy="29716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altLang="zh-CN" sz="1300" kern="1200" smtClean="0">
              <a:solidFill>
                <a:srgbClr val="FF0000"/>
              </a:solidFill>
              <a:latin typeface="Arial" pitchFamily="34" charset="0"/>
              <a:cs typeface="Arial" pitchFamily="34" charset="0"/>
            </a:rPr>
            <a:t>Prolin-cygnus-2.6</a:t>
          </a:r>
          <a:endParaRPr lang="zh-CN" altLang="en-US" sz="1300" kern="1200"/>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CPU </a:t>
          </a:r>
          <a:r>
            <a:rPr lang="en-US" altLang="zh-CN" sz="1300" kern="1200" dirty="0" smtClean="0">
              <a:solidFill>
                <a:srgbClr val="FF0000"/>
              </a:solidFill>
              <a:latin typeface="Arial" pitchFamily="34" charset="0"/>
              <a:cs typeface="Arial" pitchFamily="34" charset="0"/>
            </a:rPr>
            <a:t>BCM58303 </a:t>
          </a:r>
          <a:r>
            <a:rPr lang="en-US" altLang="zh-CN" sz="1300" kern="1200" dirty="0" smtClean="0">
              <a:latin typeface="Arial" pitchFamily="34" charset="0"/>
              <a:cs typeface="Arial" pitchFamily="34" charset="0"/>
            </a:rPr>
            <a:t>1GHz</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LCD 800*480</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solidFill>
                <a:srgbClr val="00B0F0"/>
              </a:solidFill>
              <a:latin typeface="Arial" pitchFamily="34" charset="0"/>
              <a:ea typeface="Arial Unicode MS" pitchFamily="34" charset="-122"/>
              <a:cs typeface="Arial" pitchFamily="34" charset="0"/>
            </a:rPr>
            <a:t>Camera</a:t>
          </a:r>
          <a:endParaRPr lang="zh-CN" altLang="en-US" sz="1300" kern="1200" dirty="0">
            <a:solidFill>
              <a:srgbClr val="00B0F0"/>
            </a:solidFill>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RF</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smtClean="0">
              <a:latin typeface="Arial" pitchFamily="34" charset="0"/>
              <a:cs typeface="Arial" pitchFamily="34" charset="0"/>
            </a:rPr>
            <a:t>ICC</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smtClean="0">
              <a:latin typeface="Arial" pitchFamily="34" charset="0"/>
              <a:cs typeface="Arial" pitchFamily="34" charset="0"/>
            </a:rPr>
            <a:t>MSR</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smtClean="0">
              <a:latin typeface="Arial" pitchFamily="34" charset="0"/>
              <a:cs typeface="Arial" pitchFamily="34" charset="0"/>
            </a:rPr>
            <a:t>GPRS</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err="1" smtClean="0">
              <a:latin typeface="Arial" pitchFamily="34" charset="0"/>
              <a:cs typeface="Arial" pitchFamily="34" charset="0"/>
            </a:rPr>
            <a:t>WiFi</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BT</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ETH</a:t>
          </a:r>
          <a:endParaRPr lang="zh-CN" altLang="en-US" sz="1300" kern="1200" dirty="0">
            <a:latin typeface="Arial" pitchFamily="34" charset="0"/>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cs typeface="Arial" pitchFamily="34" charset="0"/>
            </a:rPr>
            <a:t>PCI5.0 </a:t>
          </a:r>
          <a:endParaRPr lang="zh-CN" altLang="en-US" sz="1300" kern="1200" dirty="0">
            <a:latin typeface="Arial" pitchFamily="34" charset="0"/>
            <a:cs typeface="Arial" pitchFamily="34" charset="0"/>
          </a:endParaRPr>
        </a:p>
      </dsp:txBody>
      <dsp:txXfrm>
        <a:off x="9073660" y="527115"/>
        <a:ext cx="1591344" cy="29716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221276-C301-48E0-9B6C-6AE77B81157F}">
      <dsp:nvSpPr>
        <dsp:cNvPr id="0" name=""/>
        <dsp:cNvSpPr/>
      </dsp:nvSpPr>
      <dsp:spPr>
        <a:xfrm>
          <a:off x="4792" y="101322"/>
          <a:ext cx="1837048" cy="4307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latin typeface="Times New Roman" pitchFamily="18" charset="0"/>
              <a:cs typeface="Times New Roman" pitchFamily="18" charset="0"/>
            </a:rPr>
            <a:t>QR55</a:t>
          </a:r>
          <a:endParaRPr lang="zh-CN" altLang="en-US" sz="2000" kern="1200" dirty="0">
            <a:solidFill>
              <a:schemeClr val="tx1"/>
            </a:solidFill>
            <a:latin typeface="Times New Roman" pitchFamily="18" charset="0"/>
            <a:cs typeface="Times New Roman" pitchFamily="18" charset="0"/>
          </a:endParaRPr>
        </a:p>
      </dsp:txBody>
      <dsp:txXfrm>
        <a:off x="4792" y="101322"/>
        <a:ext cx="1837048" cy="430715"/>
      </dsp:txXfrm>
    </dsp:sp>
    <dsp:sp modelId="{FA363D62-CCA9-40C0-B6BA-955C2A3D5BAB}">
      <dsp:nvSpPr>
        <dsp:cNvPr id="0" name=""/>
        <dsp:cNvSpPr/>
      </dsp:nvSpPr>
      <dsp:spPr>
        <a:xfrm>
          <a:off x="4792" y="532037"/>
          <a:ext cx="1837048" cy="29607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altLang="zh-CN" sz="1300" kern="1200" dirty="0" smtClean="0">
              <a:solidFill>
                <a:srgbClr val="FF0000"/>
              </a:solidFill>
              <a:latin typeface="Arial" pitchFamily="34" charset="0"/>
              <a:ea typeface="Arial Unicode MS" pitchFamily="34" charset="-122"/>
              <a:cs typeface="Arial" pitchFamily="34" charset="0"/>
            </a:rPr>
            <a:t>Prolin-cygnus-2.6</a:t>
          </a:r>
          <a:endParaRPr lang="zh-CN" altLang="en-US" sz="1300" kern="1200" dirty="0">
            <a:solidFill>
              <a:srgbClr val="FF0000"/>
            </a:solidFill>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CPU </a:t>
          </a:r>
          <a:r>
            <a:rPr lang="en-US" altLang="zh-CN" sz="1300" kern="1200" dirty="0" smtClean="0">
              <a:solidFill>
                <a:srgbClr val="FF0000"/>
              </a:solidFill>
              <a:latin typeface="Arial" pitchFamily="34" charset="0"/>
              <a:ea typeface="Arial Unicode MS" pitchFamily="34" charset="-122"/>
              <a:cs typeface="Arial" pitchFamily="34" charset="0"/>
            </a:rPr>
            <a:t>BCM58302 </a:t>
          </a:r>
          <a:r>
            <a:rPr lang="en-US" altLang="zh-CN" sz="1300" kern="1200" dirty="0" smtClean="0">
              <a:solidFill>
                <a:schemeClr val="tx1"/>
              </a:solidFill>
              <a:latin typeface="Arial" pitchFamily="34" charset="0"/>
              <a:ea typeface="Arial Unicode MS" pitchFamily="34" charset="-122"/>
              <a:cs typeface="Arial" pitchFamily="34" charset="0"/>
            </a:rPr>
            <a:t>500MHz</a:t>
          </a:r>
          <a:endParaRPr lang="zh-CN" altLang="en-US" sz="1300" kern="1200" dirty="0">
            <a:solidFill>
              <a:schemeClr val="tx1"/>
            </a:solidFill>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LCD 320*240</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solidFill>
                <a:srgbClr val="00B0F0"/>
              </a:solidFill>
              <a:latin typeface="Arial" pitchFamily="34" charset="0"/>
              <a:ea typeface="Arial Unicode MS" pitchFamily="34" charset="-122"/>
              <a:cs typeface="Arial" pitchFamily="34" charset="0"/>
            </a:rPr>
            <a:t>Camera</a:t>
          </a:r>
          <a:endParaRPr lang="zh-CN" altLang="en-US" sz="1300" kern="1200" dirty="0">
            <a:solidFill>
              <a:srgbClr val="00B0F0"/>
            </a:solidFill>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RF</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err="1" smtClean="0">
              <a:latin typeface="Arial" pitchFamily="34" charset="0"/>
              <a:ea typeface="Arial Unicode MS" pitchFamily="34" charset="-122"/>
              <a:cs typeface="Arial" pitchFamily="34" charset="0"/>
            </a:rPr>
            <a:t>WiFi</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BT</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solidFill>
                <a:srgbClr val="FF0000"/>
              </a:solidFill>
              <a:latin typeface="Arial" pitchFamily="34" charset="0"/>
              <a:cs typeface="Arial" pitchFamily="34" charset="0"/>
            </a:rPr>
            <a:t>No physical numeric keys</a:t>
          </a:r>
          <a:endParaRPr lang="zh-CN" altLang="en-US" sz="1300" kern="1200" dirty="0">
            <a:latin typeface="Arial" pitchFamily="34" charset="0"/>
            <a:ea typeface="Arial Unicode MS" pitchFamily="34" charset="-122"/>
            <a:cs typeface="Arial" pitchFamily="34" charset="0"/>
          </a:endParaRPr>
        </a:p>
      </dsp:txBody>
      <dsp:txXfrm>
        <a:off x="4792" y="532037"/>
        <a:ext cx="1837048" cy="2960739"/>
      </dsp:txXfrm>
    </dsp:sp>
    <dsp:sp modelId="{427299D6-FF19-4A48-BF96-447C09D9CB69}">
      <dsp:nvSpPr>
        <dsp:cNvPr id="0" name=""/>
        <dsp:cNvSpPr/>
      </dsp:nvSpPr>
      <dsp:spPr>
        <a:xfrm>
          <a:off x="2046341" y="101322"/>
          <a:ext cx="1837048" cy="4307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latin typeface="Times New Roman" pitchFamily="18" charset="0"/>
              <a:cs typeface="Times New Roman" pitchFamily="18" charset="0"/>
            </a:rPr>
            <a:t>Q80s</a:t>
          </a:r>
          <a:endParaRPr lang="zh-CN" altLang="en-US" sz="2000" kern="1200" dirty="0">
            <a:solidFill>
              <a:schemeClr val="tx1"/>
            </a:solidFill>
            <a:latin typeface="Times New Roman" pitchFamily="18" charset="0"/>
            <a:cs typeface="Times New Roman" pitchFamily="18" charset="0"/>
          </a:endParaRPr>
        </a:p>
      </dsp:txBody>
      <dsp:txXfrm>
        <a:off x="2046341" y="101322"/>
        <a:ext cx="1837048" cy="430715"/>
      </dsp:txXfrm>
    </dsp:sp>
    <dsp:sp modelId="{9957ACE1-8026-4EA9-958F-BEF5D4F59592}">
      <dsp:nvSpPr>
        <dsp:cNvPr id="0" name=""/>
        <dsp:cNvSpPr/>
      </dsp:nvSpPr>
      <dsp:spPr>
        <a:xfrm>
          <a:off x="2042630" y="554450"/>
          <a:ext cx="1837048" cy="29607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altLang="zh-CN" sz="1300" kern="1200" dirty="0" smtClean="0">
              <a:solidFill>
                <a:srgbClr val="FF0000"/>
              </a:solidFill>
              <a:latin typeface="Arial" pitchFamily="34" charset="0"/>
              <a:ea typeface="Arial Unicode MS" pitchFamily="34" charset="-122"/>
              <a:cs typeface="Arial" pitchFamily="34" charset="0"/>
            </a:rPr>
            <a:t>Prolin-cygnus-2.6</a:t>
          </a:r>
          <a:endParaRPr lang="zh-CN" altLang="en-US" sz="1300" kern="1200" dirty="0">
            <a:solidFill>
              <a:srgbClr val="FF0000"/>
            </a:solidFill>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CPU </a:t>
          </a:r>
          <a:r>
            <a:rPr lang="en-US" altLang="zh-CN" sz="1300" kern="1200" dirty="0" smtClean="0">
              <a:solidFill>
                <a:srgbClr val="FF0000"/>
              </a:solidFill>
              <a:latin typeface="Arial" pitchFamily="34" charset="0"/>
              <a:ea typeface="Arial Unicode MS" pitchFamily="34" charset="-122"/>
              <a:cs typeface="Arial" pitchFamily="34" charset="0"/>
            </a:rPr>
            <a:t>BCM58302 </a:t>
          </a:r>
          <a:r>
            <a:rPr lang="en-US" altLang="zh-CN" sz="1300" kern="1200" dirty="0" smtClean="0">
              <a:solidFill>
                <a:schemeClr val="tx1"/>
              </a:solidFill>
              <a:latin typeface="Arial" pitchFamily="34" charset="0"/>
              <a:ea typeface="Arial Unicode MS" pitchFamily="34" charset="-122"/>
              <a:cs typeface="Arial" pitchFamily="34" charset="0"/>
            </a:rPr>
            <a:t>500MHz</a:t>
          </a:r>
          <a:endParaRPr lang="zh-CN" altLang="en-US" sz="1300" kern="1200" dirty="0">
            <a:solidFill>
              <a:schemeClr val="tx1"/>
            </a:solidFill>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LCD 320*240</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solidFill>
                <a:srgbClr val="00B0F0"/>
              </a:solidFill>
              <a:latin typeface="Arial" pitchFamily="34" charset="0"/>
              <a:ea typeface="Arial Unicode MS" pitchFamily="34" charset="-122"/>
              <a:cs typeface="Arial" pitchFamily="34" charset="0"/>
            </a:rPr>
            <a:t>Camera</a:t>
          </a:r>
          <a:endParaRPr lang="zh-CN" altLang="en-US" sz="1300" kern="1200" dirty="0">
            <a:solidFill>
              <a:srgbClr val="00B0F0"/>
            </a:solidFill>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RF</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ICC</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MSR</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Printer</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GPRS</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err="1" smtClean="0">
              <a:latin typeface="Arial" pitchFamily="34" charset="0"/>
              <a:ea typeface="Arial Unicode MS" pitchFamily="34" charset="-122"/>
              <a:cs typeface="Arial" pitchFamily="34" charset="0"/>
            </a:rPr>
            <a:t>WiFi</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BT</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ETH</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PCI5.0 </a:t>
          </a:r>
          <a:endParaRPr lang="zh-CN" altLang="en-US" sz="1300" kern="1200" dirty="0">
            <a:latin typeface="Arial" pitchFamily="34" charset="0"/>
            <a:ea typeface="Arial Unicode MS" pitchFamily="34" charset="-122"/>
            <a:cs typeface="Arial" pitchFamily="34" charset="0"/>
          </a:endParaRPr>
        </a:p>
      </dsp:txBody>
      <dsp:txXfrm>
        <a:off x="2042630" y="554450"/>
        <a:ext cx="1837048" cy="2960739"/>
      </dsp:txXfrm>
    </dsp:sp>
    <dsp:sp modelId="{6E6C72B4-4329-4F57-8994-6C53C888FBED}">
      <dsp:nvSpPr>
        <dsp:cNvPr id="0" name=""/>
        <dsp:cNvSpPr/>
      </dsp:nvSpPr>
      <dsp:spPr>
        <a:xfrm>
          <a:off x="4193264" y="101322"/>
          <a:ext cx="1837048" cy="4307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latin typeface="Times New Roman" pitchFamily="18" charset="0"/>
              <a:cs typeface="Times New Roman" pitchFamily="18" charset="0"/>
            </a:rPr>
            <a:t>Q90s</a:t>
          </a:r>
          <a:endParaRPr lang="zh-CN" altLang="en-US" sz="2000" kern="1200" dirty="0">
            <a:solidFill>
              <a:schemeClr val="tx1"/>
            </a:solidFill>
            <a:latin typeface="Times New Roman" pitchFamily="18" charset="0"/>
            <a:cs typeface="Times New Roman" pitchFamily="18" charset="0"/>
          </a:endParaRPr>
        </a:p>
      </dsp:txBody>
      <dsp:txXfrm>
        <a:off x="4193264" y="101322"/>
        <a:ext cx="1837048" cy="430715"/>
      </dsp:txXfrm>
    </dsp:sp>
    <dsp:sp modelId="{8BA1366A-8ADB-4D93-ACFE-6AD5F7306B18}">
      <dsp:nvSpPr>
        <dsp:cNvPr id="0" name=""/>
        <dsp:cNvSpPr/>
      </dsp:nvSpPr>
      <dsp:spPr>
        <a:xfrm>
          <a:off x="4193264" y="532037"/>
          <a:ext cx="1837048" cy="29607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altLang="zh-CN" sz="1300" kern="1200" dirty="0" smtClean="0">
              <a:solidFill>
                <a:srgbClr val="FF0000"/>
              </a:solidFill>
              <a:latin typeface="Arial" pitchFamily="34" charset="0"/>
              <a:ea typeface="Arial Unicode MS" pitchFamily="34" charset="-122"/>
              <a:cs typeface="Arial" pitchFamily="34" charset="0"/>
            </a:rPr>
            <a:t>Prolin-cygnus-2.6</a:t>
          </a:r>
          <a:endParaRPr lang="zh-CN" altLang="en-US" sz="1300" kern="1200" dirty="0">
            <a:solidFill>
              <a:srgbClr val="FF0000"/>
            </a:solidFill>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CPU </a:t>
          </a:r>
          <a:r>
            <a:rPr lang="en-US" altLang="zh-CN" sz="1300" kern="1200" dirty="0" smtClean="0">
              <a:solidFill>
                <a:srgbClr val="FF0000"/>
              </a:solidFill>
              <a:latin typeface="Arial" pitchFamily="34" charset="0"/>
              <a:ea typeface="Arial Unicode MS" pitchFamily="34" charset="-122"/>
              <a:cs typeface="Arial" pitchFamily="34" charset="0"/>
            </a:rPr>
            <a:t>BCM58302 </a:t>
          </a:r>
          <a:r>
            <a:rPr lang="en-US" altLang="zh-CN" sz="1300" kern="1200" dirty="0" smtClean="0">
              <a:solidFill>
                <a:schemeClr val="tx1"/>
              </a:solidFill>
              <a:latin typeface="Arial" pitchFamily="34" charset="0"/>
              <a:ea typeface="Arial Unicode MS" pitchFamily="34" charset="-122"/>
              <a:cs typeface="Arial" pitchFamily="34" charset="0"/>
            </a:rPr>
            <a:t>500MHz </a:t>
          </a:r>
          <a:endParaRPr lang="zh-CN" altLang="en-US" sz="1300" kern="1200" dirty="0">
            <a:solidFill>
              <a:schemeClr val="tx1"/>
            </a:solidFill>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LCD 320*240</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solidFill>
                <a:srgbClr val="00B0F0"/>
              </a:solidFill>
              <a:latin typeface="Arial" pitchFamily="34" charset="0"/>
              <a:ea typeface="Arial Unicode MS" pitchFamily="34" charset="-122"/>
              <a:cs typeface="Arial" pitchFamily="34" charset="0"/>
            </a:rPr>
            <a:t>Camera</a:t>
          </a:r>
          <a:endParaRPr lang="zh-CN" altLang="en-US" sz="1300" kern="1200" dirty="0">
            <a:solidFill>
              <a:srgbClr val="00B0F0"/>
            </a:solidFill>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RF</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ICC</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MSR</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Printer</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GPRS</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err="1" smtClean="0">
              <a:latin typeface="Arial" pitchFamily="34" charset="0"/>
              <a:ea typeface="Arial Unicode MS" pitchFamily="34" charset="-122"/>
              <a:cs typeface="Arial" pitchFamily="34" charset="0"/>
            </a:rPr>
            <a:t>WiFi</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BT</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PCI5.0</a:t>
          </a:r>
          <a:endParaRPr lang="zh-CN" altLang="en-US" sz="1300" kern="1200" dirty="0">
            <a:latin typeface="Arial" pitchFamily="34" charset="0"/>
            <a:ea typeface="Arial Unicode MS" pitchFamily="34" charset="-122"/>
            <a:cs typeface="Arial" pitchFamily="34" charset="0"/>
          </a:endParaRPr>
        </a:p>
      </dsp:txBody>
      <dsp:txXfrm>
        <a:off x="4193264" y="532037"/>
        <a:ext cx="1837048" cy="2960739"/>
      </dsp:txXfrm>
    </dsp:sp>
    <dsp:sp modelId="{F30268E5-EF87-4D48-9B7A-F3C7AEF97239}">
      <dsp:nvSpPr>
        <dsp:cNvPr id="0" name=""/>
        <dsp:cNvSpPr/>
      </dsp:nvSpPr>
      <dsp:spPr>
        <a:xfrm>
          <a:off x="6287499" y="101322"/>
          <a:ext cx="1837048" cy="4307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latin typeface="Times New Roman" pitchFamily="18" charset="0"/>
              <a:cs typeface="Times New Roman" pitchFamily="18" charset="0"/>
            </a:rPr>
            <a:t>SP200</a:t>
          </a:r>
          <a:endParaRPr lang="zh-CN" altLang="en-US" sz="2000" kern="1200" dirty="0">
            <a:solidFill>
              <a:schemeClr val="tx1"/>
            </a:solidFill>
            <a:latin typeface="Times New Roman" pitchFamily="18" charset="0"/>
            <a:cs typeface="Times New Roman" pitchFamily="18" charset="0"/>
          </a:endParaRPr>
        </a:p>
      </dsp:txBody>
      <dsp:txXfrm>
        <a:off x="6287499" y="101322"/>
        <a:ext cx="1837048" cy="430715"/>
      </dsp:txXfrm>
    </dsp:sp>
    <dsp:sp modelId="{3462D1F8-4FBF-40D5-BD30-CB08AB3BD3C4}">
      <dsp:nvSpPr>
        <dsp:cNvPr id="0" name=""/>
        <dsp:cNvSpPr/>
      </dsp:nvSpPr>
      <dsp:spPr>
        <a:xfrm>
          <a:off x="6287499" y="532037"/>
          <a:ext cx="1837048" cy="29607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altLang="zh-CN" sz="1300" kern="1200" dirty="0" smtClean="0">
              <a:solidFill>
                <a:srgbClr val="FF0000"/>
              </a:solidFill>
              <a:latin typeface="Arial" pitchFamily="34" charset="0"/>
              <a:ea typeface="Arial Unicode MS" pitchFamily="34" charset="-122"/>
              <a:cs typeface="Arial" pitchFamily="34" charset="0"/>
            </a:rPr>
            <a:t>Prolin-pelican-2.7</a:t>
          </a:r>
          <a:endParaRPr lang="zh-CN" altLang="en-US" sz="1300" kern="1200" dirty="0">
            <a:solidFill>
              <a:srgbClr val="FF0000"/>
            </a:solidFill>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CPU </a:t>
          </a:r>
          <a:r>
            <a:rPr lang="en-US" altLang="zh-CN" sz="1300" kern="1200" dirty="0" smtClean="0">
              <a:solidFill>
                <a:srgbClr val="FF0000"/>
              </a:solidFill>
              <a:latin typeface="Arial" pitchFamily="34" charset="0"/>
              <a:ea typeface="Arial Unicode MS" pitchFamily="34" charset="-122"/>
              <a:cs typeface="Arial" pitchFamily="34" charset="0"/>
            </a:rPr>
            <a:t>IMX6UL </a:t>
          </a:r>
          <a:r>
            <a:rPr lang="en-US" altLang="zh-CN" sz="1300" kern="1200" dirty="0" smtClean="0">
              <a:solidFill>
                <a:schemeClr val="tx1"/>
              </a:solidFill>
              <a:latin typeface="Arial" pitchFamily="34" charset="0"/>
              <a:ea typeface="Arial Unicode MS" pitchFamily="34" charset="-122"/>
              <a:cs typeface="Arial" pitchFamily="34" charset="0"/>
            </a:rPr>
            <a:t>528MHz</a:t>
          </a:r>
          <a:endParaRPr lang="zh-CN" altLang="en-US" sz="1300" kern="1200" dirty="0">
            <a:solidFill>
              <a:schemeClr val="tx1"/>
            </a:solidFill>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LCD 320*240</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solidFill>
                <a:srgbClr val="00B0F0"/>
              </a:solidFill>
              <a:latin typeface="Arial" pitchFamily="34" charset="0"/>
              <a:ea typeface="Arial Unicode MS" pitchFamily="34" charset="-122"/>
              <a:cs typeface="Arial" pitchFamily="34" charset="0"/>
            </a:rPr>
            <a:t>Camera</a:t>
          </a:r>
          <a:endParaRPr lang="zh-CN" altLang="en-US" sz="1300" kern="1200" dirty="0">
            <a:solidFill>
              <a:srgbClr val="00B0F0"/>
            </a:solidFill>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RF</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err="1" smtClean="0">
              <a:latin typeface="Arial" pitchFamily="34" charset="0"/>
              <a:ea typeface="Arial Unicode MS" pitchFamily="34" charset="-122"/>
              <a:cs typeface="Arial" pitchFamily="34" charset="0"/>
            </a:rPr>
            <a:t>WiFi</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BT</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PCI5.0</a:t>
          </a:r>
          <a:endParaRPr lang="zh-CN" altLang="en-US" sz="1300" kern="1200" dirty="0">
            <a:latin typeface="Arial" pitchFamily="34" charset="0"/>
            <a:ea typeface="Arial Unicode MS" pitchFamily="34" charset="-122"/>
            <a:cs typeface="Arial" pitchFamily="34" charset="0"/>
          </a:endParaRPr>
        </a:p>
      </dsp:txBody>
      <dsp:txXfrm>
        <a:off x="6287499" y="532037"/>
        <a:ext cx="1837048" cy="2960739"/>
      </dsp:txXfrm>
    </dsp:sp>
    <dsp:sp modelId="{DC67DC20-A09C-4C56-8ADD-6F54A5C07157}">
      <dsp:nvSpPr>
        <dsp:cNvPr id="0" name=""/>
        <dsp:cNvSpPr/>
      </dsp:nvSpPr>
      <dsp:spPr>
        <a:xfrm>
          <a:off x="8381735" y="101322"/>
          <a:ext cx="1837048" cy="4307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altLang="zh-CN" sz="2000" kern="1200" dirty="0" smtClean="0">
              <a:solidFill>
                <a:schemeClr val="tx1"/>
              </a:solidFill>
              <a:latin typeface="Times New Roman" pitchFamily="18" charset="0"/>
              <a:cs typeface="Times New Roman" pitchFamily="18" charset="0"/>
            </a:rPr>
            <a:t>Q20</a:t>
          </a:r>
          <a:endParaRPr lang="zh-CN" altLang="en-US" sz="2000" kern="1200" dirty="0">
            <a:solidFill>
              <a:schemeClr val="tx1"/>
            </a:solidFill>
            <a:latin typeface="Times New Roman" pitchFamily="18" charset="0"/>
            <a:cs typeface="Times New Roman" pitchFamily="18" charset="0"/>
          </a:endParaRPr>
        </a:p>
      </dsp:txBody>
      <dsp:txXfrm>
        <a:off x="8381735" y="101322"/>
        <a:ext cx="1837048" cy="430715"/>
      </dsp:txXfrm>
    </dsp:sp>
    <dsp:sp modelId="{CE1D96B7-1D06-4189-9C37-EFC609F81E60}">
      <dsp:nvSpPr>
        <dsp:cNvPr id="0" name=""/>
        <dsp:cNvSpPr/>
      </dsp:nvSpPr>
      <dsp:spPr>
        <a:xfrm>
          <a:off x="8381735" y="532037"/>
          <a:ext cx="1837048" cy="29607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altLang="zh-CN" sz="1300" kern="1200" dirty="0" smtClean="0">
              <a:solidFill>
                <a:srgbClr val="FF0000"/>
              </a:solidFill>
              <a:latin typeface="Arial" pitchFamily="34" charset="0"/>
              <a:ea typeface="Arial Unicode MS" pitchFamily="34" charset="-122"/>
              <a:cs typeface="Arial" pitchFamily="34" charset="0"/>
            </a:rPr>
            <a:t>Prolin-pelican-2.7</a:t>
          </a:r>
          <a:endParaRPr lang="zh-CN" altLang="en-US" sz="1300" kern="1200" dirty="0">
            <a:solidFill>
              <a:srgbClr val="FF0000"/>
            </a:solidFill>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CPU </a:t>
          </a:r>
          <a:r>
            <a:rPr lang="en-US" altLang="zh-CN" sz="1300" kern="1200" dirty="0" smtClean="0">
              <a:solidFill>
                <a:srgbClr val="FF0000"/>
              </a:solidFill>
              <a:latin typeface="Arial" pitchFamily="34" charset="0"/>
              <a:ea typeface="Arial Unicode MS" pitchFamily="34" charset="-122"/>
              <a:cs typeface="Arial" pitchFamily="34" charset="0"/>
            </a:rPr>
            <a:t>IMUX6UL</a:t>
          </a:r>
          <a:r>
            <a:rPr lang="en-US" altLang="zh-CN" sz="1300" kern="1200" dirty="0" smtClean="0">
              <a:solidFill>
                <a:srgbClr val="00B0F0"/>
              </a:solidFill>
              <a:latin typeface="Arial" pitchFamily="34" charset="0"/>
              <a:ea typeface="Arial Unicode MS" pitchFamily="34" charset="-122"/>
              <a:cs typeface="Arial" pitchFamily="34" charset="0"/>
            </a:rPr>
            <a:t> </a:t>
          </a:r>
          <a:r>
            <a:rPr lang="en-US" altLang="zh-CN" sz="1300" kern="1200" dirty="0" smtClean="0">
              <a:solidFill>
                <a:schemeClr val="tx1"/>
              </a:solidFill>
              <a:latin typeface="Arial" pitchFamily="34" charset="0"/>
              <a:ea typeface="Arial Unicode MS" pitchFamily="34" charset="-122"/>
              <a:cs typeface="Arial" pitchFamily="34" charset="0"/>
            </a:rPr>
            <a:t>528MHz </a:t>
          </a:r>
          <a:endParaRPr lang="zh-CN" altLang="en-US" sz="1300" kern="1200" dirty="0">
            <a:solidFill>
              <a:schemeClr val="tx1"/>
            </a:solidFill>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LCD </a:t>
          </a:r>
          <a:r>
            <a:rPr lang="en-US" altLang="zh-CN" sz="1300" kern="1200" dirty="0" smtClean="0">
              <a:solidFill>
                <a:srgbClr val="FF0000"/>
              </a:solidFill>
              <a:latin typeface="Arial" pitchFamily="34" charset="0"/>
              <a:ea typeface="Arial Unicode MS" pitchFamily="34" charset="-122"/>
              <a:cs typeface="Arial" pitchFamily="34" charset="0"/>
            </a:rPr>
            <a:t>480*272</a:t>
          </a:r>
          <a:endParaRPr lang="zh-CN" altLang="en-US" sz="1300" kern="1200" dirty="0">
            <a:solidFill>
              <a:srgbClr val="FF0000"/>
            </a:solidFill>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RF</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ICC</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MSR</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err="1" smtClean="0">
              <a:latin typeface="Arial" pitchFamily="34" charset="0"/>
              <a:ea typeface="Arial Unicode MS" pitchFamily="34" charset="-122"/>
              <a:cs typeface="Arial" pitchFamily="34" charset="0"/>
            </a:rPr>
            <a:t>WiFi</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BT</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latin typeface="Arial" pitchFamily="34" charset="0"/>
              <a:ea typeface="Arial Unicode MS" pitchFamily="34" charset="-122"/>
              <a:cs typeface="Arial" pitchFamily="34" charset="0"/>
            </a:rPr>
            <a:t>PCI5.0</a:t>
          </a:r>
          <a:endParaRPr lang="zh-CN" altLang="en-US" sz="1300" kern="1200" dirty="0">
            <a:latin typeface="Arial" pitchFamily="34" charset="0"/>
            <a:ea typeface="Arial Unicode MS" pitchFamily="34" charset="-122"/>
            <a:cs typeface="Arial" pitchFamily="34" charset="0"/>
          </a:endParaRPr>
        </a:p>
        <a:p>
          <a:pPr marL="114300" lvl="1" indent="-114300" algn="l" defTabSz="577850">
            <a:lnSpc>
              <a:spcPct val="90000"/>
            </a:lnSpc>
            <a:spcBef>
              <a:spcPct val="0"/>
            </a:spcBef>
            <a:spcAft>
              <a:spcPct val="15000"/>
            </a:spcAft>
            <a:buChar char="••"/>
          </a:pPr>
          <a:r>
            <a:rPr lang="en-US" altLang="zh-CN" sz="1300" kern="1200" dirty="0" smtClean="0">
              <a:solidFill>
                <a:srgbClr val="FF0000"/>
              </a:solidFill>
              <a:latin typeface="Arial" pitchFamily="34" charset="0"/>
              <a:cs typeface="Arial" pitchFamily="34" charset="0"/>
            </a:rPr>
            <a:t>No physical numeric keys</a:t>
          </a:r>
          <a:endParaRPr lang="zh-CN" altLang="en-US" sz="1300" kern="1200" dirty="0">
            <a:latin typeface="Arial" pitchFamily="34" charset="0"/>
            <a:ea typeface="Arial Unicode MS" pitchFamily="34" charset="-122"/>
            <a:cs typeface="Arial" pitchFamily="34" charset="0"/>
          </a:endParaRPr>
        </a:p>
      </dsp:txBody>
      <dsp:txXfrm>
        <a:off x="8381735" y="532037"/>
        <a:ext cx="1837048" cy="29607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9D3149-43E6-45D3-9ED1-3794FDF2462E}">
      <dsp:nvSpPr>
        <dsp:cNvPr id="0" name=""/>
        <dsp:cNvSpPr/>
      </dsp:nvSpPr>
      <dsp:spPr>
        <a:xfrm>
          <a:off x="41674" y="2091263"/>
          <a:ext cx="8152389" cy="92304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US" altLang="zh-CN" sz="4200" b="1" kern="1200" dirty="0" smtClean="0"/>
            <a:t>Linux kernel + drivers</a:t>
          </a:r>
          <a:endParaRPr lang="zh-CN" altLang="en-US" sz="4200" b="1" kern="1200" dirty="0"/>
        </a:p>
      </dsp:txBody>
      <dsp:txXfrm>
        <a:off x="68709" y="2118298"/>
        <a:ext cx="8098319" cy="868979"/>
      </dsp:txXfrm>
    </dsp:sp>
    <dsp:sp modelId="{AEEA01EC-DDBA-4BE0-93D2-B46BB2086F84}">
      <dsp:nvSpPr>
        <dsp:cNvPr id="0" name=""/>
        <dsp:cNvSpPr/>
      </dsp:nvSpPr>
      <dsp:spPr>
        <a:xfrm>
          <a:off x="5171" y="1062995"/>
          <a:ext cx="5874296" cy="92304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altLang="zh-CN" sz="3900" b="1" kern="1200" dirty="0" smtClean="0"/>
            <a:t>POSIX interface</a:t>
          </a:r>
          <a:endParaRPr lang="zh-CN" altLang="en-US" sz="3900" b="1" kern="1200" dirty="0"/>
        </a:p>
      </dsp:txBody>
      <dsp:txXfrm>
        <a:off x="32206" y="1090030"/>
        <a:ext cx="5820226" cy="868979"/>
      </dsp:txXfrm>
    </dsp:sp>
    <dsp:sp modelId="{EB4E3E51-DA24-4793-847D-397D713B1F94}">
      <dsp:nvSpPr>
        <dsp:cNvPr id="0" name=""/>
        <dsp:cNvSpPr/>
      </dsp:nvSpPr>
      <dsp:spPr>
        <a:xfrm>
          <a:off x="28539" y="93341"/>
          <a:ext cx="1586921" cy="923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b="1" kern="1200" dirty="0" smtClean="0"/>
            <a:t>OSAL</a:t>
          </a:r>
          <a:endParaRPr lang="zh-CN" altLang="en-US" sz="2500" b="1" kern="1200" dirty="0"/>
        </a:p>
      </dsp:txBody>
      <dsp:txXfrm>
        <a:off x="55574" y="120376"/>
        <a:ext cx="1532851" cy="868979"/>
      </dsp:txXfrm>
    </dsp:sp>
    <dsp:sp modelId="{3FA29429-BF4C-4AD9-AC2E-9F13430AD9F3}">
      <dsp:nvSpPr>
        <dsp:cNvPr id="0" name=""/>
        <dsp:cNvSpPr/>
      </dsp:nvSpPr>
      <dsp:spPr>
        <a:xfrm>
          <a:off x="1706932" y="93341"/>
          <a:ext cx="1758103" cy="923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b="1" kern="1200" dirty="0" smtClean="0"/>
            <a:t>XUI</a:t>
          </a:r>
          <a:endParaRPr lang="zh-CN" altLang="en-US" sz="2500" b="1" kern="1200" dirty="0"/>
        </a:p>
      </dsp:txBody>
      <dsp:txXfrm>
        <a:off x="1733967" y="120376"/>
        <a:ext cx="1704033" cy="868979"/>
      </dsp:txXfrm>
    </dsp:sp>
    <dsp:sp modelId="{2E9D3F29-8763-47B7-ACE0-97F739382F5A}">
      <dsp:nvSpPr>
        <dsp:cNvPr id="0" name=""/>
        <dsp:cNvSpPr/>
      </dsp:nvSpPr>
      <dsp:spPr>
        <a:xfrm>
          <a:off x="3684284" y="93341"/>
          <a:ext cx="2177892" cy="923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b="1" kern="1200" dirty="0" smtClean="0"/>
            <a:t>System Libraries</a:t>
          </a:r>
          <a:endParaRPr lang="zh-CN" altLang="en-US" sz="2500" b="1" kern="1200" dirty="0"/>
        </a:p>
      </dsp:txBody>
      <dsp:txXfrm>
        <a:off x="3711319" y="120376"/>
        <a:ext cx="2123822" cy="868979"/>
      </dsp:txXfrm>
    </dsp:sp>
    <dsp:sp modelId="{C3EF9939-775A-4557-A0A3-64E66D17B530}">
      <dsp:nvSpPr>
        <dsp:cNvPr id="0" name=""/>
        <dsp:cNvSpPr/>
      </dsp:nvSpPr>
      <dsp:spPr>
        <a:xfrm>
          <a:off x="6022425" y="1062995"/>
          <a:ext cx="2177892" cy="923049"/>
        </a:xfrm>
        <a:prstGeom prst="roundRect">
          <a:avLst>
            <a:gd name="adj" fmla="val 10000"/>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altLang="zh-CN" sz="3900" b="1" kern="1200" dirty="0" err="1" smtClean="0"/>
            <a:t>BusyBox</a:t>
          </a:r>
          <a:endParaRPr lang="zh-CN" altLang="en-US" sz="3900" b="1" kern="1200" dirty="0"/>
        </a:p>
      </dsp:txBody>
      <dsp:txXfrm>
        <a:off x="6049460" y="1090030"/>
        <a:ext cx="2123822" cy="868979"/>
      </dsp:txXfrm>
    </dsp:sp>
    <dsp:sp modelId="{22E0D7F8-7005-429F-8E39-7C95C0A192E0}">
      <dsp:nvSpPr>
        <dsp:cNvPr id="0" name=""/>
        <dsp:cNvSpPr/>
      </dsp:nvSpPr>
      <dsp:spPr>
        <a:xfrm>
          <a:off x="6031986" y="85440"/>
          <a:ext cx="2177892" cy="923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b="1" kern="1200" dirty="0" smtClean="0"/>
            <a:t>System Daemons</a:t>
          </a:r>
          <a:endParaRPr lang="zh-CN" altLang="en-US" sz="2500" b="1" kern="1200" dirty="0"/>
        </a:p>
      </dsp:txBody>
      <dsp:txXfrm>
        <a:off x="6059021" y="112475"/>
        <a:ext cx="2123822" cy="8689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C10D6D-4F14-43A3-BFAA-18F25AFE6BC0}">
      <dsp:nvSpPr>
        <dsp:cNvPr id="0" name=""/>
        <dsp:cNvSpPr/>
      </dsp:nvSpPr>
      <dsp:spPr>
        <a:xfrm>
          <a:off x="726271" y="0"/>
          <a:ext cx="8231079" cy="4673921"/>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6191FD-94D1-4CD4-9F65-909B0909C7B9}">
      <dsp:nvSpPr>
        <dsp:cNvPr id="0" name=""/>
        <dsp:cNvSpPr/>
      </dsp:nvSpPr>
      <dsp:spPr>
        <a:xfrm>
          <a:off x="2213" y="1402176"/>
          <a:ext cx="1146422" cy="186956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b="1" kern="1200" dirty="0" smtClean="0">
              <a:latin typeface="Arial" pitchFamily="34" charset="0"/>
              <a:cs typeface="Arial" pitchFamily="34" charset="0"/>
            </a:rPr>
            <a:t>ROM</a:t>
          </a:r>
        </a:p>
        <a:p>
          <a:pPr lvl="0" algn="ctr" defTabSz="622300">
            <a:lnSpc>
              <a:spcPct val="90000"/>
            </a:lnSpc>
            <a:spcBef>
              <a:spcPct val="0"/>
            </a:spcBef>
            <a:spcAft>
              <a:spcPct val="35000"/>
            </a:spcAft>
          </a:pPr>
          <a:r>
            <a:rPr lang="en-US" altLang="zh-CN" sz="1400" b="1" kern="1200" dirty="0" smtClean="0">
              <a:latin typeface="Arial" pitchFamily="34" charset="0"/>
              <a:cs typeface="Arial" pitchFamily="34" charset="0"/>
            </a:rPr>
            <a:t>Boot</a:t>
          </a:r>
        </a:p>
        <a:p>
          <a:pPr lvl="0" algn="ctr" defTabSz="622300">
            <a:lnSpc>
              <a:spcPct val="90000"/>
            </a:lnSpc>
            <a:spcBef>
              <a:spcPct val="0"/>
            </a:spcBef>
            <a:spcAft>
              <a:spcPct val="35000"/>
            </a:spcAft>
          </a:pPr>
          <a:r>
            <a:rPr lang="en-US" altLang="zh-CN" sz="1400" b="1" kern="1200" dirty="0" smtClean="0">
              <a:latin typeface="Arial" pitchFamily="34" charset="0"/>
              <a:cs typeface="Arial" pitchFamily="34" charset="0"/>
            </a:rPr>
            <a:t>(Running in CPU internally)</a:t>
          </a:r>
          <a:endParaRPr lang="zh-CN" altLang="en-US" sz="1400" b="1" kern="1200" dirty="0">
            <a:latin typeface="Arial" pitchFamily="34" charset="0"/>
            <a:cs typeface="Arial" pitchFamily="34" charset="0"/>
          </a:endParaRPr>
        </a:p>
      </dsp:txBody>
      <dsp:txXfrm>
        <a:off x="58177" y="1458140"/>
        <a:ext cx="1034494" cy="1757640"/>
      </dsp:txXfrm>
    </dsp:sp>
    <dsp:sp modelId="{63CEDE88-52AB-42FE-A1D4-58FF715EA39B}">
      <dsp:nvSpPr>
        <dsp:cNvPr id="0" name=""/>
        <dsp:cNvSpPr/>
      </dsp:nvSpPr>
      <dsp:spPr>
        <a:xfrm>
          <a:off x="1421821" y="1402176"/>
          <a:ext cx="1046538" cy="1869568"/>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b="1" kern="1200" dirty="0" smtClean="0">
              <a:latin typeface="Arial" pitchFamily="34" charset="0"/>
              <a:cs typeface="Arial" pitchFamily="34" charset="0"/>
            </a:rPr>
            <a:t>Prolin</a:t>
          </a:r>
        </a:p>
        <a:p>
          <a:pPr lvl="0" algn="ctr" defTabSz="622300">
            <a:lnSpc>
              <a:spcPct val="90000"/>
            </a:lnSpc>
            <a:spcBef>
              <a:spcPct val="0"/>
            </a:spcBef>
            <a:spcAft>
              <a:spcPct val="35000"/>
            </a:spcAft>
          </a:pPr>
          <a:r>
            <a:rPr lang="en-US" altLang="zh-CN" sz="1400" b="1" kern="1200" dirty="0" smtClean="0">
              <a:latin typeface="Arial" pitchFamily="34" charset="0"/>
              <a:cs typeface="Arial" pitchFamily="34" charset="0"/>
            </a:rPr>
            <a:t>Boot</a:t>
          </a:r>
          <a:endParaRPr lang="zh-CN" altLang="en-US" sz="1400" b="1" kern="1200" dirty="0">
            <a:latin typeface="Arial" pitchFamily="34" charset="0"/>
            <a:cs typeface="Arial" pitchFamily="34" charset="0"/>
          </a:endParaRPr>
        </a:p>
      </dsp:txBody>
      <dsp:txXfrm>
        <a:off x="1472909" y="1453264"/>
        <a:ext cx="944362" cy="1767392"/>
      </dsp:txXfrm>
    </dsp:sp>
    <dsp:sp modelId="{DFE0869D-7C89-4DB1-85D0-CADFBFD80711}">
      <dsp:nvSpPr>
        <dsp:cNvPr id="0" name=""/>
        <dsp:cNvSpPr/>
      </dsp:nvSpPr>
      <dsp:spPr>
        <a:xfrm>
          <a:off x="2741544" y="1402176"/>
          <a:ext cx="1365390" cy="1869568"/>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b="1" kern="1200" dirty="0" smtClean="0">
              <a:latin typeface="Arial" pitchFamily="34" charset="0"/>
              <a:cs typeface="Arial" pitchFamily="34" charset="0"/>
            </a:rPr>
            <a:t>Prolin Kernel</a:t>
          </a:r>
        </a:p>
        <a:p>
          <a:pPr lvl="0" algn="ctr" defTabSz="622300">
            <a:lnSpc>
              <a:spcPct val="90000"/>
            </a:lnSpc>
            <a:spcBef>
              <a:spcPct val="0"/>
            </a:spcBef>
            <a:spcAft>
              <a:spcPct val="35000"/>
            </a:spcAft>
          </a:pPr>
          <a:r>
            <a:rPr lang="en-US" altLang="zh-CN" sz="1400" b="1" kern="1200" dirty="0" smtClean="0">
              <a:latin typeface="Arial" pitchFamily="34" charset="0"/>
              <a:cs typeface="Arial" pitchFamily="34" charset="0"/>
            </a:rPr>
            <a:t>(Linux kernel)</a:t>
          </a:r>
          <a:endParaRPr lang="zh-CN" altLang="en-US" sz="1400" b="1" kern="1200" dirty="0">
            <a:latin typeface="Arial" pitchFamily="34" charset="0"/>
            <a:cs typeface="Arial" pitchFamily="34" charset="0"/>
          </a:endParaRPr>
        </a:p>
      </dsp:txBody>
      <dsp:txXfrm>
        <a:off x="2808197" y="1468829"/>
        <a:ext cx="1232084" cy="1736262"/>
      </dsp:txXfrm>
    </dsp:sp>
    <dsp:sp modelId="{10C5C946-6493-419C-9D91-8BC220B49AD7}">
      <dsp:nvSpPr>
        <dsp:cNvPr id="0" name=""/>
        <dsp:cNvSpPr/>
      </dsp:nvSpPr>
      <dsp:spPr>
        <a:xfrm>
          <a:off x="4380120" y="1402176"/>
          <a:ext cx="1418836" cy="186956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b="1" kern="1200" dirty="0" smtClean="0">
              <a:latin typeface="Arial" pitchFamily="34" charset="0"/>
              <a:cs typeface="Arial" pitchFamily="34" charset="0"/>
            </a:rPr>
            <a:t>Init </a:t>
          </a:r>
        </a:p>
        <a:p>
          <a:pPr lvl="0" algn="ctr" defTabSz="622300">
            <a:lnSpc>
              <a:spcPct val="90000"/>
            </a:lnSpc>
            <a:spcBef>
              <a:spcPct val="0"/>
            </a:spcBef>
            <a:spcAft>
              <a:spcPct val="35000"/>
            </a:spcAft>
          </a:pPr>
          <a:r>
            <a:rPr lang="en-US" altLang="zh-CN" sz="1400" b="1" kern="1200" dirty="0" smtClean="0">
              <a:latin typeface="Arial" pitchFamily="34" charset="0"/>
              <a:cs typeface="Arial" pitchFamily="34" charset="0"/>
            </a:rPr>
            <a:t>Process</a:t>
          </a:r>
          <a:endParaRPr lang="zh-CN" altLang="en-US" sz="1400" b="1" kern="1200" dirty="0">
            <a:latin typeface="Arial" pitchFamily="34" charset="0"/>
            <a:cs typeface="Arial" pitchFamily="34" charset="0"/>
          </a:endParaRPr>
        </a:p>
      </dsp:txBody>
      <dsp:txXfrm>
        <a:off x="4449382" y="1471438"/>
        <a:ext cx="1280312" cy="1731044"/>
      </dsp:txXfrm>
    </dsp:sp>
    <dsp:sp modelId="{13E3D3D3-B527-47D1-A13B-66E77064EC87}">
      <dsp:nvSpPr>
        <dsp:cNvPr id="0" name=""/>
        <dsp:cNvSpPr/>
      </dsp:nvSpPr>
      <dsp:spPr>
        <a:xfrm>
          <a:off x="6072141" y="1402176"/>
          <a:ext cx="1251974" cy="1869568"/>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b="1" kern="1200" dirty="0" smtClean="0">
              <a:latin typeface="Arial" pitchFamily="34" charset="0"/>
              <a:cs typeface="Arial" pitchFamily="34" charset="0"/>
            </a:rPr>
            <a:t>System Daemons</a:t>
          </a:r>
          <a:endParaRPr lang="zh-CN" altLang="en-US" sz="1400" b="1" kern="1200" dirty="0">
            <a:latin typeface="Arial" pitchFamily="34" charset="0"/>
            <a:cs typeface="Arial" pitchFamily="34" charset="0"/>
          </a:endParaRPr>
        </a:p>
      </dsp:txBody>
      <dsp:txXfrm>
        <a:off x="6133257" y="1463292"/>
        <a:ext cx="1129742" cy="1747336"/>
      </dsp:txXfrm>
    </dsp:sp>
    <dsp:sp modelId="{68456A2C-8CF8-4793-A08F-8A84F5DE640B}">
      <dsp:nvSpPr>
        <dsp:cNvPr id="0" name=""/>
        <dsp:cNvSpPr/>
      </dsp:nvSpPr>
      <dsp:spPr>
        <a:xfrm>
          <a:off x="7597301" y="1402176"/>
          <a:ext cx="2084107" cy="186956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altLang="zh-CN" sz="1400" b="1" kern="1200" dirty="0" smtClean="0">
              <a:latin typeface="Arial" pitchFamily="34" charset="0"/>
              <a:cs typeface="Arial" pitchFamily="34" charset="0"/>
            </a:rPr>
            <a:t>Terminal Manager </a:t>
          </a:r>
        </a:p>
        <a:p>
          <a:pPr lvl="0" algn="ctr" defTabSz="622300">
            <a:lnSpc>
              <a:spcPct val="90000"/>
            </a:lnSpc>
            <a:spcBef>
              <a:spcPct val="0"/>
            </a:spcBef>
            <a:spcAft>
              <a:spcPct val="35000"/>
            </a:spcAft>
          </a:pPr>
          <a:r>
            <a:rPr lang="en-US" altLang="zh-CN" sz="1400" b="1" kern="1200" dirty="0" smtClean="0">
              <a:latin typeface="Arial" pitchFamily="34" charset="0"/>
              <a:cs typeface="Arial" pitchFamily="34" charset="0"/>
            </a:rPr>
            <a:t>/</a:t>
          </a:r>
        </a:p>
        <a:p>
          <a:pPr lvl="0" algn="ctr" defTabSz="622300">
            <a:lnSpc>
              <a:spcPct val="90000"/>
            </a:lnSpc>
            <a:spcBef>
              <a:spcPct val="0"/>
            </a:spcBef>
            <a:spcAft>
              <a:spcPct val="35000"/>
            </a:spcAft>
          </a:pPr>
          <a:r>
            <a:rPr lang="en-US" altLang="zh-CN" sz="1400" b="1" kern="1200" dirty="0" smtClean="0">
              <a:latin typeface="Arial" pitchFamily="34" charset="0"/>
              <a:cs typeface="Arial" pitchFamily="34" charset="0"/>
            </a:rPr>
            <a:t>Main Application</a:t>
          </a:r>
          <a:endParaRPr lang="zh-CN" altLang="en-US" sz="1400" b="1" kern="1200" dirty="0">
            <a:latin typeface="Arial" pitchFamily="34" charset="0"/>
            <a:cs typeface="Arial" pitchFamily="34" charset="0"/>
          </a:endParaRPr>
        </a:p>
      </dsp:txBody>
      <dsp:txXfrm>
        <a:off x="7688566" y="1493441"/>
        <a:ext cx="1901577" cy="16870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3586E-80BB-40BB-9A52-40D6A7EA0A7C}">
      <dsp:nvSpPr>
        <dsp:cNvPr id="0" name=""/>
        <dsp:cNvSpPr/>
      </dsp:nvSpPr>
      <dsp:spPr>
        <a:xfrm>
          <a:off x="4566839" y="90488"/>
          <a:ext cx="1438671" cy="143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Times New Roman" pitchFamily="18" charset="0"/>
              <a:cs typeface="Times New Roman" pitchFamily="18" charset="0"/>
            </a:rPr>
            <a:t>Main application</a:t>
          </a:r>
          <a:endParaRPr lang="zh-CN" altLang="en-US" sz="1800" kern="1200" dirty="0">
            <a:latin typeface="Times New Roman" pitchFamily="18" charset="0"/>
            <a:cs typeface="Times New Roman" pitchFamily="18" charset="0"/>
          </a:endParaRPr>
        </a:p>
      </dsp:txBody>
      <dsp:txXfrm>
        <a:off x="4566839" y="90488"/>
        <a:ext cx="1438671" cy="1438671"/>
      </dsp:txXfrm>
    </dsp:sp>
    <dsp:sp modelId="{986F1783-A153-4F08-B997-14A30A7D434C}">
      <dsp:nvSpPr>
        <dsp:cNvPr id="0" name=""/>
        <dsp:cNvSpPr/>
      </dsp:nvSpPr>
      <dsp:spPr>
        <a:xfrm>
          <a:off x="2031663" y="-336"/>
          <a:ext cx="4064672" cy="4064672"/>
        </a:xfrm>
        <a:prstGeom prst="circularArrow">
          <a:avLst>
            <a:gd name="adj1" fmla="val 6902"/>
            <a:gd name="adj2" fmla="val 465342"/>
            <a:gd name="adj3" fmla="val 549458"/>
            <a:gd name="adj4" fmla="val 20585200"/>
            <a:gd name="adj5" fmla="val 8052"/>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DD2C6D-36D9-4F3C-BA5E-C3F7066D9EF6}">
      <dsp:nvSpPr>
        <dsp:cNvPr id="0" name=""/>
        <dsp:cNvSpPr/>
      </dsp:nvSpPr>
      <dsp:spPr>
        <a:xfrm>
          <a:off x="4566839" y="2534839"/>
          <a:ext cx="1438671" cy="143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Arial" pitchFamily="34" charset="0"/>
              <a:cs typeface="Arial" pitchFamily="34" charset="0"/>
            </a:rPr>
            <a:t>Switcher</a:t>
          </a:r>
          <a:endParaRPr lang="zh-CN" altLang="en-US" sz="1800" kern="1200" dirty="0">
            <a:latin typeface="Arial" pitchFamily="34" charset="0"/>
            <a:cs typeface="Arial" pitchFamily="34" charset="0"/>
          </a:endParaRPr>
        </a:p>
      </dsp:txBody>
      <dsp:txXfrm>
        <a:off x="4566839" y="2534839"/>
        <a:ext cx="1438671" cy="1438671"/>
      </dsp:txXfrm>
    </dsp:sp>
    <dsp:sp modelId="{EE01E4F3-1FB9-4DBA-8F3C-3DE62EEBC382}">
      <dsp:nvSpPr>
        <dsp:cNvPr id="0" name=""/>
        <dsp:cNvSpPr/>
      </dsp:nvSpPr>
      <dsp:spPr>
        <a:xfrm>
          <a:off x="2031663" y="-336"/>
          <a:ext cx="4064672" cy="4064672"/>
        </a:xfrm>
        <a:prstGeom prst="circularArrow">
          <a:avLst>
            <a:gd name="adj1" fmla="val 6902"/>
            <a:gd name="adj2" fmla="val 465342"/>
            <a:gd name="adj3" fmla="val 5949458"/>
            <a:gd name="adj4" fmla="val 4385200"/>
            <a:gd name="adj5" fmla="val 8052"/>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B12BC2-1318-4FC9-A57D-BD3AD10ADA79}">
      <dsp:nvSpPr>
        <dsp:cNvPr id="0" name=""/>
        <dsp:cNvSpPr/>
      </dsp:nvSpPr>
      <dsp:spPr>
        <a:xfrm>
          <a:off x="2122488" y="2534839"/>
          <a:ext cx="1438671" cy="143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Arial" pitchFamily="34" charset="0"/>
              <a:cs typeface="Arial" pitchFamily="34" charset="0"/>
            </a:rPr>
            <a:t>Terminal Manager</a:t>
          </a:r>
          <a:endParaRPr lang="zh-CN" altLang="en-US" sz="1800" kern="1200" dirty="0">
            <a:latin typeface="Arial" pitchFamily="34" charset="0"/>
            <a:cs typeface="Arial" pitchFamily="34" charset="0"/>
          </a:endParaRPr>
        </a:p>
      </dsp:txBody>
      <dsp:txXfrm>
        <a:off x="2122488" y="2534839"/>
        <a:ext cx="1438671" cy="1438671"/>
      </dsp:txXfrm>
    </dsp:sp>
    <dsp:sp modelId="{737B087F-4294-4E10-BE30-5A989ADCC7A1}">
      <dsp:nvSpPr>
        <dsp:cNvPr id="0" name=""/>
        <dsp:cNvSpPr/>
      </dsp:nvSpPr>
      <dsp:spPr>
        <a:xfrm>
          <a:off x="2031663" y="-336"/>
          <a:ext cx="4064672" cy="4064672"/>
        </a:xfrm>
        <a:prstGeom prst="circularArrow">
          <a:avLst>
            <a:gd name="adj1" fmla="val 6902"/>
            <a:gd name="adj2" fmla="val 465342"/>
            <a:gd name="adj3" fmla="val 11349458"/>
            <a:gd name="adj4" fmla="val 9785200"/>
            <a:gd name="adj5" fmla="val 8052"/>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4ACBE8-E72F-408B-AE3C-DE8E94AE9D31}">
      <dsp:nvSpPr>
        <dsp:cNvPr id="0" name=""/>
        <dsp:cNvSpPr/>
      </dsp:nvSpPr>
      <dsp:spPr>
        <a:xfrm>
          <a:off x="2122488" y="90488"/>
          <a:ext cx="1438671" cy="1438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altLang="zh-CN" sz="1800" kern="1200" dirty="0" smtClean="0">
              <a:latin typeface="Times New Roman" pitchFamily="18" charset="0"/>
              <a:cs typeface="Times New Roman" pitchFamily="18" charset="0"/>
            </a:rPr>
            <a:t>Switcher</a:t>
          </a:r>
          <a:endParaRPr lang="zh-CN" altLang="en-US" sz="1800" kern="1200" dirty="0">
            <a:latin typeface="Times New Roman" pitchFamily="18" charset="0"/>
            <a:cs typeface="Times New Roman" pitchFamily="18" charset="0"/>
          </a:endParaRPr>
        </a:p>
      </dsp:txBody>
      <dsp:txXfrm>
        <a:off x="2122488" y="90488"/>
        <a:ext cx="1438671" cy="1438671"/>
      </dsp:txXfrm>
    </dsp:sp>
    <dsp:sp modelId="{5E5ABA3C-F6F6-4D3B-9611-57E535043E9E}">
      <dsp:nvSpPr>
        <dsp:cNvPr id="0" name=""/>
        <dsp:cNvSpPr/>
      </dsp:nvSpPr>
      <dsp:spPr>
        <a:xfrm>
          <a:off x="2031663" y="-336"/>
          <a:ext cx="4064672" cy="4064672"/>
        </a:xfrm>
        <a:prstGeom prst="circularArrow">
          <a:avLst>
            <a:gd name="adj1" fmla="val 6902"/>
            <a:gd name="adj2" fmla="val 465342"/>
            <a:gd name="adj3" fmla="val 16749458"/>
            <a:gd name="adj4" fmla="val 15185200"/>
            <a:gd name="adj5" fmla="val 8052"/>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F65B9-3A2B-4577-9839-327178CFAB37}">
      <dsp:nvSpPr>
        <dsp:cNvPr id="0" name=""/>
        <dsp:cNvSpPr/>
      </dsp:nvSpPr>
      <dsp:spPr>
        <a:xfrm>
          <a:off x="0" y="226794"/>
          <a:ext cx="9864331" cy="11907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5582" tIns="249936" rIns="765582" bIns="99568" numCol="1" spcCol="1270" anchor="t" anchorCtr="0">
          <a:noAutofit/>
        </a:bodyPr>
        <a:lstStyle/>
        <a:p>
          <a:pPr marL="114300" lvl="1" indent="-114300" algn="l" defTabSz="622300">
            <a:lnSpc>
              <a:spcPct val="90000"/>
            </a:lnSpc>
            <a:spcBef>
              <a:spcPct val="0"/>
            </a:spcBef>
            <a:spcAft>
              <a:spcPct val="15000"/>
            </a:spcAft>
            <a:buChar char="••"/>
          </a:pPr>
          <a:r>
            <a:rPr lang="en-US" altLang="zh-CN" sz="1400" kern="1200" dirty="0" smtClean="0">
              <a:latin typeface="Arial" pitchFamily="34" charset="0"/>
              <a:ea typeface="宋体" pitchFamily="2" charset="-122"/>
              <a:cs typeface="Arial" pitchFamily="34" charset="0"/>
            </a:rPr>
            <a:t>Zip format, e.g., </a:t>
          </a:r>
          <a:r>
            <a:rPr lang="en-US" altLang="zh-CN" sz="1400" kern="1200" dirty="0" err="1" smtClean="0">
              <a:latin typeface="Arial" pitchFamily="34" charset="0"/>
              <a:ea typeface="宋体" pitchFamily="2" charset="-122"/>
              <a:cs typeface="Arial" pitchFamily="34" charset="0"/>
            </a:rPr>
            <a:t>mainapp.aip</a:t>
          </a:r>
          <a:endParaRPr lang="zh-CN" altLang="en-US" sz="1400" kern="1200" dirty="0">
            <a:latin typeface="Arial" pitchFamily="34" charset="0"/>
            <a:ea typeface="宋体" pitchFamily="2" charset="-122"/>
            <a:cs typeface="Arial" pitchFamily="34" charset="0"/>
          </a:endParaRPr>
        </a:p>
        <a:p>
          <a:pPr marL="114300" lvl="1" indent="-114300" algn="l" defTabSz="622300">
            <a:lnSpc>
              <a:spcPct val="90000"/>
            </a:lnSpc>
            <a:spcBef>
              <a:spcPct val="0"/>
            </a:spcBef>
            <a:spcAft>
              <a:spcPct val="15000"/>
            </a:spcAft>
            <a:buChar char="••"/>
          </a:pPr>
          <a:r>
            <a:rPr lang="en-US" altLang="zh-CN" sz="1400" kern="1200" dirty="0" smtClean="0">
              <a:latin typeface="Arial" pitchFamily="34" charset="0"/>
              <a:ea typeface="宋体" pitchFamily="2" charset="-122"/>
              <a:cs typeface="Arial" pitchFamily="34" charset="0"/>
            </a:rPr>
            <a:t>Signature machine will sign all the binary files in ./bin folder</a:t>
          </a:r>
          <a:endParaRPr lang="zh-CN" altLang="en-US" sz="1400" kern="1200" dirty="0">
            <a:latin typeface="Arial" pitchFamily="34" charset="0"/>
            <a:ea typeface="宋体" pitchFamily="2" charset="-122"/>
            <a:cs typeface="Arial" pitchFamily="34" charset="0"/>
          </a:endParaRPr>
        </a:p>
        <a:p>
          <a:pPr marL="114300" lvl="1" indent="-114300" algn="l" defTabSz="622300">
            <a:lnSpc>
              <a:spcPct val="90000"/>
            </a:lnSpc>
            <a:spcBef>
              <a:spcPct val="0"/>
            </a:spcBef>
            <a:spcAft>
              <a:spcPct val="15000"/>
            </a:spcAft>
            <a:buChar char="••"/>
          </a:pPr>
          <a:r>
            <a:rPr lang="en-US" altLang="zh-CN" sz="1400" kern="1200" dirty="0" smtClean="0">
              <a:latin typeface="Arial" pitchFamily="34" charset="0"/>
              <a:ea typeface="宋体" pitchFamily="2" charset="-122"/>
              <a:cs typeface="Arial" pitchFamily="34" charset="0"/>
            </a:rPr>
            <a:t>AIP package, bin file which is assigned in </a:t>
          </a:r>
          <a:r>
            <a:rPr lang="en-US" altLang="zh-CN" sz="1400" kern="1200" dirty="0" err="1" smtClean="0">
              <a:latin typeface="Arial" pitchFamily="34" charset="0"/>
              <a:ea typeface="宋体" pitchFamily="2" charset="-122"/>
              <a:cs typeface="Arial" pitchFamily="34" charset="0"/>
            </a:rPr>
            <a:t>appinfo</a:t>
          </a:r>
          <a:r>
            <a:rPr lang="en-US" altLang="zh-CN" sz="1400" kern="1200" dirty="0" smtClean="0">
              <a:latin typeface="Arial" pitchFamily="34" charset="0"/>
              <a:ea typeface="宋体" pitchFamily="2" charset="-122"/>
              <a:cs typeface="Arial" pitchFamily="34" charset="0"/>
            </a:rPr>
            <a:t>, and bin file in ./bin folder will be signed </a:t>
          </a:r>
          <a:endParaRPr lang="zh-CN" altLang="en-US" sz="1400" kern="1200" dirty="0">
            <a:latin typeface="Arial" pitchFamily="34" charset="0"/>
            <a:ea typeface="宋体" pitchFamily="2" charset="-122"/>
            <a:cs typeface="Arial" pitchFamily="34" charset="0"/>
          </a:endParaRPr>
        </a:p>
        <a:p>
          <a:pPr marL="114300" lvl="1" indent="-114300" algn="l" defTabSz="622300">
            <a:lnSpc>
              <a:spcPct val="90000"/>
            </a:lnSpc>
            <a:spcBef>
              <a:spcPct val="0"/>
            </a:spcBef>
            <a:spcAft>
              <a:spcPct val="15000"/>
            </a:spcAft>
            <a:buChar char="••"/>
          </a:pPr>
          <a:r>
            <a:rPr lang="en-US" altLang="zh-CN" sz="1400" kern="1200" dirty="0" smtClean="0">
              <a:latin typeface="Arial" pitchFamily="34" charset="0"/>
              <a:ea typeface="宋体" pitchFamily="2" charset="-122"/>
              <a:cs typeface="Arial" pitchFamily="34" charset="0"/>
            </a:rPr>
            <a:t>Application programs may find linked libraries in ./lib folder at runtime</a:t>
          </a:r>
          <a:endParaRPr lang="zh-CN" altLang="en-US" sz="1400" kern="1200" dirty="0">
            <a:latin typeface="Arial" pitchFamily="34" charset="0"/>
            <a:ea typeface="宋体" pitchFamily="2" charset="-122"/>
            <a:cs typeface="Arial" pitchFamily="34" charset="0"/>
          </a:endParaRPr>
        </a:p>
      </dsp:txBody>
      <dsp:txXfrm>
        <a:off x="0" y="226794"/>
        <a:ext cx="9864331" cy="1190700"/>
      </dsp:txXfrm>
    </dsp:sp>
    <dsp:sp modelId="{A7CB2B1E-8B3C-4F01-8BAD-87C9B5BAE186}">
      <dsp:nvSpPr>
        <dsp:cNvPr id="0" name=""/>
        <dsp:cNvSpPr/>
      </dsp:nvSpPr>
      <dsp:spPr>
        <a:xfrm>
          <a:off x="493216" y="49674"/>
          <a:ext cx="6905031"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994" tIns="0" rIns="260994" bIns="0" numCol="1" spcCol="1270" anchor="ctr" anchorCtr="0">
          <a:noAutofit/>
        </a:bodyPr>
        <a:lstStyle/>
        <a:p>
          <a:pPr lvl="0" algn="l" defTabSz="800100">
            <a:lnSpc>
              <a:spcPct val="90000"/>
            </a:lnSpc>
            <a:spcBef>
              <a:spcPct val="0"/>
            </a:spcBef>
            <a:spcAft>
              <a:spcPct val="35000"/>
            </a:spcAft>
          </a:pPr>
          <a:r>
            <a:rPr lang="en-US" altLang="zh-CN" sz="1800" b="0" kern="1200" dirty="0" smtClean="0">
              <a:latin typeface="Times New Roman" pitchFamily="18" charset="0"/>
              <a:cs typeface="Times New Roman" pitchFamily="18" charset="0"/>
            </a:rPr>
            <a:t>AIP (Application Installation Package)</a:t>
          </a:r>
          <a:endParaRPr lang="zh-CN" altLang="en-US" sz="1800" b="0" kern="1200" dirty="0">
            <a:latin typeface="Times New Roman" pitchFamily="18" charset="0"/>
            <a:cs typeface="Times New Roman" pitchFamily="18" charset="0"/>
          </a:endParaRPr>
        </a:p>
      </dsp:txBody>
      <dsp:txXfrm>
        <a:off x="510509" y="66967"/>
        <a:ext cx="6870445" cy="319654"/>
      </dsp:txXfrm>
    </dsp:sp>
    <dsp:sp modelId="{D16F303D-4EBC-4871-AD96-ED5C144D7F7E}">
      <dsp:nvSpPr>
        <dsp:cNvPr id="0" name=""/>
        <dsp:cNvSpPr/>
      </dsp:nvSpPr>
      <dsp:spPr>
        <a:xfrm>
          <a:off x="0" y="1659414"/>
          <a:ext cx="9864331" cy="11529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5582" tIns="249936" rIns="765582" bIns="99568" numCol="1" spcCol="1270" anchor="t" anchorCtr="0">
          <a:noAutofit/>
        </a:bodyPr>
        <a:lstStyle/>
        <a:p>
          <a:pPr marL="114300" lvl="1" indent="-114300" algn="l" defTabSz="622300">
            <a:lnSpc>
              <a:spcPct val="90000"/>
            </a:lnSpc>
            <a:spcBef>
              <a:spcPct val="0"/>
            </a:spcBef>
            <a:spcAft>
              <a:spcPct val="15000"/>
            </a:spcAft>
            <a:buChar char="••"/>
          </a:pPr>
          <a:r>
            <a:rPr lang="en-US" altLang="zh-CN" sz="1400" kern="1200" dirty="0" smtClean="0">
              <a:latin typeface="Arial" pitchFamily="34" charset="0"/>
              <a:ea typeface="宋体" pitchFamily="2" charset="-122"/>
              <a:cs typeface="Arial" pitchFamily="34" charset="0"/>
            </a:rPr>
            <a:t>Zip format, e.g., </a:t>
          </a:r>
          <a:r>
            <a:rPr lang="en-US" altLang="zh-CN" sz="1400" kern="1200" dirty="0" err="1" smtClean="0">
              <a:latin typeface="Arial" pitchFamily="34" charset="0"/>
              <a:ea typeface="宋体" pitchFamily="2" charset="-122"/>
              <a:cs typeface="Arial" pitchFamily="34" charset="0"/>
            </a:rPr>
            <a:t>mainapp.aup</a:t>
          </a:r>
          <a:endParaRPr lang="zh-CN" altLang="en-US" sz="1400" kern="1200" dirty="0">
            <a:latin typeface="Arial" pitchFamily="34" charset="0"/>
            <a:ea typeface="宋体" pitchFamily="2" charset="-122"/>
            <a:cs typeface="Arial" pitchFamily="34" charset="0"/>
          </a:endParaRPr>
        </a:p>
        <a:p>
          <a:pPr marL="114300" lvl="1" indent="-114300" algn="l" defTabSz="622300">
            <a:lnSpc>
              <a:spcPct val="90000"/>
            </a:lnSpc>
            <a:spcBef>
              <a:spcPct val="0"/>
            </a:spcBef>
            <a:spcAft>
              <a:spcPct val="15000"/>
            </a:spcAft>
            <a:buChar char="••"/>
          </a:pPr>
          <a:r>
            <a:rPr lang="en-US" altLang="zh-CN" sz="1400" kern="1200" dirty="0" smtClean="0">
              <a:latin typeface="Arial" pitchFamily="34" charset="0"/>
              <a:ea typeface="宋体" pitchFamily="2" charset="-122"/>
              <a:cs typeface="Arial" pitchFamily="34" charset="0"/>
            </a:rPr>
            <a:t>Support upgrading all the application files</a:t>
          </a:r>
          <a:endParaRPr lang="zh-CN" altLang="en-US" sz="1400" kern="1200" dirty="0">
            <a:latin typeface="Arial" pitchFamily="34" charset="0"/>
            <a:ea typeface="宋体" pitchFamily="2" charset="-122"/>
            <a:cs typeface="Arial" pitchFamily="34" charset="0"/>
          </a:endParaRPr>
        </a:p>
        <a:p>
          <a:pPr marL="114300" lvl="1" indent="-114300" algn="l" defTabSz="622300">
            <a:lnSpc>
              <a:spcPct val="90000"/>
            </a:lnSpc>
            <a:spcBef>
              <a:spcPct val="0"/>
            </a:spcBef>
            <a:spcAft>
              <a:spcPct val="15000"/>
            </a:spcAft>
            <a:buChar char="••"/>
          </a:pPr>
          <a:r>
            <a:rPr lang="en-US" altLang="zh-CN" sz="1400" kern="1200" dirty="0" smtClean="0">
              <a:latin typeface="Arial" pitchFamily="34" charset="0"/>
              <a:ea typeface="宋体" pitchFamily="2" charset="-122"/>
              <a:cs typeface="Arial" pitchFamily="34" charset="0"/>
            </a:rPr>
            <a:t>The only difference with AIP is that the bin file which is assigned in </a:t>
          </a:r>
          <a:r>
            <a:rPr lang="en-US" altLang="zh-CN" sz="1400" kern="1200" dirty="0" err="1" smtClean="0">
              <a:latin typeface="Arial" pitchFamily="34" charset="0"/>
              <a:ea typeface="宋体" pitchFamily="2" charset="-122"/>
              <a:cs typeface="Arial" pitchFamily="34" charset="0"/>
            </a:rPr>
            <a:t>appinfo</a:t>
          </a:r>
          <a:r>
            <a:rPr lang="en-US" altLang="zh-CN" sz="1400" kern="1200" dirty="0" smtClean="0">
              <a:latin typeface="Arial" pitchFamily="34" charset="0"/>
              <a:ea typeface="宋体" pitchFamily="2" charset="-122"/>
              <a:cs typeface="Arial" pitchFamily="34" charset="0"/>
            </a:rPr>
            <a:t> does not need to be included  in AUP package</a:t>
          </a:r>
          <a:endParaRPr lang="zh-CN" altLang="en-US" sz="1400" kern="1200" dirty="0">
            <a:latin typeface="Arial" pitchFamily="34" charset="0"/>
            <a:ea typeface="宋体" pitchFamily="2" charset="-122"/>
            <a:cs typeface="Arial" pitchFamily="34" charset="0"/>
          </a:endParaRPr>
        </a:p>
      </dsp:txBody>
      <dsp:txXfrm>
        <a:off x="0" y="1659414"/>
        <a:ext cx="9864331" cy="1152900"/>
      </dsp:txXfrm>
    </dsp:sp>
    <dsp:sp modelId="{A08B5C77-FD2B-494A-A03C-7DEB71185BFC}">
      <dsp:nvSpPr>
        <dsp:cNvPr id="0" name=""/>
        <dsp:cNvSpPr/>
      </dsp:nvSpPr>
      <dsp:spPr>
        <a:xfrm>
          <a:off x="493216" y="1482294"/>
          <a:ext cx="6905031" cy="3542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994" tIns="0" rIns="260994" bIns="0" numCol="1" spcCol="1270" anchor="ctr" anchorCtr="0">
          <a:noAutofit/>
        </a:bodyPr>
        <a:lstStyle/>
        <a:p>
          <a:pPr lvl="0" algn="l" defTabSz="800100">
            <a:lnSpc>
              <a:spcPct val="90000"/>
            </a:lnSpc>
            <a:spcBef>
              <a:spcPct val="0"/>
            </a:spcBef>
            <a:spcAft>
              <a:spcPct val="35000"/>
            </a:spcAft>
          </a:pPr>
          <a:r>
            <a:rPr lang="en-US" altLang="zh-CN" sz="1800" kern="1200" dirty="0" smtClean="0">
              <a:latin typeface="Times New Roman" pitchFamily="18" charset="0"/>
              <a:cs typeface="Times New Roman" pitchFamily="18" charset="0"/>
            </a:rPr>
            <a:t>AUP (Application Upgrade Package)</a:t>
          </a:r>
          <a:endParaRPr lang="zh-CN" altLang="en-US" sz="1800" kern="1200" dirty="0">
            <a:latin typeface="Times New Roman" pitchFamily="18" charset="0"/>
            <a:cs typeface="Times New Roman" pitchFamily="18" charset="0"/>
          </a:endParaRPr>
        </a:p>
      </dsp:txBody>
      <dsp:txXfrm>
        <a:off x="510509" y="1499587"/>
        <a:ext cx="6870445" cy="319654"/>
      </dsp:txXfrm>
    </dsp:sp>
    <dsp:sp modelId="{684AB8D2-0026-4931-B7AB-4F0E341693C4}">
      <dsp:nvSpPr>
        <dsp:cNvPr id="0" name=""/>
        <dsp:cNvSpPr/>
      </dsp:nvSpPr>
      <dsp:spPr>
        <a:xfrm>
          <a:off x="0" y="3054234"/>
          <a:ext cx="9864331" cy="9639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5582" tIns="249936" rIns="765582" bIns="99568" numCol="1" spcCol="1270" anchor="t" anchorCtr="0">
          <a:noAutofit/>
        </a:bodyPr>
        <a:lstStyle/>
        <a:p>
          <a:pPr marL="114300" lvl="1" indent="-114300" algn="l" defTabSz="622300">
            <a:lnSpc>
              <a:spcPct val="90000"/>
            </a:lnSpc>
            <a:spcBef>
              <a:spcPct val="0"/>
            </a:spcBef>
            <a:spcAft>
              <a:spcPct val="15000"/>
            </a:spcAft>
            <a:buChar char="••"/>
          </a:pPr>
          <a:r>
            <a:rPr lang="en-US" altLang="zh-CN" sz="1400" kern="1200" dirty="0" smtClean="0">
              <a:latin typeface="Arial" pitchFamily="34" charset="0"/>
              <a:ea typeface="宋体" pitchFamily="2" charset="-122"/>
              <a:cs typeface="Arial" pitchFamily="34" charset="0"/>
            </a:rPr>
            <a:t>.tar.gz format, e.g., libbt.tar.gz</a:t>
          </a:r>
        </a:p>
        <a:p>
          <a:pPr marL="114300" lvl="1" indent="-114300" algn="l" defTabSz="622300">
            <a:lnSpc>
              <a:spcPct val="90000"/>
            </a:lnSpc>
            <a:spcBef>
              <a:spcPct val="0"/>
            </a:spcBef>
            <a:spcAft>
              <a:spcPct val="15000"/>
            </a:spcAft>
            <a:buChar char="••"/>
          </a:pPr>
          <a:r>
            <a:rPr lang="en-US" altLang="zh-CN" sz="1400" kern="1200" dirty="0" smtClean="0">
              <a:latin typeface="Arial" pitchFamily="34" charset="0"/>
              <a:ea typeface="宋体" pitchFamily="2" charset="-122"/>
              <a:cs typeface="Arial" pitchFamily="34" charset="0"/>
            </a:rPr>
            <a:t>Stored in /data/opt folder</a:t>
          </a:r>
        </a:p>
        <a:p>
          <a:pPr marL="114300" lvl="1" indent="-114300" algn="l" defTabSz="622300">
            <a:lnSpc>
              <a:spcPct val="90000"/>
            </a:lnSpc>
            <a:spcBef>
              <a:spcPct val="0"/>
            </a:spcBef>
            <a:spcAft>
              <a:spcPct val="15000"/>
            </a:spcAft>
            <a:buChar char="••"/>
          </a:pPr>
          <a:r>
            <a:rPr lang="en-US" altLang="zh-CN" sz="1400" kern="1200" dirty="0" smtClean="0">
              <a:latin typeface="Arial" pitchFamily="34" charset="0"/>
              <a:ea typeface="宋体" pitchFamily="2" charset="-122"/>
              <a:cs typeface="Arial" pitchFamily="34" charset="0"/>
            </a:rPr>
            <a:t>Examples: Bluetooth library, Font, Player, </a:t>
          </a:r>
          <a:r>
            <a:rPr lang="en-US" altLang="zh-CN" sz="1400" kern="1200" dirty="0" err="1" smtClean="0">
              <a:latin typeface="Arial" pitchFamily="34" charset="0"/>
              <a:ea typeface="宋体" pitchFamily="2" charset="-122"/>
              <a:cs typeface="Arial" pitchFamily="34" charset="0"/>
            </a:rPr>
            <a:t>cURL</a:t>
          </a:r>
          <a:r>
            <a:rPr lang="en-US" altLang="zh-CN" sz="1400" kern="1200" dirty="0" smtClean="0">
              <a:latin typeface="Arial" pitchFamily="34" charset="0"/>
              <a:ea typeface="宋体" pitchFamily="2" charset="-122"/>
              <a:cs typeface="Arial" pitchFamily="34" charset="0"/>
            </a:rPr>
            <a:t> library, QR code library, and so on</a:t>
          </a:r>
        </a:p>
      </dsp:txBody>
      <dsp:txXfrm>
        <a:off x="0" y="3054234"/>
        <a:ext cx="9864331" cy="963900"/>
      </dsp:txXfrm>
    </dsp:sp>
    <dsp:sp modelId="{8EA337BA-9FB5-4794-A75F-17E41B10C009}">
      <dsp:nvSpPr>
        <dsp:cNvPr id="0" name=""/>
        <dsp:cNvSpPr/>
      </dsp:nvSpPr>
      <dsp:spPr>
        <a:xfrm>
          <a:off x="493216" y="2877114"/>
          <a:ext cx="6905031" cy="3542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994" tIns="0" rIns="260994" bIns="0" numCol="1" spcCol="1270" anchor="ctr" anchorCtr="0">
          <a:noAutofit/>
        </a:bodyPr>
        <a:lstStyle/>
        <a:p>
          <a:pPr lvl="0" algn="l" defTabSz="800100">
            <a:lnSpc>
              <a:spcPct val="90000"/>
            </a:lnSpc>
            <a:spcBef>
              <a:spcPct val="0"/>
            </a:spcBef>
            <a:spcAft>
              <a:spcPct val="35000"/>
            </a:spcAft>
          </a:pPr>
          <a:r>
            <a:rPr lang="en-US" altLang="zh-CN" sz="1800" kern="1200" dirty="0" smtClean="0">
              <a:latin typeface="Times New Roman" pitchFamily="18" charset="0"/>
              <a:cs typeface="Times New Roman" pitchFamily="18" charset="0"/>
            </a:rPr>
            <a:t>OPT (System optional component package)</a:t>
          </a:r>
        </a:p>
      </dsp:txBody>
      <dsp:txXfrm>
        <a:off x="510509" y="2894407"/>
        <a:ext cx="6870445" cy="319654"/>
      </dsp:txXfrm>
    </dsp:sp>
    <dsp:sp modelId="{FEAEDD00-4FE5-46A6-BD3E-6CDB8502E056}">
      <dsp:nvSpPr>
        <dsp:cNvPr id="0" name=""/>
        <dsp:cNvSpPr/>
      </dsp:nvSpPr>
      <dsp:spPr>
        <a:xfrm>
          <a:off x="0" y="4260054"/>
          <a:ext cx="9864331" cy="9639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5582" tIns="249936" rIns="765582" bIns="99568" numCol="1" spcCol="1270" anchor="t" anchorCtr="0">
          <a:noAutofit/>
        </a:bodyPr>
        <a:lstStyle/>
        <a:p>
          <a:pPr marL="114300" lvl="1" indent="-114300" algn="l" defTabSz="622300">
            <a:lnSpc>
              <a:spcPct val="90000"/>
            </a:lnSpc>
            <a:spcBef>
              <a:spcPct val="0"/>
            </a:spcBef>
            <a:spcAft>
              <a:spcPct val="15000"/>
            </a:spcAft>
            <a:buChar char="••"/>
          </a:pPr>
          <a:r>
            <a:rPr lang="en-US" altLang="zh-CN" sz="1400" kern="1200" dirty="0" smtClean="0">
              <a:solidFill>
                <a:srgbClr val="FF0000"/>
              </a:solidFill>
              <a:latin typeface="Arial" pitchFamily="34" charset="0"/>
              <a:ea typeface="宋体" pitchFamily="2" charset="-122"/>
              <a:cs typeface="Arial" pitchFamily="34" charset="0"/>
            </a:rPr>
            <a:t>Using a new module firmware upgrading </a:t>
          </a:r>
          <a:r>
            <a:rPr lang="en-US" altLang="zh-CN" sz="1400" b="0" kern="1200" dirty="0" smtClean="0">
              <a:solidFill>
                <a:srgbClr val="FF0000"/>
              </a:solidFill>
              <a:latin typeface="Arial" pitchFamily="34" charset="0"/>
              <a:ea typeface="宋体" pitchFamily="2" charset="-122"/>
              <a:cs typeface="Arial" pitchFamily="34" charset="0"/>
            </a:rPr>
            <a:t>mechanism</a:t>
          </a:r>
          <a:endParaRPr lang="en-US" altLang="zh-CN" sz="1400" kern="1200" dirty="0" smtClean="0">
            <a:solidFill>
              <a:srgbClr val="FF0000"/>
            </a:solidFill>
            <a:latin typeface="Arial" pitchFamily="34" charset="0"/>
            <a:ea typeface="宋体" pitchFamily="2" charset="-122"/>
            <a:cs typeface="Arial" pitchFamily="34" charset="0"/>
          </a:endParaRPr>
        </a:p>
        <a:p>
          <a:pPr marL="114300" lvl="1" indent="-114300" algn="l" defTabSz="622300">
            <a:lnSpc>
              <a:spcPct val="90000"/>
            </a:lnSpc>
            <a:spcBef>
              <a:spcPct val="0"/>
            </a:spcBef>
            <a:spcAft>
              <a:spcPct val="15000"/>
            </a:spcAft>
            <a:buChar char="••"/>
          </a:pPr>
          <a:r>
            <a:rPr lang="en-US" altLang="zh-CN" sz="1400" kern="1200" dirty="0" smtClean="0">
              <a:latin typeface="Arial" pitchFamily="34" charset="0"/>
              <a:ea typeface="宋体" pitchFamily="2" charset="-122"/>
              <a:cs typeface="Arial" pitchFamily="34" charset="0"/>
            </a:rPr>
            <a:t>The package includes three files, which are upgrade, module firmware, and </a:t>
          </a:r>
          <a:r>
            <a:rPr lang="en-US" altLang="zh-CN" sz="1400" kern="1200" dirty="0" err="1" smtClean="0">
              <a:latin typeface="Arial" pitchFamily="34" charset="0"/>
              <a:ea typeface="宋体" pitchFamily="2" charset="-122"/>
              <a:cs typeface="Arial" pitchFamily="34" charset="0"/>
            </a:rPr>
            <a:t>fwpinfo</a:t>
          </a:r>
          <a:endParaRPr lang="en-US" altLang="zh-CN" sz="1400" kern="1200" dirty="0" smtClean="0">
            <a:latin typeface="Arial" pitchFamily="34" charset="0"/>
            <a:ea typeface="宋体" pitchFamily="2" charset="-122"/>
            <a:cs typeface="Arial" pitchFamily="34" charset="0"/>
          </a:endParaRPr>
        </a:p>
        <a:p>
          <a:pPr marL="114300" lvl="1" indent="-114300" algn="l" defTabSz="622300">
            <a:lnSpc>
              <a:spcPct val="90000"/>
            </a:lnSpc>
            <a:spcBef>
              <a:spcPct val="0"/>
            </a:spcBef>
            <a:spcAft>
              <a:spcPct val="15000"/>
            </a:spcAft>
            <a:buChar char="••"/>
          </a:pPr>
          <a:r>
            <a:rPr lang="en-US" altLang="zh-CN" sz="1400" kern="1200" dirty="0" smtClean="0">
              <a:latin typeface="Arial" pitchFamily="34" charset="0"/>
              <a:ea typeface="宋体" pitchFamily="2" charset="-122"/>
              <a:cs typeface="Arial" pitchFamily="34" charset="0"/>
            </a:rPr>
            <a:t>Examples: Barcode module, Wireless module, Touch screen module, Cipher chip, and so on</a:t>
          </a:r>
        </a:p>
      </dsp:txBody>
      <dsp:txXfrm>
        <a:off x="0" y="4260054"/>
        <a:ext cx="9864331" cy="963900"/>
      </dsp:txXfrm>
    </dsp:sp>
    <dsp:sp modelId="{E7B3A7E7-CCBC-4F30-8594-097C2A2475FB}">
      <dsp:nvSpPr>
        <dsp:cNvPr id="0" name=""/>
        <dsp:cNvSpPr/>
      </dsp:nvSpPr>
      <dsp:spPr>
        <a:xfrm>
          <a:off x="493216" y="4082934"/>
          <a:ext cx="6905031" cy="3542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994" tIns="0" rIns="260994" bIns="0" numCol="1" spcCol="1270" anchor="ctr" anchorCtr="0">
          <a:noAutofit/>
        </a:bodyPr>
        <a:lstStyle/>
        <a:p>
          <a:pPr lvl="0" algn="l" defTabSz="800100">
            <a:lnSpc>
              <a:spcPct val="90000"/>
            </a:lnSpc>
            <a:spcBef>
              <a:spcPct val="0"/>
            </a:spcBef>
            <a:spcAft>
              <a:spcPct val="35000"/>
            </a:spcAft>
          </a:pPr>
          <a:r>
            <a:rPr lang="en-US" altLang="zh-CN" sz="1800" kern="1200" dirty="0" smtClean="0">
              <a:solidFill>
                <a:schemeClr val="tx1"/>
              </a:solidFill>
              <a:latin typeface="Times New Roman" pitchFamily="18" charset="0"/>
              <a:cs typeface="Times New Roman" pitchFamily="18" charset="0"/>
            </a:rPr>
            <a:t>FWP (Module firmware upgrade package)</a:t>
          </a:r>
        </a:p>
      </dsp:txBody>
      <dsp:txXfrm>
        <a:off x="510509" y="4100227"/>
        <a:ext cx="6870445" cy="3196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2A2A53-5624-45F3-AE46-1935E8B38B95}" type="datetimeFigureOut">
              <a:rPr lang="zh-CN" altLang="en-US" smtClean="0"/>
              <a:t>2017/4/25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7B2B61-8242-4F0B-AD3A-EF0AE2251635}" type="slidenum">
              <a:rPr lang="zh-CN" altLang="en-US" smtClean="0"/>
              <a:t>‹#›</a:t>
            </a:fld>
            <a:endParaRPr lang="zh-CN" altLang="en-US"/>
          </a:p>
        </p:txBody>
      </p:sp>
    </p:spTree>
    <p:extLst>
      <p:ext uri="{BB962C8B-B14F-4D97-AF65-F5344CB8AC3E}">
        <p14:creationId xmlns:p14="http://schemas.microsoft.com/office/powerpoint/2010/main" val="369134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3B2F65F-039B-434C-9D7A-C3F18B434713}" type="slidenum">
              <a:rPr lang="zh-CN" altLang="en-US" smtClean="0"/>
              <a:t>46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36369D6-90C9-164E-84C5-E9B6AADC3733}" type="datetimeFigureOut">
              <a:rPr kumimoji="1" lang="zh-CN" altLang="en-US" smtClean="0"/>
              <a:t>2017/4/25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AF8BC1-D8E8-B940-800E-77C22AFA0CC6}" type="slidenum">
              <a:rPr kumimoji="1" lang="zh-CN" altLang="en-US" smtClean="0"/>
              <a:t>‹#›</a:t>
            </a:fld>
            <a:endParaRPr kumimoji="1" lang="zh-CN" altLang="en-US"/>
          </a:p>
        </p:txBody>
      </p:sp>
    </p:spTree>
    <p:extLst>
      <p:ext uri="{BB962C8B-B14F-4D97-AF65-F5344CB8AC3E}">
        <p14:creationId xmlns:p14="http://schemas.microsoft.com/office/powerpoint/2010/main" val="744475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36369D6-90C9-164E-84C5-E9B6AADC3733}" type="datetimeFigureOut">
              <a:rPr kumimoji="1" lang="zh-CN" altLang="en-US" smtClean="0"/>
              <a:t>2017/4/25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AF8BC1-D8E8-B940-800E-77C22AFA0CC6}" type="slidenum">
              <a:rPr kumimoji="1" lang="zh-CN" altLang="en-US" smtClean="0"/>
              <a:t>‹#›</a:t>
            </a:fld>
            <a:endParaRPr kumimoji="1" lang="zh-CN" altLang="en-US"/>
          </a:p>
        </p:txBody>
      </p:sp>
    </p:spTree>
    <p:extLst>
      <p:ext uri="{BB962C8B-B14F-4D97-AF65-F5344CB8AC3E}">
        <p14:creationId xmlns:p14="http://schemas.microsoft.com/office/powerpoint/2010/main" val="191497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36369D6-90C9-164E-84C5-E9B6AADC3733}" type="datetimeFigureOut">
              <a:rPr kumimoji="1" lang="zh-CN" altLang="en-US" smtClean="0"/>
              <a:t>2017/4/25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AF8BC1-D8E8-B940-800E-77C22AFA0CC6}" type="slidenum">
              <a:rPr kumimoji="1" lang="zh-CN" altLang="en-US" smtClean="0"/>
              <a:t>‹#›</a:t>
            </a:fld>
            <a:endParaRPr kumimoji="1" lang="zh-CN" altLang="en-US"/>
          </a:p>
        </p:txBody>
      </p:sp>
    </p:spTree>
    <p:extLst>
      <p:ext uri="{BB962C8B-B14F-4D97-AF65-F5344CB8AC3E}">
        <p14:creationId xmlns:p14="http://schemas.microsoft.com/office/powerpoint/2010/main" val="65122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36369D6-90C9-164E-84C5-E9B6AADC3733}" type="datetimeFigureOut">
              <a:rPr kumimoji="1" lang="zh-CN" altLang="en-US" smtClean="0"/>
              <a:t>2017/4/25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AF8BC1-D8E8-B940-800E-77C22AFA0CC6}" type="slidenum">
              <a:rPr kumimoji="1" lang="zh-CN" altLang="en-US" smtClean="0"/>
              <a:t>‹#›</a:t>
            </a:fld>
            <a:endParaRPr kumimoji="1" lang="zh-CN" altLang="en-US"/>
          </a:p>
        </p:txBody>
      </p:sp>
    </p:spTree>
    <p:extLst>
      <p:ext uri="{BB962C8B-B14F-4D97-AF65-F5344CB8AC3E}">
        <p14:creationId xmlns:p14="http://schemas.microsoft.com/office/powerpoint/2010/main" val="150002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36369D6-90C9-164E-84C5-E9B6AADC3733}" type="datetimeFigureOut">
              <a:rPr kumimoji="1" lang="zh-CN" altLang="en-US" smtClean="0"/>
              <a:t>2017/4/25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AAF8BC1-D8E8-B940-800E-77C22AFA0CC6}" type="slidenum">
              <a:rPr kumimoji="1" lang="zh-CN" altLang="en-US" smtClean="0"/>
              <a:t>‹#›</a:t>
            </a:fld>
            <a:endParaRPr kumimoji="1" lang="zh-CN" altLang="en-US"/>
          </a:p>
        </p:txBody>
      </p:sp>
    </p:spTree>
    <p:extLst>
      <p:ext uri="{BB962C8B-B14F-4D97-AF65-F5344CB8AC3E}">
        <p14:creationId xmlns:p14="http://schemas.microsoft.com/office/powerpoint/2010/main" val="1655072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36369D6-90C9-164E-84C5-E9B6AADC3733}" type="datetimeFigureOut">
              <a:rPr kumimoji="1" lang="zh-CN" altLang="en-US" smtClean="0"/>
              <a:t>2017/4/25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AF8BC1-D8E8-B940-800E-77C22AFA0CC6}" type="slidenum">
              <a:rPr kumimoji="1" lang="zh-CN" altLang="en-US" smtClean="0"/>
              <a:t>‹#›</a:t>
            </a:fld>
            <a:endParaRPr kumimoji="1" lang="zh-CN" altLang="en-US"/>
          </a:p>
        </p:txBody>
      </p:sp>
    </p:spTree>
    <p:extLst>
      <p:ext uri="{BB962C8B-B14F-4D97-AF65-F5344CB8AC3E}">
        <p14:creationId xmlns:p14="http://schemas.microsoft.com/office/powerpoint/2010/main" val="442584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36369D6-90C9-164E-84C5-E9B6AADC3733}" type="datetimeFigureOut">
              <a:rPr kumimoji="1" lang="zh-CN" altLang="en-US" smtClean="0"/>
              <a:t>2017/4/25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AAF8BC1-D8E8-B940-800E-77C22AFA0CC6}" type="slidenum">
              <a:rPr kumimoji="1" lang="zh-CN" altLang="en-US" smtClean="0"/>
              <a:t>‹#›</a:t>
            </a:fld>
            <a:endParaRPr kumimoji="1" lang="zh-CN" altLang="en-US"/>
          </a:p>
        </p:txBody>
      </p:sp>
    </p:spTree>
    <p:extLst>
      <p:ext uri="{BB962C8B-B14F-4D97-AF65-F5344CB8AC3E}">
        <p14:creationId xmlns:p14="http://schemas.microsoft.com/office/powerpoint/2010/main" val="1775519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36369D6-90C9-164E-84C5-E9B6AADC3733}" type="datetimeFigureOut">
              <a:rPr kumimoji="1" lang="zh-CN" altLang="en-US" smtClean="0"/>
              <a:t>2017/4/25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AAF8BC1-D8E8-B940-800E-77C22AFA0CC6}" type="slidenum">
              <a:rPr kumimoji="1" lang="zh-CN" altLang="en-US" smtClean="0"/>
              <a:t>‹#›</a:t>
            </a:fld>
            <a:endParaRPr kumimoji="1" lang="zh-CN" altLang="en-US"/>
          </a:p>
        </p:txBody>
      </p:sp>
    </p:spTree>
    <p:extLst>
      <p:ext uri="{BB962C8B-B14F-4D97-AF65-F5344CB8AC3E}">
        <p14:creationId xmlns:p14="http://schemas.microsoft.com/office/powerpoint/2010/main" val="1867835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36369D6-90C9-164E-84C5-E9B6AADC3733}" type="datetimeFigureOut">
              <a:rPr kumimoji="1" lang="zh-CN" altLang="en-US" smtClean="0"/>
              <a:t>2017/4/25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AAF8BC1-D8E8-B940-800E-77C22AFA0CC6}" type="slidenum">
              <a:rPr kumimoji="1" lang="zh-CN" altLang="en-US" smtClean="0"/>
              <a:t>‹#›</a:t>
            </a:fld>
            <a:endParaRPr kumimoji="1" lang="zh-CN" altLang="en-US"/>
          </a:p>
        </p:txBody>
      </p:sp>
    </p:spTree>
    <p:extLst>
      <p:ext uri="{BB962C8B-B14F-4D97-AF65-F5344CB8AC3E}">
        <p14:creationId xmlns:p14="http://schemas.microsoft.com/office/powerpoint/2010/main" val="79248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36369D6-90C9-164E-84C5-E9B6AADC3733}" type="datetimeFigureOut">
              <a:rPr kumimoji="1" lang="zh-CN" altLang="en-US" smtClean="0"/>
              <a:t>2017/4/25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AF8BC1-D8E8-B940-800E-77C22AFA0CC6}" type="slidenum">
              <a:rPr kumimoji="1" lang="zh-CN" altLang="en-US" smtClean="0"/>
              <a:t>‹#›</a:t>
            </a:fld>
            <a:endParaRPr kumimoji="1" lang="zh-CN" altLang="en-US"/>
          </a:p>
        </p:txBody>
      </p:sp>
    </p:spTree>
    <p:extLst>
      <p:ext uri="{BB962C8B-B14F-4D97-AF65-F5344CB8AC3E}">
        <p14:creationId xmlns:p14="http://schemas.microsoft.com/office/powerpoint/2010/main" val="68391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36369D6-90C9-164E-84C5-E9B6AADC3733}" type="datetimeFigureOut">
              <a:rPr kumimoji="1" lang="zh-CN" altLang="en-US" smtClean="0"/>
              <a:t>2017/4/25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AAF8BC1-D8E8-B940-800E-77C22AFA0CC6}" type="slidenum">
              <a:rPr kumimoji="1" lang="zh-CN" altLang="en-US" smtClean="0"/>
              <a:t>‹#›</a:t>
            </a:fld>
            <a:endParaRPr kumimoji="1" lang="zh-CN" altLang="en-US"/>
          </a:p>
        </p:txBody>
      </p:sp>
    </p:spTree>
    <p:extLst>
      <p:ext uri="{BB962C8B-B14F-4D97-AF65-F5344CB8AC3E}">
        <p14:creationId xmlns:p14="http://schemas.microsoft.com/office/powerpoint/2010/main" val="1285767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369D6-90C9-164E-84C5-E9B6AADC3733}" type="datetimeFigureOut">
              <a:rPr kumimoji="1" lang="zh-CN" altLang="en-US" smtClean="0"/>
              <a:t>2017/4/25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F8BC1-D8E8-B940-800E-77C22AFA0CC6}" type="slidenum">
              <a:rPr kumimoji="1" lang="zh-CN" altLang="en-US" smtClean="0"/>
              <a:t>‹#›</a:t>
            </a:fld>
            <a:endParaRPr kumimoji="1" lang="zh-CN" altLang="en-US"/>
          </a:p>
        </p:txBody>
      </p:sp>
    </p:spTree>
    <p:extLst>
      <p:ext uri="{BB962C8B-B14F-4D97-AF65-F5344CB8AC3E}">
        <p14:creationId xmlns:p14="http://schemas.microsoft.com/office/powerpoint/2010/main" val="1464835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2.xm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image" Target="../media/image13.png"/><Relationship Id="rId5" Type="http://schemas.openxmlformats.org/officeDocument/2006/relationships/diagramColors" Target="../diagrams/colors2.xml"/><Relationship Id="rId10" Type="http://schemas.openxmlformats.org/officeDocument/2006/relationships/image" Target="../media/image12.png"/><Relationship Id="rId4" Type="http://schemas.openxmlformats.org/officeDocument/2006/relationships/diagramQuickStyle" Target="../diagrams/quickStyle2.xml"/><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diagramLayout" Target="../diagrams/layout3.xml"/><Relationship Id="rId7" Type="http://schemas.openxmlformats.org/officeDocument/2006/relationships/image" Target="../media/image15.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18.jpg"/><Relationship Id="rId4" Type="http://schemas.openxmlformats.org/officeDocument/2006/relationships/diagramQuickStyle" Target="../diagrams/quickStyle3.xml"/><Relationship Id="rId9"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8.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diagramLayout" Target="../diagrams/layout12.xml"/><Relationship Id="rId7" Type="http://schemas.openxmlformats.org/officeDocument/2006/relationships/image" Target="../media/image29.jpe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4.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8.png"/><Relationship Id="rId5" Type="http://schemas.openxmlformats.org/officeDocument/2006/relationships/diagramColors" Target="../diagrams/colors1.xml"/><Relationship Id="rId10" Type="http://schemas.openxmlformats.org/officeDocument/2006/relationships/image" Target="../media/image7.png"/><Relationship Id="rId4" Type="http://schemas.openxmlformats.org/officeDocument/2006/relationships/diagramQuickStyle" Target="../diagrams/quickStyle1.xml"/><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descr="1.jpg"/>
          <p:cNvPicPr>
            <a:picLocks noChangeAspect="1"/>
          </p:cNvPicPr>
          <p:nvPr/>
        </p:nvPicPr>
        <p:blipFill>
          <a:blip r:embed="rId2" cstate="print"/>
          <a:stretch>
            <a:fillRect/>
          </a:stretch>
        </p:blipFill>
        <p:spPr>
          <a:xfrm>
            <a:off x="1806" y="0"/>
            <a:ext cx="12188388" cy="6858000"/>
          </a:xfrm>
          <a:prstGeom prst="rect">
            <a:avLst/>
          </a:prstGeom>
        </p:spPr>
      </p:pic>
      <p:sp>
        <p:nvSpPr>
          <p:cNvPr id="6" name="TextBox 5"/>
          <p:cNvSpPr txBox="1"/>
          <p:nvPr/>
        </p:nvSpPr>
        <p:spPr>
          <a:xfrm>
            <a:off x="2543909" y="3694239"/>
            <a:ext cx="7596554" cy="1757400"/>
          </a:xfrm>
          <a:prstGeom prst="rect">
            <a:avLst/>
          </a:prstGeom>
          <a:noFill/>
        </p:spPr>
        <p:txBody>
          <a:bodyPr wrap="square" lIns="121917" tIns="60958" rIns="121917" bIns="60958" rtlCol="0">
            <a:spAutoFit/>
          </a:bodyPr>
          <a:lstStyle/>
          <a:p>
            <a:pPr>
              <a:lnSpc>
                <a:spcPct val="95000"/>
              </a:lnSpc>
            </a:pPr>
            <a:r>
              <a:rPr lang="en-US" altLang="zh-CN" sz="3600" dirty="0">
                <a:latin typeface="Times New Roman" pitchFamily="18" charset="0"/>
                <a:ea typeface="微软雅黑" pitchFamily="34" charset="-122"/>
                <a:cs typeface="Times New Roman" pitchFamily="18" charset="0"/>
              </a:rPr>
              <a:t>Introduction to </a:t>
            </a:r>
            <a:r>
              <a:rPr lang="en-US" altLang="zh-CN" sz="3600" dirty="0" err="1">
                <a:latin typeface="Times New Roman" pitchFamily="18" charset="0"/>
                <a:ea typeface="微软雅黑" pitchFamily="34" charset="-122"/>
                <a:cs typeface="Times New Roman" pitchFamily="18" charset="0"/>
              </a:rPr>
              <a:t>Prolin</a:t>
            </a:r>
            <a:r>
              <a:rPr lang="en-US" altLang="zh-CN" sz="3600" dirty="0">
                <a:latin typeface="Times New Roman" pitchFamily="18" charset="0"/>
                <a:ea typeface="微软雅黑" pitchFamily="34" charset="-122"/>
                <a:cs typeface="Times New Roman" pitchFamily="18" charset="0"/>
              </a:rPr>
              <a:t> </a:t>
            </a:r>
            <a:endParaRPr lang="en-US" altLang="zh-TW" sz="3600" dirty="0">
              <a:latin typeface="Times New Roman" pitchFamily="18" charset="0"/>
              <a:ea typeface="微软雅黑" pitchFamily="34" charset="-122"/>
              <a:cs typeface="Times New Roman" pitchFamily="18" charset="0"/>
            </a:endParaRPr>
          </a:p>
          <a:p>
            <a:endParaRPr kumimoji="1" lang="en-US" altLang="zh-CN" sz="2400" dirty="0" smtClean="0">
              <a:latin typeface="Times New Roman" pitchFamily="18" charset="0"/>
              <a:ea typeface="Arial Unicode MS" pitchFamily="34" charset="-122"/>
              <a:cs typeface="Times New Roman" pitchFamily="18" charset="0"/>
            </a:endParaRPr>
          </a:p>
          <a:p>
            <a:r>
              <a:rPr kumimoji="1" lang="en-US" altLang="zh-CN" sz="2400" dirty="0" smtClean="0">
                <a:latin typeface="Times New Roman" pitchFamily="18" charset="0"/>
                <a:ea typeface="Arial Unicode MS" pitchFamily="34" charset="-122"/>
                <a:cs typeface="Times New Roman" pitchFamily="18" charset="0"/>
              </a:rPr>
              <a:t>LiuChuan</a:t>
            </a:r>
          </a:p>
          <a:p>
            <a:r>
              <a:rPr kumimoji="1" lang="en-US" altLang="zh-CN" sz="2400" dirty="0" smtClean="0">
                <a:latin typeface="Times New Roman" pitchFamily="18" charset="0"/>
                <a:ea typeface="Arial Unicode MS" pitchFamily="34" charset="-122"/>
                <a:cs typeface="Times New Roman" pitchFamily="18" charset="0"/>
              </a:rPr>
              <a:t>2017.4</a:t>
            </a:r>
            <a:endParaRPr kumimoji="1" lang="en-US" altLang="zh-CN" sz="2400" dirty="0">
              <a:latin typeface="Times New Roman" pitchFamily="18" charset="0"/>
              <a:ea typeface="Arial Unicode MS" pitchFamily="34" charset="-122"/>
              <a:cs typeface="Times New Roman" pitchFamily="18" charset="0"/>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32" y="190478"/>
            <a:ext cx="1395747" cy="692519"/>
          </a:xfrm>
          <a:prstGeom prst="rect">
            <a:avLst/>
          </a:prstGeom>
        </p:spPr>
      </p:pic>
      <p:sp>
        <p:nvSpPr>
          <p:cNvPr id="8" name="矩形 7"/>
          <p:cNvSpPr/>
          <p:nvPr/>
        </p:nvSpPr>
        <p:spPr>
          <a:xfrm>
            <a:off x="8096265" y="6286521"/>
            <a:ext cx="3901062" cy="415494"/>
          </a:xfrm>
          <a:prstGeom prst="rect">
            <a:avLst/>
          </a:prstGeom>
        </p:spPr>
        <p:txBody>
          <a:bodyPr wrap="none" lIns="121917" tIns="60958" rIns="121917" bIns="60958">
            <a:spAutoFit/>
          </a:bodyPr>
          <a:lstStyle/>
          <a:p>
            <a:r>
              <a:rPr lang="zh-CN" altLang="en-US" sz="1900" dirty="0" smtClean="0">
                <a:solidFill>
                  <a:schemeClr val="bg1">
                    <a:lumMod val="50000"/>
                  </a:schemeClr>
                </a:solidFill>
                <a:latin typeface="微软雅黑" pitchFamily="34" charset="-122"/>
                <a:ea typeface="微软雅黑" pitchFamily="34" charset="-122"/>
              </a:rPr>
              <a:t>百富计算机技术（深圳）有限公司</a:t>
            </a:r>
            <a:endParaRPr lang="zh-CN" altLang="en-US" sz="19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916472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431087" y="286057"/>
            <a:ext cx="3448582" cy="461665"/>
          </a:xfrm>
          <a:prstGeom prst="rect">
            <a:avLst/>
          </a:prstGeom>
        </p:spPr>
        <p:txBody>
          <a:bodyPr wrap="square">
            <a:spAutoFit/>
          </a:bodyPr>
          <a:lstStyle/>
          <a:p>
            <a:r>
              <a:rPr lang="en-US" sz="2400" dirty="0" smtClean="0">
                <a:latin typeface="微软雅黑" pitchFamily="34" charset="-122"/>
                <a:ea typeface="微软雅黑" pitchFamily="34" charset="-122"/>
              </a:rPr>
              <a:t>Module List-2</a:t>
            </a:r>
            <a:endParaRPr sz="2400" dirty="0" smtClean="0">
              <a:latin typeface="微软雅黑" pitchFamily="34" charset="-122"/>
              <a:ea typeface="微软雅黑" pitchFamily="34" charset="-122"/>
            </a:endParaRPr>
          </a:p>
        </p:txBody>
      </p:sp>
      <p:sp>
        <p:nvSpPr>
          <p:cNvPr id="89" name="任意多边形 88"/>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90" name="矩形 89"/>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graphicFrame>
        <p:nvGraphicFramePr>
          <p:cNvPr id="11" name="图示 10"/>
          <p:cNvGraphicFramePr/>
          <p:nvPr>
            <p:extLst>
              <p:ext uri="{D42A27DB-BD31-4B8C-83A1-F6EECF244321}">
                <p14:modId xmlns:p14="http://schemas.microsoft.com/office/powerpoint/2010/main" val="41294434"/>
              </p:ext>
            </p:extLst>
          </p:nvPr>
        </p:nvGraphicFramePr>
        <p:xfrm>
          <a:off x="867508" y="2870200"/>
          <a:ext cx="1066800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1338201"/>
            <a:ext cx="1512278" cy="152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2192" y="1339934"/>
            <a:ext cx="1477777" cy="1503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3234" y="1312075"/>
            <a:ext cx="1193519" cy="1531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1495" y="1338201"/>
            <a:ext cx="1146312" cy="1496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86774" y="1339934"/>
            <a:ext cx="887625" cy="1494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70605" y="1605577"/>
            <a:ext cx="1676625" cy="1107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024397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431087" y="286057"/>
            <a:ext cx="3448582" cy="461665"/>
          </a:xfrm>
          <a:prstGeom prst="rect">
            <a:avLst/>
          </a:prstGeom>
        </p:spPr>
        <p:txBody>
          <a:bodyPr wrap="square">
            <a:spAutoFit/>
          </a:bodyPr>
          <a:lstStyle/>
          <a:p>
            <a:r>
              <a:rPr lang="en-US" sz="2400" dirty="0" smtClean="0">
                <a:latin typeface="微软雅黑" pitchFamily="34" charset="-122"/>
                <a:ea typeface="微软雅黑" pitchFamily="34" charset="-122"/>
              </a:rPr>
              <a:t>Module List-3</a:t>
            </a:r>
            <a:endParaRPr sz="2400" dirty="0" smtClean="0">
              <a:latin typeface="微软雅黑" pitchFamily="34" charset="-122"/>
              <a:ea typeface="微软雅黑" pitchFamily="34" charset="-122"/>
            </a:endParaRPr>
          </a:p>
        </p:txBody>
      </p:sp>
      <p:sp>
        <p:nvSpPr>
          <p:cNvPr id="89" name="任意多边形 88"/>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90" name="矩形 89"/>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graphicFrame>
        <p:nvGraphicFramePr>
          <p:cNvPr id="20" name="图示 19"/>
          <p:cNvGraphicFramePr/>
          <p:nvPr>
            <p:extLst>
              <p:ext uri="{D42A27DB-BD31-4B8C-83A1-F6EECF244321}">
                <p14:modId xmlns:p14="http://schemas.microsoft.com/office/powerpoint/2010/main" val="2607872899"/>
              </p:ext>
            </p:extLst>
          </p:nvPr>
        </p:nvGraphicFramePr>
        <p:xfrm>
          <a:off x="1036606" y="2870200"/>
          <a:ext cx="10223577"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图片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1940" y="928048"/>
            <a:ext cx="968983" cy="1834883"/>
          </a:xfrm>
          <a:prstGeom prst="rect">
            <a:avLst/>
          </a:prstGeom>
        </p:spPr>
      </p:pic>
      <p:pic>
        <p:nvPicPr>
          <p:cNvPr id="13" name="图片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7460" y="983065"/>
            <a:ext cx="968983" cy="1834883"/>
          </a:xfrm>
          <a:prstGeom prst="rect">
            <a:avLst/>
          </a:prstGeom>
        </p:spPr>
      </p:pic>
      <p:pic>
        <p:nvPicPr>
          <p:cNvPr id="4" name="图片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8161" y="971810"/>
            <a:ext cx="1712383" cy="1799609"/>
          </a:xfrm>
          <a:prstGeom prst="rect">
            <a:avLst/>
          </a:prstGeom>
        </p:spPr>
      </p:pic>
      <p:pic>
        <p:nvPicPr>
          <p:cNvPr id="5" name="图片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00085" y="1223964"/>
            <a:ext cx="1983105" cy="1541011"/>
          </a:xfrm>
          <a:prstGeom prst="rect">
            <a:avLst/>
          </a:prstGeom>
        </p:spPr>
      </p:pic>
      <p:pic>
        <p:nvPicPr>
          <p:cNvPr id="7" name="图片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05595" y="1149480"/>
            <a:ext cx="1496158" cy="1668468"/>
          </a:xfrm>
          <a:prstGeom prst="rect">
            <a:avLst/>
          </a:prstGeom>
        </p:spPr>
      </p:pic>
    </p:spTree>
    <p:extLst>
      <p:ext uri="{BB962C8B-B14F-4D97-AF65-F5344CB8AC3E}">
        <p14:creationId xmlns:p14="http://schemas.microsoft.com/office/powerpoint/2010/main" val="428571448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431087" y="286057"/>
            <a:ext cx="3448582" cy="461665"/>
          </a:xfrm>
          <a:prstGeom prst="rect">
            <a:avLst/>
          </a:prstGeom>
        </p:spPr>
        <p:txBody>
          <a:bodyPr wrap="square">
            <a:spAutoFit/>
          </a:bodyPr>
          <a:lstStyle/>
          <a:p>
            <a:r>
              <a:rPr lang="en-US" altLang="zh-CN" sz="2400" dirty="0">
                <a:latin typeface="微软雅黑" pitchFamily="34" charset="-122"/>
                <a:ea typeface="微软雅黑" pitchFamily="34" charset="-122"/>
              </a:rPr>
              <a:t>OS Architecture</a:t>
            </a:r>
            <a:endParaRPr sz="2400" dirty="0" smtClean="0">
              <a:latin typeface="微软雅黑" pitchFamily="34" charset="-122"/>
              <a:ea typeface="微软雅黑" pitchFamily="34" charset="-122"/>
            </a:endParaRPr>
          </a:p>
        </p:txBody>
      </p:sp>
      <p:sp>
        <p:nvSpPr>
          <p:cNvPr id="89" name="任意多边形 88"/>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90" name="矩形 89"/>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graphicFrame>
        <p:nvGraphicFramePr>
          <p:cNvPr id="16" name="内容占位符 4"/>
          <p:cNvGraphicFramePr>
            <a:graphicFrameLocks noGrp="1"/>
          </p:cNvGraphicFramePr>
          <p:nvPr>
            <p:ph idx="1"/>
            <p:extLst>
              <p:ext uri="{D42A27DB-BD31-4B8C-83A1-F6EECF244321}">
                <p14:modId xmlns:p14="http://schemas.microsoft.com/office/powerpoint/2010/main" val="3211610349"/>
              </p:ext>
            </p:extLst>
          </p:nvPr>
        </p:nvGraphicFramePr>
        <p:xfrm>
          <a:off x="1817901" y="2176041"/>
          <a:ext cx="8245475" cy="30490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7" name="组合 5"/>
          <p:cNvGrpSpPr/>
          <p:nvPr/>
        </p:nvGrpSpPr>
        <p:grpSpPr>
          <a:xfrm>
            <a:off x="2052513" y="1064870"/>
            <a:ext cx="2175078" cy="799082"/>
            <a:chOff x="35676" y="78952"/>
            <a:chExt cx="2637102" cy="1013645"/>
          </a:xfrm>
          <a:solidFill>
            <a:srgbClr val="00B050"/>
          </a:solidFill>
        </p:grpSpPr>
        <p:sp>
          <p:nvSpPr>
            <p:cNvPr id="18" name="圆角矩形 17"/>
            <p:cNvSpPr/>
            <p:nvPr/>
          </p:nvSpPr>
          <p:spPr>
            <a:xfrm>
              <a:off x="35676" y="78952"/>
              <a:ext cx="2637102" cy="1013645"/>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圆角矩形 4"/>
            <p:cNvSpPr/>
            <p:nvPr/>
          </p:nvSpPr>
          <p:spPr>
            <a:xfrm>
              <a:off x="65365" y="108641"/>
              <a:ext cx="2577724" cy="954267"/>
            </a:xfrm>
            <a:prstGeom prst="rect">
              <a:avLst/>
            </a:prstGeom>
            <a:grpFill/>
          </p:spPr>
          <p:style>
            <a:lnRef idx="0">
              <a:scrgbClr r="0" g="0" b="0"/>
            </a:lnRef>
            <a:fillRef idx="0">
              <a:scrgbClr r="0" g="0" b="0"/>
            </a:fillRef>
            <a:effectRef idx="0">
              <a:scrgbClr r="0" g="0" b="0"/>
            </a:effectRef>
            <a:fontRef idx="minor">
              <a:schemeClr val="lt1"/>
            </a:fontRef>
          </p:style>
          <p:txBody>
            <a:bodyPr lIns="163830" tIns="163830" rIns="163830" bIns="163830" spcCol="1270" anchor="ctr"/>
            <a:lstStyle/>
            <a:p>
              <a:pPr defTabSz="1911350">
                <a:lnSpc>
                  <a:spcPct val="90000"/>
                </a:lnSpc>
                <a:spcAft>
                  <a:spcPct val="35000"/>
                </a:spcAft>
                <a:defRPr/>
              </a:pPr>
              <a:r>
                <a:rPr lang="en-US" sz="2400" b="1" dirty="0" smtClean="0"/>
                <a:t>Main application</a:t>
              </a:r>
              <a:endParaRPr lang="zh-CN" altLang="en-US" sz="2400" b="1" dirty="0"/>
            </a:p>
          </p:txBody>
        </p:sp>
      </p:grpSp>
      <p:grpSp>
        <p:nvGrpSpPr>
          <p:cNvPr id="20" name="组合 9"/>
          <p:cNvGrpSpPr/>
          <p:nvPr/>
        </p:nvGrpSpPr>
        <p:grpSpPr>
          <a:xfrm>
            <a:off x="4470654" y="1066799"/>
            <a:ext cx="2696914" cy="799082"/>
            <a:chOff x="63182" y="78952"/>
            <a:chExt cx="2637102" cy="1013645"/>
          </a:xfrm>
          <a:solidFill>
            <a:srgbClr val="00B050"/>
          </a:solidFill>
        </p:grpSpPr>
        <p:sp>
          <p:nvSpPr>
            <p:cNvPr id="21" name="圆角矩形 20"/>
            <p:cNvSpPr/>
            <p:nvPr/>
          </p:nvSpPr>
          <p:spPr>
            <a:xfrm>
              <a:off x="63182" y="78952"/>
              <a:ext cx="2637102" cy="1013645"/>
            </a:xfrm>
            <a:prstGeom prst="roundRect">
              <a:avLst>
                <a:gd name="adj" fmla="val 1000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圆角矩形 4"/>
            <p:cNvSpPr/>
            <p:nvPr/>
          </p:nvSpPr>
          <p:spPr>
            <a:xfrm>
              <a:off x="65365" y="108641"/>
              <a:ext cx="2577724" cy="954267"/>
            </a:xfrm>
            <a:prstGeom prst="rect">
              <a:avLst/>
            </a:prstGeom>
            <a:grpFill/>
          </p:spPr>
          <p:style>
            <a:lnRef idx="0">
              <a:scrgbClr r="0" g="0" b="0"/>
            </a:lnRef>
            <a:fillRef idx="0">
              <a:scrgbClr r="0" g="0" b="0"/>
            </a:fillRef>
            <a:effectRef idx="0">
              <a:scrgbClr r="0" g="0" b="0"/>
            </a:effectRef>
            <a:fontRef idx="minor">
              <a:schemeClr val="lt1"/>
            </a:fontRef>
          </p:style>
          <p:txBody>
            <a:bodyPr lIns="163830" tIns="163830" rIns="163830" bIns="163830" spcCol="1270" anchor="ctr"/>
            <a:lstStyle/>
            <a:p>
              <a:pPr defTabSz="1911350">
                <a:lnSpc>
                  <a:spcPct val="90000"/>
                </a:lnSpc>
                <a:spcAft>
                  <a:spcPct val="35000"/>
                </a:spcAft>
                <a:defRPr/>
              </a:pPr>
              <a:r>
                <a:rPr lang="en-US" sz="2400" b="1" dirty="0"/>
                <a:t>Sub application</a:t>
              </a:r>
              <a:endParaRPr lang="zh-CN" altLang="en-US" sz="2400" b="1" dirty="0"/>
            </a:p>
          </p:txBody>
        </p:sp>
      </p:grpSp>
      <p:grpSp>
        <p:nvGrpSpPr>
          <p:cNvPr id="23" name="组合 12"/>
          <p:cNvGrpSpPr>
            <a:grpSpLocks/>
          </p:cNvGrpSpPr>
          <p:nvPr/>
        </p:nvGrpSpPr>
        <p:grpSpPr bwMode="auto">
          <a:xfrm>
            <a:off x="7587539" y="1284288"/>
            <a:ext cx="2382838" cy="769937"/>
            <a:chOff x="-28359" y="327889"/>
            <a:chExt cx="2637102" cy="794763"/>
          </a:xfrm>
        </p:grpSpPr>
        <p:sp>
          <p:nvSpPr>
            <p:cNvPr id="24" name="圆角矩形 23"/>
            <p:cNvSpPr/>
            <p:nvPr/>
          </p:nvSpPr>
          <p:spPr>
            <a:xfrm>
              <a:off x="-28359" y="327889"/>
              <a:ext cx="2637102" cy="765267"/>
            </a:xfrm>
            <a:prstGeom prst="roundRect">
              <a:avLst>
                <a:gd name="adj" fmla="val 10000"/>
              </a:avLst>
            </a:prstGeom>
            <a:solidFill>
              <a:schemeClr val="accent1">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圆角矩形 4"/>
            <p:cNvSpPr/>
            <p:nvPr/>
          </p:nvSpPr>
          <p:spPr>
            <a:xfrm>
              <a:off x="13807" y="327889"/>
              <a:ext cx="2577368" cy="794763"/>
            </a:xfrm>
            <a:prstGeom prst="rect">
              <a:avLst/>
            </a:prstGeom>
          </p:spPr>
          <p:style>
            <a:lnRef idx="0">
              <a:scrgbClr r="0" g="0" b="0"/>
            </a:lnRef>
            <a:fillRef idx="0">
              <a:scrgbClr r="0" g="0" b="0"/>
            </a:fillRef>
            <a:effectRef idx="0">
              <a:scrgbClr r="0" g="0" b="0"/>
            </a:effectRef>
            <a:fontRef idx="minor">
              <a:schemeClr val="lt1"/>
            </a:fontRef>
          </p:style>
          <p:txBody>
            <a:bodyPr lIns="163830" tIns="163830" rIns="163830" bIns="163830" anchor="ctr"/>
            <a:lstStyle/>
            <a:p>
              <a:pPr defTabSz="1911350">
                <a:lnSpc>
                  <a:spcPct val="90000"/>
                </a:lnSpc>
                <a:spcAft>
                  <a:spcPct val="35000"/>
                </a:spcAft>
                <a:defRPr/>
              </a:pPr>
              <a:r>
                <a:rPr lang="en-US" altLang="zh-CN" sz="4300" dirty="0">
                  <a:solidFill>
                    <a:srgbClr val="FFFFFF"/>
                  </a:solidFill>
                  <a:ea typeface="宋体" pitchFamily="2" charset="-122"/>
                </a:rPr>
                <a:t>TM</a:t>
              </a:r>
              <a:endParaRPr lang="zh-CN" altLang="en-US" sz="4300" dirty="0">
                <a:solidFill>
                  <a:srgbClr val="FFFFFF"/>
                </a:solidFill>
                <a:ea typeface="宋体" pitchFamily="2" charset="-122"/>
              </a:endParaRPr>
            </a:p>
          </p:txBody>
        </p:sp>
      </p:grpSp>
      <p:grpSp>
        <p:nvGrpSpPr>
          <p:cNvPr id="26" name="组合 15"/>
          <p:cNvGrpSpPr/>
          <p:nvPr/>
        </p:nvGrpSpPr>
        <p:grpSpPr>
          <a:xfrm>
            <a:off x="1795698" y="5567420"/>
            <a:ext cx="8243582" cy="707488"/>
            <a:chOff x="0" y="2125991"/>
            <a:chExt cx="8243582" cy="923049"/>
          </a:xfrm>
          <a:solidFill>
            <a:schemeClr val="accent3">
              <a:lumMod val="50000"/>
            </a:schemeClr>
          </a:solidFill>
        </p:grpSpPr>
        <p:sp>
          <p:nvSpPr>
            <p:cNvPr id="27" name="圆角矩形 26"/>
            <p:cNvSpPr/>
            <p:nvPr/>
          </p:nvSpPr>
          <p:spPr>
            <a:xfrm>
              <a:off x="0" y="2125991"/>
              <a:ext cx="8243582" cy="923049"/>
            </a:xfrm>
            <a:prstGeom prst="roundRect">
              <a:avLst>
                <a:gd name="adj" fmla="val 10000"/>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圆角矩形 4"/>
            <p:cNvSpPr/>
            <p:nvPr/>
          </p:nvSpPr>
          <p:spPr>
            <a:xfrm>
              <a:off x="27035" y="2153026"/>
              <a:ext cx="8189512" cy="868979"/>
            </a:xfrm>
            <a:prstGeom prst="rect">
              <a:avLst/>
            </a:prstGeom>
            <a:grpFill/>
          </p:spPr>
          <p:style>
            <a:lnRef idx="0">
              <a:scrgbClr r="0" g="0" b="0"/>
            </a:lnRef>
            <a:fillRef idx="0">
              <a:scrgbClr r="0" g="0" b="0"/>
            </a:fillRef>
            <a:effectRef idx="0">
              <a:scrgbClr r="0" g="0" b="0"/>
            </a:effectRef>
            <a:fontRef idx="minor">
              <a:schemeClr val="lt1"/>
            </a:fontRef>
          </p:style>
          <p:txBody>
            <a:bodyPr lIns="156210" tIns="156210" rIns="156210" bIns="156210" spcCol="1270" anchor="ctr"/>
            <a:lstStyle/>
            <a:p>
              <a:pPr algn="ctr" defTabSz="1822450">
                <a:lnSpc>
                  <a:spcPct val="90000"/>
                </a:lnSpc>
                <a:spcAft>
                  <a:spcPct val="35000"/>
                </a:spcAft>
                <a:defRPr/>
              </a:pPr>
              <a:r>
                <a:rPr lang="en-US" altLang="zh-CN" sz="4100" b="1" dirty="0"/>
                <a:t>Hardware</a:t>
              </a:r>
              <a:endParaRPr lang="zh-CN" altLang="en-US" sz="4100" b="1" dirty="0"/>
            </a:p>
          </p:txBody>
        </p:sp>
      </p:grpSp>
      <p:sp>
        <p:nvSpPr>
          <p:cNvPr id="29" name="下箭头 18"/>
          <p:cNvSpPr>
            <a:spLocks noChangeArrowheads="1"/>
          </p:cNvSpPr>
          <p:nvPr/>
        </p:nvSpPr>
        <p:spPr bwMode="auto">
          <a:xfrm>
            <a:off x="2966327" y="1863725"/>
            <a:ext cx="207962" cy="266700"/>
          </a:xfrm>
          <a:prstGeom prst="downArrow">
            <a:avLst>
              <a:gd name="adj1" fmla="val 50000"/>
              <a:gd name="adj2" fmla="val 50182"/>
            </a:avLst>
          </a:prstGeom>
          <a:solidFill>
            <a:schemeClr val="accent1"/>
          </a:solidFill>
          <a:ln w="25400" algn="ctr">
            <a:solidFill>
              <a:schemeClr val="hlink"/>
            </a:solidFill>
            <a:round/>
            <a:headEnd/>
            <a:tailEnd/>
          </a:ln>
        </p:spPr>
        <p:txBody>
          <a:bodyPr lIns="46800" tIns="64800" rIns="46800" bIns="64800" anchor="ctr"/>
          <a:lstStyle/>
          <a:p>
            <a:pPr defTabSz="728663">
              <a:tabLst>
                <a:tab pos="4286250" algn="l"/>
              </a:tabLst>
            </a:pPr>
            <a:endParaRPr lang="zh-CN" altLang="en-US" b="0"/>
          </a:p>
        </p:txBody>
      </p:sp>
      <p:sp>
        <p:nvSpPr>
          <p:cNvPr id="30" name="下箭头 19"/>
          <p:cNvSpPr>
            <a:spLocks noChangeArrowheads="1"/>
          </p:cNvSpPr>
          <p:nvPr/>
        </p:nvSpPr>
        <p:spPr bwMode="auto">
          <a:xfrm>
            <a:off x="5606339" y="1854200"/>
            <a:ext cx="209550" cy="265113"/>
          </a:xfrm>
          <a:prstGeom prst="downArrow">
            <a:avLst>
              <a:gd name="adj1" fmla="val 50000"/>
              <a:gd name="adj2" fmla="val 49505"/>
            </a:avLst>
          </a:prstGeom>
          <a:solidFill>
            <a:schemeClr val="accent1"/>
          </a:solidFill>
          <a:ln w="25400" algn="ctr">
            <a:solidFill>
              <a:schemeClr val="hlink"/>
            </a:solidFill>
            <a:round/>
            <a:headEnd/>
            <a:tailEnd/>
          </a:ln>
        </p:spPr>
        <p:txBody>
          <a:bodyPr lIns="46800" tIns="64800" rIns="46800" bIns="64800" anchor="ctr"/>
          <a:lstStyle/>
          <a:p>
            <a:pPr defTabSz="728663">
              <a:tabLst>
                <a:tab pos="4286250" algn="l"/>
              </a:tabLst>
            </a:pPr>
            <a:endParaRPr lang="zh-CN" altLang="en-US" b="0"/>
          </a:p>
        </p:txBody>
      </p:sp>
      <p:sp>
        <p:nvSpPr>
          <p:cNvPr id="31" name="下箭头 20"/>
          <p:cNvSpPr>
            <a:spLocks noChangeArrowheads="1"/>
          </p:cNvSpPr>
          <p:nvPr/>
        </p:nvSpPr>
        <p:spPr bwMode="auto">
          <a:xfrm>
            <a:off x="5909552" y="5292725"/>
            <a:ext cx="207962" cy="266700"/>
          </a:xfrm>
          <a:prstGeom prst="downArrow">
            <a:avLst>
              <a:gd name="adj1" fmla="val 50000"/>
              <a:gd name="adj2" fmla="val 50182"/>
            </a:avLst>
          </a:prstGeom>
          <a:solidFill>
            <a:schemeClr val="accent1"/>
          </a:solidFill>
          <a:ln w="25400" algn="ctr">
            <a:solidFill>
              <a:schemeClr val="hlink"/>
            </a:solidFill>
            <a:round/>
            <a:headEnd/>
            <a:tailEnd/>
          </a:ln>
        </p:spPr>
        <p:txBody>
          <a:bodyPr lIns="46800" tIns="64800" rIns="46800" bIns="64800" anchor="ctr"/>
          <a:lstStyle/>
          <a:p>
            <a:pPr defTabSz="728663">
              <a:tabLst>
                <a:tab pos="4286250" algn="l"/>
              </a:tabLst>
            </a:pPr>
            <a:endParaRPr lang="zh-CN" altLang="en-US" b="0"/>
          </a:p>
        </p:txBody>
      </p:sp>
      <p:cxnSp>
        <p:nvCxnSpPr>
          <p:cNvPr id="32" name="直接连接符 22"/>
          <p:cNvCxnSpPr>
            <a:cxnSpLocks noChangeShapeType="1"/>
          </p:cNvCxnSpPr>
          <p:nvPr/>
        </p:nvCxnSpPr>
        <p:spPr bwMode="auto">
          <a:xfrm flipV="1">
            <a:off x="1785227" y="2106613"/>
            <a:ext cx="5659437" cy="23812"/>
          </a:xfrm>
          <a:prstGeom prst="line">
            <a:avLst/>
          </a:prstGeom>
          <a:noFill/>
          <a:ln w="25400" algn="ctr">
            <a:solidFill>
              <a:schemeClr val="hlink"/>
            </a:solidFill>
            <a:round/>
            <a:headEnd/>
            <a:tailEnd/>
          </a:ln>
          <a:extLst>
            <a:ext uri="{909E8E84-426E-40DD-AFC4-6F175D3DCCD1}">
              <a14:hiddenFill xmlns:a14="http://schemas.microsoft.com/office/drawing/2010/main">
                <a:noFill/>
              </a14:hiddenFill>
            </a:ext>
          </a:extLst>
        </p:spPr>
      </p:cxnSp>
      <p:cxnSp>
        <p:nvCxnSpPr>
          <p:cNvPr id="33" name="直接连接符 27"/>
          <p:cNvCxnSpPr>
            <a:cxnSpLocks noChangeShapeType="1"/>
          </p:cNvCxnSpPr>
          <p:nvPr/>
        </p:nvCxnSpPr>
        <p:spPr bwMode="auto">
          <a:xfrm rot="5400000">
            <a:off x="193757" y="3698082"/>
            <a:ext cx="3160713" cy="0"/>
          </a:xfrm>
          <a:prstGeom prst="line">
            <a:avLst/>
          </a:prstGeom>
          <a:noFill/>
          <a:ln w="25400" algn="ctr">
            <a:solidFill>
              <a:schemeClr val="hlink"/>
            </a:solidFill>
            <a:round/>
            <a:headEnd/>
            <a:tailEnd/>
          </a:ln>
          <a:extLst>
            <a:ext uri="{909E8E84-426E-40DD-AFC4-6F175D3DCCD1}">
              <a14:hiddenFill xmlns:a14="http://schemas.microsoft.com/office/drawing/2010/main">
                <a:noFill/>
              </a14:hiddenFill>
            </a:ext>
          </a:extLst>
        </p:spPr>
      </p:cxnSp>
      <p:cxnSp>
        <p:nvCxnSpPr>
          <p:cNvPr id="34" name="直接连接符 29"/>
          <p:cNvCxnSpPr>
            <a:cxnSpLocks noChangeShapeType="1"/>
          </p:cNvCxnSpPr>
          <p:nvPr/>
        </p:nvCxnSpPr>
        <p:spPr bwMode="auto">
          <a:xfrm flipV="1">
            <a:off x="1774114" y="5278438"/>
            <a:ext cx="8321675" cy="11112"/>
          </a:xfrm>
          <a:prstGeom prst="line">
            <a:avLst/>
          </a:prstGeom>
          <a:noFill/>
          <a:ln w="25400" algn="ctr">
            <a:solidFill>
              <a:schemeClr val="hlink"/>
            </a:solidFill>
            <a:round/>
            <a:headEnd/>
            <a:tailEnd/>
          </a:ln>
          <a:extLst>
            <a:ext uri="{909E8E84-426E-40DD-AFC4-6F175D3DCCD1}">
              <a14:hiddenFill xmlns:a14="http://schemas.microsoft.com/office/drawing/2010/main">
                <a:noFill/>
              </a14:hiddenFill>
            </a:ext>
          </a:extLst>
        </p:spPr>
      </p:cxnSp>
      <p:cxnSp>
        <p:nvCxnSpPr>
          <p:cNvPr id="35" name="直接连接符 31"/>
          <p:cNvCxnSpPr>
            <a:cxnSpLocks noChangeShapeType="1"/>
          </p:cNvCxnSpPr>
          <p:nvPr/>
        </p:nvCxnSpPr>
        <p:spPr bwMode="auto">
          <a:xfrm rot="16200000" flipV="1">
            <a:off x="7995527" y="3176587"/>
            <a:ext cx="4154488" cy="23813"/>
          </a:xfrm>
          <a:prstGeom prst="line">
            <a:avLst/>
          </a:prstGeom>
          <a:noFill/>
          <a:ln w="25400" algn="ctr">
            <a:solidFill>
              <a:schemeClr val="hlink"/>
            </a:solidFill>
            <a:round/>
            <a:headEnd/>
            <a:tailEnd/>
          </a:ln>
          <a:extLst>
            <a:ext uri="{909E8E84-426E-40DD-AFC4-6F175D3DCCD1}">
              <a14:hiddenFill xmlns:a14="http://schemas.microsoft.com/office/drawing/2010/main">
                <a:noFill/>
              </a14:hiddenFill>
            </a:ext>
          </a:extLst>
        </p:spPr>
      </p:cxnSp>
      <p:cxnSp>
        <p:nvCxnSpPr>
          <p:cNvPr id="36" name="直接连接符 36"/>
          <p:cNvCxnSpPr>
            <a:cxnSpLocks noChangeShapeType="1"/>
          </p:cNvCxnSpPr>
          <p:nvPr/>
        </p:nvCxnSpPr>
        <p:spPr bwMode="auto">
          <a:xfrm rot="10800000" flipV="1">
            <a:off x="7457364" y="1111250"/>
            <a:ext cx="2592388" cy="23813"/>
          </a:xfrm>
          <a:prstGeom prst="line">
            <a:avLst/>
          </a:prstGeom>
          <a:noFill/>
          <a:ln w="25400" algn="ctr">
            <a:solidFill>
              <a:schemeClr val="hlink"/>
            </a:solidFill>
            <a:round/>
            <a:headEnd/>
            <a:tailEnd/>
          </a:ln>
          <a:extLst>
            <a:ext uri="{909E8E84-426E-40DD-AFC4-6F175D3DCCD1}">
              <a14:hiddenFill xmlns:a14="http://schemas.microsoft.com/office/drawing/2010/main">
                <a:noFill/>
              </a14:hiddenFill>
            </a:ext>
          </a:extLst>
        </p:spPr>
      </p:cxnSp>
      <p:cxnSp>
        <p:nvCxnSpPr>
          <p:cNvPr id="37" name="直接连接符 38"/>
          <p:cNvCxnSpPr>
            <a:cxnSpLocks noChangeShapeType="1"/>
          </p:cNvCxnSpPr>
          <p:nvPr/>
        </p:nvCxnSpPr>
        <p:spPr bwMode="auto">
          <a:xfrm rot="5400000">
            <a:off x="6952539" y="1614488"/>
            <a:ext cx="984250" cy="0"/>
          </a:xfrm>
          <a:prstGeom prst="line">
            <a:avLst/>
          </a:prstGeom>
          <a:noFill/>
          <a:ln w="25400" algn="ctr">
            <a:solidFill>
              <a:schemeClr val="hlink"/>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7986478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431087" y="286057"/>
            <a:ext cx="4650364" cy="461665"/>
          </a:xfrm>
          <a:prstGeom prst="rect">
            <a:avLst/>
          </a:prstGeom>
        </p:spPr>
        <p:txBody>
          <a:bodyPr wrap="square">
            <a:spAutoFit/>
          </a:bodyPr>
          <a:lstStyle/>
          <a:p>
            <a:r>
              <a:rPr lang="en-US" altLang="zh-CN" sz="2400" dirty="0">
                <a:latin typeface="微软雅黑" pitchFamily="34" charset="-122"/>
                <a:ea typeface="微软雅黑" pitchFamily="34" charset="-122"/>
              </a:rPr>
              <a:t>Prolin-2.4 Flash Partition</a:t>
            </a:r>
            <a:endParaRPr sz="2400" dirty="0" smtClean="0">
              <a:latin typeface="微软雅黑" pitchFamily="34" charset="-122"/>
              <a:ea typeface="微软雅黑" pitchFamily="34" charset="-122"/>
            </a:endParaRPr>
          </a:p>
        </p:txBody>
      </p:sp>
      <p:sp>
        <p:nvSpPr>
          <p:cNvPr id="89" name="任意多边形 88"/>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90" name="矩形 89"/>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graphicFrame>
        <p:nvGraphicFramePr>
          <p:cNvPr id="38" name="内容占位符 4"/>
          <p:cNvGraphicFramePr>
            <a:graphicFrameLocks noGrp="1"/>
          </p:cNvGraphicFramePr>
          <p:nvPr>
            <p:ph idx="1"/>
            <p:extLst>
              <p:ext uri="{D42A27DB-BD31-4B8C-83A1-F6EECF244321}">
                <p14:modId xmlns:p14="http://schemas.microsoft.com/office/powerpoint/2010/main" val="3134017939"/>
              </p:ext>
            </p:extLst>
          </p:nvPr>
        </p:nvGraphicFramePr>
        <p:xfrm>
          <a:off x="1442042" y="1316877"/>
          <a:ext cx="8720862" cy="3046119"/>
        </p:xfrm>
        <a:graphic>
          <a:graphicData uri="http://schemas.openxmlformats.org/drawingml/2006/table">
            <a:tbl>
              <a:tblPr firstRow="1" bandRow="1">
                <a:tableStyleId>{17292A2E-F333-43FB-9621-5CBBE7FDCDCB}</a:tableStyleId>
              </a:tblPr>
              <a:tblGrid>
                <a:gridCol w="1487943"/>
                <a:gridCol w="1862064"/>
                <a:gridCol w="1324736"/>
                <a:gridCol w="2088373"/>
                <a:gridCol w="1957746"/>
              </a:tblGrid>
              <a:tr h="432748">
                <a:tc>
                  <a:txBody>
                    <a:bodyPr/>
                    <a:lstStyle/>
                    <a:p>
                      <a:r>
                        <a:rPr lang="en-US" altLang="zh-CN" sz="2000" b="0" dirty="0" smtClean="0">
                          <a:latin typeface="Times New Roman" pitchFamily="18" charset="0"/>
                          <a:cs typeface="Times New Roman" pitchFamily="18" charset="0"/>
                        </a:rPr>
                        <a:t>Partition</a:t>
                      </a:r>
                      <a:endParaRPr lang="zh-CN" altLang="en-US" sz="2000" b="0" dirty="0">
                        <a:latin typeface="Times New Roman" pitchFamily="18" charset="0"/>
                        <a:cs typeface="Times New Roman" pitchFamily="18" charset="0"/>
                      </a:endParaRPr>
                    </a:p>
                  </a:txBody>
                  <a:tcPr marT="45725" marB="45725"/>
                </a:tc>
                <a:tc>
                  <a:txBody>
                    <a:bodyPr/>
                    <a:lstStyle/>
                    <a:p>
                      <a:r>
                        <a:rPr lang="en-US" altLang="zh-CN" sz="2000" b="0" dirty="0" smtClean="0">
                          <a:latin typeface="Times New Roman" pitchFamily="18" charset="0"/>
                          <a:cs typeface="Times New Roman" pitchFamily="18" charset="0"/>
                        </a:rPr>
                        <a:t>Type</a:t>
                      </a:r>
                      <a:endParaRPr lang="zh-CN" altLang="en-US" sz="2000" b="0" dirty="0">
                        <a:latin typeface="Times New Roman" pitchFamily="18" charset="0"/>
                        <a:cs typeface="Times New Roman" pitchFamily="18" charset="0"/>
                      </a:endParaRPr>
                    </a:p>
                  </a:txBody>
                  <a:tcPr marT="45725" marB="45725"/>
                </a:tc>
                <a:tc>
                  <a:txBody>
                    <a:bodyPr/>
                    <a:lstStyle/>
                    <a:p>
                      <a:r>
                        <a:rPr lang="en-US" altLang="zh-CN" sz="2000" b="0" dirty="0" smtClean="0">
                          <a:latin typeface="Times New Roman" pitchFamily="18" charset="0"/>
                          <a:cs typeface="Times New Roman" pitchFamily="18" charset="0"/>
                        </a:rPr>
                        <a:t>Size</a:t>
                      </a:r>
                      <a:endParaRPr lang="zh-CN" altLang="en-US" sz="2000" b="0" dirty="0">
                        <a:latin typeface="Times New Roman" pitchFamily="18" charset="0"/>
                        <a:cs typeface="Times New Roman" pitchFamily="18" charset="0"/>
                      </a:endParaRPr>
                    </a:p>
                  </a:txBody>
                  <a:tcPr marT="45725" marB="45725"/>
                </a:tc>
                <a:tc>
                  <a:txBody>
                    <a:bodyPr/>
                    <a:lstStyle/>
                    <a:p>
                      <a:r>
                        <a:rPr lang="en-US" altLang="zh-CN" sz="2000" b="0" dirty="0" smtClean="0">
                          <a:latin typeface="Times New Roman" pitchFamily="18" charset="0"/>
                          <a:cs typeface="Times New Roman" pitchFamily="18" charset="0"/>
                        </a:rPr>
                        <a:t>Mount point</a:t>
                      </a:r>
                      <a:endParaRPr lang="zh-CN" altLang="en-US" sz="2000" b="0" dirty="0">
                        <a:latin typeface="Times New Roman" pitchFamily="18" charset="0"/>
                        <a:cs typeface="Times New Roman" pitchFamily="18" charset="0"/>
                      </a:endParaRPr>
                    </a:p>
                  </a:txBody>
                  <a:tcPr marT="45725" marB="45725"/>
                </a:tc>
                <a:tc>
                  <a:txBody>
                    <a:bodyPr/>
                    <a:lstStyle/>
                    <a:p>
                      <a:r>
                        <a:rPr lang="en-US" altLang="zh-CN" sz="2000" b="0" dirty="0" smtClean="0">
                          <a:latin typeface="Times New Roman" pitchFamily="18" charset="0"/>
                          <a:cs typeface="Times New Roman" pitchFamily="18" charset="0"/>
                        </a:rPr>
                        <a:t>Image</a:t>
                      </a:r>
                      <a:endParaRPr lang="zh-CN" altLang="en-US" sz="2000" b="0" dirty="0">
                        <a:latin typeface="Times New Roman" pitchFamily="18" charset="0"/>
                        <a:cs typeface="Times New Roman" pitchFamily="18" charset="0"/>
                      </a:endParaRPr>
                    </a:p>
                  </a:txBody>
                  <a:tcPr marT="45725" marB="45725"/>
                </a:tc>
              </a:tr>
              <a:tr h="405045">
                <a:tc>
                  <a:txBody>
                    <a:bodyPr/>
                    <a:lstStyle/>
                    <a:p>
                      <a:r>
                        <a:rPr lang="en-US" altLang="zh-CN" sz="1600" dirty="0" smtClean="0">
                          <a:latin typeface="Arial" pitchFamily="34" charset="0"/>
                          <a:cs typeface="Arial" pitchFamily="34" charset="0"/>
                        </a:rPr>
                        <a:t>Kernel</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RAW</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4 MB</a:t>
                      </a:r>
                      <a:endParaRPr lang="zh-CN" altLang="en-US" sz="1600" b="0" dirty="0">
                        <a:solidFill>
                          <a:schemeClr val="tx1"/>
                        </a:solidFill>
                        <a:latin typeface="Arial" pitchFamily="34" charset="0"/>
                        <a:cs typeface="Arial" pitchFamily="34" charset="0"/>
                      </a:endParaRPr>
                    </a:p>
                  </a:txBody>
                  <a:tcPr marT="45725" marB="45725"/>
                </a:tc>
                <a:tc>
                  <a:txBody>
                    <a:bodyPr/>
                    <a:lstStyle/>
                    <a:p>
                      <a:endParaRPr lang="zh-CN" altLang="en-US" sz="1600" b="0" dirty="0">
                        <a:solidFill>
                          <a:schemeClr val="tx1"/>
                        </a:solidFill>
                        <a:latin typeface="Arial" pitchFamily="34" charset="0"/>
                        <a:cs typeface="Arial" pitchFamily="34" charset="0"/>
                      </a:endParaRPr>
                    </a:p>
                  </a:txBody>
                  <a:tcPr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Arial" pitchFamily="34" charset="0"/>
                          <a:cs typeface="Arial" pitchFamily="34" charset="0"/>
                        </a:rPr>
                        <a:t>kernel-2.4.img</a:t>
                      </a:r>
                      <a:endParaRPr lang="zh-CN" altLang="en-US" sz="1600" b="0" dirty="0" smtClean="0">
                        <a:solidFill>
                          <a:schemeClr val="tx1"/>
                        </a:solidFill>
                        <a:latin typeface="Arial" pitchFamily="34" charset="0"/>
                        <a:cs typeface="Arial" pitchFamily="34" charset="0"/>
                      </a:endParaRPr>
                    </a:p>
                  </a:txBody>
                  <a:tcPr marT="45725" marB="45725"/>
                </a:tc>
              </a:tr>
              <a:tr h="699118">
                <a:tc>
                  <a:txBody>
                    <a:bodyPr/>
                    <a:lstStyle/>
                    <a:p>
                      <a:r>
                        <a:rPr lang="en-US" altLang="zh-CN" sz="1600" dirty="0" err="1" smtClean="0">
                          <a:latin typeface="Arial" pitchFamily="34" charset="0"/>
                          <a:cs typeface="Arial" pitchFamily="34" charset="0"/>
                        </a:rPr>
                        <a:t>Rootfs</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RAW (flash)</a:t>
                      </a:r>
                    </a:p>
                    <a:p>
                      <a:r>
                        <a:rPr lang="en-US" altLang="zh-CN" sz="1600" dirty="0" err="1" smtClean="0">
                          <a:latin typeface="Arial" pitchFamily="34" charset="0"/>
                          <a:cs typeface="Arial" pitchFamily="34" charset="0"/>
                        </a:rPr>
                        <a:t>tmpfs</a:t>
                      </a:r>
                      <a:r>
                        <a:rPr lang="en-US" altLang="zh-CN" sz="1600" dirty="0" smtClean="0">
                          <a:latin typeface="Arial" pitchFamily="34" charset="0"/>
                          <a:cs typeface="Arial" pitchFamily="34" charset="0"/>
                        </a:rPr>
                        <a:t> (runtime)</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6 MB</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kern="1200" dirty="0" smtClean="0">
                          <a:latin typeface="Arial" pitchFamily="34" charset="0"/>
                          <a:cs typeface="Arial" pitchFamily="34" charset="0"/>
                        </a:rPr>
                        <a:t>ramdisk-2.4.img</a:t>
                      </a:r>
                      <a:endParaRPr lang="zh-CN" altLang="en-US" sz="1600" b="0" dirty="0">
                        <a:solidFill>
                          <a:schemeClr val="tx1"/>
                        </a:solidFill>
                        <a:latin typeface="Arial" pitchFamily="34" charset="0"/>
                        <a:cs typeface="Arial" pitchFamily="34" charset="0"/>
                      </a:endParaRPr>
                    </a:p>
                  </a:txBody>
                  <a:tcPr marT="45725" marB="45725"/>
                </a:tc>
              </a:tr>
              <a:tr h="699118">
                <a:tc>
                  <a:txBody>
                    <a:bodyPr/>
                    <a:lstStyle/>
                    <a:p>
                      <a:r>
                        <a:rPr lang="en-US" altLang="zh-CN" sz="1600" dirty="0" err="1" smtClean="0">
                          <a:latin typeface="Arial" pitchFamily="34" charset="0"/>
                          <a:cs typeface="Arial" pitchFamily="34" charset="0"/>
                        </a:rPr>
                        <a:t>Basefs</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RAW (flash)</a:t>
                      </a:r>
                    </a:p>
                    <a:p>
                      <a:r>
                        <a:rPr lang="en-US" altLang="zh-CN" sz="1600" dirty="0" err="1" smtClean="0">
                          <a:latin typeface="Arial" pitchFamily="34" charset="0"/>
                          <a:cs typeface="Arial" pitchFamily="34" charset="0"/>
                        </a:rPr>
                        <a:t>tmpfs</a:t>
                      </a:r>
                      <a:r>
                        <a:rPr lang="en-US" altLang="zh-CN" sz="1600" dirty="0" smtClean="0">
                          <a:latin typeface="Arial" pitchFamily="34" charset="0"/>
                          <a:cs typeface="Arial" pitchFamily="34" charset="0"/>
                        </a:rPr>
                        <a:t> (runtime)</a:t>
                      </a:r>
                      <a:endParaRPr lang="zh-CN" altLang="en-US" sz="1600" b="0" dirty="0" smtClean="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6 MB</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/base</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base-2.4.img</a:t>
                      </a:r>
                      <a:endParaRPr lang="zh-CN" altLang="en-US" sz="1600" b="0" dirty="0">
                        <a:solidFill>
                          <a:schemeClr val="tx1"/>
                        </a:solidFill>
                        <a:latin typeface="Arial" pitchFamily="34" charset="0"/>
                        <a:cs typeface="Arial" pitchFamily="34" charset="0"/>
                      </a:endParaRPr>
                    </a:p>
                  </a:txBody>
                  <a:tcPr marT="45725" marB="45725"/>
                </a:tc>
              </a:tr>
              <a:tr h="405045">
                <a:tc>
                  <a:txBody>
                    <a:bodyPr/>
                    <a:lstStyle/>
                    <a:p>
                      <a:r>
                        <a:rPr lang="en-US" altLang="zh-CN" sz="1600" dirty="0" smtClean="0">
                          <a:latin typeface="Arial" pitchFamily="34" charset="0"/>
                          <a:cs typeface="Arial" pitchFamily="34" charset="0"/>
                        </a:rPr>
                        <a:t>Data</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UBI</a:t>
                      </a:r>
                      <a:r>
                        <a:rPr lang="en-US" altLang="zh-CN" sz="1600" baseline="0" dirty="0" smtClean="0">
                          <a:latin typeface="Arial" pitchFamily="34" charset="0"/>
                          <a:cs typeface="Arial" pitchFamily="34" charset="0"/>
                        </a:rPr>
                        <a:t> </a:t>
                      </a:r>
                      <a:r>
                        <a:rPr lang="en-US" altLang="zh-CN" sz="1600" baseline="0" dirty="0" err="1" smtClean="0">
                          <a:latin typeface="Arial" pitchFamily="34" charset="0"/>
                          <a:cs typeface="Arial" pitchFamily="34" charset="0"/>
                        </a:rPr>
                        <a:t>fs</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110 MB</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/data</a:t>
                      </a:r>
                      <a:endParaRPr lang="zh-CN" altLang="en-US" sz="1600" b="0" dirty="0">
                        <a:solidFill>
                          <a:schemeClr val="tx1"/>
                        </a:solidFill>
                        <a:latin typeface="Arial" pitchFamily="34" charset="0"/>
                        <a:cs typeface="Arial" pitchFamily="34" charset="0"/>
                      </a:endParaRPr>
                    </a:p>
                  </a:txBody>
                  <a:tcPr marT="45725" marB="45725"/>
                </a:tc>
                <a:tc>
                  <a:txBody>
                    <a:bodyPr/>
                    <a:lstStyle/>
                    <a:p>
                      <a:endParaRPr lang="zh-CN" altLang="en-US" sz="1600" b="0" dirty="0">
                        <a:solidFill>
                          <a:schemeClr val="tx1"/>
                        </a:solidFill>
                        <a:latin typeface="Arial" pitchFamily="34" charset="0"/>
                        <a:cs typeface="Arial" pitchFamily="34" charset="0"/>
                      </a:endParaRPr>
                    </a:p>
                  </a:txBody>
                  <a:tcPr marT="45725" marB="45725"/>
                </a:tc>
              </a:tr>
              <a:tr h="405045">
                <a:tc>
                  <a:txBody>
                    <a:bodyPr/>
                    <a:lstStyle/>
                    <a:p>
                      <a:r>
                        <a:rPr lang="en-US" altLang="zh-CN" sz="1600" dirty="0" smtClean="0">
                          <a:latin typeface="Arial" pitchFamily="34" charset="0"/>
                          <a:cs typeface="Arial" pitchFamily="34" charset="0"/>
                        </a:rPr>
                        <a:t>Removable</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Customized</a:t>
                      </a:r>
                      <a:endParaRPr lang="zh-CN" altLang="en-US" sz="1600" b="0" dirty="0">
                        <a:solidFill>
                          <a:schemeClr val="tx1"/>
                        </a:solidFill>
                        <a:latin typeface="Arial" pitchFamily="34" charset="0"/>
                        <a:cs typeface="Arial" pitchFamily="34" charset="0"/>
                      </a:endParaRPr>
                    </a:p>
                  </a:txBody>
                  <a:tcPr marT="45725" marB="45725"/>
                </a:tc>
                <a:tc>
                  <a:txBody>
                    <a:bodyPr/>
                    <a:lstStyle/>
                    <a:p>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a:t>
                      </a:r>
                      <a:r>
                        <a:rPr lang="en-US" altLang="zh-CN" sz="1600" dirty="0" err="1" smtClean="0">
                          <a:latin typeface="Arial" pitchFamily="34" charset="0"/>
                          <a:cs typeface="Arial" pitchFamily="34" charset="0"/>
                        </a:rPr>
                        <a:t>mnt</a:t>
                      </a:r>
                      <a:r>
                        <a:rPr lang="en-US" altLang="zh-CN" sz="1600" dirty="0" smtClean="0">
                          <a:latin typeface="Arial" pitchFamily="34" charset="0"/>
                          <a:cs typeface="Arial" pitchFamily="34" charset="0"/>
                        </a:rPr>
                        <a:t>/</a:t>
                      </a:r>
                      <a:r>
                        <a:rPr lang="en-US" altLang="zh-CN" sz="1600" dirty="0" err="1" smtClean="0">
                          <a:latin typeface="Arial" pitchFamily="34" charset="0"/>
                          <a:cs typeface="Arial" pitchFamily="34" charset="0"/>
                        </a:rPr>
                        <a:t>usb_storage</a:t>
                      </a:r>
                      <a:endParaRPr lang="zh-CN" altLang="en-US" sz="1600" b="0" dirty="0">
                        <a:solidFill>
                          <a:schemeClr val="tx1"/>
                        </a:solidFill>
                        <a:latin typeface="Arial" pitchFamily="34" charset="0"/>
                        <a:cs typeface="Arial" pitchFamily="34" charset="0"/>
                      </a:endParaRPr>
                    </a:p>
                  </a:txBody>
                  <a:tcPr marT="45725" marB="45725"/>
                </a:tc>
                <a:tc>
                  <a:txBody>
                    <a:bodyPr/>
                    <a:lstStyle/>
                    <a:p>
                      <a:endParaRPr lang="zh-CN" altLang="en-US" sz="1600" b="0" dirty="0">
                        <a:solidFill>
                          <a:schemeClr val="tx1"/>
                        </a:solidFill>
                        <a:latin typeface="Arial" pitchFamily="34" charset="0"/>
                        <a:cs typeface="Arial" pitchFamily="34" charset="0"/>
                      </a:endParaRPr>
                    </a:p>
                  </a:txBody>
                  <a:tcPr marT="45725" marB="45725"/>
                </a:tc>
              </a:tr>
            </a:tbl>
          </a:graphicData>
        </a:graphic>
      </p:graphicFrame>
      <p:sp>
        <p:nvSpPr>
          <p:cNvPr id="39" name="矩形 6"/>
          <p:cNvSpPr>
            <a:spLocks noChangeArrowheads="1"/>
          </p:cNvSpPr>
          <p:nvPr/>
        </p:nvSpPr>
        <p:spPr bwMode="auto">
          <a:xfrm>
            <a:off x="1442042" y="4874577"/>
            <a:ext cx="854945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dirty="0">
                <a:latin typeface="Arial" pitchFamily="34" charset="0"/>
                <a:ea typeface="Arial Unicode MS" pitchFamily="34" charset="-122"/>
                <a:cs typeface="Arial" pitchFamily="34" charset="0"/>
              </a:rPr>
              <a:t>* The data partition can use up to 110MB</a:t>
            </a:r>
          </a:p>
          <a:p>
            <a:r>
              <a:rPr lang="en-US" altLang="zh-CN" sz="1600" dirty="0">
                <a:latin typeface="Arial" pitchFamily="34" charset="0"/>
                <a:ea typeface="Arial Unicode MS" pitchFamily="34" charset="-122"/>
                <a:cs typeface="Arial" pitchFamily="34" charset="0"/>
              </a:rPr>
              <a:t>* Data partition is used to store applications, application libraries, resources, application data, etc.</a:t>
            </a:r>
          </a:p>
          <a:p>
            <a:r>
              <a:rPr lang="en-US" altLang="zh-CN" sz="1600" dirty="0">
                <a:latin typeface="Arial" pitchFamily="34" charset="0"/>
                <a:ea typeface="Arial Unicode MS" pitchFamily="34" charset="-122"/>
                <a:cs typeface="Arial" pitchFamily="34" charset="0"/>
              </a:rPr>
              <a:t>* Removable media (USB/Flash disk/TF Card) is used to save application logs, update images, application backups, etc.</a:t>
            </a:r>
          </a:p>
        </p:txBody>
      </p:sp>
    </p:spTree>
    <p:extLst>
      <p:ext uri="{BB962C8B-B14F-4D97-AF65-F5344CB8AC3E}">
        <p14:creationId xmlns:p14="http://schemas.microsoft.com/office/powerpoint/2010/main" val="181468663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431086" y="286057"/>
            <a:ext cx="6270159" cy="461665"/>
          </a:xfrm>
          <a:prstGeom prst="rect">
            <a:avLst/>
          </a:prstGeom>
        </p:spPr>
        <p:txBody>
          <a:bodyPr wrap="square">
            <a:spAutoFit/>
          </a:bodyPr>
          <a:lstStyle/>
          <a:p>
            <a:r>
              <a:rPr lang="en-US" altLang="zh-CN" sz="2400" dirty="0" smtClean="0">
                <a:latin typeface="微软雅黑" pitchFamily="34" charset="-122"/>
                <a:ea typeface="微软雅黑" pitchFamily="34" charset="-122"/>
              </a:rPr>
              <a:t>Prolin-phoenix-2.5 </a:t>
            </a:r>
            <a:r>
              <a:rPr lang="en-US" altLang="zh-CN" sz="2400" dirty="0">
                <a:latin typeface="微软雅黑" pitchFamily="34" charset="-122"/>
                <a:ea typeface="微软雅黑" pitchFamily="34" charset="-122"/>
              </a:rPr>
              <a:t>Flash Partition</a:t>
            </a:r>
            <a:endParaRPr sz="2400" dirty="0" smtClean="0">
              <a:latin typeface="微软雅黑" pitchFamily="34" charset="-122"/>
              <a:ea typeface="微软雅黑" pitchFamily="34" charset="-122"/>
            </a:endParaRPr>
          </a:p>
        </p:txBody>
      </p:sp>
      <p:sp>
        <p:nvSpPr>
          <p:cNvPr id="89" name="任意多边形 88"/>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90" name="矩形 89"/>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graphicFrame>
        <p:nvGraphicFramePr>
          <p:cNvPr id="38" name="内容占位符 4"/>
          <p:cNvGraphicFramePr>
            <a:graphicFrameLocks noGrp="1"/>
          </p:cNvGraphicFramePr>
          <p:nvPr>
            <p:ph idx="1"/>
            <p:extLst>
              <p:ext uri="{D42A27DB-BD31-4B8C-83A1-F6EECF244321}">
                <p14:modId xmlns:p14="http://schemas.microsoft.com/office/powerpoint/2010/main" val="2683140285"/>
              </p:ext>
            </p:extLst>
          </p:nvPr>
        </p:nvGraphicFramePr>
        <p:xfrm>
          <a:off x="1442042" y="1316877"/>
          <a:ext cx="8720862" cy="3046119"/>
        </p:xfrm>
        <a:graphic>
          <a:graphicData uri="http://schemas.openxmlformats.org/drawingml/2006/table">
            <a:tbl>
              <a:tblPr firstRow="1" bandRow="1">
                <a:tableStyleId>{17292A2E-F333-43FB-9621-5CBBE7FDCDCB}</a:tableStyleId>
              </a:tblPr>
              <a:tblGrid>
                <a:gridCol w="1487943"/>
                <a:gridCol w="1862064"/>
                <a:gridCol w="1324736"/>
                <a:gridCol w="2088373"/>
                <a:gridCol w="1957746"/>
              </a:tblGrid>
              <a:tr h="432748">
                <a:tc>
                  <a:txBody>
                    <a:bodyPr/>
                    <a:lstStyle/>
                    <a:p>
                      <a:r>
                        <a:rPr lang="en-US" altLang="zh-CN" sz="2000" b="0" dirty="0" smtClean="0">
                          <a:latin typeface="Times New Roman" pitchFamily="18" charset="0"/>
                          <a:cs typeface="Times New Roman" pitchFamily="18" charset="0"/>
                        </a:rPr>
                        <a:t>Partition</a:t>
                      </a:r>
                      <a:endParaRPr lang="zh-CN" altLang="en-US" sz="2000" b="0" dirty="0">
                        <a:latin typeface="Times New Roman" pitchFamily="18" charset="0"/>
                        <a:cs typeface="Times New Roman" pitchFamily="18" charset="0"/>
                      </a:endParaRPr>
                    </a:p>
                  </a:txBody>
                  <a:tcPr marT="45725" marB="45725"/>
                </a:tc>
                <a:tc>
                  <a:txBody>
                    <a:bodyPr/>
                    <a:lstStyle/>
                    <a:p>
                      <a:r>
                        <a:rPr lang="en-US" altLang="zh-CN" sz="2000" b="0" dirty="0" smtClean="0">
                          <a:latin typeface="Times New Roman" pitchFamily="18" charset="0"/>
                          <a:cs typeface="Times New Roman" pitchFamily="18" charset="0"/>
                        </a:rPr>
                        <a:t>Type</a:t>
                      </a:r>
                      <a:endParaRPr lang="zh-CN" altLang="en-US" sz="2000" b="0" dirty="0">
                        <a:latin typeface="Times New Roman" pitchFamily="18" charset="0"/>
                        <a:cs typeface="Times New Roman" pitchFamily="18" charset="0"/>
                      </a:endParaRPr>
                    </a:p>
                  </a:txBody>
                  <a:tcPr marT="45725" marB="45725"/>
                </a:tc>
                <a:tc>
                  <a:txBody>
                    <a:bodyPr/>
                    <a:lstStyle/>
                    <a:p>
                      <a:r>
                        <a:rPr lang="en-US" altLang="zh-CN" sz="2000" b="0" dirty="0" smtClean="0">
                          <a:latin typeface="Times New Roman" pitchFamily="18" charset="0"/>
                          <a:cs typeface="Times New Roman" pitchFamily="18" charset="0"/>
                        </a:rPr>
                        <a:t>Size</a:t>
                      </a:r>
                      <a:endParaRPr lang="zh-CN" altLang="en-US" sz="2000" b="0" dirty="0">
                        <a:latin typeface="Times New Roman" pitchFamily="18" charset="0"/>
                        <a:cs typeface="Times New Roman" pitchFamily="18" charset="0"/>
                      </a:endParaRPr>
                    </a:p>
                  </a:txBody>
                  <a:tcPr marT="45725" marB="45725"/>
                </a:tc>
                <a:tc>
                  <a:txBody>
                    <a:bodyPr/>
                    <a:lstStyle/>
                    <a:p>
                      <a:r>
                        <a:rPr lang="en-US" altLang="zh-CN" sz="2000" b="0" dirty="0" smtClean="0">
                          <a:latin typeface="Times New Roman" pitchFamily="18" charset="0"/>
                          <a:cs typeface="Times New Roman" pitchFamily="18" charset="0"/>
                        </a:rPr>
                        <a:t>Mount point</a:t>
                      </a:r>
                      <a:endParaRPr lang="zh-CN" altLang="en-US" sz="2000" b="0" dirty="0">
                        <a:latin typeface="Times New Roman" pitchFamily="18" charset="0"/>
                        <a:cs typeface="Times New Roman" pitchFamily="18" charset="0"/>
                      </a:endParaRPr>
                    </a:p>
                  </a:txBody>
                  <a:tcPr marT="45725" marB="45725"/>
                </a:tc>
                <a:tc>
                  <a:txBody>
                    <a:bodyPr/>
                    <a:lstStyle/>
                    <a:p>
                      <a:r>
                        <a:rPr lang="en-US" altLang="zh-CN" sz="2000" b="0" dirty="0" smtClean="0">
                          <a:latin typeface="Times New Roman" pitchFamily="18" charset="0"/>
                          <a:cs typeface="Times New Roman" pitchFamily="18" charset="0"/>
                        </a:rPr>
                        <a:t>Image</a:t>
                      </a:r>
                      <a:endParaRPr lang="zh-CN" altLang="en-US" sz="2000" b="0" dirty="0">
                        <a:latin typeface="Times New Roman" pitchFamily="18" charset="0"/>
                        <a:cs typeface="Times New Roman" pitchFamily="18" charset="0"/>
                      </a:endParaRPr>
                    </a:p>
                  </a:txBody>
                  <a:tcPr marT="45725" marB="45725"/>
                </a:tc>
              </a:tr>
              <a:tr h="405045">
                <a:tc>
                  <a:txBody>
                    <a:bodyPr/>
                    <a:lstStyle/>
                    <a:p>
                      <a:r>
                        <a:rPr lang="en-US" altLang="zh-CN" sz="1600" dirty="0" smtClean="0">
                          <a:latin typeface="Arial" pitchFamily="34" charset="0"/>
                          <a:cs typeface="Arial" pitchFamily="34" charset="0"/>
                        </a:rPr>
                        <a:t>Kernel</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RAW</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6 MB</a:t>
                      </a:r>
                      <a:endParaRPr lang="zh-CN" altLang="en-US" sz="1600" b="0" dirty="0">
                        <a:solidFill>
                          <a:schemeClr val="tx1"/>
                        </a:solidFill>
                        <a:latin typeface="Arial" pitchFamily="34" charset="0"/>
                        <a:cs typeface="Arial" pitchFamily="34" charset="0"/>
                      </a:endParaRPr>
                    </a:p>
                  </a:txBody>
                  <a:tcPr marT="45725" marB="45725"/>
                </a:tc>
                <a:tc>
                  <a:txBody>
                    <a:bodyPr/>
                    <a:lstStyle/>
                    <a:p>
                      <a:endParaRPr lang="zh-CN" altLang="en-US" sz="1600" b="0" dirty="0">
                        <a:solidFill>
                          <a:schemeClr val="tx1"/>
                        </a:solidFill>
                        <a:latin typeface="Arial" pitchFamily="34" charset="0"/>
                        <a:cs typeface="Arial" pitchFamily="34" charset="0"/>
                      </a:endParaRPr>
                    </a:p>
                  </a:txBody>
                  <a:tcPr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Arial" pitchFamily="34" charset="0"/>
                          <a:cs typeface="Arial" pitchFamily="34" charset="0"/>
                        </a:rPr>
                        <a:t>kernel-2.5.img</a:t>
                      </a:r>
                      <a:endParaRPr lang="zh-CN" altLang="en-US" sz="1600" b="0" dirty="0" smtClean="0">
                        <a:solidFill>
                          <a:schemeClr val="tx1"/>
                        </a:solidFill>
                        <a:latin typeface="Arial" pitchFamily="34" charset="0"/>
                        <a:cs typeface="Arial" pitchFamily="34" charset="0"/>
                      </a:endParaRPr>
                    </a:p>
                  </a:txBody>
                  <a:tcPr marT="45725" marB="45725"/>
                </a:tc>
              </a:tr>
              <a:tr h="699118">
                <a:tc>
                  <a:txBody>
                    <a:bodyPr/>
                    <a:lstStyle/>
                    <a:p>
                      <a:r>
                        <a:rPr lang="en-US" altLang="zh-CN" sz="1600" dirty="0" err="1" smtClean="0">
                          <a:latin typeface="Arial" pitchFamily="34" charset="0"/>
                          <a:cs typeface="Arial" pitchFamily="34" charset="0"/>
                        </a:rPr>
                        <a:t>Rootfs</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RAW (flash)</a:t>
                      </a:r>
                    </a:p>
                    <a:p>
                      <a:r>
                        <a:rPr lang="en-US" altLang="zh-CN" sz="1600" dirty="0" err="1" smtClean="0">
                          <a:latin typeface="Arial" pitchFamily="34" charset="0"/>
                          <a:cs typeface="Arial" pitchFamily="34" charset="0"/>
                        </a:rPr>
                        <a:t>tmpfs</a:t>
                      </a:r>
                      <a:r>
                        <a:rPr lang="en-US" altLang="zh-CN" sz="1600" dirty="0" smtClean="0">
                          <a:latin typeface="Arial" pitchFamily="34" charset="0"/>
                          <a:cs typeface="Arial" pitchFamily="34" charset="0"/>
                        </a:rPr>
                        <a:t> (runtime)</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12 MB</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kern="1200" dirty="0" smtClean="0">
                          <a:latin typeface="Arial" pitchFamily="34" charset="0"/>
                          <a:cs typeface="Arial" pitchFamily="34" charset="0"/>
                        </a:rPr>
                        <a:t>ramdisk-2.5.img</a:t>
                      </a:r>
                      <a:endParaRPr lang="zh-CN" altLang="en-US" sz="1600" b="0" dirty="0">
                        <a:solidFill>
                          <a:schemeClr val="tx1"/>
                        </a:solidFill>
                        <a:latin typeface="Arial" pitchFamily="34" charset="0"/>
                        <a:cs typeface="Arial" pitchFamily="34" charset="0"/>
                      </a:endParaRPr>
                    </a:p>
                  </a:txBody>
                  <a:tcPr marT="45725" marB="45725"/>
                </a:tc>
              </a:tr>
              <a:tr h="699118">
                <a:tc>
                  <a:txBody>
                    <a:bodyPr/>
                    <a:lstStyle/>
                    <a:p>
                      <a:r>
                        <a:rPr lang="en-US" altLang="zh-CN" sz="1600" dirty="0" err="1" smtClean="0">
                          <a:latin typeface="Arial" pitchFamily="34" charset="0"/>
                          <a:cs typeface="Arial" pitchFamily="34" charset="0"/>
                        </a:rPr>
                        <a:t>Basefs</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RAW (flash)</a:t>
                      </a:r>
                    </a:p>
                    <a:p>
                      <a:r>
                        <a:rPr lang="en-US" altLang="zh-CN" sz="1600" dirty="0" err="1" smtClean="0">
                          <a:latin typeface="Arial" pitchFamily="34" charset="0"/>
                          <a:cs typeface="Arial" pitchFamily="34" charset="0"/>
                        </a:rPr>
                        <a:t>tmpfs</a:t>
                      </a:r>
                      <a:r>
                        <a:rPr lang="en-US" altLang="zh-CN" sz="1600" dirty="0" smtClean="0">
                          <a:latin typeface="Arial" pitchFamily="34" charset="0"/>
                          <a:cs typeface="Arial" pitchFamily="34" charset="0"/>
                        </a:rPr>
                        <a:t> (runtime)</a:t>
                      </a:r>
                      <a:endParaRPr lang="zh-CN" altLang="en-US" sz="1600" b="0" dirty="0" smtClean="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12 MB</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/base</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base-2.5.img</a:t>
                      </a:r>
                      <a:endParaRPr lang="zh-CN" altLang="en-US" sz="1600" b="0" dirty="0">
                        <a:solidFill>
                          <a:schemeClr val="tx1"/>
                        </a:solidFill>
                        <a:latin typeface="Arial" pitchFamily="34" charset="0"/>
                        <a:cs typeface="Arial" pitchFamily="34" charset="0"/>
                      </a:endParaRPr>
                    </a:p>
                  </a:txBody>
                  <a:tcPr marT="45725" marB="45725"/>
                </a:tc>
              </a:tr>
              <a:tr h="405045">
                <a:tc>
                  <a:txBody>
                    <a:bodyPr/>
                    <a:lstStyle/>
                    <a:p>
                      <a:r>
                        <a:rPr lang="en-US" altLang="zh-CN" sz="1600" dirty="0" smtClean="0">
                          <a:latin typeface="Arial" pitchFamily="34" charset="0"/>
                          <a:cs typeface="Arial" pitchFamily="34" charset="0"/>
                        </a:rPr>
                        <a:t>Data</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UBI</a:t>
                      </a:r>
                      <a:r>
                        <a:rPr lang="en-US" altLang="zh-CN" sz="1600" baseline="0" dirty="0" smtClean="0">
                          <a:latin typeface="Arial" pitchFamily="34" charset="0"/>
                          <a:cs typeface="Arial" pitchFamily="34" charset="0"/>
                        </a:rPr>
                        <a:t> </a:t>
                      </a:r>
                      <a:r>
                        <a:rPr lang="en-US" altLang="zh-CN" sz="1600" baseline="0" dirty="0" err="1" smtClean="0">
                          <a:latin typeface="Arial" pitchFamily="34" charset="0"/>
                          <a:cs typeface="Arial" pitchFamily="34" charset="0"/>
                        </a:rPr>
                        <a:t>fs</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224 MB</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/data</a:t>
                      </a:r>
                      <a:endParaRPr lang="zh-CN" altLang="en-US" sz="1600" b="0" dirty="0">
                        <a:solidFill>
                          <a:schemeClr val="tx1"/>
                        </a:solidFill>
                        <a:latin typeface="Arial" pitchFamily="34" charset="0"/>
                        <a:cs typeface="Arial" pitchFamily="34" charset="0"/>
                      </a:endParaRPr>
                    </a:p>
                  </a:txBody>
                  <a:tcPr marT="45725" marB="45725"/>
                </a:tc>
                <a:tc>
                  <a:txBody>
                    <a:bodyPr/>
                    <a:lstStyle/>
                    <a:p>
                      <a:endParaRPr lang="zh-CN" altLang="en-US" sz="1600" b="0" dirty="0">
                        <a:solidFill>
                          <a:schemeClr val="tx1"/>
                        </a:solidFill>
                        <a:latin typeface="Arial" pitchFamily="34" charset="0"/>
                        <a:cs typeface="Arial" pitchFamily="34" charset="0"/>
                      </a:endParaRPr>
                    </a:p>
                  </a:txBody>
                  <a:tcPr marT="45725" marB="45725"/>
                </a:tc>
              </a:tr>
              <a:tr h="405045">
                <a:tc>
                  <a:txBody>
                    <a:bodyPr/>
                    <a:lstStyle/>
                    <a:p>
                      <a:r>
                        <a:rPr lang="en-US" altLang="zh-CN" sz="1600" dirty="0" smtClean="0">
                          <a:latin typeface="Arial" pitchFamily="34" charset="0"/>
                          <a:cs typeface="Arial" pitchFamily="34" charset="0"/>
                        </a:rPr>
                        <a:t>Removable</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Customized</a:t>
                      </a:r>
                      <a:endParaRPr lang="zh-CN" altLang="en-US" sz="1600" b="0" dirty="0">
                        <a:solidFill>
                          <a:schemeClr val="tx1"/>
                        </a:solidFill>
                        <a:latin typeface="Arial" pitchFamily="34" charset="0"/>
                        <a:cs typeface="Arial" pitchFamily="34" charset="0"/>
                      </a:endParaRPr>
                    </a:p>
                  </a:txBody>
                  <a:tcPr marT="45725" marB="45725"/>
                </a:tc>
                <a:tc>
                  <a:txBody>
                    <a:bodyPr/>
                    <a:lstStyle/>
                    <a:p>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a:t>
                      </a:r>
                      <a:r>
                        <a:rPr lang="en-US" altLang="zh-CN" sz="1600" dirty="0" err="1" smtClean="0">
                          <a:latin typeface="Arial" pitchFamily="34" charset="0"/>
                          <a:cs typeface="Arial" pitchFamily="34" charset="0"/>
                        </a:rPr>
                        <a:t>mnt</a:t>
                      </a:r>
                      <a:r>
                        <a:rPr lang="en-US" altLang="zh-CN" sz="1600" dirty="0" smtClean="0">
                          <a:latin typeface="Arial" pitchFamily="34" charset="0"/>
                          <a:cs typeface="Arial" pitchFamily="34" charset="0"/>
                        </a:rPr>
                        <a:t>/</a:t>
                      </a:r>
                      <a:r>
                        <a:rPr lang="en-US" altLang="zh-CN" sz="1600" dirty="0" err="1" smtClean="0">
                          <a:latin typeface="Arial" pitchFamily="34" charset="0"/>
                          <a:cs typeface="Arial" pitchFamily="34" charset="0"/>
                        </a:rPr>
                        <a:t>usb_storage</a:t>
                      </a:r>
                      <a:endParaRPr lang="zh-CN" altLang="en-US" sz="1600" b="0" dirty="0">
                        <a:solidFill>
                          <a:schemeClr val="tx1"/>
                        </a:solidFill>
                        <a:latin typeface="Arial" pitchFamily="34" charset="0"/>
                        <a:cs typeface="Arial" pitchFamily="34" charset="0"/>
                      </a:endParaRPr>
                    </a:p>
                  </a:txBody>
                  <a:tcPr marT="45725" marB="45725"/>
                </a:tc>
                <a:tc>
                  <a:txBody>
                    <a:bodyPr/>
                    <a:lstStyle/>
                    <a:p>
                      <a:endParaRPr lang="zh-CN" altLang="en-US" sz="1600" b="0" dirty="0">
                        <a:solidFill>
                          <a:schemeClr val="tx1"/>
                        </a:solidFill>
                        <a:latin typeface="Arial" pitchFamily="34" charset="0"/>
                        <a:cs typeface="Arial" pitchFamily="34" charset="0"/>
                      </a:endParaRPr>
                    </a:p>
                  </a:txBody>
                  <a:tcPr marT="45725" marB="45725"/>
                </a:tc>
              </a:tr>
            </a:tbl>
          </a:graphicData>
        </a:graphic>
      </p:graphicFrame>
      <p:sp>
        <p:nvSpPr>
          <p:cNvPr id="39" name="矩形 6"/>
          <p:cNvSpPr>
            <a:spLocks noChangeArrowheads="1"/>
          </p:cNvSpPr>
          <p:nvPr/>
        </p:nvSpPr>
        <p:spPr bwMode="auto">
          <a:xfrm>
            <a:off x="1442042" y="4874577"/>
            <a:ext cx="854945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dirty="0">
                <a:latin typeface="Arial Unicode MS" pitchFamily="34" charset="-122"/>
                <a:ea typeface="Arial Unicode MS" pitchFamily="34" charset="-122"/>
                <a:cs typeface="Arial Unicode MS" pitchFamily="34" charset="-122"/>
              </a:rPr>
              <a:t>* </a:t>
            </a:r>
            <a:r>
              <a:rPr lang="en-US" altLang="zh-CN" sz="1600" dirty="0">
                <a:latin typeface="Arial" pitchFamily="34" charset="0"/>
                <a:ea typeface="Arial Unicode MS" pitchFamily="34" charset="-122"/>
                <a:cs typeface="Arial" pitchFamily="34" charset="0"/>
              </a:rPr>
              <a:t>The data partition can use up to </a:t>
            </a:r>
            <a:r>
              <a:rPr lang="en-US" altLang="zh-CN" sz="1600" dirty="0" smtClean="0">
                <a:latin typeface="Arial" pitchFamily="34" charset="0"/>
                <a:ea typeface="Arial Unicode MS" pitchFamily="34" charset="-122"/>
                <a:cs typeface="Arial" pitchFamily="34" charset="0"/>
              </a:rPr>
              <a:t>224MB</a:t>
            </a:r>
            <a:endParaRPr lang="en-US" altLang="zh-CN" sz="1600" dirty="0">
              <a:latin typeface="Arial" pitchFamily="34" charset="0"/>
              <a:ea typeface="Arial Unicode MS" pitchFamily="34" charset="-122"/>
              <a:cs typeface="Arial" pitchFamily="34" charset="0"/>
            </a:endParaRPr>
          </a:p>
          <a:p>
            <a:r>
              <a:rPr lang="en-US" altLang="zh-CN" sz="1600" dirty="0">
                <a:latin typeface="Arial" pitchFamily="34" charset="0"/>
                <a:ea typeface="Arial Unicode MS" pitchFamily="34" charset="-122"/>
                <a:cs typeface="Arial" pitchFamily="34" charset="0"/>
              </a:rPr>
              <a:t>* Data partition is used to store applications, application libraries, resources, application data, etc.</a:t>
            </a:r>
          </a:p>
          <a:p>
            <a:r>
              <a:rPr lang="en-US" altLang="zh-CN" sz="1600" dirty="0">
                <a:latin typeface="Arial" pitchFamily="34" charset="0"/>
                <a:ea typeface="Arial Unicode MS" pitchFamily="34" charset="-122"/>
                <a:cs typeface="Arial" pitchFamily="34" charset="0"/>
              </a:rPr>
              <a:t>* Removable media (USB/Flash disk/TF Card) is used to save application logs, update images, application backups, etc.</a:t>
            </a:r>
          </a:p>
        </p:txBody>
      </p:sp>
    </p:spTree>
    <p:extLst>
      <p:ext uri="{BB962C8B-B14F-4D97-AF65-F5344CB8AC3E}">
        <p14:creationId xmlns:p14="http://schemas.microsoft.com/office/powerpoint/2010/main" val="143972064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431087" y="286057"/>
            <a:ext cx="6204844" cy="461665"/>
          </a:xfrm>
          <a:prstGeom prst="rect">
            <a:avLst/>
          </a:prstGeom>
        </p:spPr>
        <p:txBody>
          <a:bodyPr wrap="square">
            <a:spAutoFit/>
          </a:bodyPr>
          <a:lstStyle/>
          <a:p>
            <a:r>
              <a:rPr lang="en-US" altLang="zh-CN" sz="2400" dirty="0" smtClean="0">
                <a:latin typeface="微软雅黑" pitchFamily="34" charset="-122"/>
                <a:ea typeface="微软雅黑" pitchFamily="34" charset="-122"/>
              </a:rPr>
              <a:t>Prolin-cygnus-2.6 </a:t>
            </a:r>
            <a:r>
              <a:rPr lang="en-US" altLang="zh-CN" sz="2400" dirty="0">
                <a:latin typeface="微软雅黑" pitchFamily="34" charset="-122"/>
                <a:ea typeface="微软雅黑" pitchFamily="34" charset="-122"/>
              </a:rPr>
              <a:t>Flash Partition</a:t>
            </a:r>
            <a:endParaRPr sz="2400" dirty="0" smtClean="0">
              <a:latin typeface="微软雅黑" pitchFamily="34" charset="-122"/>
              <a:ea typeface="微软雅黑" pitchFamily="34" charset="-122"/>
            </a:endParaRPr>
          </a:p>
        </p:txBody>
      </p:sp>
      <p:sp>
        <p:nvSpPr>
          <p:cNvPr id="89" name="任意多边形 88"/>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90" name="矩形 89"/>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graphicFrame>
        <p:nvGraphicFramePr>
          <p:cNvPr id="38" name="内容占位符 4"/>
          <p:cNvGraphicFramePr>
            <a:graphicFrameLocks noGrp="1"/>
          </p:cNvGraphicFramePr>
          <p:nvPr>
            <p:ph idx="1"/>
            <p:extLst>
              <p:ext uri="{D42A27DB-BD31-4B8C-83A1-F6EECF244321}">
                <p14:modId xmlns:p14="http://schemas.microsoft.com/office/powerpoint/2010/main" val="2574030"/>
              </p:ext>
            </p:extLst>
          </p:nvPr>
        </p:nvGraphicFramePr>
        <p:xfrm>
          <a:off x="1442042" y="1316877"/>
          <a:ext cx="8720862" cy="3046119"/>
        </p:xfrm>
        <a:graphic>
          <a:graphicData uri="http://schemas.openxmlformats.org/drawingml/2006/table">
            <a:tbl>
              <a:tblPr firstRow="1" bandRow="1">
                <a:tableStyleId>{17292A2E-F333-43FB-9621-5CBBE7FDCDCB}</a:tableStyleId>
              </a:tblPr>
              <a:tblGrid>
                <a:gridCol w="1487943"/>
                <a:gridCol w="1862064"/>
                <a:gridCol w="1324736"/>
                <a:gridCol w="2088373"/>
                <a:gridCol w="1957746"/>
              </a:tblGrid>
              <a:tr h="432748">
                <a:tc>
                  <a:txBody>
                    <a:bodyPr/>
                    <a:lstStyle/>
                    <a:p>
                      <a:r>
                        <a:rPr lang="en-US" altLang="zh-CN" sz="2000" b="0" dirty="0" smtClean="0">
                          <a:latin typeface="Times New Roman" pitchFamily="18" charset="0"/>
                          <a:cs typeface="Times New Roman" pitchFamily="18" charset="0"/>
                        </a:rPr>
                        <a:t>Partition</a:t>
                      </a:r>
                      <a:endParaRPr lang="zh-CN" altLang="en-US" sz="2000" b="0" dirty="0">
                        <a:latin typeface="Times New Roman" pitchFamily="18" charset="0"/>
                        <a:cs typeface="Times New Roman" pitchFamily="18" charset="0"/>
                      </a:endParaRPr>
                    </a:p>
                  </a:txBody>
                  <a:tcPr marT="45725" marB="45725"/>
                </a:tc>
                <a:tc>
                  <a:txBody>
                    <a:bodyPr/>
                    <a:lstStyle/>
                    <a:p>
                      <a:r>
                        <a:rPr lang="en-US" altLang="zh-CN" sz="2000" b="0" dirty="0" smtClean="0">
                          <a:latin typeface="Times New Roman" pitchFamily="18" charset="0"/>
                          <a:cs typeface="Times New Roman" pitchFamily="18" charset="0"/>
                        </a:rPr>
                        <a:t>Type</a:t>
                      </a:r>
                      <a:endParaRPr lang="zh-CN" altLang="en-US" sz="2000" b="0" dirty="0">
                        <a:latin typeface="Times New Roman" pitchFamily="18" charset="0"/>
                        <a:cs typeface="Times New Roman" pitchFamily="18" charset="0"/>
                      </a:endParaRPr>
                    </a:p>
                  </a:txBody>
                  <a:tcPr marT="45725" marB="45725"/>
                </a:tc>
                <a:tc>
                  <a:txBody>
                    <a:bodyPr/>
                    <a:lstStyle/>
                    <a:p>
                      <a:r>
                        <a:rPr lang="en-US" altLang="zh-CN" sz="2000" b="0" dirty="0" smtClean="0">
                          <a:latin typeface="Times New Roman" pitchFamily="18" charset="0"/>
                          <a:cs typeface="Times New Roman" pitchFamily="18" charset="0"/>
                        </a:rPr>
                        <a:t>Size</a:t>
                      </a:r>
                      <a:endParaRPr lang="zh-CN" altLang="en-US" sz="2000" b="0" dirty="0">
                        <a:latin typeface="Times New Roman" pitchFamily="18" charset="0"/>
                        <a:cs typeface="Times New Roman" pitchFamily="18" charset="0"/>
                      </a:endParaRPr>
                    </a:p>
                  </a:txBody>
                  <a:tcPr marT="45725" marB="45725"/>
                </a:tc>
                <a:tc>
                  <a:txBody>
                    <a:bodyPr/>
                    <a:lstStyle/>
                    <a:p>
                      <a:r>
                        <a:rPr lang="en-US" altLang="zh-CN" sz="2000" b="0" dirty="0" smtClean="0">
                          <a:latin typeface="Times New Roman" pitchFamily="18" charset="0"/>
                          <a:cs typeface="Times New Roman" pitchFamily="18" charset="0"/>
                        </a:rPr>
                        <a:t>Mount point</a:t>
                      </a:r>
                      <a:endParaRPr lang="zh-CN" altLang="en-US" sz="2000" b="0" dirty="0">
                        <a:latin typeface="Times New Roman" pitchFamily="18" charset="0"/>
                        <a:cs typeface="Times New Roman" pitchFamily="18" charset="0"/>
                      </a:endParaRPr>
                    </a:p>
                  </a:txBody>
                  <a:tcPr marT="45725" marB="45725"/>
                </a:tc>
                <a:tc>
                  <a:txBody>
                    <a:bodyPr/>
                    <a:lstStyle/>
                    <a:p>
                      <a:r>
                        <a:rPr lang="en-US" altLang="zh-CN" sz="2000" b="0" dirty="0" smtClean="0">
                          <a:latin typeface="Times New Roman" pitchFamily="18" charset="0"/>
                          <a:cs typeface="Times New Roman" pitchFamily="18" charset="0"/>
                        </a:rPr>
                        <a:t>Image</a:t>
                      </a:r>
                      <a:endParaRPr lang="zh-CN" altLang="en-US" sz="2000" b="0" dirty="0">
                        <a:latin typeface="Times New Roman" pitchFamily="18" charset="0"/>
                        <a:cs typeface="Times New Roman" pitchFamily="18" charset="0"/>
                      </a:endParaRPr>
                    </a:p>
                  </a:txBody>
                  <a:tcPr marT="45725" marB="45725"/>
                </a:tc>
              </a:tr>
              <a:tr h="405045">
                <a:tc>
                  <a:txBody>
                    <a:bodyPr/>
                    <a:lstStyle/>
                    <a:p>
                      <a:r>
                        <a:rPr lang="en-US" altLang="zh-CN" sz="1600" dirty="0" smtClean="0">
                          <a:latin typeface="Arial" pitchFamily="34" charset="0"/>
                          <a:cs typeface="Arial" pitchFamily="34" charset="0"/>
                        </a:rPr>
                        <a:t>Kernel</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RAW</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12 MB</a:t>
                      </a:r>
                      <a:endParaRPr lang="zh-CN" altLang="en-US" sz="1600" b="0" dirty="0">
                        <a:solidFill>
                          <a:schemeClr val="tx1"/>
                        </a:solidFill>
                        <a:latin typeface="Arial" pitchFamily="34" charset="0"/>
                        <a:cs typeface="Arial" pitchFamily="34" charset="0"/>
                      </a:endParaRPr>
                    </a:p>
                  </a:txBody>
                  <a:tcPr marT="45725" marB="45725"/>
                </a:tc>
                <a:tc>
                  <a:txBody>
                    <a:bodyPr/>
                    <a:lstStyle/>
                    <a:p>
                      <a:endParaRPr lang="zh-CN" altLang="en-US" sz="1600" b="0" dirty="0">
                        <a:solidFill>
                          <a:schemeClr val="tx1"/>
                        </a:solidFill>
                        <a:latin typeface="Arial" pitchFamily="34" charset="0"/>
                        <a:cs typeface="Arial" pitchFamily="34" charset="0"/>
                      </a:endParaRPr>
                    </a:p>
                  </a:txBody>
                  <a:tcPr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Arial" pitchFamily="34" charset="0"/>
                          <a:cs typeface="Arial" pitchFamily="34" charset="0"/>
                        </a:rPr>
                        <a:t>kernel-2.6.img</a:t>
                      </a:r>
                      <a:endParaRPr lang="zh-CN" altLang="en-US" sz="1600" b="0" dirty="0" smtClean="0">
                        <a:solidFill>
                          <a:schemeClr val="tx1"/>
                        </a:solidFill>
                        <a:latin typeface="Arial" pitchFamily="34" charset="0"/>
                        <a:cs typeface="Arial" pitchFamily="34" charset="0"/>
                      </a:endParaRPr>
                    </a:p>
                  </a:txBody>
                  <a:tcPr marT="45725" marB="45725"/>
                </a:tc>
              </a:tr>
              <a:tr h="699118">
                <a:tc>
                  <a:txBody>
                    <a:bodyPr/>
                    <a:lstStyle/>
                    <a:p>
                      <a:r>
                        <a:rPr lang="en-US" altLang="zh-CN" sz="1600" dirty="0" err="1" smtClean="0">
                          <a:latin typeface="Arial" pitchFamily="34" charset="0"/>
                          <a:cs typeface="Arial" pitchFamily="34" charset="0"/>
                        </a:rPr>
                        <a:t>Rootfs</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RAW (flash)</a:t>
                      </a:r>
                    </a:p>
                    <a:p>
                      <a:r>
                        <a:rPr lang="en-US" altLang="zh-CN" sz="1600" dirty="0" err="1" smtClean="0">
                          <a:latin typeface="Arial" pitchFamily="34" charset="0"/>
                          <a:cs typeface="Arial" pitchFamily="34" charset="0"/>
                        </a:rPr>
                        <a:t>tmpfs</a:t>
                      </a:r>
                      <a:r>
                        <a:rPr lang="en-US" altLang="zh-CN" sz="1600" dirty="0" smtClean="0">
                          <a:latin typeface="Arial" pitchFamily="34" charset="0"/>
                          <a:cs typeface="Arial" pitchFamily="34" charset="0"/>
                        </a:rPr>
                        <a:t> (runtime)</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24 MB</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kern="1200" dirty="0" smtClean="0">
                          <a:latin typeface="Arial" pitchFamily="34" charset="0"/>
                          <a:cs typeface="Arial" pitchFamily="34" charset="0"/>
                        </a:rPr>
                        <a:t>ramdisk-2.6.img</a:t>
                      </a:r>
                      <a:endParaRPr lang="zh-CN" altLang="en-US" sz="1600" b="0" dirty="0">
                        <a:solidFill>
                          <a:schemeClr val="tx1"/>
                        </a:solidFill>
                        <a:latin typeface="Arial" pitchFamily="34" charset="0"/>
                        <a:cs typeface="Arial" pitchFamily="34" charset="0"/>
                      </a:endParaRPr>
                    </a:p>
                  </a:txBody>
                  <a:tcPr marT="45725" marB="45725"/>
                </a:tc>
              </a:tr>
              <a:tr h="699118">
                <a:tc>
                  <a:txBody>
                    <a:bodyPr/>
                    <a:lstStyle/>
                    <a:p>
                      <a:r>
                        <a:rPr lang="en-US" altLang="zh-CN" sz="1600" dirty="0" err="1" smtClean="0">
                          <a:latin typeface="Arial" pitchFamily="34" charset="0"/>
                          <a:cs typeface="Arial" pitchFamily="34" charset="0"/>
                        </a:rPr>
                        <a:t>Basefs</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RAW (flash)</a:t>
                      </a:r>
                    </a:p>
                    <a:p>
                      <a:r>
                        <a:rPr lang="en-US" altLang="zh-CN" sz="1600" dirty="0" err="1" smtClean="0">
                          <a:latin typeface="Arial" pitchFamily="34" charset="0"/>
                          <a:cs typeface="Arial" pitchFamily="34" charset="0"/>
                        </a:rPr>
                        <a:t>tmpfs</a:t>
                      </a:r>
                      <a:r>
                        <a:rPr lang="en-US" altLang="zh-CN" sz="1600" dirty="0" smtClean="0">
                          <a:latin typeface="Arial" pitchFamily="34" charset="0"/>
                          <a:cs typeface="Arial" pitchFamily="34" charset="0"/>
                        </a:rPr>
                        <a:t> (runtime)</a:t>
                      </a:r>
                      <a:endParaRPr lang="zh-CN" altLang="en-US" sz="1600" b="0" dirty="0" smtClean="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24 MB</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/base</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base-2.6.img</a:t>
                      </a:r>
                      <a:endParaRPr lang="zh-CN" altLang="en-US" sz="1600" b="0" dirty="0">
                        <a:solidFill>
                          <a:schemeClr val="tx1"/>
                        </a:solidFill>
                        <a:latin typeface="Arial" pitchFamily="34" charset="0"/>
                        <a:cs typeface="Arial" pitchFamily="34" charset="0"/>
                      </a:endParaRPr>
                    </a:p>
                  </a:txBody>
                  <a:tcPr marT="45725" marB="45725"/>
                </a:tc>
              </a:tr>
              <a:tr h="405045">
                <a:tc>
                  <a:txBody>
                    <a:bodyPr/>
                    <a:lstStyle/>
                    <a:p>
                      <a:r>
                        <a:rPr lang="en-US" altLang="zh-CN" sz="1600" dirty="0" smtClean="0">
                          <a:latin typeface="Arial" pitchFamily="34" charset="0"/>
                          <a:cs typeface="Arial" pitchFamily="34" charset="0"/>
                        </a:rPr>
                        <a:t>Data</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UBI</a:t>
                      </a:r>
                      <a:r>
                        <a:rPr lang="en-US" altLang="zh-CN" sz="1600" baseline="0" dirty="0" smtClean="0">
                          <a:latin typeface="Arial" pitchFamily="34" charset="0"/>
                          <a:cs typeface="Arial" pitchFamily="34" charset="0"/>
                        </a:rPr>
                        <a:t> </a:t>
                      </a:r>
                      <a:r>
                        <a:rPr lang="en-US" altLang="zh-CN" sz="1600" baseline="0" dirty="0" err="1" smtClean="0">
                          <a:latin typeface="Arial" pitchFamily="34" charset="0"/>
                          <a:cs typeface="Arial" pitchFamily="34" charset="0"/>
                        </a:rPr>
                        <a:t>fs</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448/192 MB</a:t>
                      </a:r>
                      <a:endParaRPr lang="zh-CN" altLang="en-US" sz="1600" b="0" dirty="0">
                        <a:solidFill>
                          <a:srgbClr val="FF0000"/>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/data</a:t>
                      </a:r>
                      <a:endParaRPr lang="zh-CN" altLang="en-US" sz="1600" b="0" dirty="0">
                        <a:solidFill>
                          <a:schemeClr val="tx1"/>
                        </a:solidFill>
                        <a:latin typeface="Arial" pitchFamily="34" charset="0"/>
                        <a:cs typeface="Arial" pitchFamily="34" charset="0"/>
                      </a:endParaRPr>
                    </a:p>
                  </a:txBody>
                  <a:tcPr marT="45725" marB="45725"/>
                </a:tc>
                <a:tc>
                  <a:txBody>
                    <a:bodyPr/>
                    <a:lstStyle/>
                    <a:p>
                      <a:endParaRPr lang="zh-CN" altLang="en-US" sz="1600" b="0" dirty="0">
                        <a:solidFill>
                          <a:schemeClr val="tx1"/>
                        </a:solidFill>
                        <a:latin typeface="Arial" pitchFamily="34" charset="0"/>
                        <a:cs typeface="Arial" pitchFamily="34" charset="0"/>
                      </a:endParaRPr>
                    </a:p>
                  </a:txBody>
                  <a:tcPr marT="45725" marB="45725"/>
                </a:tc>
              </a:tr>
              <a:tr h="405045">
                <a:tc>
                  <a:txBody>
                    <a:bodyPr/>
                    <a:lstStyle/>
                    <a:p>
                      <a:r>
                        <a:rPr lang="en-US" altLang="zh-CN" sz="1600" dirty="0" smtClean="0">
                          <a:latin typeface="Arial" pitchFamily="34" charset="0"/>
                          <a:cs typeface="Arial" pitchFamily="34" charset="0"/>
                        </a:rPr>
                        <a:t>Removable</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Customized</a:t>
                      </a:r>
                      <a:endParaRPr lang="zh-CN" altLang="en-US" sz="1600" b="0" dirty="0">
                        <a:solidFill>
                          <a:schemeClr val="tx1"/>
                        </a:solidFill>
                        <a:latin typeface="Arial" pitchFamily="34" charset="0"/>
                        <a:cs typeface="Arial" pitchFamily="34" charset="0"/>
                      </a:endParaRPr>
                    </a:p>
                  </a:txBody>
                  <a:tcPr marT="45725" marB="45725"/>
                </a:tc>
                <a:tc>
                  <a:txBody>
                    <a:bodyPr/>
                    <a:lstStyle/>
                    <a:p>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a:t>
                      </a:r>
                      <a:r>
                        <a:rPr lang="en-US" altLang="zh-CN" sz="1600" dirty="0" err="1" smtClean="0">
                          <a:latin typeface="Arial" pitchFamily="34" charset="0"/>
                          <a:cs typeface="Arial" pitchFamily="34" charset="0"/>
                        </a:rPr>
                        <a:t>mnt</a:t>
                      </a:r>
                      <a:r>
                        <a:rPr lang="en-US" altLang="zh-CN" sz="1600" dirty="0" smtClean="0">
                          <a:latin typeface="Arial" pitchFamily="34" charset="0"/>
                          <a:cs typeface="Arial" pitchFamily="34" charset="0"/>
                        </a:rPr>
                        <a:t>/</a:t>
                      </a:r>
                      <a:r>
                        <a:rPr lang="en-US" altLang="zh-CN" sz="1600" dirty="0" err="1" smtClean="0">
                          <a:latin typeface="Arial" pitchFamily="34" charset="0"/>
                          <a:cs typeface="Arial" pitchFamily="34" charset="0"/>
                        </a:rPr>
                        <a:t>usb_storage</a:t>
                      </a:r>
                      <a:endParaRPr lang="zh-CN" altLang="en-US" sz="1600" b="0" dirty="0">
                        <a:solidFill>
                          <a:schemeClr val="tx1"/>
                        </a:solidFill>
                        <a:latin typeface="Arial" pitchFamily="34" charset="0"/>
                        <a:cs typeface="Arial" pitchFamily="34" charset="0"/>
                      </a:endParaRPr>
                    </a:p>
                  </a:txBody>
                  <a:tcPr marT="45725" marB="45725"/>
                </a:tc>
                <a:tc>
                  <a:txBody>
                    <a:bodyPr/>
                    <a:lstStyle/>
                    <a:p>
                      <a:endParaRPr lang="zh-CN" altLang="en-US" sz="1600" b="0" dirty="0">
                        <a:solidFill>
                          <a:schemeClr val="tx1"/>
                        </a:solidFill>
                        <a:latin typeface="Arial" pitchFamily="34" charset="0"/>
                        <a:cs typeface="Arial" pitchFamily="34" charset="0"/>
                      </a:endParaRPr>
                    </a:p>
                  </a:txBody>
                  <a:tcPr marT="45725" marB="45725"/>
                </a:tc>
              </a:tr>
            </a:tbl>
          </a:graphicData>
        </a:graphic>
      </p:graphicFrame>
      <p:sp>
        <p:nvSpPr>
          <p:cNvPr id="39" name="矩形 6"/>
          <p:cNvSpPr>
            <a:spLocks noChangeArrowheads="1"/>
          </p:cNvSpPr>
          <p:nvPr/>
        </p:nvSpPr>
        <p:spPr bwMode="auto">
          <a:xfrm>
            <a:off x="1442042" y="4874577"/>
            <a:ext cx="854945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dirty="0">
                <a:latin typeface="Arial Unicode MS" pitchFamily="34" charset="-122"/>
                <a:ea typeface="Arial Unicode MS" pitchFamily="34" charset="-122"/>
                <a:cs typeface="Arial Unicode MS" pitchFamily="34" charset="-122"/>
              </a:rPr>
              <a:t>* </a:t>
            </a:r>
            <a:r>
              <a:rPr lang="en-US" altLang="zh-CN" sz="1600" dirty="0">
                <a:latin typeface="Arial" pitchFamily="34" charset="0"/>
                <a:ea typeface="Arial Unicode MS" pitchFamily="34" charset="-122"/>
                <a:cs typeface="Arial" pitchFamily="34" charset="0"/>
              </a:rPr>
              <a:t>The data partition can use up to </a:t>
            </a:r>
            <a:r>
              <a:rPr lang="en-US" altLang="zh-CN" sz="1600" dirty="0" smtClean="0">
                <a:latin typeface="Arial" pitchFamily="34" charset="0"/>
                <a:ea typeface="Arial Unicode MS" pitchFamily="34" charset="-122"/>
                <a:cs typeface="Arial" pitchFamily="34" charset="0"/>
              </a:rPr>
              <a:t>448/192MB</a:t>
            </a:r>
            <a:endParaRPr lang="en-US" altLang="zh-CN" sz="1600" dirty="0">
              <a:latin typeface="Arial" pitchFamily="34" charset="0"/>
              <a:ea typeface="Arial Unicode MS" pitchFamily="34" charset="-122"/>
              <a:cs typeface="Arial" pitchFamily="34" charset="0"/>
            </a:endParaRPr>
          </a:p>
          <a:p>
            <a:r>
              <a:rPr lang="en-US" altLang="zh-CN" sz="1600" dirty="0">
                <a:latin typeface="Arial" pitchFamily="34" charset="0"/>
                <a:ea typeface="Arial Unicode MS" pitchFamily="34" charset="-122"/>
                <a:cs typeface="Arial" pitchFamily="34" charset="0"/>
              </a:rPr>
              <a:t>* Data partition is used to store applications, application libraries, resources, application data, etc.</a:t>
            </a:r>
          </a:p>
          <a:p>
            <a:r>
              <a:rPr lang="en-US" altLang="zh-CN" sz="1600" dirty="0">
                <a:latin typeface="Arial" pitchFamily="34" charset="0"/>
                <a:ea typeface="Arial Unicode MS" pitchFamily="34" charset="-122"/>
                <a:cs typeface="Arial" pitchFamily="34" charset="0"/>
              </a:rPr>
              <a:t>* Removable media (USB/Flash disk/TF Card) is used to save application logs, update images, application backups, etc.</a:t>
            </a:r>
          </a:p>
        </p:txBody>
      </p:sp>
    </p:spTree>
    <p:extLst>
      <p:ext uri="{BB962C8B-B14F-4D97-AF65-F5344CB8AC3E}">
        <p14:creationId xmlns:p14="http://schemas.microsoft.com/office/powerpoint/2010/main" val="143972064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431086" y="286057"/>
            <a:ext cx="6270159" cy="461665"/>
          </a:xfrm>
          <a:prstGeom prst="rect">
            <a:avLst/>
          </a:prstGeom>
        </p:spPr>
        <p:txBody>
          <a:bodyPr wrap="square">
            <a:spAutoFit/>
          </a:bodyPr>
          <a:lstStyle/>
          <a:p>
            <a:r>
              <a:rPr lang="en-US" altLang="zh-CN" sz="2400" dirty="0" smtClean="0">
                <a:latin typeface="微软雅黑" pitchFamily="34" charset="-122"/>
                <a:ea typeface="微软雅黑" pitchFamily="34" charset="-122"/>
              </a:rPr>
              <a:t>Prolin-pelican-2.7 </a:t>
            </a:r>
            <a:r>
              <a:rPr lang="en-US" altLang="zh-CN" sz="2400" dirty="0">
                <a:latin typeface="微软雅黑" pitchFamily="34" charset="-122"/>
                <a:ea typeface="微软雅黑" pitchFamily="34" charset="-122"/>
              </a:rPr>
              <a:t>Flash Partition</a:t>
            </a:r>
            <a:endParaRPr sz="2400" dirty="0" smtClean="0">
              <a:latin typeface="微软雅黑" pitchFamily="34" charset="-122"/>
              <a:ea typeface="微软雅黑" pitchFamily="34" charset="-122"/>
            </a:endParaRPr>
          </a:p>
        </p:txBody>
      </p:sp>
      <p:sp>
        <p:nvSpPr>
          <p:cNvPr id="89" name="任意多边形 88"/>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90" name="矩形 89"/>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graphicFrame>
        <p:nvGraphicFramePr>
          <p:cNvPr id="38" name="内容占位符 4"/>
          <p:cNvGraphicFramePr>
            <a:graphicFrameLocks noGrp="1"/>
          </p:cNvGraphicFramePr>
          <p:nvPr>
            <p:ph idx="1"/>
            <p:extLst>
              <p:ext uri="{D42A27DB-BD31-4B8C-83A1-F6EECF244321}">
                <p14:modId xmlns:p14="http://schemas.microsoft.com/office/powerpoint/2010/main" val="488205592"/>
              </p:ext>
            </p:extLst>
          </p:nvPr>
        </p:nvGraphicFramePr>
        <p:xfrm>
          <a:off x="1442042" y="1316877"/>
          <a:ext cx="8720862" cy="3046119"/>
        </p:xfrm>
        <a:graphic>
          <a:graphicData uri="http://schemas.openxmlformats.org/drawingml/2006/table">
            <a:tbl>
              <a:tblPr firstRow="1" bandRow="1">
                <a:tableStyleId>{17292A2E-F333-43FB-9621-5CBBE7FDCDCB}</a:tableStyleId>
              </a:tblPr>
              <a:tblGrid>
                <a:gridCol w="1487943"/>
                <a:gridCol w="1862064"/>
                <a:gridCol w="1324736"/>
                <a:gridCol w="2088373"/>
                <a:gridCol w="1957746"/>
              </a:tblGrid>
              <a:tr h="432748">
                <a:tc>
                  <a:txBody>
                    <a:bodyPr/>
                    <a:lstStyle/>
                    <a:p>
                      <a:r>
                        <a:rPr lang="en-US" altLang="zh-CN" sz="2000" b="0" dirty="0" smtClean="0">
                          <a:latin typeface="Times New Roman" pitchFamily="18" charset="0"/>
                          <a:cs typeface="Times New Roman" pitchFamily="18" charset="0"/>
                        </a:rPr>
                        <a:t>Partition</a:t>
                      </a:r>
                      <a:endParaRPr lang="zh-CN" altLang="en-US" sz="2000" b="0" dirty="0">
                        <a:latin typeface="Times New Roman" pitchFamily="18" charset="0"/>
                        <a:cs typeface="Times New Roman" pitchFamily="18" charset="0"/>
                      </a:endParaRPr>
                    </a:p>
                  </a:txBody>
                  <a:tcPr marT="45725" marB="45725"/>
                </a:tc>
                <a:tc>
                  <a:txBody>
                    <a:bodyPr/>
                    <a:lstStyle/>
                    <a:p>
                      <a:r>
                        <a:rPr lang="en-US" altLang="zh-CN" sz="2000" b="0" dirty="0" smtClean="0">
                          <a:latin typeface="Times New Roman" pitchFamily="18" charset="0"/>
                          <a:cs typeface="Times New Roman" pitchFamily="18" charset="0"/>
                        </a:rPr>
                        <a:t>Type</a:t>
                      </a:r>
                      <a:endParaRPr lang="zh-CN" altLang="en-US" sz="2000" b="0" dirty="0">
                        <a:latin typeface="Times New Roman" pitchFamily="18" charset="0"/>
                        <a:cs typeface="Times New Roman" pitchFamily="18" charset="0"/>
                      </a:endParaRPr>
                    </a:p>
                  </a:txBody>
                  <a:tcPr marT="45725" marB="45725"/>
                </a:tc>
                <a:tc>
                  <a:txBody>
                    <a:bodyPr/>
                    <a:lstStyle/>
                    <a:p>
                      <a:r>
                        <a:rPr lang="en-US" altLang="zh-CN" sz="2000" b="0" dirty="0" smtClean="0">
                          <a:latin typeface="Times New Roman" pitchFamily="18" charset="0"/>
                          <a:cs typeface="Times New Roman" pitchFamily="18" charset="0"/>
                        </a:rPr>
                        <a:t>Size</a:t>
                      </a:r>
                      <a:endParaRPr lang="zh-CN" altLang="en-US" sz="2000" b="0" dirty="0">
                        <a:latin typeface="Times New Roman" pitchFamily="18" charset="0"/>
                        <a:cs typeface="Times New Roman" pitchFamily="18" charset="0"/>
                      </a:endParaRPr>
                    </a:p>
                  </a:txBody>
                  <a:tcPr marT="45725" marB="45725"/>
                </a:tc>
                <a:tc>
                  <a:txBody>
                    <a:bodyPr/>
                    <a:lstStyle/>
                    <a:p>
                      <a:r>
                        <a:rPr lang="en-US" altLang="zh-CN" sz="2000" b="0" dirty="0" smtClean="0">
                          <a:latin typeface="Times New Roman" pitchFamily="18" charset="0"/>
                          <a:cs typeface="Times New Roman" pitchFamily="18" charset="0"/>
                        </a:rPr>
                        <a:t>Mount point</a:t>
                      </a:r>
                      <a:endParaRPr lang="zh-CN" altLang="en-US" sz="2000" b="0" dirty="0">
                        <a:latin typeface="Times New Roman" pitchFamily="18" charset="0"/>
                        <a:cs typeface="Times New Roman" pitchFamily="18" charset="0"/>
                      </a:endParaRPr>
                    </a:p>
                  </a:txBody>
                  <a:tcPr marT="45725" marB="45725"/>
                </a:tc>
                <a:tc>
                  <a:txBody>
                    <a:bodyPr/>
                    <a:lstStyle/>
                    <a:p>
                      <a:r>
                        <a:rPr lang="en-US" altLang="zh-CN" sz="2000" b="0" dirty="0" smtClean="0">
                          <a:latin typeface="Times New Roman" pitchFamily="18" charset="0"/>
                          <a:cs typeface="Times New Roman" pitchFamily="18" charset="0"/>
                        </a:rPr>
                        <a:t>Image</a:t>
                      </a:r>
                      <a:endParaRPr lang="zh-CN" altLang="en-US" sz="2000" b="0" dirty="0">
                        <a:latin typeface="Times New Roman" pitchFamily="18" charset="0"/>
                        <a:cs typeface="Times New Roman" pitchFamily="18" charset="0"/>
                      </a:endParaRPr>
                    </a:p>
                  </a:txBody>
                  <a:tcPr marT="45725" marB="45725"/>
                </a:tc>
              </a:tr>
              <a:tr h="405045">
                <a:tc>
                  <a:txBody>
                    <a:bodyPr/>
                    <a:lstStyle/>
                    <a:p>
                      <a:r>
                        <a:rPr lang="en-US" altLang="zh-CN" sz="1600" dirty="0" smtClean="0">
                          <a:latin typeface="Arial" pitchFamily="34" charset="0"/>
                          <a:cs typeface="Arial" pitchFamily="34" charset="0"/>
                        </a:rPr>
                        <a:t>Kernel</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RAW</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12 MB</a:t>
                      </a:r>
                      <a:endParaRPr lang="zh-CN" altLang="en-US" sz="1600" b="0" dirty="0">
                        <a:solidFill>
                          <a:schemeClr val="tx1"/>
                        </a:solidFill>
                        <a:latin typeface="Arial" pitchFamily="34" charset="0"/>
                        <a:cs typeface="Arial" pitchFamily="34" charset="0"/>
                      </a:endParaRPr>
                    </a:p>
                  </a:txBody>
                  <a:tcPr marT="45725" marB="45725"/>
                </a:tc>
                <a:tc>
                  <a:txBody>
                    <a:bodyPr/>
                    <a:lstStyle/>
                    <a:p>
                      <a:endParaRPr lang="zh-CN" altLang="en-US" sz="1600" b="0" dirty="0">
                        <a:solidFill>
                          <a:schemeClr val="tx1"/>
                        </a:solidFill>
                        <a:latin typeface="Arial" pitchFamily="34" charset="0"/>
                        <a:cs typeface="Arial" pitchFamily="34" charset="0"/>
                      </a:endParaRPr>
                    </a:p>
                  </a:txBody>
                  <a:tcPr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Arial" pitchFamily="34" charset="0"/>
                          <a:cs typeface="Arial" pitchFamily="34" charset="0"/>
                        </a:rPr>
                        <a:t>kernel-2.7.img</a:t>
                      </a:r>
                      <a:endParaRPr lang="zh-CN" altLang="en-US" sz="1600" b="0" dirty="0" smtClean="0">
                        <a:solidFill>
                          <a:schemeClr val="tx1"/>
                        </a:solidFill>
                        <a:latin typeface="Arial" pitchFamily="34" charset="0"/>
                        <a:cs typeface="Arial" pitchFamily="34" charset="0"/>
                      </a:endParaRPr>
                    </a:p>
                  </a:txBody>
                  <a:tcPr marT="45725" marB="45725"/>
                </a:tc>
              </a:tr>
              <a:tr h="699118">
                <a:tc>
                  <a:txBody>
                    <a:bodyPr/>
                    <a:lstStyle/>
                    <a:p>
                      <a:r>
                        <a:rPr lang="en-US" altLang="zh-CN" sz="1600" dirty="0" err="1" smtClean="0">
                          <a:latin typeface="Arial" pitchFamily="34" charset="0"/>
                          <a:cs typeface="Arial" pitchFamily="34" charset="0"/>
                        </a:rPr>
                        <a:t>Rootfs</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RAW (flash)</a:t>
                      </a:r>
                    </a:p>
                    <a:p>
                      <a:r>
                        <a:rPr lang="en-US" altLang="zh-CN" sz="1600" dirty="0" err="1" smtClean="0">
                          <a:latin typeface="Arial" pitchFamily="34" charset="0"/>
                          <a:cs typeface="Arial" pitchFamily="34" charset="0"/>
                        </a:rPr>
                        <a:t>tmpfs</a:t>
                      </a:r>
                      <a:r>
                        <a:rPr lang="en-US" altLang="zh-CN" sz="1600" dirty="0" smtClean="0">
                          <a:latin typeface="Arial" pitchFamily="34" charset="0"/>
                          <a:cs typeface="Arial" pitchFamily="34" charset="0"/>
                        </a:rPr>
                        <a:t> (runtime)</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12 MB</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kern="1200" dirty="0" smtClean="0">
                          <a:latin typeface="Arial" pitchFamily="34" charset="0"/>
                          <a:cs typeface="Arial" pitchFamily="34" charset="0"/>
                        </a:rPr>
                        <a:t>ramdisk-2.7.img</a:t>
                      </a:r>
                      <a:endParaRPr lang="zh-CN" altLang="en-US" sz="1600" b="0" dirty="0">
                        <a:solidFill>
                          <a:schemeClr val="tx1"/>
                        </a:solidFill>
                        <a:latin typeface="Arial" pitchFamily="34" charset="0"/>
                        <a:cs typeface="Arial" pitchFamily="34" charset="0"/>
                      </a:endParaRPr>
                    </a:p>
                  </a:txBody>
                  <a:tcPr marT="45725" marB="45725"/>
                </a:tc>
              </a:tr>
              <a:tr h="699118">
                <a:tc>
                  <a:txBody>
                    <a:bodyPr/>
                    <a:lstStyle/>
                    <a:p>
                      <a:r>
                        <a:rPr lang="en-US" altLang="zh-CN" sz="1600" dirty="0" err="1" smtClean="0">
                          <a:latin typeface="Arial" pitchFamily="34" charset="0"/>
                          <a:cs typeface="Arial" pitchFamily="34" charset="0"/>
                        </a:rPr>
                        <a:t>Basefs</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RAW (flash)</a:t>
                      </a:r>
                    </a:p>
                    <a:p>
                      <a:r>
                        <a:rPr lang="en-US" altLang="zh-CN" sz="1600" dirty="0" err="1" smtClean="0">
                          <a:latin typeface="Arial" pitchFamily="34" charset="0"/>
                          <a:cs typeface="Arial" pitchFamily="34" charset="0"/>
                        </a:rPr>
                        <a:t>tmpfs</a:t>
                      </a:r>
                      <a:r>
                        <a:rPr lang="en-US" altLang="zh-CN" sz="1600" dirty="0" smtClean="0">
                          <a:latin typeface="Arial" pitchFamily="34" charset="0"/>
                          <a:cs typeface="Arial" pitchFamily="34" charset="0"/>
                        </a:rPr>
                        <a:t> (runtime)</a:t>
                      </a:r>
                      <a:endParaRPr lang="zh-CN" altLang="en-US" sz="1600" b="0" dirty="0" smtClean="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12 MB</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/base</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base-2.7.img</a:t>
                      </a:r>
                      <a:endParaRPr lang="zh-CN" altLang="en-US" sz="1600" b="0" dirty="0">
                        <a:solidFill>
                          <a:schemeClr val="tx1"/>
                        </a:solidFill>
                        <a:latin typeface="Arial" pitchFamily="34" charset="0"/>
                        <a:cs typeface="Arial" pitchFamily="34" charset="0"/>
                      </a:endParaRPr>
                    </a:p>
                  </a:txBody>
                  <a:tcPr marT="45725" marB="45725"/>
                </a:tc>
              </a:tr>
              <a:tr h="405045">
                <a:tc>
                  <a:txBody>
                    <a:bodyPr/>
                    <a:lstStyle/>
                    <a:p>
                      <a:r>
                        <a:rPr lang="en-US" altLang="zh-CN" sz="1600" dirty="0" smtClean="0">
                          <a:latin typeface="Arial" pitchFamily="34" charset="0"/>
                          <a:cs typeface="Arial" pitchFamily="34" charset="0"/>
                        </a:rPr>
                        <a:t>Data</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UBI</a:t>
                      </a:r>
                      <a:r>
                        <a:rPr lang="en-US" altLang="zh-CN" sz="1600" baseline="0" dirty="0" smtClean="0">
                          <a:latin typeface="Arial" pitchFamily="34" charset="0"/>
                          <a:cs typeface="Arial" pitchFamily="34" charset="0"/>
                        </a:rPr>
                        <a:t> </a:t>
                      </a:r>
                      <a:r>
                        <a:rPr lang="en-US" altLang="zh-CN" sz="1600" baseline="0" dirty="0" err="1" smtClean="0">
                          <a:latin typeface="Arial" pitchFamily="34" charset="0"/>
                          <a:cs typeface="Arial" pitchFamily="34" charset="0"/>
                        </a:rPr>
                        <a:t>fs</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200/80 MB</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/data</a:t>
                      </a:r>
                      <a:endParaRPr lang="zh-CN" altLang="en-US" sz="1600" b="0" dirty="0">
                        <a:solidFill>
                          <a:schemeClr val="tx1"/>
                        </a:solidFill>
                        <a:latin typeface="Arial" pitchFamily="34" charset="0"/>
                        <a:cs typeface="Arial" pitchFamily="34" charset="0"/>
                      </a:endParaRPr>
                    </a:p>
                  </a:txBody>
                  <a:tcPr marT="45725" marB="45725"/>
                </a:tc>
                <a:tc>
                  <a:txBody>
                    <a:bodyPr/>
                    <a:lstStyle/>
                    <a:p>
                      <a:endParaRPr lang="zh-CN" altLang="en-US" sz="1600" b="0" dirty="0">
                        <a:solidFill>
                          <a:schemeClr val="tx1"/>
                        </a:solidFill>
                        <a:latin typeface="Arial" pitchFamily="34" charset="0"/>
                        <a:cs typeface="Arial" pitchFamily="34" charset="0"/>
                      </a:endParaRPr>
                    </a:p>
                  </a:txBody>
                  <a:tcPr marT="45725" marB="45725"/>
                </a:tc>
              </a:tr>
              <a:tr h="405045">
                <a:tc>
                  <a:txBody>
                    <a:bodyPr/>
                    <a:lstStyle/>
                    <a:p>
                      <a:r>
                        <a:rPr lang="en-US" altLang="zh-CN" sz="1600" dirty="0" smtClean="0">
                          <a:latin typeface="Arial" pitchFamily="34" charset="0"/>
                          <a:cs typeface="Arial" pitchFamily="34" charset="0"/>
                        </a:rPr>
                        <a:t>Removable</a:t>
                      </a:r>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Customized</a:t>
                      </a:r>
                      <a:endParaRPr lang="zh-CN" altLang="en-US" sz="1600" b="0" dirty="0">
                        <a:solidFill>
                          <a:schemeClr val="tx1"/>
                        </a:solidFill>
                        <a:latin typeface="Arial" pitchFamily="34" charset="0"/>
                        <a:cs typeface="Arial" pitchFamily="34" charset="0"/>
                      </a:endParaRPr>
                    </a:p>
                  </a:txBody>
                  <a:tcPr marT="45725" marB="45725"/>
                </a:tc>
                <a:tc>
                  <a:txBody>
                    <a:bodyPr/>
                    <a:lstStyle/>
                    <a:p>
                      <a:endParaRPr lang="zh-CN" altLang="en-US" sz="1600" b="0" dirty="0">
                        <a:solidFill>
                          <a:schemeClr val="tx1"/>
                        </a:solidFill>
                        <a:latin typeface="Arial" pitchFamily="34" charset="0"/>
                        <a:cs typeface="Arial" pitchFamily="34" charset="0"/>
                      </a:endParaRPr>
                    </a:p>
                  </a:txBody>
                  <a:tcPr marT="45725" marB="45725"/>
                </a:tc>
                <a:tc>
                  <a:txBody>
                    <a:bodyPr/>
                    <a:lstStyle/>
                    <a:p>
                      <a:r>
                        <a:rPr lang="en-US" altLang="zh-CN" sz="1600" dirty="0" smtClean="0">
                          <a:latin typeface="Arial" pitchFamily="34" charset="0"/>
                          <a:cs typeface="Arial" pitchFamily="34" charset="0"/>
                        </a:rPr>
                        <a:t>/</a:t>
                      </a:r>
                      <a:r>
                        <a:rPr lang="en-US" altLang="zh-CN" sz="1600" dirty="0" err="1" smtClean="0">
                          <a:latin typeface="Arial" pitchFamily="34" charset="0"/>
                          <a:cs typeface="Arial" pitchFamily="34" charset="0"/>
                        </a:rPr>
                        <a:t>mnt</a:t>
                      </a:r>
                      <a:r>
                        <a:rPr lang="en-US" altLang="zh-CN" sz="1600" dirty="0" smtClean="0">
                          <a:latin typeface="Arial" pitchFamily="34" charset="0"/>
                          <a:cs typeface="Arial" pitchFamily="34" charset="0"/>
                        </a:rPr>
                        <a:t>/</a:t>
                      </a:r>
                      <a:r>
                        <a:rPr lang="en-US" altLang="zh-CN" sz="1600" dirty="0" err="1" smtClean="0">
                          <a:latin typeface="Arial" pitchFamily="34" charset="0"/>
                          <a:cs typeface="Arial" pitchFamily="34" charset="0"/>
                        </a:rPr>
                        <a:t>usb_storage</a:t>
                      </a:r>
                      <a:endParaRPr lang="zh-CN" altLang="en-US" sz="1600" b="0" dirty="0">
                        <a:solidFill>
                          <a:schemeClr val="tx1"/>
                        </a:solidFill>
                        <a:latin typeface="Arial" pitchFamily="34" charset="0"/>
                        <a:cs typeface="Arial" pitchFamily="34" charset="0"/>
                      </a:endParaRPr>
                    </a:p>
                  </a:txBody>
                  <a:tcPr marT="45725" marB="45725"/>
                </a:tc>
                <a:tc>
                  <a:txBody>
                    <a:bodyPr/>
                    <a:lstStyle/>
                    <a:p>
                      <a:endParaRPr lang="zh-CN" altLang="en-US" sz="1600" b="0" dirty="0">
                        <a:solidFill>
                          <a:schemeClr val="tx1"/>
                        </a:solidFill>
                        <a:latin typeface="Arial" pitchFamily="34" charset="0"/>
                        <a:cs typeface="Arial" pitchFamily="34" charset="0"/>
                      </a:endParaRPr>
                    </a:p>
                  </a:txBody>
                  <a:tcPr marT="45725" marB="45725"/>
                </a:tc>
              </a:tr>
            </a:tbl>
          </a:graphicData>
        </a:graphic>
      </p:graphicFrame>
      <p:sp>
        <p:nvSpPr>
          <p:cNvPr id="39" name="矩形 6"/>
          <p:cNvSpPr>
            <a:spLocks noChangeArrowheads="1"/>
          </p:cNvSpPr>
          <p:nvPr/>
        </p:nvSpPr>
        <p:spPr bwMode="auto">
          <a:xfrm>
            <a:off x="1442042" y="4874577"/>
            <a:ext cx="854945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dirty="0">
                <a:latin typeface="Arial" pitchFamily="34" charset="0"/>
                <a:ea typeface="Arial Unicode MS" pitchFamily="34" charset="-122"/>
                <a:cs typeface="Arial" pitchFamily="34" charset="0"/>
              </a:rPr>
              <a:t>* The data partition can use up to </a:t>
            </a:r>
            <a:r>
              <a:rPr lang="en-US" altLang="zh-CN" sz="1600" dirty="0" smtClean="0">
                <a:latin typeface="Arial" pitchFamily="34" charset="0"/>
                <a:ea typeface="Arial Unicode MS" pitchFamily="34" charset="-122"/>
                <a:cs typeface="Arial" pitchFamily="34" charset="0"/>
              </a:rPr>
              <a:t>200/80 MB</a:t>
            </a:r>
            <a:endParaRPr lang="en-US" altLang="zh-CN" sz="1600" dirty="0">
              <a:latin typeface="Arial" pitchFamily="34" charset="0"/>
              <a:ea typeface="Arial Unicode MS" pitchFamily="34" charset="-122"/>
              <a:cs typeface="Arial" pitchFamily="34" charset="0"/>
            </a:endParaRPr>
          </a:p>
          <a:p>
            <a:r>
              <a:rPr lang="en-US" altLang="zh-CN" sz="1600" dirty="0">
                <a:latin typeface="Arial" pitchFamily="34" charset="0"/>
                <a:ea typeface="Arial Unicode MS" pitchFamily="34" charset="-122"/>
                <a:cs typeface="Arial" pitchFamily="34" charset="0"/>
              </a:rPr>
              <a:t>* Data partition is used to store applications, application libraries, resources, application data, etc.</a:t>
            </a:r>
          </a:p>
          <a:p>
            <a:r>
              <a:rPr lang="en-US" altLang="zh-CN" sz="1600" dirty="0">
                <a:latin typeface="Arial" pitchFamily="34" charset="0"/>
                <a:ea typeface="Arial Unicode MS" pitchFamily="34" charset="-122"/>
                <a:cs typeface="Arial" pitchFamily="34" charset="0"/>
              </a:rPr>
              <a:t>* Removable media (USB/Flash disk/TF Card) is used to save application logs, update images, application backups, etc.</a:t>
            </a:r>
          </a:p>
        </p:txBody>
      </p:sp>
    </p:spTree>
    <p:extLst>
      <p:ext uri="{BB962C8B-B14F-4D97-AF65-F5344CB8AC3E}">
        <p14:creationId xmlns:p14="http://schemas.microsoft.com/office/powerpoint/2010/main" val="214819692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431087" y="286057"/>
            <a:ext cx="4650364" cy="461665"/>
          </a:xfrm>
          <a:prstGeom prst="rect">
            <a:avLst/>
          </a:prstGeom>
        </p:spPr>
        <p:txBody>
          <a:bodyPr wrap="square">
            <a:spAutoFit/>
          </a:bodyPr>
          <a:lstStyle/>
          <a:p>
            <a:r>
              <a:rPr lang="en-US" altLang="en-US" sz="2400" dirty="0">
                <a:latin typeface="微软雅黑" pitchFamily="34" charset="-122"/>
                <a:ea typeface="微软雅黑" pitchFamily="34" charset="-122"/>
                <a:cs typeface="Times New Roman" pitchFamily="18" charset="0"/>
              </a:rPr>
              <a:t>OS Startup </a:t>
            </a:r>
            <a:r>
              <a:rPr lang="en-US" altLang="en-US" sz="2400" dirty="0" smtClean="0">
                <a:latin typeface="微软雅黑" pitchFamily="34" charset="-122"/>
                <a:ea typeface="微软雅黑" pitchFamily="34" charset="-122"/>
                <a:cs typeface="Times New Roman" pitchFamily="18" charset="0"/>
              </a:rPr>
              <a:t>Flow</a:t>
            </a:r>
            <a:endParaRPr sz="2400" dirty="0" smtClean="0">
              <a:latin typeface="微软雅黑" pitchFamily="34" charset="-122"/>
              <a:ea typeface="微软雅黑" pitchFamily="34" charset="-122"/>
              <a:cs typeface="Times New Roman" pitchFamily="18" charset="0"/>
            </a:endParaRPr>
          </a:p>
        </p:txBody>
      </p:sp>
      <p:sp>
        <p:nvSpPr>
          <p:cNvPr id="89" name="任意多边形 88"/>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90" name="矩形 89"/>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graphicFrame>
        <p:nvGraphicFramePr>
          <p:cNvPr id="5" name="图示 4"/>
          <p:cNvGraphicFramePr/>
          <p:nvPr>
            <p:extLst>
              <p:ext uri="{D42A27DB-BD31-4B8C-83A1-F6EECF244321}">
                <p14:modId xmlns:p14="http://schemas.microsoft.com/office/powerpoint/2010/main" val="3302163335"/>
              </p:ext>
            </p:extLst>
          </p:nvPr>
        </p:nvGraphicFramePr>
        <p:xfrm>
          <a:off x="1299952" y="1468828"/>
          <a:ext cx="9683623" cy="46739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789927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矩形 66"/>
          <p:cNvSpPr/>
          <p:nvPr/>
        </p:nvSpPr>
        <p:spPr>
          <a:xfrm>
            <a:off x="431086" y="286057"/>
            <a:ext cx="3214491" cy="461665"/>
          </a:xfrm>
          <a:prstGeom prst="rect">
            <a:avLst/>
          </a:prstGeom>
        </p:spPr>
        <p:txBody>
          <a:bodyPr wrap="square">
            <a:spAutoFit/>
          </a:bodyPr>
          <a:lstStyle/>
          <a:p>
            <a:r>
              <a:rPr lang="en-US" altLang="zh-CN" sz="2400" dirty="0">
                <a:latin typeface="微软雅黑" pitchFamily="34" charset="-122"/>
                <a:ea typeface="微软雅黑" pitchFamily="34" charset="-122"/>
              </a:rPr>
              <a:t>System </a:t>
            </a:r>
            <a:r>
              <a:rPr lang="en-US" altLang="zh-CN" sz="2400" dirty="0" smtClean="0">
                <a:latin typeface="微软雅黑" pitchFamily="34" charset="-122"/>
                <a:ea typeface="微软雅黑" pitchFamily="34" charset="-122"/>
              </a:rPr>
              <a:t>Applications</a:t>
            </a:r>
            <a:endParaRPr sz="2400" b="1" dirty="0" smtClean="0">
              <a:solidFill>
                <a:schemeClr val="tx1">
                  <a:lumMod val="65000"/>
                  <a:lumOff val="35000"/>
                </a:schemeClr>
              </a:solidFill>
              <a:latin typeface="微软雅黑" pitchFamily="34" charset="-122"/>
              <a:ea typeface="微软雅黑" pitchFamily="34" charset="-122"/>
            </a:endParaRPr>
          </a:p>
        </p:txBody>
      </p:sp>
      <p:grpSp>
        <p:nvGrpSpPr>
          <p:cNvPr id="66" name="组合 65"/>
          <p:cNvGrpSpPr/>
          <p:nvPr/>
        </p:nvGrpSpPr>
        <p:grpSpPr>
          <a:xfrm>
            <a:off x="195943" y="853057"/>
            <a:ext cx="9951328" cy="9683481"/>
            <a:chOff x="-898837" y="553872"/>
            <a:chExt cx="9244623" cy="8995808"/>
          </a:xfrm>
        </p:grpSpPr>
        <p:sp>
          <p:nvSpPr>
            <p:cNvPr id="65" name="空心弧 64"/>
            <p:cNvSpPr/>
            <p:nvPr/>
          </p:nvSpPr>
          <p:spPr>
            <a:xfrm>
              <a:off x="1071538" y="1262872"/>
              <a:ext cx="7000924" cy="8286808"/>
            </a:xfrm>
            <a:prstGeom prst="blockArc">
              <a:avLst>
                <a:gd name="adj1" fmla="val 10691240"/>
                <a:gd name="adj2" fmla="val 261859"/>
                <a:gd name="adj3" fmla="val 9064"/>
              </a:avLst>
            </a:prstGeom>
            <a:gradFill flip="none" rotWithShape="1">
              <a:gsLst>
                <a:gs pos="0">
                  <a:srgbClr val="FF6600"/>
                </a:gs>
                <a:gs pos="100000">
                  <a:schemeClr val="bg1">
                    <a:lumMod val="85000"/>
                    <a:alpha val="50000"/>
                  </a:schemeClr>
                </a:gs>
              </a:gsLst>
              <a:lin ang="5400000" scaled="1"/>
              <a:tileRect/>
            </a:gradFill>
            <a:ln w="25400">
              <a:noFill/>
            </a:ln>
            <a:effectLst/>
            <a:scene3d>
              <a:camera prst="perspectiveBelow"/>
              <a:lightRig rig="glow" dir="t"/>
            </a:scene3d>
            <a:sp3d extrusionH="533400" contourW="19050" prstMaterial="softEdge">
              <a:bevelT w="101600" prst="convex"/>
              <a:bevelB w="0" h="0"/>
              <a:contourClr>
                <a:schemeClr val="bg1">
                  <a:lumMod val="95000"/>
                </a:schemeClr>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zh-CN" altLang="en-US" sz="1600" b="1">
                <a:solidFill>
                  <a:schemeClr val="bg1"/>
                </a:solidFill>
                <a:latin typeface="微软雅黑" pitchFamily="34" charset="-122"/>
                <a:ea typeface="微软雅黑" pitchFamily="34" charset="-122"/>
              </a:endParaRPr>
            </a:p>
          </p:txBody>
        </p:sp>
        <p:sp>
          <p:nvSpPr>
            <p:cNvPr id="44" name="Rectangle 17"/>
            <p:cNvSpPr>
              <a:spLocks noChangeArrowheads="1"/>
            </p:cNvSpPr>
            <p:nvPr/>
          </p:nvSpPr>
          <p:spPr bwMode="gray">
            <a:xfrm>
              <a:off x="785786" y="3778384"/>
              <a:ext cx="7560000" cy="2628000"/>
            </a:xfrm>
            <a:prstGeom prst="frame">
              <a:avLst/>
            </a:prstGeom>
            <a:gradFill flip="none" rotWithShape="1">
              <a:gsLst>
                <a:gs pos="0">
                  <a:schemeClr val="bg1">
                    <a:lumMod val="65000"/>
                    <a:alpha val="50000"/>
                  </a:schemeClr>
                </a:gs>
                <a:gs pos="100000">
                  <a:schemeClr val="bg1">
                    <a:lumMod val="85000"/>
                    <a:alpha val="50000"/>
                  </a:schemeClr>
                </a:gs>
              </a:gsLst>
              <a:lin ang="5400000" scaled="1"/>
              <a:tileRect/>
            </a:gradFill>
            <a:ln w="25400">
              <a:noFill/>
            </a:ln>
            <a:effectLst>
              <a:outerShdw blurRad="225425" dist="38100" dir="5220000" algn="ctr">
                <a:srgbClr val="000000">
                  <a:alpha val="33000"/>
                </a:srgbClr>
              </a:outerShdw>
            </a:effectLst>
            <a:scene3d>
              <a:camera prst="perspectiveRelaxed" fov="2700000">
                <a:rot lat="18000000" lon="0" rev="0"/>
              </a:camera>
              <a:lightRig rig="flat" dir="t"/>
            </a:scene3d>
            <a:sp3d extrusionH="127000" contourW="19050">
              <a:bevelT w="101600" prst="convex"/>
              <a:bevelB w="0" h="2540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zh-CN" altLang="en-US" sz="1600" b="1" dirty="0">
                <a:solidFill>
                  <a:schemeClr val="bg1"/>
                </a:solidFill>
                <a:latin typeface="微软雅黑" pitchFamily="34" charset="-122"/>
                <a:ea typeface="微软雅黑" pitchFamily="34" charset="-122"/>
              </a:endParaRPr>
            </a:p>
          </p:txBody>
        </p:sp>
        <p:pic>
          <p:nvPicPr>
            <p:cNvPr id="45" name="图片 13" descr="Original Messenger图标2.png"/>
            <p:cNvPicPr>
              <a:picLocks noChangeAspect="1"/>
            </p:cNvPicPr>
            <p:nvPr/>
          </p:nvPicPr>
          <p:blipFill>
            <a:blip r:embed="rId2"/>
            <a:srcRect/>
            <a:stretch>
              <a:fillRect/>
            </a:stretch>
          </p:blipFill>
          <p:spPr bwMode="auto">
            <a:xfrm>
              <a:off x="3643313" y="2977384"/>
              <a:ext cx="2465387" cy="2573338"/>
            </a:xfrm>
            <a:prstGeom prst="rect">
              <a:avLst/>
            </a:prstGeom>
            <a:noFill/>
            <a:ln w="9525">
              <a:noFill/>
              <a:miter lim="800000"/>
              <a:headEnd/>
              <a:tailEnd/>
            </a:ln>
          </p:spPr>
        </p:pic>
        <p:sp>
          <p:nvSpPr>
            <p:cNvPr id="47" name="圆角矩形 46"/>
            <p:cNvSpPr/>
            <p:nvPr/>
          </p:nvSpPr>
          <p:spPr bwMode="auto">
            <a:xfrm>
              <a:off x="-898837" y="4267426"/>
              <a:ext cx="1887755" cy="468000"/>
            </a:xfrm>
            <a:prstGeom prst="roundRect">
              <a:avLst>
                <a:gd name="adj" fmla="val 10417"/>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algn="ctr" defTabSz="-635" eaLnBrk="0" fontAlgn="ctr" hangingPunct="0">
                <a:spcBef>
                  <a:spcPts val="0"/>
                </a:spcBef>
                <a:spcAft>
                  <a:spcPts val="0"/>
                </a:spcAft>
                <a:buClr>
                  <a:srgbClr val="FF0000"/>
                </a:buClr>
                <a:buSzPct val="70000"/>
                <a:tabLst>
                  <a:tab pos="136525" algn="l"/>
                </a:tabLst>
                <a:defRPr/>
              </a:pPr>
              <a:r>
                <a:rPr lang="en-US" altLang="zh-CN" sz="1400" dirty="0" smtClean="0">
                  <a:solidFill>
                    <a:schemeClr val="tx1"/>
                  </a:solidFill>
                  <a:latin typeface="Arial" pitchFamily="34" charset="0"/>
                  <a:ea typeface="微软雅黑" pitchFamily="34" charset="-122"/>
                  <a:cs typeface="Arial" pitchFamily="34" charset="0"/>
                </a:rPr>
                <a:t>Power management service</a:t>
              </a:r>
              <a:endParaRPr lang="zh-CN" altLang="en-US" sz="1400" dirty="0">
                <a:solidFill>
                  <a:schemeClr val="tx1"/>
                </a:solidFill>
                <a:latin typeface="Arial" pitchFamily="34" charset="0"/>
                <a:ea typeface="微软雅黑" pitchFamily="34" charset="-122"/>
                <a:cs typeface="Arial" pitchFamily="34" charset="0"/>
              </a:endParaRPr>
            </a:p>
          </p:txBody>
        </p:sp>
        <p:sp>
          <p:nvSpPr>
            <p:cNvPr id="48" name="圆角矩形 47"/>
            <p:cNvSpPr/>
            <p:nvPr/>
          </p:nvSpPr>
          <p:spPr bwMode="auto">
            <a:xfrm>
              <a:off x="3603315" y="553872"/>
              <a:ext cx="1820278" cy="468000"/>
            </a:xfrm>
            <a:prstGeom prst="roundRect">
              <a:avLst>
                <a:gd name="adj" fmla="val 10417"/>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algn="ctr" defTabSz="-635" eaLnBrk="0" fontAlgn="ctr" hangingPunct="0">
                <a:spcBef>
                  <a:spcPts val="0"/>
                </a:spcBef>
                <a:spcAft>
                  <a:spcPts val="0"/>
                </a:spcAft>
                <a:buClr>
                  <a:srgbClr val="FF0000"/>
                </a:buClr>
                <a:buSzPct val="70000"/>
                <a:tabLst>
                  <a:tab pos="136525" algn="l"/>
                </a:tabLst>
                <a:defRPr/>
              </a:pPr>
              <a:r>
                <a:rPr lang="en-US" altLang="zh-CN" sz="1400" dirty="0" smtClean="0">
                  <a:solidFill>
                    <a:schemeClr val="tx1"/>
                  </a:solidFill>
                  <a:latin typeface="Arial" pitchFamily="34" charset="0"/>
                  <a:ea typeface="微软雅黑" pitchFamily="34" charset="-122"/>
                  <a:cs typeface="Arial" pitchFamily="34" charset="0"/>
                </a:rPr>
                <a:t>Point of sale PIN Entry Device</a:t>
              </a:r>
              <a:endParaRPr lang="zh-CN" altLang="en-US" sz="1400" dirty="0">
                <a:solidFill>
                  <a:schemeClr val="tx1"/>
                </a:solidFill>
                <a:latin typeface="Arial" pitchFamily="34" charset="0"/>
                <a:ea typeface="微软雅黑" pitchFamily="34" charset="-122"/>
                <a:cs typeface="Arial" pitchFamily="34" charset="0"/>
              </a:endParaRPr>
            </a:p>
          </p:txBody>
        </p:sp>
        <p:grpSp>
          <p:nvGrpSpPr>
            <p:cNvPr id="49" name="组合 39"/>
            <p:cNvGrpSpPr>
              <a:grpSpLocks noChangeAspect="1"/>
            </p:cNvGrpSpPr>
            <p:nvPr/>
          </p:nvGrpSpPr>
          <p:grpSpPr bwMode="auto">
            <a:xfrm>
              <a:off x="4006133" y="1012873"/>
              <a:ext cx="1003914" cy="1008062"/>
              <a:chOff x="4817055" y="4489745"/>
              <a:chExt cx="1008000" cy="1008000"/>
            </a:xfrm>
          </p:grpSpPr>
          <p:sp>
            <p:nvSpPr>
              <p:cNvPr id="50" name="Oval 2"/>
              <p:cNvSpPr>
                <a:spLocks noChangeAspect="1" noChangeArrowheads="1"/>
              </p:cNvSpPr>
              <p:nvPr/>
            </p:nvSpPr>
            <p:spPr bwMode="auto">
              <a:xfrm>
                <a:off x="4817055" y="4489745"/>
                <a:ext cx="1008000" cy="1008000"/>
              </a:xfrm>
              <a:prstGeom prst="ellipse">
                <a:avLst/>
              </a:prstGeom>
              <a:gradFill flip="none" rotWithShape="1">
                <a:gsLst>
                  <a:gs pos="0">
                    <a:srgbClr val="00DFF6"/>
                  </a:gs>
                  <a:gs pos="90000">
                    <a:srgbClr val="002774"/>
                  </a:gs>
                </a:gsLst>
                <a:lin ang="2700000" scaled="1"/>
                <a:tileRect/>
              </a:gradFill>
              <a:ln w="25400">
                <a:noFill/>
              </a:ln>
              <a:effectLst>
                <a:outerShdw blurRad="225425" dist="38100" dir="5220000" algn="ctr">
                  <a:srgbClr val="000000">
                    <a:alpha val="33000"/>
                  </a:srgbClr>
                </a:outerShdw>
              </a:effectLst>
              <a:scene3d>
                <a:camera prst="orthographicFront"/>
                <a:lightRig rig="flat" dir="t"/>
              </a:scene3d>
              <a:sp3d extrusionH="304800" contourW="19050">
                <a:bevelT w="101600" prst="convex"/>
                <a:bevelB w="0" h="63500"/>
                <a:contourClr>
                  <a:srgbClr val="AFEAFF"/>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itchFamily="34" charset="-122"/>
                  <a:ea typeface="微软雅黑" pitchFamily="34" charset="-122"/>
                </a:endParaRPr>
              </a:p>
            </p:txBody>
          </p:sp>
          <p:sp>
            <p:nvSpPr>
              <p:cNvPr id="52" name="椭圆 51"/>
              <p:cNvSpPr>
                <a:spLocks noChangeAspect="1"/>
              </p:cNvSpPr>
              <p:nvPr/>
            </p:nvSpPr>
            <p:spPr>
              <a:xfrm>
                <a:off x="4925052" y="4512800"/>
                <a:ext cx="792000" cy="792000"/>
              </a:xfrm>
              <a:prstGeom prst="ellipse">
                <a:avLst/>
              </a:prstGeom>
              <a:gradFill flip="none" rotWithShape="1">
                <a:gsLst>
                  <a:gs pos="10000">
                    <a:srgbClr val="00B0F0">
                      <a:alpha val="60000"/>
                    </a:srgbClr>
                  </a:gs>
                  <a:gs pos="7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latin typeface="微软雅黑" pitchFamily="34" charset="-122"/>
                  <a:ea typeface="微软雅黑" pitchFamily="34" charset="-122"/>
                </a:endParaRPr>
              </a:p>
            </p:txBody>
          </p:sp>
        </p:grpSp>
        <p:sp>
          <p:nvSpPr>
            <p:cNvPr id="53" name="TextBox 146"/>
            <p:cNvSpPr txBox="1">
              <a:spLocks noChangeArrowheads="1"/>
            </p:cNvSpPr>
            <p:nvPr/>
          </p:nvSpPr>
          <p:spPr bwMode="auto">
            <a:xfrm>
              <a:off x="3989734" y="1335683"/>
              <a:ext cx="1046960" cy="343104"/>
            </a:xfrm>
            <a:prstGeom prst="rect">
              <a:avLst/>
            </a:prstGeom>
            <a:noFill/>
            <a:scene3d>
              <a:camera prst="orthographicFront"/>
              <a:lightRig rig="threePt" dir="t"/>
            </a:scene3d>
            <a:sp3d/>
          </p:spPr>
          <p:txBody>
            <a:bodyPr>
              <a:spAutoFit/>
            </a:bodyPr>
            <a:lstStyle/>
            <a:p>
              <a:pPr algn="ctr" fontAlgn="auto">
                <a:spcBef>
                  <a:spcPts val="0"/>
                </a:spcBef>
                <a:spcAft>
                  <a:spcPts val="0"/>
                </a:spcAft>
                <a:defRPr/>
              </a:pPr>
              <a:r>
                <a:rPr lang="en-US" altLang="zh-CN" dirty="0" smtClean="0">
                  <a:solidFill>
                    <a:schemeClr val="bg1"/>
                  </a:solidFill>
                  <a:effectLst>
                    <a:reflection blurRad="6350" stA="50000" endA="300" endPos="50000" dist="60007" dir="5400000" sy="-100000" algn="bl" rotWithShape="0"/>
                  </a:effectLst>
                  <a:latin typeface="Times New Roman" pitchFamily="18" charset="0"/>
                  <a:ea typeface="微软雅黑" pitchFamily="34" charset="-122"/>
                  <a:cs typeface="Times New Roman" pitchFamily="18" charset="0"/>
                </a:rPr>
                <a:t>PED</a:t>
              </a:r>
              <a:endParaRPr lang="en-US" altLang="zh-CN" dirty="0">
                <a:solidFill>
                  <a:schemeClr val="bg1"/>
                </a:solidFill>
                <a:effectLst>
                  <a:reflection blurRad="6350" stA="50000" endA="300" endPos="50000" dist="60007" dir="5400000" sy="-100000" algn="bl" rotWithShape="0"/>
                </a:effectLst>
                <a:latin typeface="Times New Roman" pitchFamily="18" charset="0"/>
                <a:ea typeface="微软雅黑" pitchFamily="34" charset="-122"/>
                <a:cs typeface="Times New Roman" pitchFamily="18" charset="0"/>
              </a:endParaRPr>
            </a:p>
          </p:txBody>
        </p:sp>
        <p:grpSp>
          <p:nvGrpSpPr>
            <p:cNvPr id="54" name="组合 61"/>
            <p:cNvGrpSpPr>
              <a:grpSpLocks noChangeAspect="1"/>
            </p:cNvGrpSpPr>
            <p:nvPr/>
          </p:nvGrpSpPr>
          <p:grpSpPr bwMode="auto">
            <a:xfrm>
              <a:off x="1010440" y="2986947"/>
              <a:ext cx="1003914" cy="2183398"/>
              <a:chOff x="4534846" y="4463533"/>
              <a:chExt cx="1008000" cy="2183250"/>
            </a:xfrm>
          </p:grpSpPr>
          <p:sp>
            <p:nvSpPr>
              <p:cNvPr id="55" name="Oval 2"/>
              <p:cNvSpPr>
                <a:spLocks noChangeAspect="1" noChangeArrowheads="1"/>
              </p:cNvSpPr>
              <p:nvPr/>
            </p:nvSpPr>
            <p:spPr bwMode="auto">
              <a:xfrm>
                <a:off x="4534846" y="5638783"/>
                <a:ext cx="1008000" cy="1008000"/>
              </a:xfrm>
              <a:prstGeom prst="ellipse">
                <a:avLst/>
              </a:prstGeom>
              <a:solidFill>
                <a:srgbClr val="00B0F0"/>
              </a:soli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itchFamily="34" charset="-122"/>
                  <a:ea typeface="微软雅黑" pitchFamily="34" charset="-122"/>
                </a:endParaRPr>
              </a:p>
            </p:txBody>
          </p:sp>
          <p:sp>
            <p:nvSpPr>
              <p:cNvPr id="56" name="椭圆 55"/>
              <p:cNvSpPr/>
              <p:nvPr/>
            </p:nvSpPr>
            <p:spPr>
              <a:xfrm rot="19388639">
                <a:off x="4776334" y="4463533"/>
                <a:ext cx="683810" cy="468284"/>
              </a:xfrm>
              <a:prstGeom prst="ellipse">
                <a:avLst/>
              </a:prstGeom>
              <a:gradFill flip="none" rotWithShape="1">
                <a:gsLst>
                  <a:gs pos="0">
                    <a:schemeClr val="bg1"/>
                  </a:gs>
                  <a:gs pos="45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sp>
          <p:nvSpPr>
            <p:cNvPr id="62" name="TextBox 146"/>
            <p:cNvSpPr txBox="1">
              <a:spLocks noChangeArrowheads="1"/>
            </p:cNvSpPr>
            <p:nvPr/>
          </p:nvSpPr>
          <p:spPr bwMode="auto">
            <a:xfrm>
              <a:off x="980712" y="4371240"/>
              <a:ext cx="1046960" cy="600432"/>
            </a:xfrm>
            <a:prstGeom prst="rect">
              <a:avLst/>
            </a:prstGeom>
            <a:noFill/>
            <a:scene3d>
              <a:camera prst="orthographicFront"/>
              <a:lightRig rig="threePt" dir="t"/>
            </a:scene3d>
            <a:sp3d/>
          </p:spPr>
          <p:txBody>
            <a:bodyPr>
              <a:spAutoFit/>
            </a:bodyPr>
            <a:lstStyle/>
            <a:p>
              <a:pPr algn="ctr" fontAlgn="auto">
                <a:spcBef>
                  <a:spcPts val="0"/>
                </a:spcBef>
                <a:spcAft>
                  <a:spcPts val="0"/>
                </a:spcAft>
                <a:defRPr/>
              </a:pPr>
              <a:r>
                <a:rPr lang="en-US" altLang="zh-CN" dirty="0">
                  <a:solidFill>
                    <a:schemeClr val="bg1"/>
                  </a:solidFill>
                  <a:effectLst>
                    <a:reflection blurRad="6350" stA="50000" endA="300" endPos="50000" dist="60007" dir="5400000" sy="-100000" algn="bl" rotWithShape="0"/>
                  </a:effectLst>
                  <a:latin typeface="Times New Roman" pitchFamily="18" charset="0"/>
                  <a:ea typeface="微软雅黑" pitchFamily="34" charset="-122"/>
                  <a:cs typeface="Times New Roman" pitchFamily="18" charset="0"/>
                </a:rPr>
                <a:t>System service</a:t>
              </a:r>
            </a:p>
          </p:txBody>
        </p:sp>
        <p:sp>
          <p:nvSpPr>
            <p:cNvPr id="32" name="圆角矩形 31"/>
            <p:cNvSpPr/>
            <p:nvPr/>
          </p:nvSpPr>
          <p:spPr bwMode="auto">
            <a:xfrm>
              <a:off x="3202855" y="5382544"/>
              <a:ext cx="2570692" cy="468000"/>
            </a:xfrm>
            <a:prstGeom prst="roundRect">
              <a:avLst>
                <a:gd name="adj" fmla="val 10417"/>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algn="ctr" defTabSz="-635" eaLnBrk="0" fontAlgn="ctr" hangingPunct="0">
                <a:spcBef>
                  <a:spcPts val="0"/>
                </a:spcBef>
                <a:spcAft>
                  <a:spcPts val="0"/>
                </a:spcAft>
                <a:buClr>
                  <a:srgbClr val="FF0000"/>
                </a:buClr>
                <a:buSzPct val="70000"/>
                <a:tabLst>
                  <a:tab pos="136525" algn="l"/>
                </a:tabLst>
                <a:defRPr/>
              </a:pPr>
              <a:r>
                <a:rPr lang="en-US" altLang="zh-CN" sz="2000" dirty="0" smtClean="0">
                  <a:solidFill>
                    <a:schemeClr val="tx1"/>
                  </a:solidFill>
                  <a:latin typeface="Times New Roman" pitchFamily="18" charset="0"/>
                  <a:ea typeface="微软雅黑" pitchFamily="34" charset="-122"/>
                  <a:cs typeface="Times New Roman" pitchFamily="18" charset="0"/>
                </a:rPr>
                <a:t>System application list </a:t>
              </a:r>
              <a:endParaRPr lang="zh-CN" altLang="en-US" sz="2000" dirty="0">
                <a:solidFill>
                  <a:schemeClr val="tx1"/>
                </a:solidFill>
                <a:latin typeface="Times New Roman" pitchFamily="18" charset="0"/>
                <a:ea typeface="微软雅黑" pitchFamily="34" charset="-122"/>
                <a:cs typeface="Times New Roman" pitchFamily="18" charset="0"/>
              </a:endParaRPr>
            </a:p>
          </p:txBody>
        </p:sp>
      </p:grpSp>
      <p:sp>
        <p:nvSpPr>
          <p:cNvPr id="30" name="任意多边形 29"/>
          <p:cNvSpPr/>
          <p:nvPr/>
        </p:nvSpPr>
        <p:spPr>
          <a:xfrm>
            <a:off x="468205" y="855441"/>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31" name="矩形 30"/>
          <p:cNvSpPr/>
          <p:nvPr/>
        </p:nvSpPr>
        <p:spPr>
          <a:xfrm>
            <a:off x="468204" y="862681"/>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33" name="圆角矩形 32"/>
          <p:cNvSpPr/>
          <p:nvPr/>
        </p:nvSpPr>
        <p:spPr bwMode="auto">
          <a:xfrm>
            <a:off x="1097281" y="2505642"/>
            <a:ext cx="2149884" cy="503776"/>
          </a:xfrm>
          <a:prstGeom prst="roundRect">
            <a:avLst>
              <a:gd name="adj" fmla="val 10417"/>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algn="ctr" defTabSz="-635" eaLnBrk="0" fontAlgn="ctr" hangingPunct="0">
              <a:spcBef>
                <a:spcPts val="0"/>
              </a:spcBef>
              <a:spcAft>
                <a:spcPts val="0"/>
              </a:spcAft>
              <a:buClr>
                <a:srgbClr val="FF0000"/>
              </a:buClr>
              <a:buSzPct val="70000"/>
              <a:tabLst>
                <a:tab pos="136525" algn="l"/>
              </a:tabLst>
              <a:defRPr/>
            </a:pPr>
            <a:r>
              <a:rPr lang="en-US" altLang="zh-CN" sz="1400" dirty="0" smtClean="0">
                <a:solidFill>
                  <a:schemeClr val="tx1"/>
                </a:solidFill>
                <a:latin typeface="Arial" pitchFamily="34" charset="0"/>
                <a:ea typeface="微软雅黑" pitchFamily="34" charset="-122"/>
                <a:cs typeface="Arial" pitchFamily="34" charset="0"/>
              </a:rPr>
              <a:t>Modem management service</a:t>
            </a:r>
            <a:endParaRPr lang="zh-CN" altLang="en-US" sz="1400" dirty="0">
              <a:solidFill>
                <a:schemeClr val="tx1"/>
              </a:solidFill>
              <a:latin typeface="Arial" pitchFamily="34" charset="0"/>
              <a:ea typeface="微软雅黑" pitchFamily="34" charset="-122"/>
              <a:cs typeface="Arial" pitchFamily="34" charset="0"/>
            </a:endParaRPr>
          </a:p>
        </p:txBody>
      </p:sp>
      <p:sp>
        <p:nvSpPr>
          <p:cNvPr id="34" name="Oval 2"/>
          <p:cNvSpPr>
            <a:spLocks noChangeAspect="1" noChangeArrowheads="1"/>
          </p:cNvSpPr>
          <p:nvPr/>
        </p:nvSpPr>
        <p:spPr bwMode="auto">
          <a:xfrm>
            <a:off x="3247164" y="2506610"/>
            <a:ext cx="1080657" cy="1085130"/>
          </a:xfrm>
          <a:prstGeom prst="ellipse">
            <a:avLst/>
          </a:prstGeom>
          <a:solidFill>
            <a:srgbClr val="00B0F0"/>
          </a:soli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itchFamily="34" charset="-122"/>
              <a:ea typeface="微软雅黑" pitchFamily="34" charset="-122"/>
            </a:endParaRPr>
          </a:p>
        </p:txBody>
      </p:sp>
      <p:sp>
        <p:nvSpPr>
          <p:cNvPr id="35" name="TextBox 146"/>
          <p:cNvSpPr txBox="1">
            <a:spLocks noChangeArrowheads="1"/>
          </p:cNvSpPr>
          <p:nvPr/>
        </p:nvSpPr>
        <p:spPr bwMode="auto">
          <a:xfrm>
            <a:off x="3223996" y="2836653"/>
            <a:ext cx="1126994" cy="369332"/>
          </a:xfrm>
          <a:prstGeom prst="rect">
            <a:avLst/>
          </a:prstGeom>
          <a:noFill/>
          <a:scene3d>
            <a:camera prst="orthographicFront"/>
            <a:lightRig rig="threePt" dir="t"/>
          </a:scene3d>
          <a:sp3d/>
        </p:spPr>
        <p:txBody>
          <a:bodyPr>
            <a:spAutoFit/>
          </a:bodyPr>
          <a:lstStyle/>
          <a:p>
            <a:pPr algn="ctr" fontAlgn="auto">
              <a:spcBef>
                <a:spcPts val="0"/>
              </a:spcBef>
              <a:spcAft>
                <a:spcPts val="0"/>
              </a:spcAft>
              <a:defRPr/>
            </a:pPr>
            <a:r>
              <a:rPr lang="en-US" altLang="zh-CN" dirty="0" err="1" smtClean="0">
                <a:solidFill>
                  <a:schemeClr val="bg1"/>
                </a:solidFill>
                <a:effectLst>
                  <a:reflection blurRad="6350" stA="50000" endA="300" endPos="50000" dist="60007" dir="5400000" sy="-100000" algn="bl" rotWithShape="0"/>
                </a:effectLst>
                <a:latin typeface="Times New Roman" pitchFamily="18" charset="0"/>
                <a:ea typeface="微软雅黑" pitchFamily="34" charset="-122"/>
                <a:cs typeface="Times New Roman" pitchFamily="18" charset="0"/>
              </a:rPr>
              <a:t>Modemd</a:t>
            </a:r>
            <a:endParaRPr lang="en-US" altLang="zh-CN" dirty="0">
              <a:solidFill>
                <a:schemeClr val="bg1"/>
              </a:solidFill>
              <a:effectLst>
                <a:reflection blurRad="6350" stA="50000" endA="300" endPos="50000" dist="60007" dir="5400000" sy="-100000" algn="bl" rotWithShape="0"/>
              </a:effectLst>
              <a:latin typeface="Times New Roman" pitchFamily="18" charset="0"/>
              <a:ea typeface="微软雅黑" pitchFamily="34" charset="-122"/>
              <a:cs typeface="Times New Roman" pitchFamily="18" charset="0"/>
            </a:endParaRPr>
          </a:p>
        </p:txBody>
      </p:sp>
      <p:sp>
        <p:nvSpPr>
          <p:cNvPr id="36" name="圆角矩形 35"/>
          <p:cNvSpPr/>
          <p:nvPr/>
        </p:nvSpPr>
        <p:spPr bwMode="auto">
          <a:xfrm>
            <a:off x="2116183" y="1478525"/>
            <a:ext cx="2130303" cy="503776"/>
          </a:xfrm>
          <a:prstGeom prst="roundRect">
            <a:avLst>
              <a:gd name="adj" fmla="val 10417"/>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algn="ctr" defTabSz="-635" eaLnBrk="0" fontAlgn="ctr" hangingPunct="0">
              <a:spcBef>
                <a:spcPts val="0"/>
              </a:spcBef>
              <a:spcAft>
                <a:spcPts val="0"/>
              </a:spcAft>
              <a:buClr>
                <a:srgbClr val="FF0000"/>
              </a:buClr>
              <a:buSzPct val="70000"/>
              <a:tabLst>
                <a:tab pos="136525" algn="l"/>
              </a:tabLst>
              <a:defRPr/>
            </a:pPr>
            <a:r>
              <a:rPr lang="en-US" altLang="zh-CN" sz="1400" dirty="0" smtClean="0">
                <a:solidFill>
                  <a:schemeClr val="tx1"/>
                </a:solidFill>
                <a:latin typeface="Arial" pitchFamily="34" charset="0"/>
                <a:ea typeface="微软雅黑" pitchFamily="34" charset="-122"/>
                <a:cs typeface="Arial" pitchFamily="34" charset="0"/>
              </a:rPr>
              <a:t>Network management service</a:t>
            </a:r>
            <a:endParaRPr lang="zh-CN" altLang="en-US" sz="1400" dirty="0">
              <a:solidFill>
                <a:schemeClr val="tx1"/>
              </a:solidFill>
              <a:latin typeface="Arial" pitchFamily="34" charset="0"/>
              <a:ea typeface="微软雅黑" pitchFamily="34" charset="-122"/>
              <a:cs typeface="Arial" pitchFamily="34" charset="0"/>
            </a:endParaRPr>
          </a:p>
        </p:txBody>
      </p:sp>
      <p:sp>
        <p:nvSpPr>
          <p:cNvPr id="37" name="Oval 2"/>
          <p:cNvSpPr>
            <a:spLocks noChangeAspect="1" noChangeArrowheads="1"/>
          </p:cNvSpPr>
          <p:nvPr/>
        </p:nvSpPr>
        <p:spPr bwMode="auto">
          <a:xfrm>
            <a:off x="4198229" y="1730413"/>
            <a:ext cx="1080657" cy="1085130"/>
          </a:xfrm>
          <a:prstGeom prst="ellipse">
            <a:avLst/>
          </a:prstGeom>
          <a:solidFill>
            <a:srgbClr val="00B0F0"/>
          </a:soli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itchFamily="34" charset="-122"/>
              <a:ea typeface="微软雅黑" pitchFamily="34" charset="-122"/>
            </a:endParaRPr>
          </a:p>
        </p:txBody>
      </p:sp>
      <p:sp>
        <p:nvSpPr>
          <p:cNvPr id="38" name="TextBox 146"/>
          <p:cNvSpPr txBox="1">
            <a:spLocks noChangeArrowheads="1"/>
          </p:cNvSpPr>
          <p:nvPr/>
        </p:nvSpPr>
        <p:spPr bwMode="auto">
          <a:xfrm>
            <a:off x="4175061" y="2073519"/>
            <a:ext cx="1126994" cy="369332"/>
          </a:xfrm>
          <a:prstGeom prst="rect">
            <a:avLst/>
          </a:prstGeom>
          <a:noFill/>
          <a:scene3d>
            <a:camera prst="orthographicFront"/>
            <a:lightRig rig="threePt" dir="t"/>
          </a:scene3d>
          <a:sp3d/>
        </p:spPr>
        <p:txBody>
          <a:bodyPr>
            <a:spAutoFit/>
          </a:bodyPr>
          <a:lstStyle/>
          <a:p>
            <a:pPr algn="ctr" fontAlgn="auto">
              <a:spcBef>
                <a:spcPts val="0"/>
              </a:spcBef>
              <a:spcAft>
                <a:spcPts val="0"/>
              </a:spcAft>
              <a:defRPr/>
            </a:pPr>
            <a:r>
              <a:rPr lang="en-US" altLang="zh-CN" dirty="0" err="1" smtClean="0">
                <a:solidFill>
                  <a:schemeClr val="bg1"/>
                </a:solidFill>
                <a:effectLst>
                  <a:reflection blurRad="6350" stA="50000" endA="300" endPos="50000" dist="60007" dir="5400000" sy="-100000" algn="bl" rotWithShape="0"/>
                </a:effectLst>
                <a:latin typeface="Times New Roman" pitchFamily="18" charset="0"/>
                <a:ea typeface="微软雅黑" pitchFamily="34" charset="-122"/>
                <a:cs typeface="Times New Roman" pitchFamily="18" charset="0"/>
              </a:rPr>
              <a:t>Ipservice</a:t>
            </a:r>
            <a:endParaRPr lang="en-US" altLang="zh-CN" dirty="0">
              <a:solidFill>
                <a:schemeClr val="bg1"/>
              </a:solidFill>
              <a:effectLst>
                <a:reflection blurRad="6350" stA="50000" endA="300" endPos="50000" dist="60007" dir="5400000" sy="-100000" algn="bl" rotWithShape="0"/>
              </a:effectLst>
              <a:latin typeface="Times New Roman" pitchFamily="18" charset="0"/>
              <a:ea typeface="微软雅黑" pitchFamily="34" charset="-122"/>
              <a:cs typeface="Times New Roman" pitchFamily="18" charset="0"/>
            </a:endParaRPr>
          </a:p>
        </p:txBody>
      </p:sp>
      <p:sp>
        <p:nvSpPr>
          <p:cNvPr id="39" name="圆角矩形 38"/>
          <p:cNvSpPr/>
          <p:nvPr/>
        </p:nvSpPr>
        <p:spPr bwMode="auto">
          <a:xfrm>
            <a:off x="9892241" y="4876551"/>
            <a:ext cx="1955771" cy="503776"/>
          </a:xfrm>
          <a:prstGeom prst="roundRect">
            <a:avLst>
              <a:gd name="adj" fmla="val 10417"/>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algn="ctr" defTabSz="-635" eaLnBrk="0" fontAlgn="ctr" hangingPunct="0">
              <a:spcBef>
                <a:spcPts val="0"/>
              </a:spcBef>
              <a:spcAft>
                <a:spcPts val="0"/>
              </a:spcAft>
              <a:buClr>
                <a:srgbClr val="FF0000"/>
              </a:buClr>
              <a:buSzPct val="70000"/>
              <a:tabLst>
                <a:tab pos="136525" algn="l"/>
              </a:tabLst>
              <a:defRPr/>
            </a:pPr>
            <a:r>
              <a:rPr lang="en-US" altLang="zh-CN" sz="1400" dirty="0" smtClean="0">
                <a:solidFill>
                  <a:schemeClr val="tx1"/>
                </a:solidFill>
                <a:latin typeface="Arial" pitchFamily="34" charset="0"/>
                <a:ea typeface="微软雅黑" pitchFamily="34" charset="-122"/>
                <a:cs typeface="Arial" pitchFamily="34" charset="0"/>
              </a:rPr>
              <a:t>Install system and application package</a:t>
            </a:r>
            <a:endParaRPr lang="zh-CN" altLang="en-US" sz="1400" dirty="0">
              <a:solidFill>
                <a:schemeClr val="tx1"/>
              </a:solidFill>
              <a:latin typeface="Arial" pitchFamily="34" charset="0"/>
              <a:ea typeface="微软雅黑" pitchFamily="34" charset="-122"/>
              <a:cs typeface="Arial" pitchFamily="34" charset="0"/>
            </a:endParaRPr>
          </a:p>
        </p:txBody>
      </p:sp>
      <p:sp>
        <p:nvSpPr>
          <p:cNvPr id="40" name="Oval 2"/>
          <p:cNvSpPr>
            <a:spLocks noChangeAspect="1" noChangeArrowheads="1"/>
          </p:cNvSpPr>
          <p:nvPr/>
        </p:nvSpPr>
        <p:spPr bwMode="auto">
          <a:xfrm>
            <a:off x="8851805" y="4868068"/>
            <a:ext cx="1080658" cy="1085130"/>
          </a:xfrm>
          <a:prstGeom prst="ellipse">
            <a:avLst/>
          </a:prstGeom>
          <a:solidFill>
            <a:srgbClr val="92D050"/>
          </a:soli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itchFamily="34" charset="-122"/>
              <a:ea typeface="微软雅黑" pitchFamily="34" charset="-122"/>
            </a:endParaRPr>
          </a:p>
        </p:txBody>
      </p:sp>
      <p:sp>
        <p:nvSpPr>
          <p:cNvPr id="41" name="TextBox 146"/>
          <p:cNvSpPr txBox="1">
            <a:spLocks noChangeArrowheads="1"/>
          </p:cNvSpPr>
          <p:nvPr/>
        </p:nvSpPr>
        <p:spPr bwMode="auto">
          <a:xfrm>
            <a:off x="8831594" y="5236698"/>
            <a:ext cx="1126995" cy="369332"/>
          </a:xfrm>
          <a:prstGeom prst="rect">
            <a:avLst/>
          </a:prstGeom>
          <a:noFill/>
          <a:scene3d>
            <a:camera prst="orthographicFront"/>
            <a:lightRig rig="threePt" dir="t"/>
          </a:scene3d>
          <a:sp3d/>
        </p:spPr>
        <p:txBody>
          <a:bodyPr>
            <a:spAutoFit/>
          </a:bodyPr>
          <a:lstStyle/>
          <a:p>
            <a:pPr algn="ctr" fontAlgn="auto">
              <a:spcBef>
                <a:spcPts val="0"/>
              </a:spcBef>
              <a:spcAft>
                <a:spcPts val="0"/>
              </a:spcAft>
              <a:defRPr/>
            </a:pPr>
            <a:r>
              <a:rPr lang="en-US" altLang="zh-CN" dirty="0" smtClean="0">
                <a:solidFill>
                  <a:schemeClr val="bg1"/>
                </a:solidFill>
                <a:effectLst>
                  <a:reflection blurRad="6350" stA="50000" endA="300" endPos="50000" dist="60007" dir="5400000" sy="-100000" algn="bl" rotWithShape="0"/>
                </a:effectLst>
                <a:latin typeface="Times New Roman" pitchFamily="18" charset="0"/>
                <a:ea typeface="微软雅黑" pitchFamily="34" charset="-122"/>
                <a:cs typeface="Times New Roman" pitchFamily="18" charset="0"/>
              </a:rPr>
              <a:t>Installer</a:t>
            </a:r>
            <a:endParaRPr lang="en-US" altLang="zh-CN" dirty="0">
              <a:solidFill>
                <a:schemeClr val="bg1"/>
              </a:solidFill>
              <a:effectLst>
                <a:reflection blurRad="6350" stA="50000" endA="300" endPos="50000" dist="60007" dir="5400000" sy="-100000" algn="bl" rotWithShape="0"/>
              </a:effectLst>
              <a:latin typeface="Times New Roman" pitchFamily="18" charset="0"/>
              <a:ea typeface="微软雅黑" pitchFamily="34" charset="-122"/>
              <a:cs typeface="Times New Roman" pitchFamily="18" charset="0"/>
            </a:endParaRPr>
          </a:p>
        </p:txBody>
      </p:sp>
      <p:sp>
        <p:nvSpPr>
          <p:cNvPr id="42" name="圆角矩形 41"/>
          <p:cNvSpPr/>
          <p:nvPr/>
        </p:nvSpPr>
        <p:spPr bwMode="auto">
          <a:xfrm>
            <a:off x="9018521" y="2486223"/>
            <a:ext cx="1733590" cy="503776"/>
          </a:xfrm>
          <a:prstGeom prst="roundRect">
            <a:avLst>
              <a:gd name="adj" fmla="val 10417"/>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algn="ctr" defTabSz="-635" eaLnBrk="0" fontAlgn="ctr" hangingPunct="0">
              <a:spcBef>
                <a:spcPts val="0"/>
              </a:spcBef>
              <a:spcAft>
                <a:spcPts val="0"/>
              </a:spcAft>
              <a:buClr>
                <a:srgbClr val="FF0000"/>
              </a:buClr>
              <a:buSzPct val="70000"/>
              <a:tabLst>
                <a:tab pos="136525" algn="l"/>
              </a:tabLst>
              <a:defRPr/>
            </a:pPr>
            <a:r>
              <a:rPr lang="en-US" altLang="zh-CN" sz="1400" dirty="0" smtClean="0">
                <a:solidFill>
                  <a:schemeClr val="tx1"/>
                </a:solidFill>
                <a:latin typeface="Arial" pitchFamily="34" charset="0"/>
                <a:ea typeface="微软雅黑" pitchFamily="34" charset="-122"/>
                <a:cs typeface="Arial" pitchFamily="34" charset="0"/>
              </a:rPr>
              <a:t>Switch TM and main application</a:t>
            </a:r>
            <a:endParaRPr lang="zh-CN" altLang="en-US" sz="1400" dirty="0">
              <a:solidFill>
                <a:schemeClr val="tx1"/>
              </a:solidFill>
              <a:latin typeface="Arial" pitchFamily="34" charset="0"/>
              <a:ea typeface="微软雅黑" pitchFamily="34" charset="-122"/>
              <a:cs typeface="Arial" pitchFamily="34" charset="0"/>
            </a:endParaRPr>
          </a:p>
        </p:txBody>
      </p:sp>
      <p:sp>
        <p:nvSpPr>
          <p:cNvPr id="43" name="Oval 2"/>
          <p:cNvSpPr>
            <a:spLocks noChangeAspect="1" noChangeArrowheads="1"/>
          </p:cNvSpPr>
          <p:nvPr/>
        </p:nvSpPr>
        <p:spPr bwMode="auto">
          <a:xfrm>
            <a:off x="7937863" y="2489213"/>
            <a:ext cx="1080658" cy="1085130"/>
          </a:xfrm>
          <a:prstGeom prst="ellipse">
            <a:avLst/>
          </a:prstGeom>
          <a:solidFill>
            <a:srgbClr val="92D050"/>
          </a:soli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itchFamily="34" charset="-122"/>
              <a:ea typeface="微软雅黑" pitchFamily="34" charset="-122"/>
            </a:endParaRPr>
          </a:p>
        </p:txBody>
      </p:sp>
      <p:sp>
        <p:nvSpPr>
          <p:cNvPr id="64" name="TextBox 146"/>
          <p:cNvSpPr txBox="1">
            <a:spLocks noChangeArrowheads="1"/>
          </p:cNvSpPr>
          <p:nvPr/>
        </p:nvSpPr>
        <p:spPr bwMode="auto">
          <a:xfrm>
            <a:off x="7914695" y="2884571"/>
            <a:ext cx="1126995" cy="369332"/>
          </a:xfrm>
          <a:prstGeom prst="rect">
            <a:avLst/>
          </a:prstGeom>
          <a:noFill/>
          <a:scene3d>
            <a:camera prst="orthographicFront"/>
            <a:lightRig rig="threePt" dir="t"/>
          </a:scene3d>
          <a:sp3d/>
        </p:spPr>
        <p:txBody>
          <a:bodyPr>
            <a:spAutoFit/>
          </a:bodyPr>
          <a:lstStyle/>
          <a:p>
            <a:pPr algn="ctr" fontAlgn="auto">
              <a:spcBef>
                <a:spcPts val="0"/>
              </a:spcBef>
              <a:spcAft>
                <a:spcPts val="0"/>
              </a:spcAft>
              <a:defRPr/>
            </a:pPr>
            <a:r>
              <a:rPr lang="en-US" altLang="zh-CN" dirty="0" err="1" smtClean="0">
                <a:solidFill>
                  <a:schemeClr val="bg1"/>
                </a:solidFill>
                <a:effectLst>
                  <a:reflection blurRad="6350" stA="50000" endA="300" endPos="50000" dist="60007" dir="5400000" sy="-100000" algn="bl" rotWithShape="0"/>
                </a:effectLst>
                <a:latin typeface="Times New Roman" pitchFamily="18" charset="0"/>
                <a:ea typeface="微软雅黑" pitchFamily="34" charset="-122"/>
                <a:cs typeface="Times New Roman" pitchFamily="18" charset="0"/>
              </a:rPr>
              <a:t>Keyman</a:t>
            </a:r>
            <a:endParaRPr lang="en-US" altLang="zh-CN" dirty="0">
              <a:solidFill>
                <a:schemeClr val="bg1"/>
              </a:solidFill>
              <a:effectLst>
                <a:reflection blurRad="6350" stA="50000" endA="300" endPos="50000" dist="60007" dir="5400000" sy="-100000" algn="bl" rotWithShape="0"/>
              </a:effectLst>
              <a:latin typeface="Times New Roman" pitchFamily="18" charset="0"/>
              <a:ea typeface="微软雅黑" pitchFamily="34" charset="-122"/>
              <a:cs typeface="Times New Roman" pitchFamily="18" charset="0"/>
            </a:endParaRPr>
          </a:p>
        </p:txBody>
      </p:sp>
      <p:sp>
        <p:nvSpPr>
          <p:cNvPr id="68" name="圆角矩形 67"/>
          <p:cNvSpPr/>
          <p:nvPr/>
        </p:nvSpPr>
        <p:spPr bwMode="auto">
          <a:xfrm>
            <a:off x="7941895" y="1559259"/>
            <a:ext cx="1943421" cy="503776"/>
          </a:xfrm>
          <a:prstGeom prst="roundRect">
            <a:avLst>
              <a:gd name="adj" fmla="val 10417"/>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algn="ctr" defTabSz="-635" eaLnBrk="0" fontAlgn="ctr" hangingPunct="0">
              <a:spcBef>
                <a:spcPts val="0"/>
              </a:spcBef>
              <a:spcAft>
                <a:spcPts val="0"/>
              </a:spcAft>
              <a:buClr>
                <a:srgbClr val="FF0000"/>
              </a:buClr>
              <a:buSzPct val="70000"/>
              <a:tabLst>
                <a:tab pos="136525" algn="l"/>
              </a:tabLst>
              <a:defRPr/>
            </a:pPr>
            <a:r>
              <a:rPr lang="en-US" altLang="zh-CN" sz="1400" dirty="0" smtClean="0">
                <a:solidFill>
                  <a:schemeClr val="tx1"/>
                </a:solidFill>
                <a:latin typeface="Arial" pitchFamily="34" charset="0"/>
                <a:ea typeface="微软雅黑" pitchFamily="34" charset="-122"/>
                <a:cs typeface="Arial" pitchFamily="34" charset="0"/>
              </a:rPr>
              <a:t>Terminal Manager</a:t>
            </a:r>
            <a:endParaRPr lang="zh-CN" altLang="en-US" sz="1400" dirty="0">
              <a:solidFill>
                <a:schemeClr val="tx1"/>
              </a:solidFill>
              <a:latin typeface="Arial" pitchFamily="34" charset="0"/>
              <a:ea typeface="微软雅黑" pitchFamily="34" charset="-122"/>
              <a:cs typeface="Arial" pitchFamily="34" charset="0"/>
            </a:endParaRPr>
          </a:p>
        </p:txBody>
      </p:sp>
      <p:sp>
        <p:nvSpPr>
          <p:cNvPr id="69" name="Oval 2"/>
          <p:cNvSpPr>
            <a:spLocks noChangeAspect="1" noChangeArrowheads="1"/>
          </p:cNvSpPr>
          <p:nvPr/>
        </p:nvSpPr>
        <p:spPr bwMode="auto">
          <a:xfrm>
            <a:off x="6838068" y="1682053"/>
            <a:ext cx="1080658" cy="1085130"/>
          </a:xfrm>
          <a:prstGeom prst="ellipse">
            <a:avLst/>
          </a:prstGeom>
          <a:solidFill>
            <a:srgbClr val="92D050"/>
          </a:soli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itchFamily="34" charset="-122"/>
              <a:ea typeface="微软雅黑" pitchFamily="34" charset="-122"/>
            </a:endParaRPr>
          </a:p>
        </p:txBody>
      </p:sp>
      <p:sp>
        <p:nvSpPr>
          <p:cNvPr id="72" name="TextBox 146"/>
          <p:cNvSpPr txBox="1">
            <a:spLocks noChangeArrowheads="1"/>
          </p:cNvSpPr>
          <p:nvPr/>
        </p:nvSpPr>
        <p:spPr bwMode="auto">
          <a:xfrm>
            <a:off x="6798879" y="2063035"/>
            <a:ext cx="1126995" cy="369332"/>
          </a:xfrm>
          <a:prstGeom prst="rect">
            <a:avLst/>
          </a:prstGeom>
          <a:noFill/>
          <a:scene3d>
            <a:camera prst="orthographicFront"/>
            <a:lightRig rig="threePt" dir="t"/>
          </a:scene3d>
          <a:sp3d/>
        </p:spPr>
        <p:txBody>
          <a:bodyPr>
            <a:spAutoFit/>
          </a:bodyPr>
          <a:lstStyle/>
          <a:p>
            <a:pPr algn="ctr" fontAlgn="auto">
              <a:spcBef>
                <a:spcPts val="0"/>
              </a:spcBef>
              <a:spcAft>
                <a:spcPts val="0"/>
              </a:spcAft>
              <a:defRPr/>
            </a:pPr>
            <a:r>
              <a:rPr lang="en-US" altLang="zh-CN" dirty="0" smtClean="0">
                <a:solidFill>
                  <a:schemeClr val="bg1"/>
                </a:solidFill>
                <a:effectLst>
                  <a:reflection blurRad="6350" stA="50000" endA="300" endPos="50000" dist="60007" dir="5400000" sy="-100000" algn="bl" rotWithShape="0"/>
                </a:effectLst>
                <a:latin typeface="Times New Roman" pitchFamily="18" charset="0"/>
                <a:ea typeface="微软雅黑" pitchFamily="34" charset="-122"/>
                <a:cs typeface="Times New Roman" pitchFamily="18" charset="0"/>
              </a:rPr>
              <a:t>TM</a:t>
            </a:r>
            <a:endParaRPr lang="en-US" altLang="zh-CN" dirty="0">
              <a:solidFill>
                <a:schemeClr val="bg1"/>
              </a:solidFill>
              <a:effectLst>
                <a:reflection blurRad="6350" stA="50000" endA="300" endPos="50000" dist="60007" dir="5400000" sy="-100000" algn="bl" rotWithShape="0"/>
              </a:effectLst>
              <a:latin typeface="Times New Roman" pitchFamily="18" charset="0"/>
              <a:ea typeface="微软雅黑" pitchFamily="34" charset="-122"/>
              <a:cs typeface="Times New Roman" pitchFamily="18" charset="0"/>
            </a:endParaRPr>
          </a:p>
        </p:txBody>
      </p:sp>
      <p:sp>
        <p:nvSpPr>
          <p:cNvPr id="73" name="圆角矩形 72"/>
          <p:cNvSpPr/>
          <p:nvPr/>
        </p:nvSpPr>
        <p:spPr bwMode="auto">
          <a:xfrm>
            <a:off x="991673" y="3542320"/>
            <a:ext cx="1550079" cy="503776"/>
          </a:xfrm>
          <a:prstGeom prst="roundRect">
            <a:avLst>
              <a:gd name="adj" fmla="val 10417"/>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algn="ctr" defTabSz="-635" eaLnBrk="0" fontAlgn="ctr" hangingPunct="0">
              <a:spcBef>
                <a:spcPts val="0"/>
              </a:spcBef>
              <a:spcAft>
                <a:spcPts val="0"/>
              </a:spcAft>
              <a:buClr>
                <a:srgbClr val="FF0000"/>
              </a:buClr>
              <a:buSzPct val="70000"/>
              <a:tabLst>
                <a:tab pos="136525" algn="l"/>
              </a:tabLst>
              <a:defRPr/>
            </a:pPr>
            <a:r>
              <a:rPr lang="en-US" altLang="zh-CN" sz="1400" dirty="0" smtClean="0">
                <a:solidFill>
                  <a:schemeClr val="tx1"/>
                </a:solidFill>
                <a:latin typeface="微软雅黑" pitchFamily="34" charset="-122"/>
                <a:ea typeface="微软雅黑" pitchFamily="34" charset="-122"/>
              </a:rPr>
              <a:t>System debug service</a:t>
            </a:r>
            <a:endParaRPr lang="zh-CN" altLang="en-US" sz="1400" dirty="0">
              <a:solidFill>
                <a:schemeClr val="tx1"/>
              </a:solidFill>
              <a:latin typeface="微软雅黑" pitchFamily="34" charset="-122"/>
              <a:ea typeface="微软雅黑" pitchFamily="34" charset="-122"/>
            </a:endParaRPr>
          </a:p>
        </p:txBody>
      </p:sp>
      <p:sp>
        <p:nvSpPr>
          <p:cNvPr id="74" name="Oval 2"/>
          <p:cNvSpPr>
            <a:spLocks noChangeAspect="1" noChangeArrowheads="1"/>
          </p:cNvSpPr>
          <p:nvPr/>
        </p:nvSpPr>
        <p:spPr bwMode="auto">
          <a:xfrm>
            <a:off x="2541752" y="3530225"/>
            <a:ext cx="1080657" cy="1085130"/>
          </a:xfrm>
          <a:prstGeom prst="ellipse">
            <a:avLst/>
          </a:prstGeom>
          <a:solidFill>
            <a:srgbClr val="00B0F0"/>
          </a:soli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itchFamily="34" charset="-122"/>
              <a:ea typeface="微软雅黑" pitchFamily="34" charset="-122"/>
            </a:endParaRPr>
          </a:p>
        </p:txBody>
      </p:sp>
      <p:sp>
        <p:nvSpPr>
          <p:cNvPr id="75" name="TextBox 146"/>
          <p:cNvSpPr txBox="1">
            <a:spLocks noChangeArrowheads="1"/>
          </p:cNvSpPr>
          <p:nvPr/>
        </p:nvSpPr>
        <p:spPr bwMode="auto">
          <a:xfrm>
            <a:off x="2518584" y="3873331"/>
            <a:ext cx="1126994" cy="369332"/>
          </a:xfrm>
          <a:prstGeom prst="rect">
            <a:avLst/>
          </a:prstGeom>
          <a:noFill/>
          <a:scene3d>
            <a:camera prst="orthographicFront"/>
            <a:lightRig rig="threePt" dir="t"/>
          </a:scene3d>
          <a:sp3d/>
        </p:spPr>
        <p:txBody>
          <a:bodyPr>
            <a:spAutoFit/>
          </a:bodyPr>
          <a:lstStyle/>
          <a:p>
            <a:pPr algn="ctr" fontAlgn="auto">
              <a:spcBef>
                <a:spcPts val="0"/>
              </a:spcBef>
              <a:spcAft>
                <a:spcPts val="0"/>
              </a:spcAft>
              <a:defRPr/>
            </a:pPr>
            <a:r>
              <a:rPr lang="en-US" altLang="zh-CN" dirty="0" smtClean="0">
                <a:solidFill>
                  <a:schemeClr val="bg1"/>
                </a:solidFill>
                <a:effectLst>
                  <a:reflection blurRad="6350" stA="50000" endA="300" endPos="50000" dist="60007" dir="5400000" sy="-100000" algn="bl" rotWithShape="0"/>
                </a:effectLst>
                <a:latin typeface="Times New Roman" pitchFamily="18" charset="0"/>
                <a:ea typeface="微软雅黑" pitchFamily="34" charset="-122"/>
                <a:cs typeface="Times New Roman" pitchFamily="18" charset="0"/>
              </a:rPr>
              <a:t>XCB</a:t>
            </a:r>
            <a:endParaRPr lang="en-US" altLang="zh-CN" dirty="0">
              <a:solidFill>
                <a:schemeClr val="bg1"/>
              </a:solidFill>
              <a:effectLst>
                <a:reflection blurRad="6350" stA="50000" endA="300" endPos="50000" dist="60007" dir="5400000" sy="-100000" algn="bl" rotWithShape="0"/>
              </a:effectLst>
              <a:latin typeface="Times New Roman" pitchFamily="18" charset="0"/>
              <a:ea typeface="微软雅黑" pitchFamily="34" charset="-122"/>
              <a:cs typeface="Times New Roman" pitchFamily="18" charset="0"/>
            </a:endParaRPr>
          </a:p>
        </p:txBody>
      </p:sp>
      <p:sp>
        <p:nvSpPr>
          <p:cNvPr id="76" name="圆角矩形 75"/>
          <p:cNvSpPr/>
          <p:nvPr/>
        </p:nvSpPr>
        <p:spPr bwMode="auto">
          <a:xfrm>
            <a:off x="9654252" y="3579159"/>
            <a:ext cx="1550081" cy="503776"/>
          </a:xfrm>
          <a:prstGeom prst="roundRect">
            <a:avLst>
              <a:gd name="adj" fmla="val 10417"/>
            </a:avLst>
          </a:prstGeom>
          <a:solidFill>
            <a:schemeClr val="bg1">
              <a:alpha val="60000"/>
            </a:schemeClr>
          </a:solidFill>
          <a:ln w="25400">
            <a:noFill/>
          </a:ln>
          <a:effectLst>
            <a:outerShdw blurRad="225425" dist="38100" dir="5220000" algn="ctr">
              <a:srgbClr val="000000">
                <a:alpha val="33000"/>
              </a:srgbClr>
            </a:outerShdw>
          </a:effectLst>
          <a:scene3d>
            <a:camera prst="orthographicFront"/>
            <a:lightRig rig="flat" dir="t"/>
          </a:scene3d>
          <a:sp3d contourW="19050">
            <a:bevelT w="101600" prst="artDeco"/>
            <a:bevelB w="0" h="0"/>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algn="ctr" defTabSz="-635" eaLnBrk="0" fontAlgn="ctr" hangingPunct="0">
              <a:spcBef>
                <a:spcPts val="0"/>
              </a:spcBef>
              <a:spcAft>
                <a:spcPts val="0"/>
              </a:spcAft>
              <a:buClr>
                <a:srgbClr val="FF0000"/>
              </a:buClr>
              <a:buSzPct val="70000"/>
              <a:tabLst>
                <a:tab pos="136525" algn="l"/>
              </a:tabLst>
              <a:defRPr/>
            </a:pPr>
            <a:r>
              <a:rPr lang="en-US" altLang="zh-CN" sz="1400" dirty="0" smtClean="0">
                <a:solidFill>
                  <a:schemeClr val="tx1"/>
                </a:solidFill>
                <a:latin typeface="Arial" pitchFamily="34" charset="0"/>
                <a:ea typeface="微软雅黑" pitchFamily="34" charset="-122"/>
                <a:cs typeface="Arial" pitchFamily="34" charset="0"/>
              </a:rPr>
              <a:t>Get system and application log</a:t>
            </a:r>
            <a:endParaRPr lang="zh-CN" altLang="en-US" sz="1400" dirty="0">
              <a:solidFill>
                <a:schemeClr val="tx1"/>
              </a:solidFill>
              <a:latin typeface="Arial" pitchFamily="34" charset="0"/>
              <a:ea typeface="微软雅黑" pitchFamily="34" charset="-122"/>
              <a:cs typeface="Arial" pitchFamily="34" charset="0"/>
            </a:endParaRPr>
          </a:p>
        </p:txBody>
      </p:sp>
      <p:sp>
        <p:nvSpPr>
          <p:cNvPr id="77" name="Oval 2"/>
          <p:cNvSpPr>
            <a:spLocks noChangeAspect="1" noChangeArrowheads="1"/>
          </p:cNvSpPr>
          <p:nvPr/>
        </p:nvSpPr>
        <p:spPr bwMode="auto">
          <a:xfrm>
            <a:off x="8573594" y="3608275"/>
            <a:ext cx="1080658" cy="1085130"/>
          </a:xfrm>
          <a:prstGeom prst="ellipse">
            <a:avLst/>
          </a:prstGeom>
          <a:solidFill>
            <a:srgbClr val="92D050"/>
          </a:solidFill>
          <a:ln w="25400">
            <a:noFill/>
          </a:ln>
          <a:effectLst>
            <a:outerShdw blurRad="225425" dist="38100" dir="5220000" algn="ctr">
              <a:srgbClr val="000000">
                <a:alpha val="33000"/>
              </a:srgbClr>
            </a:outerShdw>
          </a:effectLst>
          <a:scene3d>
            <a:camera prst="orthographicFront"/>
            <a:lightRig rig="flat" dir="t"/>
          </a:scene3d>
          <a:sp3d extrusionH="304800" contourW="19050">
            <a:bevelT prst="convex"/>
            <a:bevelB w="0" h="0"/>
            <a:contourClr>
              <a:srgbClr val="FFE593"/>
            </a:contourClr>
          </a:sp3d>
        </p:spPr>
        <p:style>
          <a:lnRef idx="1">
            <a:schemeClr val="accent2"/>
          </a:lnRef>
          <a:fillRef idx="3">
            <a:schemeClr val="accent2"/>
          </a:fillRef>
          <a:effectRef idx="2">
            <a:schemeClr val="accent2"/>
          </a:effectRef>
          <a:fontRef idx="minor">
            <a:schemeClr val="lt1"/>
          </a:fontRef>
        </p:style>
        <p:txBody>
          <a:bodyPr anchor="ctr"/>
          <a:lstStyle/>
          <a:p>
            <a:pPr algn="ctr" eaLnBrk="0" fontAlgn="ctr" hangingPunct="0">
              <a:spcBef>
                <a:spcPts val="0"/>
              </a:spcBef>
              <a:spcAft>
                <a:spcPts val="0"/>
              </a:spcAft>
              <a:buClr>
                <a:srgbClr val="FF0000"/>
              </a:buClr>
              <a:buSzPct val="70000"/>
              <a:defRPr/>
            </a:pPr>
            <a:endParaRPr lang="fr-FR" altLang="zh-CN" sz="1600" b="1" dirty="0">
              <a:solidFill>
                <a:schemeClr val="bg1"/>
              </a:solidFill>
              <a:latin typeface="微软雅黑" pitchFamily="34" charset="-122"/>
              <a:ea typeface="微软雅黑" pitchFamily="34" charset="-122"/>
            </a:endParaRPr>
          </a:p>
        </p:txBody>
      </p:sp>
      <p:sp>
        <p:nvSpPr>
          <p:cNvPr id="78" name="TextBox 146"/>
          <p:cNvSpPr txBox="1">
            <a:spLocks noChangeArrowheads="1"/>
          </p:cNvSpPr>
          <p:nvPr/>
        </p:nvSpPr>
        <p:spPr bwMode="auto">
          <a:xfrm>
            <a:off x="8550426" y="3964444"/>
            <a:ext cx="1126995" cy="369332"/>
          </a:xfrm>
          <a:prstGeom prst="rect">
            <a:avLst/>
          </a:prstGeom>
          <a:noFill/>
          <a:scene3d>
            <a:camera prst="orthographicFront"/>
            <a:lightRig rig="threePt" dir="t"/>
          </a:scene3d>
          <a:sp3d/>
        </p:spPr>
        <p:txBody>
          <a:bodyPr>
            <a:spAutoFit/>
          </a:bodyPr>
          <a:lstStyle/>
          <a:p>
            <a:pPr algn="ctr" fontAlgn="auto">
              <a:spcBef>
                <a:spcPts val="0"/>
              </a:spcBef>
              <a:spcAft>
                <a:spcPts val="0"/>
              </a:spcAft>
              <a:defRPr/>
            </a:pPr>
            <a:r>
              <a:rPr lang="en-US" altLang="zh-CN" dirty="0" err="1" smtClean="0">
                <a:solidFill>
                  <a:schemeClr val="bg1"/>
                </a:solidFill>
                <a:effectLst>
                  <a:reflection blurRad="6350" stA="50000" endA="300" endPos="50000" dist="60007" dir="5400000" sy="-100000" algn="bl" rotWithShape="0"/>
                </a:effectLst>
                <a:latin typeface="Times New Roman" pitchFamily="18" charset="0"/>
                <a:ea typeface="微软雅黑" pitchFamily="34" charset="-122"/>
                <a:cs typeface="Times New Roman" pitchFamily="18" charset="0"/>
              </a:rPr>
              <a:t>Logcat</a:t>
            </a:r>
            <a:endParaRPr lang="en-US" altLang="zh-CN" dirty="0">
              <a:solidFill>
                <a:schemeClr val="bg1"/>
              </a:solidFill>
              <a:effectLst>
                <a:reflection blurRad="6350" stA="50000" endA="300" endPos="50000" dist="60007" dir="5400000" sy="-100000" algn="bl" rotWithShape="0"/>
              </a:effectLst>
              <a:latin typeface="Times New Roman" pitchFamily="18" charset="0"/>
              <a:ea typeface="微软雅黑" pitchFamily="34" charset="-122"/>
              <a:cs typeface="Times New Roman" pitchFamily="18" charset="0"/>
            </a:endParaRPr>
          </a:p>
        </p:txBody>
      </p:sp>
    </p:spTree>
    <p:extLst>
      <p:ext uri="{BB962C8B-B14F-4D97-AF65-F5344CB8AC3E}">
        <p14:creationId xmlns:p14="http://schemas.microsoft.com/office/powerpoint/2010/main" val="13071820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431087" y="286057"/>
            <a:ext cx="4650364" cy="461665"/>
          </a:xfrm>
          <a:prstGeom prst="rect">
            <a:avLst/>
          </a:prstGeom>
        </p:spPr>
        <p:txBody>
          <a:bodyPr wrap="square">
            <a:spAutoFit/>
          </a:bodyPr>
          <a:lstStyle/>
          <a:p>
            <a:r>
              <a:rPr lang="en-US" altLang="zh-CN" sz="2400" dirty="0" err="1">
                <a:latin typeface="微软雅黑" pitchFamily="34" charset="-122"/>
                <a:ea typeface="微软雅黑" pitchFamily="34" charset="-122"/>
              </a:rPr>
              <a:t>Keyman</a:t>
            </a:r>
            <a:r>
              <a:rPr lang="en-US" altLang="zh-CN" sz="2400" dirty="0">
                <a:latin typeface="微软雅黑" pitchFamily="34" charset="-122"/>
                <a:ea typeface="微软雅黑" pitchFamily="34" charset="-122"/>
              </a:rPr>
              <a:t> (switcher) </a:t>
            </a:r>
            <a:endParaRPr sz="2400" dirty="0" smtClean="0">
              <a:latin typeface="微软雅黑" pitchFamily="34" charset="-122"/>
              <a:ea typeface="微软雅黑" pitchFamily="34" charset="-122"/>
              <a:cs typeface="Times New Roman" pitchFamily="18" charset="0"/>
            </a:endParaRPr>
          </a:p>
        </p:txBody>
      </p:sp>
      <p:sp>
        <p:nvSpPr>
          <p:cNvPr id="89" name="任意多边形 88"/>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90" name="矩形 89"/>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graphicFrame>
        <p:nvGraphicFramePr>
          <p:cNvPr id="6" name="图示 5"/>
          <p:cNvGraphicFramePr/>
          <p:nvPr>
            <p:extLst>
              <p:ext uri="{D42A27DB-BD31-4B8C-83A1-F6EECF244321}">
                <p14:modId xmlns:p14="http://schemas.microsoft.com/office/powerpoint/2010/main" val="816137504"/>
              </p:ext>
            </p:extLst>
          </p:nvPr>
        </p:nvGraphicFramePr>
        <p:xfrm>
          <a:off x="2032000" y="1906656"/>
          <a:ext cx="8128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下箭头 5"/>
          <p:cNvSpPr>
            <a:spLocks noChangeArrowheads="1"/>
          </p:cNvSpPr>
          <p:nvPr/>
        </p:nvSpPr>
        <p:spPr bwMode="auto">
          <a:xfrm>
            <a:off x="7334251" y="1082946"/>
            <a:ext cx="673100" cy="928688"/>
          </a:xfrm>
          <a:prstGeom prst="downArrow">
            <a:avLst>
              <a:gd name="adj1" fmla="val 50000"/>
              <a:gd name="adj2" fmla="val 50045"/>
            </a:avLst>
          </a:prstGeom>
          <a:solidFill>
            <a:schemeClr val="accent1"/>
          </a:solidFill>
          <a:ln w="25400" algn="ctr">
            <a:solidFill>
              <a:schemeClr val="hlink"/>
            </a:solidFill>
            <a:round/>
            <a:headEnd/>
            <a:tailEnd/>
          </a:ln>
        </p:spPr>
        <p:txBody>
          <a:bodyPr lIns="46800" tIns="64800" rIns="46800" bIns="64800" anchor="ctr"/>
          <a:lstStyle/>
          <a:p>
            <a:pPr algn="ctr" defTabSz="728663">
              <a:lnSpc>
                <a:spcPct val="95000"/>
              </a:lnSpc>
              <a:buClr>
                <a:schemeClr val="bg1"/>
              </a:buClr>
              <a:tabLst>
                <a:tab pos="4286250" algn="l"/>
              </a:tabLst>
            </a:pPr>
            <a:endParaRPr lang="zh-CN" altLang="en-US" b="0"/>
          </a:p>
        </p:txBody>
      </p:sp>
    </p:spTree>
    <p:extLst>
      <p:ext uri="{BB962C8B-B14F-4D97-AF65-F5344CB8AC3E}">
        <p14:creationId xmlns:p14="http://schemas.microsoft.com/office/powerpoint/2010/main" val="346175779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663618" y="1282567"/>
            <a:ext cx="5388908" cy="846320"/>
            <a:chOff x="5663618" y="1282567"/>
            <a:chExt cx="5388908" cy="846320"/>
          </a:xfrm>
        </p:grpSpPr>
        <p:sp>
          <p:nvSpPr>
            <p:cNvPr id="3" name="任意多边形 2"/>
            <p:cNvSpPr/>
            <p:nvPr/>
          </p:nvSpPr>
          <p:spPr>
            <a:xfrm>
              <a:off x="5663618" y="1282567"/>
              <a:ext cx="929450" cy="846320"/>
            </a:xfrm>
            <a:custGeom>
              <a:avLst/>
              <a:gdLst>
                <a:gd name="connsiteX0" fmla="*/ 141056 w 929450"/>
                <a:gd name="connsiteY0" fmla="*/ 0 h 846320"/>
                <a:gd name="connsiteX1" fmla="*/ 723708 w 929450"/>
                <a:gd name="connsiteY1" fmla="*/ 0 h 846320"/>
                <a:gd name="connsiteX2" fmla="*/ 864764 w 929450"/>
                <a:gd name="connsiteY2" fmla="*/ 141056 h 846320"/>
                <a:gd name="connsiteX3" fmla="*/ 864764 w 929450"/>
                <a:gd name="connsiteY3" fmla="*/ 358474 h 846320"/>
                <a:gd name="connsiteX4" fmla="*/ 929450 w 929450"/>
                <a:gd name="connsiteY4" fmla="*/ 423160 h 846320"/>
                <a:gd name="connsiteX5" fmla="*/ 864764 w 929450"/>
                <a:gd name="connsiteY5" fmla="*/ 487846 h 846320"/>
                <a:gd name="connsiteX6" fmla="*/ 864764 w 929450"/>
                <a:gd name="connsiteY6" fmla="*/ 705264 h 846320"/>
                <a:gd name="connsiteX7" fmla="*/ 723708 w 929450"/>
                <a:gd name="connsiteY7" fmla="*/ 846320 h 846320"/>
                <a:gd name="connsiteX8" fmla="*/ 141056 w 929450"/>
                <a:gd name="connsiteY8" fmla="*/ 846320 h 846320"/>
                <a:gd name="connsiteX9" fmla="*/ 0 w 929450"/>
                <a:gd name="connsiteY9" fmla="*/ 705264 h 846320"/>
                <a:gd name="connsiteX10" fmla="*/ 0 w 929450"/>
                <a:gd name="connsiteY10" fmla="*/ 141056 h 846320"/>
                <a:gd name="connsiteX11" fmla="*/ 141056 w 929450"/>
                <a:gd name="connsiteY11" fmla="*/ 0 h 84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9450" h="846320">
                  <a:moveTo>
                    <a:pt x="141056" y="0"/>
                  </a:moveTo>
                  <a:lnTo>
                    <a:pt x="723708" y="0"/>
                  </a:lnTo>
                  <a:cubicBezTo>
                    <a:pt x="801611" y="0"/>
                    <a:pt x="864764" y="63153"/>
                    <a:pt x="864764" y="141056"/>
                  </a:cubicBezTo>
                  <a:lnTo>
                    <a:pt x="864764" y="358474"/>
                  </a:lnTo>
                  <a:lnTo>
                    <a:pt x="929450" y="423160"/>
                  </a:lnTo>
                  <a:lnTo>
                    <a:pt x="864764" y="487846"/>
                  </a:lnTo>
                  <a:lnTo>
                    <a:pt x="864764" y="705264"/>
                  </a:lnTo>
                  <a:cubicBezTo>
                    <a:pt x="864764" y="783167"/>
                    <a:pt x="801611" y="846320"/>
                    <a:pt x="723708" y="846320"/>
                  </a:cubicBezTo>
                  <a:lnTo>
                    <a:pt x="141056" y="846320"/>
                  </a:lnTo>
                  <a:cubicBezTo>
                    <a:pt x="63153" y="846320"/>
                    <a:pt x="0" y="783167"/>
                    <a:pt x="0" y="705264"/>
                  </a:cubicBezTo>
                  <a:lnTo>
                    <a:pt x="0" y="141056"/>
                  </a:lnTo>
                  <a:cubicBezTo>
                    <a:pt x="0" y="63153"/>
                    <a:pt x="63153" y="0"/>
                    <a:pt x="14105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0">
                <a:solidFill>
                  <a:prstClr val="white"/>
                </a:solidFill>
                <a:latin typeface="Times New Roman" pitchFamily="18" charset="0"/>
                <a:cs typeface="Times New Roman" pitchFamily="18" charset="0"/>
              </a:endParaRPr>
            </a:p>
          </p:txBody>
        </p:sp>
        <p:sp>
          <p:nvSpPr>
            <p:cNvPr id="4" name="文本框 21"/>
            <p:cNvSpPr txBox="1"/>
            <p:nvPr/>
          </p:nvSpPr>
          <p:spPr>
            <a:xfrm>
              <a:off x="5797837" y="1416286"/>
              <a:ext cx="596325" cy="578882"/>
            </a:xfrm>
            <a:prstGeom prst="roundRect">
              <a:avLst/>
            </a:prstGeom>
            <a:noFill/>
          </p:spPr>
          <p:txBody>
            <a:bodyPr wrap="none" rtlCol="0" anchor="ctr">
              <a:spAutoFit/>
            </a:bodyPr>
            <a:lstStyle/>
            <a:p>
              <a:pPr algn="ctr"/>
              <a:r>
                <a:rPr lang="en-US" altLang="zh-CN" sz="2800" dirty="0">
                  <a:solidFill>
                    <a:srgbClr val="35A2E1"/>
                  </a:solidFill>
                  <a:effectLst>
                    <a:innerShdw blurRad="63500" dist="50800" dir="13500000">
                      <a:prstClr val="black">
                        <a:alpha val="50000"/>
                      </a:prstClr>
                    </a:innerShdw>
                  </a:effectLst>
                  <a:latin typeface="Times New Roman" pitchFamily="18" charset="0"/>
                  <a:ea typeface="微软雅黑" pitchFamily="34" charset="-122"/>
                  <a:cs typeface="Times New Roman" pitchFamily="18" charset="0"/>
                </a:rPr>
                <a:t>01</a:t>
              </a:r>
              <a:endParaRPr lang="zh-CN" altLang="en-US" sz="2800" dirty="0">
                <a:solidFill>
                  <a:srgbClr val="35A2E1"/>
                </a:solidFill>
                <a:effectLst>
                  <a:innerShdw blurRad="63500" dist="50800" dir="13500000">
                    <a:prstClr val="black">
                      <a:alpha val="50000"/>
                    </a:prstClr>
                  </a:innerShdw>
                </a:effectLst>
                <a:latin typeface="Times New Roman" pitchFamily="18" charset="0"/>
                <a:ea typeface="Arial Unicode MS" pitchFamily="34" charset="-122"/>
                <a:cs typeface="Times New Roman" pitchFamily="18" charset="0"/>
              </a:endParaRPr>
            </a:p>
          </p:txBody>
        </p:sp>
        <p:sp>
          <p:nvSpPr>
            <p:cNvPr id="5" name="文本框 34"/>
            <p:cNvSpPr txBox="1"/>
            <p:nvPr/>
          </p:nvSpPr>
          <p:spPr>
            <a:xfrm>
              <a:off x="6834554" y="1478638"/>
              <a:ext cx="4217972" cy="523220"/>
            </a:xfrm>
            <a:prstGeom prst="rect">
              <a:avLst/>
            </a:prstGeom>
            <a:noFill/>
            <a:effectLst>
              <a:outerShdw dist="19050" dir="5400000" algn="t" rotWithShape="0">
                <a:schemeClr val="bg1"/>
              </a:outerShdw>
            </a:effectLst>
          </p:spPr>
          <p:txBody>
            <a:bodyPr wrap="square" rtlCol="0" anchor="ctr">
              <a:spAutoFit/>
            </a:bodyPr>
            <a:lstStyle/>
            <a:p>
              <a:pPr>
                <a:defRPr/>
              </a:pPr>
              <a:r>
                <a:rPr lang="en-US" altLang="zh-CN" sz="2800" dirty="0">
                  <a:solidFill>
                    <a:srgbClr val="0070C0"/>
                  </a:solidFill>
                  <a:latin typeface="Times New Roman" pitchFamily="18" charset="0"/>
                  <a:ea typeface="微软雅黑" pitchFamily="34" charset="-122"/>
                  <a:cs typeface="Times New Roman" pitchFamily="18" charset="0"/>
                </a:rPr>
                <a:t>Introduction</a:t>
              </a:r>
              <a:endParaRPr lang="zh-CN" altLang="en-US" sz="2800" dirty="0">
                <a:solidFill>
                  <a:srgbClr val="0070C0"/>
                </a:solidFill>
                <a:latin typeface="Times New Roman" pitchFamily="18" charset="0"/>
                <a:ea typeface="微软雅黑" pitchFamily="34" charset="-122"/>
                <a:cs typeface="Times New Roman" pitchFamily="18" charset="0"/>
              </a:endParaRPr>
            </a:p>
          </p:txBody>
        </p:sp>
      </p:grpSp>
      <p:grpSp>
        <p:nvGrpSpPr>
          <p:cNvPr id="6" name="组合 5"/>
          <p:cNvGrpSpPr/>
          <p:nvPr/>
        </p:nvGrpSpPr>
        <p:grpSpPr>
          <a:xfrm>
            <a:off x="5663618" y="2431416"/>
            <a:ext cx="5388908" cy="846320"/>
            <a:chOff x="5663618" y="2431416"/>
            <a:chExt cx="5388908" cy="846320"/>
          </a:xfrm>
        </p:grpSpPr>
        <p:sp>
          <p:nvSpPr>
            <p:cNvPr id="7" name="任意多边形 6"/>
            <p:cNvSpPr/>
            <p:nvPr/>
          </p:nvSpPr>
          <p:spPr>
            <a:xfrm>
              <a:off x="5663618" y="2431416"/>
              <a:ext cx="929450" cy="846320"/>
            </a:xfrm>
            <a:custGeom>
              <a:avLst/>
              <a:gdLst>
                <a:gd name="connsiteX0" fmla="*/ 141056 w 929450"/>
                <a:gd name="connsiteY0" fmla="*/ 0 h 846320"/>
                <a:gd name="connsiteX1" fmla="*/ 723708 w 929450"/>
                <a:gd name="connsiteY1" fmla="*/ 0 h 846320"/>
                <a:gd name="connsiteX2" fmla="*/ 864764 w 929450"/>
                <a:gd name="connsiteY2" fmla="*/ 141056 h 846320"/>
                <a:gd name="connsiteX3" fmla="*/ 864764 w 929450"/>
                <a:gd name="connsiteY3" fmla="*/ 358474 h 846320"/>
                <a:gd name="connsiteX4" fmla="*/ 929450 w 929450"/>
                <a:gd name="connsiteY4" fmla="*/ 423160 h 846320"/>
                <a:gd name="connsiteX5" fmla="*/ 864764 w 929450"/>
                <a:gd name="connsiteY5" fmla="*/ 487846 h 846320"/>
                <a:gd name="connsiteX6" fmla="*/ 864764 w 929450"/>
                <a:gd name="connsiteY6" fmla="*/ 705264 h 846320"/>
                <a:gd name="connsiteX7" fmla="*/ 723708 w 929450"/>
                <a:gd name="connsiteY7" fmla="*/ 846320 h 846320"/>
                <a:gd name="connsiteX8" fmla="*/ 141056 w 929450"/>
                <a:gd name="connsiteY8" fmla="*/ 846320 h 846320"/>
                <a:gd name="connsiteX9" fmla="*/ 0 w 929450"/>
                <a:gd name="connsiteY9" fmla="*/ 705264 h 846320"/>
                <a:gd name="connsiteX10" fmla="*/ 0 w 929450"/>
                <a:gd name="connsiteY10" fmla="*/ 141056 h 846320"/>
                <a:gd name="connsiteX11" fmla="*/ 141056 w 929450"/>
                <a:gd name="connsiteY11" fmla="*/ 0 h 84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9450" h="846320">
                  <a:moveTo>
                    <a:pt x="141056" y="0"/>
                  </a:moveTo>
                  <a:lnTo>
                    <a:pt x="723708" y="0"/>
                  </a:lnTo>
                  <a:cubicBezTo>
                    <a:pt x="801611" y="0"/>
                    <a:pt x="864764" y="63153"/>
                    <a:pt x="864764" y="141056"/>
                  </a:cubicBezTo>
                  <a:lnTo>
                    <a:pt x="864764" y="358474"/>
                  </a:lnTo>
                  <a:lnTo>
                    <a:pt x="929450" y="423160"/>
                  </a:lnTo>
                  <a:lnTo>
                    <a:pt x="864764" y="487846"/>
                  </a:lnTo>
                  <a:lnTo>
                    <a:pt x="864764" y="705264"/>
                  </a:lnTo>
                  <a:cubicBezTo>
                    <a:pt x="864764" y="783167"/>
                    <a:pt x="801611" y="846320"/>
                    <a:pt x="723708" y="846320"/>
                  </a:cubicBezTo>
                  <a:lnTo>
                    <a:pt x="141056" y="846320"/>
                  </a:lnTo>
                  <a:cubicBezTo>
                    <a:pt x="63153" y="846320"/>
                    <a:pt x="0" y="783167"/>
                    <a:pt x="0" y="705264"/>
                  </a:cubicBezTo>
                  <a:lnTo>
                    <a:pt x="0" y="141056"/>
                  </a:lnTo>
                  <a:cubicBezTo>
                    <a:pt x="0" y="63153"/>
                    <a:pt x="63153" y="0"/>
                    <a:pt x="14105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0">
                <a:solidFill>
                  <a:prstClr val="white"/>
                </a:solidFill>
                <a:latin typeface="Times New Roman" pitchFamily="18" charset="0"/>
                <a:cs typeface="Times New Roman" pitchFamily="18" charset="0"/>
              </a:endParaRPr>
            </a:p>
          </p:txBody>
        </p:sp>
        <p:sp>
          <p:nvSpPr>
            <p:cNvPr id="8" name="文本框 24"/>
            <p:cNvSpPr txBox="1"/>
            <p:nvPr/>
          </p:nvSpPr>
          <p:spPr>
            <a:xfrm>
              <a:off x="5797837" y="2565135"/>
              <a:ext cx="596325" cy="578882"/>
            </a:xfrm>
            <a:prstGeom prst="roundRect">
              <a:avLst/>
            </a:prstGeom>
            <a:noFill/>
          </p:spPr>
          <p:txBody>
            <a:bodyPr wrap="none" rtlCol="0" anchor="ctr">
              <a:spAutoFit/>
            </a:bodyPr>
            <a:lstStyle/>
            <a:p>
              <a:pPr algn="ctr"/>
              <a:r>
                <a:rPr lang="en-US" altLang="zh-CN" sz="2800" dirty="0">
                  <a:solidFill>
                    <a:srgbClr val="6AB349"/>
                  </a:solidFill>
                  <a:effectLst>
                    <a:innerShdw blurRad="63500" dist="50800" dir="13500000">
                      <a:prstClr val="black">
                        <a:alpha val="50000"/>
                      </a:prstClr>
                    </a:innerShdw>
                  </a:effectLst>
                  <a:latin typeface="Times New Roman" pitchFamily="18" charset="0"/>
                  <a:ea typeface="微软雅黑" pitchFamily="34" charset="-122"/>
                  <a:cs typeface="Times New Roman" pitchFamily="18" charset="0"/>
                </a:rPr>
                <a:t>02</a:t>
              </a:r>
              <a:endParaRPr lang="zh-CN" altLang="en-US" sz="2800" dirty="0">
                <a:solidFill>
                  <a:srgbClr val="6AB349"/>
                </a:solidFill>
                <a:effectLst>
                  <a:innerShdw blurRad="63500" dist="50800" dir="13500000">
                    <a:prstClr val="black">
                      <a:alpha val="50000"/>
                    </a:prstClr>
                  </a:innerShdw>
                </a:effectLst>
                <a:latin typeface="Times New Roman" pitchFamily="18" charset="0"/>
                <a:ea typeface="Arial Unicode MS" pitchFamily="34" charset="-122"/>
                <a:cs typeface="Times New Roman" pitchFamily="18" charset="0"/>
              </a:endParaRPr>
            </a:p>
          </p:txBody>
        </p:sp>
        <p:sp>
          <p:nvSpPr>
            <p:cNvPr id="9" name="文本框 35"/>
            <p:cNvSpPr txBox="1"/>
            <p:nvPr/>
          </p:nvSpPr>
          <p:spPr>
            <a:xfrm>
              <a:off x="6834554" y="2623619"/>
              <a:ext cx="4217972" cy="523220"/>
            </a:xfrm>
            <a:prstGeom prst="rect">
              <a:avLst/>
            </a:prstGeom>
            <a:noFill/>
            <a:effectLst>
              <a:outerShdw dist="19050" dir="5400000" algn="t" rotWithShape="0">
                <a:schemeClr val="bg1"/>
              </a:outerShdw>
            </a:effectLst>
          </p:spPr>
          <p:txBody>
            <a:bodyPr wrap="square" rtlCol="0" anchor="ctr">
              <a:spAutoFit/>
            </a:bodyPr>
            <a:lstStyle/>
            <a:p>
              <a:pPr>
                <a:defRPr/>
              </a:pPr>
              <a:r>
                <a:rPr lang="en-US" altLang="zh-CN" sz="2800" dirty="0">
                  <a:solidFill>
                    <a:srgbClr val="00B050"/>
                  </a:solidFill>
                  <a:latin typeface="Times New Roman" pitchFamily="18" charset="0"/>
                  <a:ea typeface="微软雅黑" pitchFamily="34" charset="-122"/>
                  <a:cs typeface="Times New Roman" pitchFamily="18" charset="0"/>
                </a:rPr>
                <a:t>OS architecture</a:t>
              </a:r>
              <a:endParaRPr lang="zh-CN" altLang="en-US" sz="2800" dirty="0">
                <a:solidFill>
                  <a:srgbClr val="00B050"/>
                </a:solidFill>
                <a:latin typeface="Times New Roman" pitchFamily="18" charset="0"/>
                <a:ea typeface="微软雅黑" pitchFamily="34" charset="-122"/>
                <a:cs typeface="Times New Roman" pitchFamily="18" charset="0"/>
              </a:endParaRPr>
            </a:p>
          </p:txBody>
        </p:sp>
      </p:grpSp>
      <p:grpSp>
        <p:nvGrpSpPr>
          <p:cNvPr id="10" name="组合 9"/>
          <p:cNvGrpSpPr/>
          <p:nvPr/>
        </p:nvGrpSpPr>
        <p:grpSpPr>
          <a:xfrm>
            <a:off x="5663618" y="3580265"/>
            <a:ext cx="5518188" cy="846320"/>
            <a:chOff x="5663618" y="3580265"/>
            <a:chExt cx="5518188" cy="846320"/>
          </a:xfrm>
        </p:grpSpPr>
        <p:sp>
          <p:nvSpPr>
            <p:cNvPr id="11" name="任意多边形 10"/>
            <p:cNvSpPr/>
            <p:nvPr/>
          </p:nvSpPr>
          <p:spPr>
            <a:xfrm>
              <a:off x="5663618" y="3580265"/>
              <a:ext cx="929450" cy="846320"/>
            </a:xfrm>
            <a:custGeom>
              <a:avLst/>
              <a:gdLst>
                <a:gd name="connsiteX0" fmla="*/ 141056 w 929450"/>
                <a:gd name="connsiteY0" fmla="*/ 0 h 846320"/>
                <a:gd name="connsiteX1" fmla="*/ 723708 w 929450"/>
                <a:gd name="connsiteY1" fmla="*/ 0 h 846320"/>
                <a:gd name="connsiteX2" fmla="*/ 864764 w 929450"/>
                <a:gd name="connsiteY2" fmla="*/ 141056 h 846320"/>
                <a:gd name="connsiteX3" fmla="*/ 864764 w 929450"/>
                <a:gd name="connsiteY3" fmla="*/ 358474 h 846320"/>
                <a:gd name="connsiteX4" fmla="*/ 929450 w 929450"/>
                <a:gd name="connsiteY4" fmla="*/ 423160 h 846320"/>
                <a:gd name="connsiteX5" fmla="*/ 864764 w 929450"/>
                <a:gd name="connsiteY5" fmla="*/ 487846 h 846320"/>
                <a:gd name="connsiteX6" fmla="*/ 864764 w 929450"/>
                <a:gd name="connsiteY6" fmla="*/ 705264 h 846320"/>
                <a:gd name="connsiteX7" fmla="*/ 723708 w 929450"/>
                <a:gd name="connsiteY7" fmla="*/ 846320 h 846320"/>
                <a:gd name="connsiteX8" fmla="*/ 141056 w 929450"/>
                <a:gd name="connsiteY8" fmla="*/ 846320 h 846320"/>
                <a:gd name="connsiteX9" fmla="*/ 0 w 929450"/>
                <a:gd name="connsiteY9" fmla="*/ 705264 h 846320"/>
                <a:gd name="connsiteX10" fmla="*/ 0 w 929450"/>
                <a:gd name="connsiteY10" fmla="*/ 141056 h 846320"/>
                <a:gd name="connsiteX11" fmla="*/ 141056 w 929450"/>
                <a:gd name="connsiteY11" fmla="*/ 0 h 84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9450" h="846320">
                  <a:moveTo>
                    <a:pt x="141056" y="0"/>
                  </a:moveTo>
                  <a:lnTo>
                    <a:pt x="723708" y="0"/>
                  </a:lnTo>
                  <a:cubicBezTo>
                    <a:pt x="801611" y="0"/>
                    <a:pt x="864764" y="63153"/>
                    <a:pt x="864764" y="141056"/>
                  </a:cubicBezTo>
                  <a:lnTo>
                    <a:pt x="864764" y="358474"/>
                  </a:lnTo>
                  <a:lnTo>
                    <a:pt x="929450" y="423160"/>
                  </a:lnTo>
                  <a:lnTo>
                    <a:pt x="864764" y="487846"/>
                  </a:lnTo>
                  <a:lnTo>
                    <a:pt x="864764" y="705264"/>
                  </a:lnTo>
                  <a:cubicBezTo>
                    <a:pt x="864764" y="783167"/>
                    <a:pt x="801611" y="846320"/>
                    <a:pt x="723708" y="846320"/>
                  </a:cubicBezTo>
                  <a:lnTo>
                    <a:pt x="141056" y="846320"/>
                  </a:lnTo>
                  <a:cubicBezTo>
                    <a:pt x="63153" y="846320"/>
                    <a:pt x="0" y="783167"/>
                    <a:pt x="0" y="705264"/>
                  </a:cubicBezTo>
                  <a:lnTo>
                    <a:pt x="0" y="141056"/>
                  </a:lnTo>
                  <a:cubicBezTo>
                    <a:pt x="0" y="63153"/>
                    <a:pt x="63153" y="0"/>
                    <a:pt x="14105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0" dirty="0">
                <a:solidFill>
                  <a:prstClr val="white"/>
                </a:solidFill>
                <a:latin typeface="Times New Roman" pitchFamily="18" charset="0"/>
                <a:cs typeface="Times New Roman" pitchFamily="18" charset="0"/>
              </a:endParaRPr>
            </a:p>
          </p:txBody>
        </p:sp>
        <p:sp>
          <p:nvSpPr>
            <p:cNvPr id="12" name="文本框 27"/>
            <p:cNvSpPr txBox="1"/>
            <p:nvPr/>
          </p:nvSpPr>
          <p:spPr>
            <a:xfrm>
              <a:off x="5797837" y="3713984"/>
              <a:ext cx="596325" cy="578882"/>
            </a:xfrm>
            <a:prstGeom prst="roundRect">
              <a:avLst/>
            </a:prstGeom>
            <a:noFill/>
          </p:spPr>
          <p:txBody>
            <a:bodyPr wrap="none" rtlCol="0" anchor="ctr">
              <a:spAutoFit/>
            </a:bodyPr>
            <a:lstStyle/>
            <a:p>
              <a:pPr algn="ctr"/>
              <a:r>
                <a:rPr lang="en-US" altLang="zh-CN" sz="2800" dirty="0">
                  <a:solidFill>
                    <a:srgbClr val="F5B547"/>
                  </a:solidFill>
                  <a:effectLst>
                    <a:innerShdw blurRad="63500" dist="50800" dir="13500000">
                      <a:prstClr val="black">
                        <a:alpha val="50000"/>
                      </a:prstClr>
                    </a:innerShdw>
                  </a:effectLst>
                  <a:latin typeface="Times New Roman" pitchFamily="18" charset="0"/>
                  <a:ea typeface="微软雅黑" pitchFamily="34" charset="-122"/>
                  <a:cs typeface="Times New Roman" pitchFamily="18" charset="0"/>
                </a:rPr>
                <a:t>03</a:t>
              </a:r>
              <a:endParaRPr lang="zh-CN" altLang="en-US" sz="2800" dirty="0">
                <a:solidFill>
                  <a:srgbClr val="F5B547"/>
                </a:solidFill>
                <a:effectLst>
                  <a:innerShdw blurRad="63500" dist="50800" dir="13500000">
                    <a:prstClr val="black">
                      <a:alpha val="50000"/>
                    </a:prstClr>
                  </a:innerShdw>
                </a:effectLst>
                <a:latin typeface="Times New Roman" pitchFamily="18" charset="0"/>
                <a:ea typeface="Arial Unicode MS" pitchFamily="34" charset="-122"/>
                <a:cs typeface="Times New Roman" pitchFamily="18" charset="0"/>
              </a:endParaRPr>
            </a:p>
          </p:txBody>
        </p:sp>
        <p:sp>
          <p:nvSpPr>
            <p:cNvPr id="13" name="文本框 36"/>
            <p:cNvSpPr txBox="1"/>
            <p:nvPr/>
          </p:nvSpPr>
          <p:spPr>
            <a:xfrm>
              <a:off x="6834554" y="3768600"/>
              <a:ext cx="4347252" cy="523220"/>
            </a:xfrm>
            <a:prstGeom prst="rect">
              <a:avLst/>
            </a:prstGeom>
            <a:noFill/>
            <a:effectLst>
              <a:outerShdw dist="19050" dir="5400000" algn="t" rotWithShape="0">
                <a:schemeClr val="bg1"/>
              </a:outerShdw>
            </a:effectLst>
          </p:spPr>
          <p:txBody>
            <a:bodyPr wrap="square" rtlCol="0" anchor="ctr">
              <a:spAutoFit/>
            </a:bodyPr>
            <a:lstStyle/>
            <a:p>
              <a:pPr>
                <a:defRPr/>
              </a:pPr>
              <a:r>
                <a:rPr lang="en-US" altLang="zh-CN" sz="2800" dirty="0">
                  <a:solidFill>
                    <a:schemeClr val="accent4">
                      <a:lumMod val="75000"/>
                    </a:schemeClr>
                  </a:solidFill>
                  <a:latin typeface="Times New Roman" pitchFamily="18" charset="0"/>
                  <a:ea typeface="微软雅黑" pitchFamily="34" charset="-122"/>
                  <a:cs typeface="Times New Roman" pitchFamily="18" charset="0"/>
                </a:rPr>
                <a:t>Functions and features</a:t>
              </a:r>
              <a:endParaRPr lang="zh-CN" altLang="en-US" sz="2800" dirty="0">
                <a:solidFill>
                  <a:schemeClr val="accent4">
                    <a:lumMod val="75000"/>
                  </a:schemeClr>
                </a:solidFill>
                <a:latin typeface="Times New Roman" pitchFamily="18" charset="0"/>
                <a:ea typeface="微软雅黑" pitchFamily="34" charset="-122"/>
                <a:cs typeface="Times New Roman" pitchFamily="18" charset="0"/>
              </a:endParaRPr>
            </a:p>
          </p:txBody>
        </p:sp>
      </p:grpSp>
      <p:grpSp>
        <p:nvGrpSpPr>
          <p:cNvPr id="14" name="组合 13"/>
          <p:cNvGrpSpPr/>
          <p:nvPr/>
        </p:nvGrpSpPr>
        <p:grpSpPr>
          <a:xfrm>
            <a:off x="5663618" y="4729114"/>
            <a:ext cx="5388908" cy="846320"/>
            <a:chOff x="5663618" y="4729114"/>
            <a:chExt cx="5388908" cy="846320"/>
          </a:xfrm>
        </p:grpSpPr>
        <p:sp>
          <p:nvSpPr>
            <p:cNvPr id="15" name="任意多边形 14"/>
            <p:cNvSpPr/>
            <p:nvPr/>
          </p:nvSpPr>
          <p:spPr>
            <a:xfrm>
              <a:off x="5663618" y="4729114"/>
              <a:ext cx="929450" cy="846320"/>
            </a:xfrm>
            <a:custGeom>
              <a:avLst/>
              <a:gdLst>
                <a:gd name="connsiteX0" fmla="*/ 141056 w 929450"/>
                <a:gd name="connsiteY0" fmla="*/ 0 h 846320"/>
                <a:gd name="connsiteX1" fmla="*/ 723708 w 929450"/>
                <a:gd name="connsiteY1" fmla="*/ 0 h 846320"/>
                <a:gd name="connsiteX2" fmla="*/ 864764 w 929450"/>
                <a:gd name="connsiteY2" fmla="*/ 141056 h 846320"/>
                <a:gd name="connsiteX3" fmla="*/ 864764 w 929450"/>
                <a:gd name="connsiteY3" fmla="*/ 358474 h 846320"/>
                <a:gd name="connsiteX4" fmla="*/ 929450 w 929450"/>
                <a:gd name="connsiteY4" fmla="*/ 423160 h 846320"/>
                <a:gd name="connsiteX5" fmla="*/ 864764 w 929450"/>
                <a:gd name="connsiteY5" fmla="*/ 487846 h 846320"/>
                <a:gd name="connsiteX6" fmla="*/ 864764 w 929450"/>
                <a:gd name="connsiteY6" fmla="*/ 705264 h 846320"/>
                <a:gd name="connsiteX7" fmla="*/ 723708 w 929450"/>
                <a:gd name="connsiteY7" fmla="*/ 846320 h 846320"/>
                <a:gd name="connsiteX8" fmla="*/ 141056 w 929450"/>
                <a:gd name="connsiteY8" fmla="*/ 846320 h 846320"/>
                <a:gd name="connsiteX9" fmla="*/ 0 w 929450"/>
                <a:gd name="connsiteY9" fmla="*/ 705264 h 846320"/>
                <a:gd name="connsiteX10" fmla="*/ 0 w 929450"/>
                <a:gd name="connsiteY10" fmla="*/ 141056 h 846320"/>
                <a:gd name="connsiteX11" fmla="*/ 141056 w 929450"/>
                <a:gd name="connsiteY11" fmla="*/ 0 h 84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9450" h="846320">
                  <a:moveTo>
                    <a:pt x="141056" y="0"/>
                  </a:moveTo>
                  <a:lnTo>
                    <a:pt x="723708" y="0"/>
                  </a:lnTo>
                  <a:cubicBezTo>
                    <a:pt x="801611" y="0"/>
                    <a:pt x="864764" y="63153"/>
                    <a:pt x="864764" y="141056"/>
                  </a:cubicBezTo>
                  <a:lnTo>
                    <a:pt x="864764" y="358474"/>
                  </a:lnTo>
                  <a:lnTo>
                    <a:pt x="929450" y="423160"/>
                  </a:lnTo>
                  <a:lnTo>
                    <a:pt x="864764" y="487846"/>
                  </a:lnTo>
                  <a:lnTo>
                    <a:pt x="864764" y="705264"/>
                  </a:lnTo>
                  <a:cubicBezTo>
                    <a:pt x="864764" y="783167"/>
                    <a:pt x="801611" y="846320"/>
                    <a:pt x="723708" y="846320"/>
                  </a:cubicBezTo>
                  <a:lnTo>
                    <a:pt x="141056" y="846320"/>
                  </a:lnTo>
                  <a:cubicBezTo>
                    <a:pt x="63153" y="846320"/>
                    <a:pt x="0" y="783167"/>
                    <a:pt x="0" y="705264"/>
                  </a:cubicBezTo>
                  <a:lnTo>
                    <a:pt x="0" y="141056"/>
                  </a:lnTo>
                  <a:cubicBezTo>
                    <a:pt x="0" y="63153"/>
                    <a:pt x="63153" y="0"/>
                    <a:pt x="141056" y="0"/>
                  </a:cubicBez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0">
                <a:solidFill>
                  <a:prstClr val="white"/>
                </a:solidFill>
                <a:latin typeface="Times New Roman" pitchFamily="18" charset="0"/>
                <a:cs typeface="Times New Roman" pitchFamily="18" charset="0"/>
              </a:endParaRPr>
            </a:p>
          </p:txBody>
        </p:sp>
        <p:sp>
          <p:nvSpPr>
            <p:cNvPr id="16" name="文本框 30"/>
            <p:cNvSpPr txBox="1"/>
            <p:nvPr/>
          </p:nvSpPr>
          <p:spPr>
            <a:xfrm>
              <a:off x="5797837" y="4862833"/>
              <a:ext cx="596325" cy="578882"/>
            </a:xfrm>
            <a:prstGeom prst="roundRect">
              <a:avLst/>
            </a:prstGeom>
            <a:noFill/>
          </p:spPr>
          <p:txBody>
            <a:bodyPr wrap="none" rtlCol="0" anchor="ctr">
              <a:spAutoFit/>
            </a:bodyPr>
            <a:lstStyle/>
            <a:p>
              <a:pPr algn="ctr"/>
              <a:r>
                <a:rPr lang="en-US" altLang="zh-CN" sz="2800" dirty="0">
                  <a:solidFill>
                    <a:srgbClr val="E36860"/>
                  </a:solidFill>
                  <a:effectLst>
                    <a:innerShdw blurRad="63500" dist="50800" dir="13500000">
                      <a:prstClr val="black">
                        <a:alpha val="50000"/>
                      </a:prstClr>
                    </a:innerShdw>
                  </a:effectLst>
                  <a:latin typeface="Times New Roman" pitchFamily="18" charset="0"/>
                  <a:ea typeface="微软雅黑" pitchFamily="34" charset="-122"/>
                  <a:cs typeface="Times New Roman" pitchFamily="18" charset="0"/>
                </a:rPr>
                <a:t>04</a:t>
              </a:r>
              <a:endParaRPr lang="zh-CN" altLang="en-US" sz="2800" dirty="0">
                <a:solidFill>
                  <a:srgbClr val="E36860"/>
                </a:solidFill>
                <a:effectLst>
                  <a:innerShdw blurRad="63500" dist="50800" dir="13500000">
                    <a:prstClr val="black">
                      <a:alpha val="50000"/>
                    </a:prstClr>
                  </a:innerShdw>
                </a:effectLst>
                <a:latin typeface="Times New Roman" pitchFamily="18" charset="0"/>
                <a:ea typeface="Arial Unicode MS" pitchFamily="34" charset="-122"/>
                <a:cs typeface="Times New Roman" pitchFamily="18" charset="0"/>
              </a:endParaRPr>
            </a:p>
          </p:txBody>
        </p:sp>
        <p:sp>
          <p:nvSpPr>
            <p:cNvPr id="17" name="文本框 37"/>
            <p:cNvSpPr txBox="1"/>
            <p:nvPr/>
          </p:nvSpPr>
          <p:spPr>
            <a:xfrm>
              <a:off x="6834554" y="4913580"/>
              <a:ext cx="4217972" cy="523220"/>
            </a:xfrm>
            <a:prstGeom prst="rect">
              <a:avLst/>
            </a:prstGeom>
            <a:noFill/>
            <a:effectLst>
              <a:outerShdw dist="19050" dir="5400000" algn="t" rotWithShape="0">
                <a:schemeClr val="bg1"/>
              </a:outerShdw>
            </a:effectLst>
          </p:spPr>
          <p:txBody>
            <a:bodyPr wrap="square" rtlCol="0" anchor="ctr">
              <a:spAutoFit/>
            </a:bodyPr>
            <a:lstStyle/>
            <a:p>
              <a:pPr>
                <a:defRPr/>
              </a:pPr>
              <a:r>
                <a:rPr lang="en-US" altLang="zh-CN" sz="2800" dirty="0">
                  <a:solidFill>
                    <a:schemeClr val="accent2">
                      <a:lumMod val="75000"/>
                    </a:schemeClr>
                  </a:solidFill>
                  <a:latin typeface="Times New Roman" pitchFamily="18" charset="0"/>
                  <a:ea typeface="微软雅黑" pitchFamily="34" charset="-122"/>
                  <a:cs typeface="Times New Roman" pitchFamily="18" charset="0"/>
                </a:rPr>
                <a:t>Communication</a:t>
              </a:r>
              <a:endParaRPr lang="zh-CN" altLang="en-US" sz="2800" dirty="0">
                <a:solidFill>
                  <a:schemeClr val="accent2">
                    <a:lumMod val="75000"/>
                  </a:schemeClr>
                </a:solidFill>
                <a:latin typeface="Times New Roman" pitchFamily="18" charset="0"/>
                <a:ea typeface="微软雅黑" pitchFamily="34" charset="-122"/>
                <a:cs typeface="Times New Roman" pitchFamily="18" charset="0"/>
              </a:endParaRPr>
            </a:p>
          </p:txBody>
        </p:sp>
      </p:grpSp>
      <p:grpSp>
        <p:nvGrpSpPr>
          <p:cNvPr id="18" name="组合 17"/>
          <p:cNvGrpSpPr/>
          <p:nvPr/>
        </p:nvGrpSpPr>
        <p:grpSpPr>
          <a:xfrm>
            <a:off x="1028702" y="1542143"/>
            <a:ext cx="3773710" cy="3773714"/>
            <a:chOff x="1028702" y="1542143"/>
            <a:chExt cx="3773710" cy="3773714"/>
          </a:xfrm>
        </p:grpSpPr>
        <p:sp>
          <p:nvSpPr>
            <p:cNvPr id="19" name="椭圆 18"/>
            <p:cNvSpPr/>
            <p:nvPr/>
          </p:nvSpPr>
          <p:spPr>
            <a:xfrm>
              <a:off x="1028702" y="1542143"/>
              <a:ext cx="3773710" cy="3773714"/>
            </a:xfrm>
            <a:prstGeom prst="ellipse">
              <a:avLst/>
            </a:prstGeom>
            <a:gradFill>
              <a:gsLst>
                <a:gs pos="100000">
                  <a:srgbClr val="DEDEDE"/>
                </a:gs>
                <a:gs pos="0">
                  <a:schemeClr val="bg1"/>
                </a:gs>
              </a:gsLst>
              <a:lin ang="2700000" scaled="1"/>
            </a:gradFill>
            <a:ln w="19050">
              <a:solidFill>
                <a:schemeClr val="bg1">
                  <a:lumMod val="95000"/>
                </a:schemeClr>
              </a:solid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prstClr val="white"/>
                </a:solidFill>
              </a:endParaRPr>
            </a:p>
          </p:txBody>
        </p:sp>
        <p:sp>
          <p:nvSpPr>
            <p:cNvPr id="20" name="文本框 18"/>
            <p:cNvSpPr txBox="1"/>
            <p:nvPr/>
          </p:nvSpPr>
          <p:spPr>
            <a:xfrm>
              <a:off x="1202871" y="2867232"/>
              <a:ext cx="3425372" cy="923330"/>
            </a:xfrm>
            <a:prstGeom prst="rect">
              <a:avLst/>
            </a:prstGeom>
            <a:noFill/>
          </p:spPr>
          <p:txBody>
            <a:bodyPr wrap="square" rtlCol="0">
              <a:spAutoFit/>
            </a:bodyPr>
            <a:lstStyle/>
            <a:p>
              <a:pPr algn="ctr"/>
              <a:r>
                <a:rPr lang="en-US" altLang="zh-CN" sz="5400" b="1" dirty="0" err="1" smtClean="0">
                  <a:solidFill>
                    <a:srgbClr val="888688"/>
                  </a:solidFill>
                  <a:effectLst>
                    <a:innerShdw blurRad="63500" dist="50800" dir="13500000">
                      <a:prstClr val="black">
                        <a:alpha val="35000"/>
                      </a:prstClr>
                    </a:innerShdw>
                  </a:effectLst>
                  <a:ea typeface="微软雅黑" pitchFamily="34" charset="-122"/>
                </a:rPr>
                <a:t>Prolin</a:t>
              </a:r>
              <a:endParaRPr lang="zh-CN" altLang="en-US" sz="5400" b="1" dirty="0">
                <a:solidFill>
                  <a:srgbClr val="888688"/>
                </a:solidFill>
                <a:effectLst>
                  <a:innerShdw blurRad="63500" dist="50800" dir="13500000">
                    <a:prstClr val="black">
                      <a:alpha val="35000"/>
                    </a:prstClr>
                  </a:innerShdw>
                </a:effectLst>
                <a:ea typeface="微软雅黑" pitchFamily="34" charset="-122"/>
              </a:endParaRPr>
            </a:p>
          </p:txBody>
        </p:sp>
        <p:grpSp>
          <p:nvGrpSpPr>
            <p:cNvPr id="21" name="组合 1"/>
            <p:cNvGrpSpPr/>
            <p:nvPr/>
          </p:nvGrpSpPr>
          <p:grpSpPr>
            <a:xfrm>
              <a:off x="1679437" y="3752850"/>
              <a:ext cx="2472238" cy="45719"/>
              <a:chOff x="1713824" y="3752850"/>
              <a:chExt cx="2870191" cy="45719"/>
            </a:xfrm>
          </p:grpSpPr>
          <p:sp>
            <p:nvSpPr>
              <p:cNvPr id="22" name="矩形 21"/>
              <p:cNvSpPr/>
              <p:nvPr/>
            </p:nvSpPr>
            <p:spPr>
              <a:xfrm>
                <a:off x="2692580" y="3752850"/>
                <a:ext cx="423303" cy="45719"/>
              </a:xfrm>
              <a:prstGeom prst="rect">
                <a:avLst/>
              </a:pr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671336" y="3752850"/>
                <a:ext cx="423303" cy="45719"/>
              </a:xfrm>
              <a:prstGeom prst="rect">
                <a:avLst/>
              </a:pr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713824" y="3752850"/>
                <a:ext cx="423303" cy="45719"/>
              </a:xfrm>
              <a:prstGeom prst="rect">
                <a:avLst/>
              </a:pr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181958" y="3752850"/>
                <a:ext cx="423303" cy="45719"/>
              </a:xfrm>
              <a:prstGeom prst="rect">
                <a:avLst/>
              </a:pr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2203202" y="3752850"/>
                <a:ext cx="423303" cy="45719"/>
              </a:xfrm>
              <a:prstGeom prst="rect">
                <a:avLst/>
              </a:pr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4160712" y="3752850"/>
                <a:ext cx="423303" cy="45719"/>
              </a:xfrm>
              <a:prstGeom prst="rect">
                <a:avLst/>
              </a:pr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8" name="任意多边形 27"/>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29" name="矩形 28"/>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31" name="矩形 30"/>
          <p:cNvSpPr/>
          <p:nvPr/>
        </p:nvSpPr>
        <p:spPr>
          <a:xfrm>
            <a:off x="431086" y="286057"/>
            <a:ext cx="3724528" cy="523220"/>
          </a:xfrm>
          <a:prstGeom prst="rect">
            <a:avLst/>
          </a:prstGeom>
        </p:spPr>
        <p:txBody>
          <a:bodyPr wrap="square">
            <a:spAutoFit/>
          </a:bodyPr>
          <a:lstStyle/>
          <a:p>
            <a:r>
              <a:rPr lang="en-US" altLang="zh-CN" sz="2800" dirty="0" smtClean="0">
                <a:latin typeface="微软雅黑" pitchFamily="34" charset="-122"/>
                <a:ea typeface="微软雅黑" pitchFamily="34" charset="-122"/>
              </a:rPr>
              <a:t>Contents</a:t>
            </a:r>
            <a:endParaRPr sz="2800" dirty="0" smtClean="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06414646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431087" y="286057"/>
            <a:ext cx="4650364" cy="461665"/>
          </a:xfrm>
          <a:prstGeom prst="rect">
            <a:avLst/>
          </a:prstGeom>
        </p:spPr>
        <p:txBody>
          <a:bodyPr wrap="square">
            <a:spAutoFit/>
          </a:bodyPr>
          <a:lstStyle/>
          <a:p>
            <a:r>
              <a:rPr lang="en-US" altLang="zh-CN" sz="2400" dirty="0">
                <a:latin typeface="微软雅黑" pitchFamily="34" charset="-122"/>
                <a:ea typeface="微软雅黑" pitchFamily="34" charset="-122"/>
              </a:rPr>
              <a:t>Package List</a:t>
            </a:r>
            <a:endParaRPr sz="2400" dirty="0" smtClean="0">
              <a:latin typeface="微软雅黑" pitchFamily="34" charset="-122"/>
              <a:ea typeface="微软雅黑" pitchFamily="34" charset="-122"/>
              <a:cs typeface="Times New Roman" pitchFamily="18" charset="0"/>
            </a:endParaRPr>
          </a:p>
        </p:txBody>
      </p:sp>
      <p:sp>
        <p:nvSpPr>
          <p:cNvPr id="89" name="任意多边形 88"/>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90" name="矩形 89"/>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graphicFrame>
        <p:nvGraphicFramePr>
          <p:cNvPr id="8" name="内容占位符 4"/>
          <p:cNvGraphicFramePr>
            <a:graphicFrameLocks noGrp="1"/>
          </p:cNvGraphicFramePr>
          <p:nvPr>
            <p:ph idx="1"/>
            <p:extLst>
              <p:ext uri="{D42A27DB-BD31-4B8C-83A1-F6EECF244321}">
                <p14:modId xmlns:p14="http://schemas.microsoft.com/office/powerpoint/2010/main" val="602610881"/>
              </p:ext>
            </p:extLst>
          </p:nvPr>
        </p:nvGraphicFramePr>
        <p:xfrm>
          <a:off x="1118158" y="1377658"/>
          <a:ext cx="9864331" cy="5273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1"/>
          <p:cNvSpPr>
            <a:spLocks noChangeArrowheads="1"/>
          </p:cNvSpPr>
          <p:nvPr/>
        </p:nvSpPr>
        <p:spPr bwMode="auto">
          <a:xfrm>
            <a:off x="510898" y="1020381"/>
            <a:ext cx="108860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lvl="0"/>
            <a:r>
              <a:rPr lang="en-US" altLang="zh-CN" sz="1600" dirty="0" smtClean="0">
                <a:latin typeface="Arial" pitchFamily="34" charset="0"/>
                <a:ea typeface="Arial Unicode MS" pitchFamily="34" charset="-122"/>
                <a:cs typeface="Arial" pitchFamily="34" charset="0"/>
              </a:rPr>
              <a:t>For </a:t>
            </a:r>
            <a:r>
              <a:rPr lang="en-US" altLang="zh-CN" sz="1600" dirty="0">
                <a:latin typeface="Arial" pitchFamily="34" charset="0"/>
                <a:ea typeface="Arial Unicode MS" pitchFamily="34" charset="-122"/>
                <a:cs typeface="Arial" pitchFamily="34" charset="0"/>
              </a:rPr>
              <a:t>more detailed description,  please refer to &lt;</a:t>
            </a:r>
            <a:r>
              <a:rPr lang="en-US" altLang="zh-CN" sz="1600" dirty="0" err="1" smtClean="0">
                <a:latin typeface="Arial" pitchFamily="34" charset="0"/>
                <a:ea typeface="Arial Unicode MS" pitchFamily="34" charset="-122"/>
                <a:cs typeface="Arial" pitchFamily="34" charset="0"/>
              </a:rPr>
              <a:t>Prolin</a:t>
            </a:r>
            <a:r>
              <a:rPr lang="en-US" altLang="zh-CN" sz="1600" dirty="0" smtClean="0">
                <a:latin typeface="Arial" pitchFamily="34" charset="0"/>
                <a:ea typeface="Arial Unicode MS" pitchFamily="34" charset="-122"/>
                <a:cs typeface="Arial" pitchFamily="34" charset="0"/>
              </a:rPr>
              <a:t> 2.X </a:t>
            </a:r>
            <a:r>
              <a:rPr lang="en-US" altLang="zh-CN" sz="1600" dirty="0">
                <a:latin typeface="Arial" pitchFamily="34" charset="0"/>
                <a:ea typeface="Arial Unicode MS" pitchFamily="34" charset="-122"/>
                <a:cs typeface="Arial" pitchFamily="34" charset="0"/>
              </a:rPr>
              <a:t>User Guide&gt; and &lt;</a:t>
            </a:r>
            <a:r>
              <a:rPr lang="en-US" altLang="zh-CN" sz="1600" dirty="0" err="1">
                <a:latin typeface="Arial" pitchFamily="34" charset="0"/>
                <a:ea typeface="Arial Unicode MS" pitchFamily="34" charset="-122"/>
                <a:cs typeface="Arial" pitchFamily="34" charset="0"/>
              </a:rPr>
              <a:t>Prolin</a:t>
            </a:r>
            <a:r>
              <a:rPr lang="en-US" altLang="zh-CN" sz="1600" dirty="0">
                <a:latin typeface="Arial" pitchFamily="34" charset="0"/>
                <a:ea typeface="Arial Unicode MS" pitchFamily="34" charset="-122"/>
                <a:cs typeface="Arial" pitchFamily="34" charset="0"/>
              </a:rPr>
              <a:t> Application Development Manual&gt;.</a:t>
            </a:r>
            <a:endParaRPr lang="zh-CN" altLang="en-US" sz="1600" dirty="0">
              <a:latin typeface="Arial" pitchFamily="34" charset="0"/>
              <a:ea typeface="Arial Unicode MS" pitchFamily="34" charset="-122"/>
              <a:cs typeface="Arial" pitchFamily="34" charset="0"/>
            </a:endParaRPr>
          </a:p>
        </p:txBody>
      </p:sp>
    </p:spTree>
    <p:extLst>
      <p:ext uri="{BB962C8B-B14F-4D97-AF65-F5344CB8AC3E}">
        <p14:creationId xmlns:p14="http://schemas.microsoft.com/office/powerpoint/2010/main" val="332196840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71647" y="1641870"/>
            <a:ext cx="8579283" cy="4908402"/>
            <a:chOff x="777608" y="1658480"/>
            <a:chExt cx="7539270" cy="4313388"/>
          </a:xfrm>
        </p:grpSpPr>
        <p:sp>
          <p:nvSpPr>
            <p:cNvPr id="4" name="泪滴形 3"/>
            <p:cNvSpPr/>
            <p:nvPr/>
          </p:nvSpPr>
          <p:spPr>
            <a:xfrm rot="2700000">
              <a:off x="777608" y="1863463"/>
              <a:ext cx="129103" cy="129103"/>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泪滴形 4"/>
            <p:cNvSpPr/>
            <p:nvPr/>
          </p:nvSpPr>
          <p:spPr>
            <a:xfrm rot="18900000" flipH="1">
              <a:off x="3669338" y="1673426"/>
              <a:ext cx="509176" cy="509176"/>
            </a:xfrm>
            <a:prstGeom prst="teardrop">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90524" y="1919014"/>
              <a:ext cx="2808000" cy="1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泪滴形 8"/>
            <p:cNvSpPr/>
            <p:nvPr/>
          </p:nvSpPr>
          <p:spPr>
            <a:xfrm rot="2700000">
              <a:off x="777953" y="2907945"/>
              <a:ext cx="129103" cy="129103"/>
            </a:xfrm>
            <a:prstGeom prst="teardrop">
              <a:avLst/>
            </a:prstGeom>
            <a:solidFill>
              <a:srgbClr val="D9E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泪滴形 9"/>
            <p:cNvSpPr/>
            <p:nvPr/>
          </p:nvSpPr>
          <p:spPr>
            <a:xfrm rot="18900000" flipH="1">
              <a:off x="5541546" y="2717908"/>
              <a:ext cx="509176" cy="509176"/>
            </a:xfrm>
            <a:prstGeom prst="teardrop">
              <a:avLst/>
            </a:prstGeom>
            <a:solidFill>
              <a:srgbClr val="D9E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90869" y="2963496"/>
              <a:ext cx="4680000" cy="18000"/>
            </a:xfrm>
            <a:prstGeom prst="rect">
              <a:avLst/>
            </a:prstGeom>
            <a:solidFill>
              <a:srgbClr val="D9E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2"/>
            <p:cNvGrpSpPr/>
            <p:nvPr/>
          </p:nvGrpSpPr>
          <p:grpSpPr>
            <a:xfrm>
              <a:off x="778298" y="3762390"/>
              <a:ext cx="7538580" cy="509176"/>
              <a:chOff x="778298" y="3675306"/>
              <a:chExt cx="7538580" cy="509176"/>
            </a:xfrm>
          </p:grpSpPr>
          <p:sp>
            <p:nvSpPr>
              <p:cNvPr id="29" name="泪滴形 13"/>
              <p:cNvSpPr/>
              <p:nvPr/>
            </p:nvSpPr>
            <p:spPr>
              <a:xfrm rot="2700000">
                <a:off x="778298" y="3865343"/>
                <a:ext cx="129103" cy="129103"/>
              </a:xfrm>
              <a:prstGeom prst="teardrop">
                <a:avLst/>
              </a:prstGeom>
              <a:solidFill>
                <a:srgbClr val="79C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泪滴形 29"/>
              <p:cNvSpPr/>
              <p:nvPr/>
            </p:nvSpPr>
            <p:spPr>
              <a:xfrm rot="18900000" flipH="1">
                <a:off x="7807702" y="3675306"/>
                <a:ext cx="509176" cy="509176"/>
              </a:xfrm>
              <a:prstGeom prst="teardrop">
                <a:avLst/>
              </a:prstGeom>
              <a:solidFill>
                <a:srgbClr val="79CA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891214" y="3920894"/>
                <a:ext cx="6840000" cy="18000"/>
              </a:xfrm>
              <a:prstGeom prst="rect">
                <a:avLst/>
              </a:prstGeom>
              <a:solidFill>
                <a:srgbClr val="79C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泪滴形 16"/>
            <p:cNvSpPr/>
            <p:nvPr/>
          </p:nvSpPr>
          <p:spPr>
            <a:xfrm rot="2700000">
              <a:off x="778643" y="4996910"/>
              <a:ext cx="129103" cy="129103"/>
            </a:xfrm>
            <a:prstGeom prst="teardrop">
              <a:avLst/>
            </a:prstGeom>
            <a:solidFill>
              <a:srgbClr val="37A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泪滴形 17"/>
            <p:cNvSpPr/>
            <p:nvPr/>
          </p:nvSpPr>
          <p:spPr>
            <a:xfrm rot="18900000" flipH="1">
              <a:off x="6388750" y="4806873"/>
              <a:ext cx="509176" cy="509176"/>
            </a:xfrm>
            <a:prstGeom prst="teardrop">
              <a:avLst/>
            </a:prstGeom>
            <a:solidFill>
              <a:srgbClr val="37A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91559" y="5052461"/>
              <a:ext cx="5400000" cy="18000"/>
            </a:xfrm>
            <a:prstGeom prst="rect">
              <a:avLst/>
            </a:prstGeom>
            <a:solidFill>
              <a:srgbClr val="37A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42"/>
            <p:cNvSpPr/>
            <p:nvPr/>
          </p:nvSpPr>
          <p:spPr>
            <a:xfrm flipH="1">
              <a:off x="933448" y="2041878"/>
              <a:ext cx="5349847" cy="593536"/>
            </a:xfrm>
            <a:prstGeom prst="rect">
              <a:avLst/>
            </a:prstGeom>
            <a:noFill/>
            <a:ln w="12700" cap="flat" cmpd="sng" algn="ctr">
              <a:noFill/>
              <a:prstDash val="solid"/>
            </a:ln>
            <a:effectLst/>
          </p:spPr>
          <p:txBody>
            <a:bodyPr lIns="91440" tIns="0" rIns="91440" bIns="0" rtlCol="0" anchor="t"/>
            <a:lstStyle/>
            <a:p>
              <a:pPr marL="285750" indent="-285750">
                <a:buFont typeface="Wingdings" pitchFamily="2" charset="2"/>
                <a:buChar char="Ø"/>
                <a:defRPr/>
              </a:pPr>
              <a:r>
                <a:rPr lang="en-US" altLang="zh-CN" sz="1400" dirty="0" smtClean="0">
                  <a:latin typeface="Arial" pitchFamily="34" charset="0"/>
                  <a:ea typeface="微软雅黑" pitchFamily="34" charset="-122"/>
                  <a:cs typeface="Arial" pitchFamily="34" charset="0"/>
                </a:rPr>
                <a:t>Install </a:t>
              </a:r>
              <a:r>
                <a:rPr lang="en-US" altLang="zh-CN" sz="1400" dirty="0">
                  <a:latin typeface="Arial" pitchFamily="34" charset="0"/>
                  <a:ea typeface="微软雅黑" pitchFamily="34" charset="-122"/>
                  <a:cs typeface="Arial" pitchFamily="34" charset="0"/>
                </a:rPr>
                <a:t>/ Upgrade </a:t>
              </a:r>
              <a:r>
                <a:rPr lang="en-US" altLang="zh-CN" sz="1400" dirty="0">
                  <a:latin typeface="Arial" pitchFamily="34" charset="0"/>
                  <a:cs typeface="Arial" pitchFamily="34" charset="0"/>
                </a:rPr>
                <a:t>AIP, AUP, OPT, FWP, US_PUK, </a:t>
              </a:r>
              <a:r>
                <a:rPr lang="en-US" altLang="zh-CN" sz="1400" dirty="0" smtClean="0">
                  <a:latin typeface="Arial" pitchFamily="34" charset="0"/>
                  <a:cs typeface="Arial" pitchFamily="34" charset="0"/>
                </a:rPr>
                <a:t>logo, </a:t>
              </a:r>
              <a:r>
                <a:rPr lang="en-US" altLang="zh-CN" sz="1400" dirty="0">
                  <a:latin typeface="Arial" pitchFamily="34" charset="0"/>
                  <a:cs typeface="Arial" pitchFamily="34" charset="0"/>
                </a:rPr>
                <a:t>and </a:t>
              </a:r>
              <a:r>
                <a:rPr lang="en-US" altLang="zh-CN" sz="1400" dirty="0" smtClean="0">
                  <a:latin typeface="Arial" pitchFamily="34" charset="0"/>
                  <a:cs typeface="Arial" pitchFamily="34" charset="0"/>
                </a:rPr>
                <a:t>OS</a:t>
              </a:r>
            </a:p>
            <a:p>
              <a:pPr marL="285750" indent="-285750">
                <a:buFont typeface="Wingdings" pitchFamily="2" charset="2"/>
                <a:buChar char="Ø"/>
                <a:defRPr/>
              </a:pPr>
              <a:r>
                <a:rPr lang="en-US" altLang="zh-CN" sz="1400" dirty="0">
                  <a:latin typeface="Arial" pitchFamily="34" charset="0"/>
                  <a:cs typeface="Arial" pitchFamily="34" charset="0"/>
                </a:rPr>
                <a:t>Support </a:t>
              </a:r>
              <a:r>
                <a:rPr lang="en-US" altLang="zh-CN" sz="1400" dirty="0" err="1">
                  <a:latin typeface="Arial" pitchFamily="34" charset="0"/>
                  <a:cs typeface="Arial" pitchFamily="34" charset="0"/>
                </a:rPr>
                <a:t>muti-system.list</a:t>
              </a:r>
              <a:r>
                <a:rPr lang="en-US" altLang="zh-CN" sz="1400" dirty="0">
                  <a:latin typeface="Arial" pitchFamily="34" charset="0"/>
                  <a:cs typeface="Arial" pitchFamily="34" charset="0"/>
                </a:rPr>
                <a:t> </a:t>
              </a:r>
              <a:r>
                <a:rPr lang="en-US" altLang="zh-CN" sz="1400" dirty="0" smtClean="0">
                  <a:latin typeface="Arial" pitchFamily="34" charset="0"/>
                  <a:cs typeface="Arial" pitchFamily="34" charset="0"/>
                </a:rPr>
                <a:t>downloading</a:t>
              </a:r>
              <a:endParaRPr lang="en-US" sz="1400" kern="0" dirty="0" smtClean="0">
                <a:solidFill>
                  <a:schemeClr val="tx1">
                    <a:lumMod val="65000"/>
                    <a:lumOff val="35000"/>
                  </a:schemeClr>
                </a:solidFill>
                <a:latin typeface="Arial" pitchFamily="34" charset="0"/>
                <a:ea typeface="微软雅黑" pitchFamily="34" charset="-122"/>
                <a:cs typeface="Arial" pitchFamily="34" charset="0"/>
              </a:endParaRPr>
            </a:p>
          </p:txBody>
        </p:sp>
        <p:sp>
          <p:nvSpPr>
            <p:cNvPr id="22" name="Rectangle 42"/>
            <p:cNvSpPr/>
            <p:nvPr/>
          </p:nvSpPr>
          <p:spPr>
            <a:xfrm flipH="1">
              <a:off x="934485" y="1658480"/>
              <a:ext cx="2058328" cy="253222"/>
            </a:xfrm>
            <a:prstGeom prst="rect">
              <a:avLst/>
            </a:prstGeom>
            <a:noFill/>
            <a:ln w="12700" cap="flat" cmpd="sng" algn="ctr">
              <a:noFill/>
              <a:prstDash val="solid"/>
            </a:ln>
            <a:effectLst/>
          </p:spPr>
          <p:txBody>
            <a:bodyPr lIns="91440" tIns="0" rIns="91440" bIns="0" rtlCol="0" anchor="t"/>
            <a:lstStyle/>
            <a:p>
              <a:r>
                <a:rPr lang="en-US" altLang="zh-CN" dirty="0" smtClean="0">
                  <a:solidFill>
                    <a:srgbClr val="FFC000"/>
                  </a:solidFill>
                  <a:latin typeface="Times New Roman" pitchFamily="18" charset="0"/>
                  <a:cs typeface="Times New Roman" pitchFamily="18" charset="0"/>
                </a:rPr>
                <a:t>U-Disk</a:t>
              </a:r>
              <a:endParaRPr lang="zh-CN" altLang="en-US" dirty="0">
                <a:solidFill>
                  <a:srgbClr val="FFC000"/>
                </a:solidFill>
                <a:latin typeface="Times New Roman" pitchFamily="18" charset="0"/>
                <a:cs typeface="Times New Roman" pitchFamily="18" charset="0"/>
              </a:endParaRPr>
            </a:p>
          </p:txBody>
        </p:sp>
        <p:sp>
          <p:nvSpPr>
            <p:cNvPr id="23" name="Rectangle 42"/>
            <p:cNvSpPr/>
            <p:nvPr/>
          </p:nvSpPr>
          <p:spPr>
            <a:xfrm flipH="1">
              <a:off x="933448" y="3065795"/>
              <a:ext cx="4959940" cy="591141"/>
            </a:xfrm>
            <a:prstGeom prst="rect">
              <a:avLst/>
            </a:prstGeom>
            <a:noFill/>
            <a:ln w="12700" cap="flat" cmpd="sng" algn="ctr">
              <a:noFill/>
              <a:prstDash val="solid"/>
            </a:ln>
            <a:effectLst/>
          </p:spPr>
          <p:txBody>
            <a:bodyPr lIns="91440" tIns="0" rIns="91440" bIns="0" rtlCol="0" anchor="t"/>
            <a:lstStyle/>
            <a:p>
              <a:pPr marL="285750" lvl="0" indent="-285750">
                <a:buFont typeface="Wingdings" pitchFamily="2" charset="2"/>
                <a:buChar char="Ø"/>
              </a:pPr>
              <a:r>
                <a:rPr lang="en-US" altLang="zh-CN" sz="1400" dirty="0">
                  <a:latin typeface="Arial" pitchFamily="34" charset="0"/>
                  <a:cs typeface="Arial" pitchFamily="34" charset="0"/>
                </a:rPr>
                <a:t>Install / </a:t>
              </a:r>
              <a:r>
                <a:rPr lang="en-US" altLang="zh-CN" sz="1400" dirty="0" smtClean="0">
                  <a:latin typeface="Arial" pitchFamily="34" charset="0"/>
                  <a:cs typeface="Arial" pitchFamily="34" charset="0"/>
                </a:rPr>
                <a:t>update AIP</a:t>
              </a:r>
              <a:r>
                <a:rPr lang="en-US" altLang="zh-CN" sz="1400" dirty="0">
                  <a:latin typeface="Arial" pitchFamily="34" charset="0"/>
                  <a:cs typeface="Arial" pitchFamily="34" charset="0"/>
                </a:rPr>
                <a:t>, AUP, OPT, FWP, </a:t>
              </a:r>
              <a:r>
                <a:rPr lang="en-US" altLang="zh-CN" sz="1400" dirty="0" smtClean="0">
                  <a:latin typeface="Arial" pitchFamily="34" charset="0"/>
                  <a:cs typeface="Arial" pitchFamily="34" charset="0"/>
                </a:rPr>
                <a:t>US_PUK, and OS</a:t>
              </a:r>
            </a:p>
            <a:p>
              <a:pPr marL="285750" lvl="0" indent="-285750">
                <a:buFont typeface="Wingdings" pitchFamily="2" charset="2"/>
                <a:buChar char="Ø"/>
              </a:pPr>
              <a:r>
                <a:rPr lang="en-US" altLang="zh-CN" sz="1400" dirty="0" smtClean="0">
                  <a:latin typeface="Arial" pitchFamily="34" charset="0"/>
                  <a:cs typeface="Arial" pitchFamily="34" charset="0"/>
                </a:rPr>
                <a:t>Through GRPS, WCDMA, FDD_LTE, Ethernet, </a:t>
              </a:r>
              <a:r>
                <a:rPr lang="en-US" altLang="zh-CN" sz="1400" dirty="0" err="1" smtClean="0">
                  <a:latin typeface="Arial" pitchFamily="34" charset="0"/>
                  <a:cs typeface="Arial" pitchFamily="34" charset="0"/>
                </a:rPr>
                <a:t>WiFi</a:t>
              </a:r>
              <a:r>
                <a:rPr lang="en-US" altLang="zh-CN" sz="1400" dirty="0" smtClean="0">
                  <a:latin typeface="Arial" pitchFamily="34" charset="0"/>
                  <a:cs typeface="Arial" pitchFamily="34" charset="0"/>
                </a:rPr>
                <a:t>, Modem</a:t>
              </a:r>
            </a:p>
          </p:txBody>
        </p:sp>
        <p:sp>
          <p:nvSpPr>
            <p:cNvPr id="24" name="Rectangle 42"/>
            <p:cNvSpPr/>
            <p:nvPr/>
          </p:nvSpPr>
          <p:spPr>
            <a:xfrm flipH="1">
              <a:off x="934485" y="2705357"/>
              <a:ext cx="2058328" cy="253222"/>
            </a:xfrm>
            <a:prstGeom prst="rect">
              <a:avLst/>
            </a:prstGeom>
            <a:noFill/>
            <a:ln w="12700" cap="flat" cmpd="sng" algn="ctr">
              <a:noFill/>
              <a:prstDash val="solid"/>
            </a:ln>
            <a:effectLst/>
          </p:spPr>
          <p:txBody>
            <a:bodyPr lIns="91440" tIns="0" rIns="91440" bIns="0" rtlCol="0" anchor="t"/>
            <a:lstStyle/>
            <a:p>
              <a:r>
                <a:rPr lang="en-US" altLang="zh-CN" dirty="0" err="1" smtClean="0">
                  <a:solidFill>
                    <a:srgbClr val="FFC000"/>
                  </a:solidFill>
                  <a:latin typeface="Times New Roman" pitchFamily="18" charset="0"/>
                  <a:cs typeface="Times New Roman" pitchFamily="18" charset="0"/>
                </a:rPr>
                <a:t>Protims</a:t>
              </a:r>
              <a:endParaRPr lang="zh-CN" altLang="en-US" dirty="0">
                <a:solidFill>
                  <a:srgbClr val="FFC000"/>
                </a:solidFill>
                <a:latin typeface="Times New Roman" pitchFamily="18" charset="0"/>
                <a:cs typeface="Times New Roman" pitchFamily="18" charset="0"/>
              </a:endParaRPr>
            </a:p>
          </p:txBody>
        </p:sp>
        <p:sp>
          <p:nvSpPr>
            <p:cNvPr id="25" name="Rectangle 42"/>
            <p:cNvSpPr/>
            <p:nvPr/>
          </p:nvSpPr>
          <p:spPr>
            <a:xfrm flipH="1">
              <a:off x="933448" y="4118106"/>
              <a:ext cx="5476512" cy="583314"/>
            </a:xfrm>
            <a:prstGeom prst="rect">
              <a:avLst/>
            </a:prstGeom>
            <a:noFill/>
            <a:ln w="12700" cap="flat" cmpd="sng" algn="ctr">
              <a:noFill/>
              <a:prstDash val="solid"/>
            </a:ln>
            <a:effectLst/>
          </p:spPr>
          <p:txBody>
            <a:bodyPr lIns="91440" tIns="0" rIns="91440" bIns="0" rtlCol="0" anchor="t"/>
            <a:lstStyle/>
            <a:p>
              <a:pPr marL="285750" lvl="0" indent="-285750">
                <a:buFont typeface="Wingdings" pitchFamily="2" charset="2"/>
                <a:buChar char="Ø"/>
              </a:pPr>
              <a:r>
                <a:rPr lang="en-US" altLang="zh-CN" sz="1400" dirty="0">
                  <a:latin typeface="Arial" pitchFamily="34" charset="0"/>
                  <a:cs typeface="Arial" pitchFamily="34" charset="0"/>
                </a:rPr>
                <a:t>Install / update </a:t>
              </a:r>
              <a:r>
                <a:rPr lang="en-US" altLang="zh-CN" sz="1400" dirty="0" smtClean="0">
                  <a:latin typeface="Arial" pitchFamily="34" charset="0"/>
                  <a:cs typeface="Arial" pitchFamily="34" charset="0"/>
                </a:rPr>
                <a:t>AIP</a:t>
              </a:r>
              <a:r>
                <a:rPr lang="en-US" altLang="zh-CN" sz="1400" dirty="0">
                  <a:latin typeface="Arial" pitchFamily="34" charset="0"/>
                  <a:cs typeface="Arial" pitchFamily="34" charset="0"/>
                </a:rPr>
                <a:t>, AUP, OPT, FWP, </a:t>
              </a:r>
              <a:r>
                <a:rPr lang="en-US" altLang="zh-CN" sz="1400" dirty="0" smtClean="0">
                  <a:latin typeface="Arial" pitchFamily="34" charset="0"/>
                  <a:cs typeface="Arial" pitchFamily="34" charset="0"/>
                </a:rPr>
                <a:t>US_PUK, logo, Boot, and OS</a:t>
              </a:r>
            </a:p>
            <a:p>
              <a:pPr marL="285750" lvl="0" indent="-285750">
                <a:buFont typeface="Wingdings" pitchFamily="2" charset="2"/>
                <a:buChar char="Ø"/>
              </a:pPr>
              <a:r>
                <a:rPr lang="en-US" altLang="zh-CN" sz="1400" dirty="0" smtClean="0">
                  <a:latin typeface="Arial" pitchFamily="34" charset="0"/>
                  <a:cs typeface="Arial" pitchFamily="34" charset="0"/>
                </a:rPr>
                <a:t>Through Serial, USB, Ethernet</a:t>
              </a:r>
              <a:endParaRPr lang="zh-CN" altLang="en-US" sz="1400" dirty="0">
                <a:latin typeface="Arial" pitchFamily="34" charset="0"/>
                <a:cs typeface="Arial" pitchFamily="34" charset="0"/>
              </a:endParaRPr>
            </a:p>
          </p:txBody>
        </p:sp>
        <p:sp>
          <p:nvSpPr>
            <p:cNvPr id="26" name="Rectangle 42"/>
            <p:cNvSpPr/>
            <p:nvPr/>
          </p:nvSpPr>
          <p:spPr>
            <a:xfrm flipH="1">
              <a:off x="934485" y="3757667"/>
              <a:ext cx="2058328" cy="253222"/>
            </a:xfrm>
            <a:prstGeom prst="rect">
              <a:avLst/>
            </a:prstGeom>
            <a:noFill/>
            <a:ln w="12700" cap="flat" cmpd="sng" algn="ctr">
              <a:noFill/>
              <a:prstDash val="solid"/>
            </a:ln>
            <a:effectLst/>
          </p:spPr>
          <p:txBody>
            <a:bodyPr lIns="91440" tIns="0" rIns="91440" bIns="0" rtlCol="0" anchor="t"/>
            <a:lstStyle/>
            <a:p>
              <a:r>
                <a:rPr lang="en-US" altLang="zh-CN" dirty="0" err="1" smtClean="0">
                  <a:solidFill>
                    <a:srgbClr val="FFC000"/>
                  </a:solidFill>
                  <a:latin typeface="Times New Roman" pitchFamily="18" charset="0"/>
                  <a:cs typeface="Times New Roman" pitchFamily="18" charset="0"/>
                </a:rPr>
                <a:t>TermAssist</a:t>
              </a:r>
              <a:endParaRPr lang="zh-CN" altLang="en-US" dirty="0">
                <a:solidFill>
                  <a:srgbClr val="FFC000"/>
                </a:solidFill>
                <a:latin typeface="Times New Roman" pitchFamily="18" charset="0"/>
                <a:cs typeface="Times New Roman" pitchFamily="18" charset="0"/>
              </a:endParaRPr>
            </a:p>
          </p:txBody>
        </p:sp>
        <p:sp>
          <p:nvSpPr>
            <p:cNvPr id="27" name="Rectangle 42"/>
            <p:cNvSpPr/>
            <p:nvPr/>
          </p:nvSpPr>
          <p:spPr>
            <a:xfrm flipH="1">
              <a:off x="933449" y="5156789"/>
              <a:ext cx="5222726" cy="815079"/>
            </a:xfrm>
            <a:prstGeom prst="rect">
              <a:avLst/>
            </a:prstGeom>
            <a:noFill/>
            <a:ln w="12700" cap="flat" cmpd="sng" algn="ctr">
              <a:noFill/>
              <a:prstDash val="solid"/>
            </a:ln>
            <a:effectLst/>
          </p:spPr>
          <p:txBody>
            <a:bodyPr lIns="91440" tIns="0" rIns="91440" bIns="0" rtlCol="0" anchor="t"/>
            <a:lstStyle/>
            <a:p>
              <a:pPr marL="285750" lvl="0" indent="-285750">
                <a:buFont typeface="Wingdings" pitchFamily="2" charset="2"/>
                <a:buChar char="Ø"/>
              </a:pPr>
              <a:r>
                <a:rPr lang="en-US" altLang="zh-CN" sz="1400" dirty="0">
                  <a:latin typeface="Arial" pitchFamily="34" charset="0"/>
                  <a:cs typeface="Arial" pitchFamily="34" charset="0"/>
                </a:rPr>
                <a:t>Install / </a:t>
              </a:r>
              <a:r>
                <a:rPr lang="en-US" altLang="zh-CN" sz="1400" dirty="0" smtClean="0">
                  <a:latin typeface="Arial" pitchFamily="34" charset="0"/>
                  <a:cs typeface="Arial" pitchFamily="34" charset="0"/>
                </a:rPr>
                <a:t>update AIP</a:t>
              </a:r>
              <a:r>
                <a:rPr lang="en-US" altLang="zh-CN" sz="1400" dirty="0">
                  <a:latin typeface="Arial" pitchFamily="34" charset="0"/>
                  <a:cs typeface="Arial" pitchFamily="34" charset="0"/>
                </a:rPr>
                <a:t>, AUP, OPT, FWP, </a:t>
              </a:r>
              <a:r>
                <a:rPr lang="en-US" altLang="zh-CN" sz="1400" dirty="0" smtClean="0">
                  <a:latin typeface="Arial" pitchFamily="34" charset="0"/>
                  <a:cs typeface="Arial" pitchFamily="34" charset="0"/>
                </a:rPr>
                <a:t>US_PUK, logo, Boot, and OS</a:t>
              </a:r>
            </a:p>
          </p:txBody>
        </p:sp>
        <p:sp>
          <p:nvSpPr>
            <p:cNvPr id="28" name="Rectangle 42"/>
            <p:cNvSpPr/>
            <p:nvPr/>
          </p:nvSpPr>
          <p:spPr>
            <a:xfrm flipH="1">
              <a:off x="934485" y="4796351"/>
              <a:ext cx="2058328" cy="253222"/>
            </a:xfrm>
            <a:prstGeom prst="rect">
              <a:avLst/>
            </a:prstGeom>
            <a:noFill/>
            <a:ln w="12700" cap="flat" cmpd="sng" algn="ctr">
              <a:noFill/>
              <a:prstDash val="solid"/>
            </a:ln>
            <a:effectLst/>
          </p:spPr>
          <p:txBody>
            <a:bodyPr lIns="91440" tIns="0" rIns="91440" bIns="0" rtlCol="0" anchor="t"/>
            <a:lstStyle/>
            <a:p>
              <a:r>
                <a:rPr lang="en-US" altLang="zh-CN" dirty="0" smtClean="0">
                  <a:solidFill>
                    <a:srgbClr val="37AEF4"/>
                  </a:solidFill>
                  <a:latin typeface="Times New Roman" pitchFamily="18" charset="0"/>
                  <a:cs typeface="Times New Roman" pitchFamily="18" charset="0"/>
                </a:rPr>
                <a:t>Main application</a:t>
              </a:r>
              <a:endParaRPr lang="zh-CN" altLang="en-US" dirty="0">
                <a:solidFill>
                  <a:srgbClr val="37AEF4"/>
                </a:solidFill>
                <a:latin typeface="Times New Roman" pitchFamily="18" charset="0"/>
                <a:cs typeface="Times New Roman" pitchFamily="18" charset="0"/>
              </a:endParaRPr>
            </a:p>
          </p:txBody>
        </p:sp>
      </p:grpSp>
      <p:sp>
        <p:nvSpPr>
          <p:cNvPr id="32" name="矩形 31"/>
          <p:cNvSpPr/>
          <p:nvPr/>
        </p:nvSpPr>
        <p:spPr>
          <a:xfrm>
            <a:off x="431086" y="286057"/>
            <a:ext cx="2837590" cy="461665"/>
          </a:xfrm>
          <a:prstGeom prst="rect">
            <a:avLst/>
          </a:prstGeom>
        </p:spPr>
        <p:txBody>
          <a:bodyPr wrap="square">
            <a:spAutoFit/>
          </a:bodyPr>
          <a:lstStyle/>
          <a:p>
            <a:r>
              <a:rPr lang="en-US" altLang="zh-CN" sz="2400" dirty="0">
                <a:latin typeface="微软雅黑" pitchFamily="34" charset="-122"/>
                <a:ea typeface="微软雅黑" pitchFamily="34" charset="-122"/>
              </a:rPr>
              <a:t>System Upgrade</a:t>
            </a:r>
            <a:endParaRPr sz="2400" b="1" dirty="0" smtClean="0">
              <a:solidFill>
                <a:schemeClr val="tx1">
                  <a:lumMod val="65000"/>
                  <a:lumOff val="35000"/>
                </a:schemeClr>
              </a:solidFill>
              <a:latin typeface="微软雅黑" pitchFamily="34" charset="-122"/>
              <a:ea typeface="微软雅黑" pitchFamily="34" charset="-122"/>
            </a:endParaRPr>
          </a:p>
        </p:txBody>
      </p:sp>
      <p:sp>
        <p:nvSpPr>
          <p:cNvPr id="35" name="任意多边形 34"/>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36" name="矩形 35"/>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33" name="Rectangle 1"/>
          <p:cNvSpPr>
            <a:spLocks noChangeArrowheads="1"/>
          </p:cNvSpPr>
          <p:nvPr/>
        </p:nvSpPr>
        <p:spPr bwMode="auto">
          <a:xfrm>
            <a:off x="510898" y="1103511"/>
            <a:ext cx="108860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lvl="0"/>
            <a:r>
              <a:rPr lang="en-US" altLang="zh-CN" sz="1600" dirty="0" smtClean="0">
                <a:latin typeface="Arial" pitchFamily="34" charset="0"/>
                <a:ea typeface="Arial Unicode MS" pitchFamily="34" charset="-122"/>
                <a:cs typeface="Arial" pitchFamily="34" charset="0"/>
              </a:rPr>
              <a:t>For </a:t>
            </a:r>
            <a:r>
              <a:rPr lang="en-US" altLang="zh-CN" sz="1600" dirty="0">
                <a:latin typeface="Arial" pitchFamily="34" charset="0"/>
                <a:ea typeface="Arial Unicode MS" pitchFamily="34" charset="-122"/>
                <a:cs typeface="Arial" pitchFamily="34" charset="0"/>
              </a:rPr>
              <a:t>more detailed description,  please refer to &lt;</a:t>
            </a:r>
            <a:r>
              <a:rPr lang="en-US" altLang="zh-CN" sz="1600" dirty="0" err="1" smtClean="0">
                <a:latin typeface="Arial" pitchFamily="34" charset="0"/>
                <a:ea typeface="Arial Unicode MS" pitchFamily="34" charset="-122"/>
                <a:cs typeface="Arial" pitchFamily="34" charset="0"/>
              </a:rPr>
              <a:t>Prolin</a:t>
            </a:r>
            <a:r>
              <a:rPr lang="en-US" altLang="zh-CN" sz="1600" dirty="0" smtClean="0">
                <a:latin typeface="Arial" pitchFamily="34" charset="0"/>
                <a:ea typeface="Arial Unicode MS" pitchFamily="34" charset="-122"/>
                <a:cs typeface="Arial" pitchFamily="34" charset="0"/>
              </a:rPr>
              <a:t> 2.X </a:t>
            </a:r>
            <a:r>
              <a:rPr lang="en-US" altLang="zh-CN" sz="1600" dirty="0">
                <a:latin typeface="Arial" pitchFamily="34" charset="0"/>
                <a:ea typeface="Arial Unicode MS" pitchFamily="34" charset="-122"/>
                <a:cs typeface="Arial" pitchFamily="34" charset="0"/>
              </a:rPr>
              <a:t>User Guide&gt; and &lt;</a:t>
            </a:r>
            <a:r>
              <a:rPr lang="en-US" altLang="zh-CN" sz="1600" dirty="0" err="1">
                <a:latin typeface="Arial" pitchFamily="34" charset="0"/>
                <a:ea typeface="Arial Unicode MS" pitchFamily="34" charset="-122"/>
                <a:cs typeface="Arial" pitchFamily="34" charset="0"/>
              </a:rPr>
              <a:t>Prolin</a:t>
            </a:r>
            <a:r>
              <a:rPr lang="en-US" altLang="zh-CN" sz="1600" dirty="0">
                <a:latin typeface="Arial" pitchFamily="34" charset="0"/>
                <a:ea typeface="Arial Unicode MS" pitchFamily="34" charset="-122"/>
                <a:cs typeface="Arial" pitchFamily="34" charset="0"/>
              </a:rPr>
              <a:t> Application Development Manual&gt;.</a:t>
            </a:r>
            <a:endParaRPr lang="zh-CN" altLang="en-US" sz="1600" dirty="0">
              <a:latin typeface="Arial" pitchFamily="34" charset="0"/>
              <a:ea typeface="Arial Unicode MS" pitchFamily="34" charset="-122"/>
              <a:cs typeface="Arial" pitchFamily="34" charset="0"/>
            </a:endParaRPr>
          </a:p>
        </p:txBody>
      </p:sp>
    </p:spTree>
    <p:extLst>
      <p:ext uri="{BB962C8B-B14F-4D97-AF65-F5344CB8AC3E}">
        <p14:creationId xmlns:p14="http://schemas.microsoft.com/office/powerpoint/2010/main" val="356430607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29" name="矩形 28"/>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grpSp>
        <p:nvGrpSpPr>
          <p:cNvPr id="55" name="组合 54"/>
          <p:cNvGrpSpPr/>
          <p:nvPr/>
        </p:nvGrpSpPr>
        <p:grpSpPr>
          <a:xfrm>
            <a:off x="344522" y="1879982"/>
            <a:ext cx="11695630" cy="3927538"/>
            <a:chOff x="344522" y="1879982"/>
            <a:chExt cx="11695630" cy="3927538"/>
          </a:xfrm>
        </p:grpSpPr>
        <p:sp>
          <p:nvSpPr>
            <p:cNvPr id="5" name="Shape 535"/>
            <p:cNvSpPr/>
            <p:nvPr/>
          </p:nvSpPr>
          <p:spPr>
            <a:xfrm>
              <a:off x="2989974" y="2770707"/>
              <a:ext cx="1810074" cy="181007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endParaRPr>
            </a:p>
          </p:txBody>
        </p:sp>
        <p:sp>
          <p:nvSpPr>
            <p:cNvPr id="6" name="Shape 541"/>
            <p:cNvSpPr/>
            <p:nvPr/>
          </p:nvSpPr>
          <p:spPr>
            <a:xfrm>
              <a:off x="4475401" y="2770707"/>
              <a:ext cx="1810073" cy="181007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Shape 544"/>
            <p:cNvSpPr/>
            <p:nvPr/>
          </p:nvSpPr>
          <p:spPr>
            <a:xfrm>
              <a:off x="5970287" y="2770707"/>
              <a:ext cx="1810073" cy="181007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endParaRPr>
            </a:p>
          </p:txBody>
        </p:sp>
        <p:sp>
          <p:nvSpPr>
            <p:cNvPr id="8" name="Shape 550"/>
            <p:cNvSpPr/>
            <p:nvPr/>
          </p:nvSpPr>
          <p:spPr>
            <a:xfrm>
              <a:off x="7493552" y="2770707"/>
              <a:ext cx="1810073" cy="181007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图片 8"/>
            <p:cNvPicPr/>
            <p:nvPr/>
          </p:nvPicPr>
          <p:blipFill>
            <a:blip r:embed="rId2"/>
            <a:stretch>
              <a:fillRect/>
            </a:stretch>
          </p:blipFill>
          <p:spPr>
            <a:xfrm>
              <a:off x="3274455" y="2207784"/>
              <a:ext cx="517751" cy="513859"/>
            </a:xfrm>
            <a:prstGeom prst="rect">
              <a:avLst/>
            </a:prstGeom>
          </p:spPr>
        </p:pic>
        <p:pic>
          <p:nvPicPr>
            <p:cNvPr id="10" name="图片 9"/>
            <p:cNvPicPr/>
            <p:nvPr/>
          </p:nvPicPr>
          <p:blipFill>
            <a:blip r:embed="rId3"/>
            <a:stretch>
              <a:fillRect/>
            </a:stretch>
          </p:blipFill>
          <p:spPr>
            <a:xfrm flipV="1">
              <a:off x="4874370" y="4601383"/>
              <a:ext cx="517751" cy="546724"/>
            </a:xfrm>
            <a:prstGeom prst="rect">
              <a:avLst/>
            </a:prstGeom>
          </p:spPr>
        </p:pic>
        <p:pic>
          <p:nvPicPr>
            <p:cNvPr id="11" name="图片 10"/>
            <p:cNvPicPr/>
            <p:nvPr/>
          </p:nvPicPr>
          <p:blipFill>
            <a:blip r:embed="rId4"/>
            <a:stretch>
              <a:fillRect/>
            </a:stretch>
          </p:blipFill>
          <p:spPr>
            <a:xfrm flipH="1">
              <a:off x="8436693" y="2199866"/>
              <a:ext cx="518432" cy="513845"/>
            </a:xfrm>
            <a:prstGeom prst="rect">
              <a:avLst/>
            </a:prstGeom>
          </p:spPr>
        </p:pic>
        <p:pic>
          <p:nvPicPr>
            <p:cNvPr id="12" name="图片 11"/>
            <p:cNvPicPr/>
            <p:nvPr/>
          </p:nvPicPr>
          <p:blipFill>
            <a:blip r:embed="rId5"/>
            <a:stretch>
              <a:fillRect/>
            </a:stretch>
          </p:blipFill>
          <p:spPr>
            <a:xfrm rot="10800000">
              <a:off x="6816953" y="4681394"/>
              <a:ext cx="520924" cy="513796"/>
            </a:xfrm>
            <a:prstGeom prst="rect">
              <a:avLst/>
            </a:prstGeom>
          </p:spPr>
        </p:pic>
        <p:sp>
          <p:nvSpPr>
            <p:cNvPr id="13" name="椭圆 12"/>
            <p:cNvSpPr/>
            <p:nvPr/>
          </p:nvSpPr>
          <p:spPr>
            <a:xfrm>
              <a:off x="3158412" y="2939145"/>
              <a:ext cx="1473198" cy="1473198"/>
            </a:xfrm>
            <a:prstGeom prst="ellipse">
              <a:avLst/>
            </a:pr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14" name="椭圆 13"/>
            <p:cNvSpPr/>
            <p:nvPr/>
          </p:nvSpPr>
          <p:spPr>
            <a:xfrm>
              <a:off x="4643838" y="2939145"/>
              <a:ext cx="1473198" cy="1473198"/>
            </a:xfrm>
            <a:prstGeom prst="ellipse">
              <a:avLst/>
            </a:pr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15" name="椭圆 14"/>
            <p:cNvSpPr/>
            <p:nvPr/>
          </p:nvSpPr>
          <p:spPr>
            <a:xfrm>
              <a:off x="6138724" y="2939145"/>
              <a:ext cx="1473198" cy="1473198"/>
            </a:xfrm>
            <a:prstGeom prst="ellipse">
              <a:avLst/>
            </a:pr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sp>
          <p:nvSpPr>
            <p:cNvPr id="16" name="椭圆 15"/>
            <p:cNvSpPr/>
            <p:nvPr/>
          </p:nvSpPr>
          <p:spPr>
            <a:xfrm>
              <a:off x="7661989" y="2939145"/>
              <a:ext cx="1473198" cy="1473198"/>
            </a:xfrm>
            <a:prstGeom prst="ellipse">
              <a:avLst/>
            </a:pr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dirty="0">
                <a:solidFill>
                  <a:prstClr val="white"/>
                </a:solidFill>
              </a:endParaRPr>
            </a:p>
          </p:txBody>
        </p:sp>
        <p:grpSp>
          <p:nvGrpSpPr>
            <p:cNvPr id="17" name="组合 16"/>
            <p:cNvGrpSpPr/>
            <p:nvPr/>
          </p:nvGrpSpPr>
          <p:grpSpPr>
            <a:xfrm>
              <a:off x="344522" y="1879982"/>
              <a:ext cx="11695630" cy="3927538"/>
              <a:chOff x="1600008" y="1618724"/>
              <a:chExt cx="11695630" cy="3927538"/>
            </a:xfrm>
          </p:grpSpPr>
          <p:sp>
            <p:nvSpPr>
              <p:cNvPr id="18" name="文本框 184"/>
              <p:cNvSpPr txBox="1"/>
              <p:nvPr/>
            </p:nvSpPr>
            <p:spPr>
              <a:xfrm>
                <a:off x="2651812" y="1618724"/>
                <a:ext cx="1847910" cy="400110"/>
              </a:xfrm>
              <a:prstGeom prst="rect">
                <a:avLst/>
              </a:prstGeom>
              <a:noFill/>
            </p:spPr>
            <p:txBody>
              <a:bodyPr wrap="square" rtlCol="0">
                <a:spAutoFit/>
              </a:bodyPr>
              <a:lstStyle/>
              <a:p>
                <a:pPr algn="r"/>
                <a:r>
                  <a:rPr lang="en-US" altLang="zh-CN" sz="2000" dirty="0" smtClean="0">
                    <a:latin typeface="Times New Roman" pitchFamily="18" charset="0"/>
                    <a:ea typeface="微软雅黑"/>
                    <a:cs typeface="Times New Roman" pitchFamily="18" charset="0"/>
                  </a:rPr>
                  <a:t>POSIX</a:t>
                </a:r>
                <a:endParaRPr lang="zh-CN" altLang="en-US" sz="2000" dirty="0">
                  <a:latin typeface="Times New Roman" pitchFamily="18" charset="0"/>
                  <a:ea typeface="微软雅黑"/>
                  <a:cs typeface="Times New Roman" pitchFamily="18" charset="0"/>
                </a:endParaRPr>
              </a:p>
            </p:txBody>
          </p:sp>
          <p:sp>
            <p:nvSpPr>
              <p:cNvPr id="19" name="矩形 18"/>
              <p:cNvSpPr/>
              <p:nvPr/>
            </p:nvSpPr>
            <p:spPr>
              <a:xfrm>
                <a:off x="1600008" y="1975399"/>
                <a:ext cx="2801843" cy="954107"/>
              </a:xfrm>
              <a:prstGeom prst="rect">
                <a:avLst/>
              </a:prstGeom>
            </p:spPr>
            <p:txBody>
              <a:bodyPr wrap="square" anchor="ctr">
                <a:spAutoFit/>
              </a:bodyPr>
              <a:lstStyle/>
              <a:p>
                <a:pPr algn="r">
                  <a:defRPr/>
                </a:pPr>
                <a:r>
                  <a:rPr lang="en-US" altLang="zh-CN" sz="1400" dirty="0">
                    <a:latin typeface="Arial" pitchFamily="34" charset="0"/>
                    <a:ea typeface="Arial Unicode MS" pitchFamily="34" charset="-122"/>
                    <a:cs typeface="Arial" pitchFamily="34" charset="0"/>
                  </a:rPr>
                  <a:t>File </a:t>
                </a:r>
                <a:r>
                  <a:rPr lang="en-US" altLang="zh-CN" sz="1400" dirty="0" smtClean="0">
                    <a:latin typeface="Arial" pitchFamily="34" charset="0"/>
                    <a:ea typeface="Arial Unicode MS" pitchFamily="34" charset="-122"/>
                    <a:cs typeface="Arial" pitchFamily="34" charset="0"/>
                  </a:rPr>
                  <a:t>system</a:t>
                </a:r>
              </a:p>
              <a:p>
                <a:pPr algn="r">
                  <a:defRPr/>
                </a:pPr>
                <a:r>
                  <a:rPr lang="en-US" altLang="zh-CN" sz="1400" dirty="0" smtClean="0">
                    <a:latin typeface="Arial" pitchFamily="34" charset="0"/>
                    <a:ea typeface="Arial Unicode MS" pitchFamily="34" charset="-122"/>
                    <a:cs typeface="Arial" pitchFamily="34" charset="0"/>
                  </a:rPr>
                  <a:t>Threads</a:t>
                </a:r>
                <a:endParaRPr lang="zh-CN" altLang="en-US" sz="1400" dirty="0">
                  <a:latin typeface="Arial" pitchFamily="34" charset="0"/>
                  <a:ea typeface="Arial Unicode MS" pitchFamily="34" charset="-122"/>
                  <a:cs typeface="Arial" pitchFamily="34" charset="0"/>
                </a:endParaRPr>
              </a:p>
              <a:p>
                <a:pPr lvl="0" algn="r"/>
                <a:r>
                  <a:rPr lang="en-US" altLang="zh-CN" sz="1400" dirty="0">
                    <a:latin typeface="Arial" pitchFamily="34" charset="0"/>
                    <a:ea typeface="Arial Unicode MS" pitchFamily="34" charset="-122"/>
                    <a:cs typeface="Arial" pitchFamily="34" charset="0"/>
                  </a:rPr>
                  <a:t>BSD </a:t>
                </a:r>
                <a:r>
                  <a:rPr lang="en-US" altLang="zh-CN" sz="1400" dirty="0" smtClean="0">
                    <a:latin typeface="Arial" pitchFamily="34" charset="0"/>
                    <a:ea typeface="Arial Unicode MS" pitchFamily="34" charset="-122"/>
                    <a:cs typeface="Arial" pitchFamily="34" charset="0"/>
                  </a:rPr>
                  <a:t>sockets</a:t>
                </a:r>
              </a:p>
              <a:p>
                <a:pPr algn="r"/>
                <a:r>
                  <a:rPr lang="en-US" altLang="zh-CN" sz="1400" dirty="0">
                    <a:latin typeface="Arial" pitchFamily="34" charset="0"/>
                    <a:ea typeface="Arial Unicode MS" pitchFamily="34" charset="-122"/>
                    <a:cs typeface="Arial" pitchFamily="34" charset="0"/>
                  </a:rPr>
                  <a:t>Device </a:t>
                </a:r>
                <a:r>
                  <a:rPr lang="en-US" altLang="zh-CN" sz="1400" dirty="0" smtClean="0">
                    <a:latin typeface="Arial" pitchFamily="34" charset="0"/>
                    <a:ea typeface="Arial Unicode MS" pitchFamily="34" charset="-122"/>
                    <a:cs typeface="Arial" pitchFamily="34" charset="0"/>
                  </a:rPr>
                  <a:t>drivers</a:t>
                </a:r>
                <a:endParaRPr lang="zh-CN" altLang="en-US" sz="1400" dirty="0">
                  <a:latin typeface="Arial" pitchFamily="34" charset="0"/>
                  <a:ea typeface="Arial Unicode MS" pitchFamily="34" charset="-122"/>
                  <a:cs typeface="Arial" pitchFamily="34" charset="0"/>
                </a:endParaRPr>
              </a:p>
            </p:txBody>
          </p:sp>
          <p:sp>
            <p:nvSpPr>
              <p:cNvPr id="56" name="文本框 184"/>
              <p:cNvSpPr txBox="1"/>
              <p:nvPr/>
            </p:nvSpPr>
            <p:spPr>
              <a:xfrm>
                <a:off x="2391956" y="4484426"/>
                <a:ext cx="3689408" cy="400110"/>
              </a:xfrm>
              <a:prstGeom prst="rect">
                <a:avLst/>
              </a:prstGeom>
              <a:noFill/>
            </p:spPr>
            <p:txBody>
              <a:bodyPr wrap="square" rtlCol="0">
                <a:spAutoFit/>
              </a:bodyPr>
              <a:lstStyle/>
              <a:p>
                <a:pPr lvl="0"/>
                <a:r>
                  <a:rPr lang="en-US" altLang="zh-CN" sz="2000" dirty="0">
                    <a:latin typeface="Times New Roman" pitchFamily="18" charset="0"/>
                    <a:cs typeface="Times New Roman" pitchFamily="18" charset="0"/>
                  </a:rPr>
                  <a:t>Input </a:t>
                </a:r>
                <a:r>
                  <a:rPr lang="en-US" altLang="zh-CN" sz="2000" dirty="0" smtClean="0">
                    <a:latin typeface="Times New Roman" pitchFamily="18" charset="0"/>
                    <a:cs typeface="Times New Roman" pitchFamily="18" charset="0"/>
                  </a:rPr>
                  <a:t>subsystem and </a:t>
                </a:r>
                <a:r>
                  <a:rPr lang="en-US" altLang="zh-CN" sz="2000" dirty="0" err="1" smtClean="0">
                    <a:latin typeface="Times New Roman" pitchFamily="18" charset="0"/>
                    <a:cs typeface="Times New Roman" pitchFamily="18" charset="0"/>
                  </a:rPr>
                  <a:t>Framebuffer</a:t>
                </a:r>
                <a:endParaRPr lang="en-US" altLang="zh-CN" sz="2000" dirty="0">
                  <a:latin typeface="Times New Roman" pitchFamily="18" charset="0"/>
                  <a:cs typeface="Times New Roman" pitchFamily="18" charset="0"/>
                </a:endParaRPr>
              </a:p>
            </p:txBody>
          </p:sp>
          <p:sp>
            <p:nvSpPr>
              <p:cNvPr id="58" name="矩形 57"/>
              <p:cNvSpPr/>
              <p:nvPr/>
            </p:nvSpPr>
            <p:spPr>
              <a:xfrm>
                <a:off x="3031323" y="4807598"/>
                <a:ext cx="2801843" cy="738664"/>
              </a:xfrm>
              <a:prstGeom prst="rect">
                <a:avLst/>
              </a:prstGeom>
            </p:spPr>
            <p:txBody>
              <a:bodyPr wrap="square" anchor="ctr">
                <a:spAutoFit/>
              </a:bodyPr>
              <a:lstStyle/>
              <a:p>
                <a:pPr lvl="0" algn="r"/>
                <a:r>
                  <a:rPr lang="en-US" altLang="zh-CN" sz="1400" dirty="0">
                    <a:latin typeface="Arial" pitchFamily="34" charset="0"/>
                    <a:ea typeface="Arial Unicode MS" pitchFamily="34" charset="-122"/>
                    <a:cs typeface="Arial" pitchFamily="34" charset="0"/>
                  </a:rPr>
                  <a:t>Touch Screen</a:t>
                </a:r>
              </a:p>
              <a:p>
                <a:pPr lvl="0" algn="r"/>
                <a:r>
                  <a:rPr lang="en-US" altLang="zh-CN" sz="1400" dirty="0" smtClean="0">
                    <a:latin typeface="Arial" pitchFamily="34" charset="0"/>
                    <a:ea typeface="Arial Unicode MS" pitchFamily="34" charset="-122"/>
                    <a:cs typeface="Arial" pitchFamily="34" charset="0"/>
                  </a:rPr>
                  <a:t>Keypad</a:t>
                </a:r>
              </a:p>
              <a:p>
                <a:pPr lvl="0" algn="r"/>
                <a:r>
                  <a:rPr lang="en-US" altLang="zh-CN" sz="1400" dirty="0" smtClean="0">
                    <a:latin typeface="Arial" pitchFamily="34" charset="0"/>
                    <a:ea typeface="Arial Unicode MS" pitchFamily="34" charset="-122"/>
                    <a:cs typeface="Arial" pitchFamily="34" charset="0"/>
                  </a:rPr>
                  <a:t>LCD</a:t>
                </a:r>
                <a:endParaRPr lang="en-US" altLang="zh-CN" sz="1400" dirty="0">
                  <a:latin typeface="Arial" pitchFamily="34" charset="0"/>
                  <a:ea typeface="Arial Unicode MS" pitchFamily="34" charset="-122"/>
                  <a:cs typeface="Arial" pitchFamily="34" charset="0"/>
                </a:endParaRPr>
              </a:p>
            </p:txBody>
          </p:sp>
          <p:sp>
            <p:nvSpPr>
              <p:cNvPr id="59" name="文本框 184"/>
              <p:cNvSpPr txBox="1"/>
              <p:nvPr/>
            </p:nvSpPr>
            <p:spPr>
              <a:xfrm>
                <a:off x="8699784" y="4498206"/>
                <a:ext cx="2800955" cy="400110"/>
              </a:xfrm>
              <a:prstGeom prst="rect">
                <a:avLst/>
              </a:prstGeom>
              <a:noFill/>
            </p:spPr>
            <p:txBody>
              <a:bodyPr wrap="square" rtlCol="0">
                <a:spAutoFit/>
              </a:bodyPr>
              <a:lstStyle/>
              <a:p>
                <a:pPr lvl="0"/>
                <a:r>
                  <a:rPr lang="en-US" altLang="zh-CN" sz="2000" dirty="0" smtClean="0">
                    <a:latin typeface="Times New Roman" pitchFamily="18" charset="0"/>
                    <a:cs typeface="Times New Roman" pitchFamily="18" charset="0"/>
                  </a:rPr>
                  <a:t>XUI </a:t>
                </a:r>
                <a:r>
                  <a:rPr lang="en-US" altLang="zh-CN" sz="2000" dirty="0" smtClean="0">
                    <a:solidFill>
                      <a:srgbClr val="FF0000"/>
                    </a:solidFill>
                    <a:latin typeface="Times New Roman" pitchFamily="18" charset="0"/>
                    <a:cs typeface="Times New Roman" pitchFamily="18" charset="0"/>
                  </a:rPr>
                  <a:t>QT-4.8</a:t>
                </a:r>
                <a:endParaRPr lang="en-US" altLang="zh-CN" sz="2000" dirty="0">
                  <a:solidFill>
                    <a:srgbClr val="FF0000"/>
                  </a:solidFill>
                  <a:latin typeface="Times New Roman" pitchFamily="18" charset="0"/>
                  <a:cs typeface="Times New Roman" pitchFamily="18" charset="0"/>
                </a:endParaRPr>
              </a:p>
            </p:txBody>
          </p:sp>
          <p:sp>
            <p:nvSpPr>
              <p:cNvPr id="60" name="矩形 59"/>
              <p:cNvSpPr/>
              <p:nvPr/>
            </p:nvSpPr>
            <p:spPr>
              <a:xfrm>
                <a:off x="8777274" y="4932317"/>
                <a:ext cx="2801843" cy="307777"/>
              </a:xfrm>
              <a:prstGeom prst="rect">
                <a:avLst/>
              </a:prstGeom>
            </p:spPr>
            <p:txBody>
              <a:bodyPr wrap="square" anchor="ctr">
                <a:spAutoFit/>
              </a:bodyPr>
              <a:lstStyle/>
              <a:p>
                <a:pPr lvl="0">
                  <a:defRPr/>
                </a:pPr>
                <a:r>
                  <a:rPr lang="en-US" sz="1400" kern="0" dirty="0" err="1" smtClean="0">
                    <a:latin typeface="Arial" pitchFamily="34" charset="0"/>
                    <a:ea typeface="Arial Unicode MS" pitchFamily="34" charset="-122"/>
                    <a:cs typeface="Arial" pitchFamily="34" charset="0"/>
                  </a:rPr>
                  <a:t>Prolin</a:t>
                </a:r>
                <a:r>
                  <a:rPr lang="en-US" sz="1400" kern="0" dirty="0" smtClean="0">
                    <a:latin typeface="Arial" pitchFamily="34" charset="0"/>
                    <a:ea typeface="Arial Unicode MS" pitchFamily="34" charset="-122"/>
                    <a:cs typeface="Arial" pitchFamily="34" charset="0"/>
                  </a:rPr>
                  <a:t> graphical user interface</a:t>
                </a:r>
              </a:p>
            </p:txBody>
          </p:sp>
          <p:sp>
            <p:nvSpPr>
              <p:cNvPr id="61" name="文本框 184"/>
              <p:cNvSpPr txBox="1"/>
              <p:nvPr/>
            </p:nvSpPr>
            <p:spPr>
              <a:xfrm>
                <a:off x="10281332" y="1648422"/>
                <a:ext cx="2800955" cy="400110"/>
              </a:xfrm>
              <a:prstGeom prst="rect">
                <a:avLst/>
              </a:prstGeom>
              <a:noFill/>
            </p:spPr>
            <p:txBody>
              <a:bodyPr wrap="square" rtlCol="0">
                <a:spAutoFit/>
              </a:bodyPr>
              <a:lstStyle/>
              <a:p>
                <a:r>
                  <a:rPr lang="en-US" altLang="zh-CN" sz="2000" dirty="0" smtClean="0">
                    <a:latin typeface="Times New Roman" pitchFamily="18" charset="0"/>
                    <a:ea typeface="微软雅黑"/>
                    <a:cs typeface="Times New Roman" pitchFamily="18" charset="0"/>
                  </a:rPr>
                  <a:t>OSAL</a:t>
                </a:r>
                <a:endParaRPr lang="zh-CN" altLang="en-US" sz="2000" dirty="0">
                  <a:latin typeface="Times New Roman" pitchFamily="18" charset="0"/>
                  <a:ea typeface="微软雅黑"/>
                  <a:cs typeface="Times New Roman" pitchFamily="18" charset="0"/>
                </a:endParaRPr>
              </a:p>
            </p:txBody>
          </p:sp>
          <p:sp>
            <p:nvSpPr>
              <p:cNvPr id="62" name="矩形 61"/>
              <p:cNvSpPr/>
              <p:nvPr/>
            </p:nvSpPr>
            <p:spPr>
              <a:xfrm>
                <a:off x="10493795" y="2049995"/>
                <a:ext cx="2801843" cy="2031325"/>
              </a:xfrm>
              <a:prstGeom prst="rect">
                <a:avLst/>
              </a:prstGeom>
            </p:spPr>
            <p:txBody>
              <a:bodyPr wrap="square" anchor="ctr">
                <a:spAutoFit/>
              </a:bodyPr>
              <a:lstStyle/>
              <a:p>
                <a:pPr lvl="0"/>
                <a:r>
                  <a:rPr lang="en-US" altLang="zh-CN" sz="1400" dirty="0">
                    <a:latin typeface="Arial" pitchFamily="34" charset="0"/>
                    <a:ea typeface="Arial Unicode MS" pitchFamily="34" charset="-122"/>
                    <a:cs typeface="Arial" pitchFamily="34" charset="0"/>
                  </a:rPr>
                  <a:t>IC Card Reader</a:t>
                </a:r>
                <a:endParaRPr lang="zh-CN" altLang="en-US" sz="1400" dirty="0">
                  <a:latin typeface="Arial" pitchFamily="34" charset="0"/>
                  <a:ea typeface="Arial Unicode MS" pitchFamily="34" charset="-122"/>
                  <a:cs typeface="Arial" pitchFamily="34" charset="0"/>
                </a:endParaRPr>
              </a:p>
              <a:p>
                <a:pPr lvl="0"/>
                <a:r>
                  <a:rPr lang="en-US" altLang="zh-CN" sz="1400" dirty="0">
                    <a:latin typeface="Arial" pitchFamily="34" charset="0"/>
                    <a:ea typeface="Arial Unicode MS" pitchFamily="34" charset="-122"/>
                    <a:cs typeface="Arial" pitchFamily="34" charset="0"/>
                  </a:rPr>
                  <a:t>RF Card Reader</a:t>
                </a:r>
                <a:endParaRPr lang="zh-CN" altLang="en-US" sz="1400" dirty="0">
                  <a:latin typeface="Arial" pitchFamily="34" charset="0"/>
                  <a:ea typeface="Arial Unicode MS" pitchFamily="34" charset="-122"/>
                  <a:cs typeface="Arial" pitchFamily="34" charset="0"/>
                </a:endParaRPr>
              </a:p>
              <a:p>
                <a:pPr lvl="0"/>
                <a:r>
                  <a:rPr lang="en-US" altLang="zh-CN" sz="1400" dirty="0">
                    <a:latin typeface="Arial" pitchFamily="34" charset="0"/>
                    <a:ea typeface="Arial Unicode MS" pitchFamily="34" charset="-122"/>
                    <a:cs typeface="Arial" pitchFamily="34" charset="0"/>
                  </a:rPr>
                  <a:t>Magnetic Card Reader</a:t>
                </a:r>
                <a:endParaRPr lang="zh-CN" altLang="en-US" sz="1400" dirty="0">
                  <a:latin typeface="Arial" pitchFamily="34" charset="0"/>
                  <a:ea typeface="Arial Unicode MS" pitchFamily="34" charset="-122"/>
                  <a:cs typeface="Arial" pitchFamily="34" charset="0"/>
                </a:endParaRPr>
              </a:p>
              <a:p>
                <a:pPr lvl="0"/>
                <a:r>
                  <a:rPr lang="en-US" altLang="zh-CN" sz="1400" dirty="0">
                    <a:latin typeface="Arial" pitchFamily="34" charset="0"/>
                    <a:ea typeface="Arial Unicode MS" pitchFamily="34" charset="-122"/>
                    <a:cs typeface="Arial" pitchFamily="34" charset="0"/>
                  </a:rPr>
                  <a:t>Printer</a:t>
                </a:r>
                <a:endParaRPr lang="zh-CN" altLang="en-US" sz="1400" dirty="0">
                  <a:latin typeface="Arial" pitchFamily="34" charset="0"/>
                  <a:ea typeface="Arial Unicode MS" pitchFamily="34" charset="-122"/>
                  <a:cs typeface="Arial" pitchFamily="34" charset="0"/>
                </a:endParaRPr>
              </a:p>
              <a:p>
                <a:pPr lvl="0"/>
                <a:r>
                  <a:rPr lang="en-US" altLang="zh-CN" sz="1400" dirty="0">
                    <a:latin typeface="Arial" pitchFamily="34" charset="0"/>
                    <a:ea typeface="Arial Unicode MS" pitchFamily="34" charset="-122"/>
                    <a:cs typeface="Arial" pitchFamily="34" charset="0"/>
                  </a:rPr>
                  <a:t>Internal PED</a:t>
                </a:r>
                <a:endParaRPr lang="zh-CN" altLang="en-US" sz="1400" dirty="0">
                  <a:latin typeface="Arial" pitchFamily="34" charset="0"/>
                  <a:ea typeface="Arial Unicode MS" pitchFamily="34" charset="-122"/>
                  <a:cs typeface="Arial" pitchFamily="34" charset="0"/>
                </a:endParaRPr>
              </a:p>
              <a:p>
                <a:pPr lvl="0"/>
                <a:r>
                  <a:rPr lang="en-US" altLang="zh-CN" sz="1400" dirty="0">
                    <a:latin typeface="Arial" pitchFamily="34" charset="0"/>
                    <a:ea typeface="Arial Unicode MS" pitchFamily="34" charset="-122"/>
                    <a:cs typeface="Arial" pitchFamily="34" charset="0"/>
                  </a:rPr>
                  <a:t>Modem</a:t>
                </a:r>
                <a:endParaRPr lang="zh-CN" altLang="en-US" sz="1400" dirty="0">
                  <a:latin typeface="Arial" pitchFamily="34" charset="0"/>
                  <a:ea typeface="Arial Unicode MS" pitchFamily="34" charset="-122"/>
                  <a:cs typeface="Arial" pitchFamily="34" charset="0"/>
                </a:endParaRPr>
              </a:p>
              <a:p>
                <a:pPr lvl="0"/>
                <a:r>
                  <a:rPr lang="en-US" altLang="zh-CN" sz="1400" dirty="0">
                    <a:latin typeface="Arial" pitchFamily="34" charset="0"/>
                    <a:ea typeface="Arial Unicode MS" pitchFamily="34" charset="-122"/>
                    <a:cs typeface="Arial" pitchFamily="34" charset="0"/>
                  </a:rPr>
                  <a:t>Networking configuration</a:t>
                </a:r>
                <a:endParaRPr lang="zh-CN" altLang="en-US" sz="1400" dirty="0">
                  <a:latin typeface="Arial" pitchFamily="34" charset="0"/>
                  <a:ea typeface="Arial Unicode MS" pitchFamily="34" charset="-122"/>
                  <a:cs typeface="Arial" pitchFamily="34" charset="0"/>
                </a:endParaRPr>
              </a:p>
              <a:p>
                <a:pPr lvl="0"/>
                <a:r>
                  <a:rPr lang="en-US" altLang="zh-CN" sz="1400" dirty="0" smtClean="0">
                    <a:latin typeface="Arial" pitchFamily="34" charset="0"/>
                    <a:ea typeface="Arial Unicode MS" pitchFamily="34" charset="-122"/>
                    <a:cs typeface="Arial" pitchFamily="34" charset="0"/>
                  </a:rPr>
                  <a:t>System</a:t>
                </a:r>
              </a:p>
              <a:p>
                <a:pPr lvl="0"/>
                <a:r>
                  <a:rPr lang="en-US" altLang="zh-CN" sz="1400" dirty="0" smtClean="0">
                    <a:latin typeface="Arial" pitchFamily="34" charset="0"/>
                    <a:ea typeface="Arial Unicode MS" pitchFamily="34" charset="-122"/>
                    <a:cs typeface="Arial" pitchFamily="34" charset="0"/>
                  </a:rPr>
                  <a:t>Power management</a:t>
                </a:r>
                <a:endParaRPr lang="zh-CN" altLang="en-US" sz="1400" dirty="0">
                  <a:latin typeface="Arial" pitchFamily="34" charset="0"/>
                  <a:ea typeface="Arial Unicode MS" pitchFamily="34" charset="-122"/>
                  <a:cs typeface="Arial" pitchFamily="34" charset="0"/>
                </a:endParaRPr>
              </a:p>
            </p:txBody>
          </p:sp>
        </p:grpSp>
        <p:grpSp>
          <p:nvGrpSpPr>
            <p:cNvPr id="32" name="组合 31"/>
            <p:cNvGrpSpPr>
              <a:grpSpLocks noChangeAspect="1"/>
            </p:cNvGrpSpPr>
            <p:nvPr/>
          </p:nvGrpSpPr>
          <p:grpSpPr>
            <a:xfrm>
              <a:off x="3625011" y="3442918"/>
              <a:ext cx="540000" cy="465653"/>
              <a:chOff x="2869471" y="4132990"/>
              <a:chExt cx="739737" cy="637890"/>
            </a:xfrm>
            <a:solidFill>
              <a:schemeClr val="bg1">
                <a:lumMod val="50000"/>
              </a:schemeClr>
            </a:solidFill>
          </p:grpSpPr>
          <p:sp>
            <p:nvSpPr>
              <p:cNvPr id="33" name="Freeform 42"/>
              <p:cNvSpPr/>
              <p:nvPr/>
            </p:nvSpPr>
            <p:spPr bwMode="auto">
              <a:xfrm>
                <a:off x="2869471" y="4132990"/>
                <a:ext cx="739737" cy="637890"/>
              </a:xfrm>
              <a:custGeom>
                <a:avLst/>
                <a:gdLst>
                  <a:gd name="T0" fmla="*/ 641 w 828"/>
                  <a:gd name="T1" fmla="*/ 686 h 714"/>
                  <a:gd name="T2" fmla="*/ 641 w 828"/>
                  <a:gd name="T3" fmla="*/ 650 h 714"/>
                  <a:gd name="T4" fmla="*/ 613 w 828"/>
                  <a:gd name="T5" fmla="*/ 650 h 714"/>
                  <a:gd name="T6" fmla="*/ 613 w 828"/>
                  <a:gd name="T7" fmla="*/ 686 h 714"/>
                  <a:gd name="T8" fmla="*/ 471 w 828"/>
                  <a:gd name="T9" fmla="*/ 686 h 714"/>
                  <a:gd name="T10" fmla="*/ 471 w 828"/>
                  <a:gd name="T11" fmla="*/ 650 h 714"/>
                  <a:gd name="T12" fmla="*/ 443 w 828"/>
                  <a:gd name="T13" fmla="*/ 650 h 714"/>
                  <a:gd name="T14" fmla="*/ 443 w 828"/>
                  <a:gd name="T15" fmla="*/ 686 h 714"/>
                  <a:gd name="T16" fmla="*/ 301 w 828"/>
                  <a:gd name="T17" fmla="*/ 686 h 714"/>
                  <a:gd name="T18" fmla="*/ 301 w 828"/>
                  <a:gd name="T19" fmla="*/ 650 h 714"/>
                  <a:gd name="T20" fmla="*/ 272 w 828"/>
                  <a:gd name="T21" fmla="*/ 650 h 714"/>
                  <a:gd name="T22" fmla="*/ 272 w 828"/>
                  <a:gd name="T23" fmla="*/ 686 h 714"/>
                  <a:gd name="T24" fmla="*/ 130 w 828"/>
                  <a:gd name="T25" fmla="*/ 686 h 714"/>
                  <a:gd name="T26" fmla="*/ 130 w 828"/>
                  <a:gd name="T27" fmla="*/ 650 h 714"/>
                  <a:gd name="T28" fmla="*/ 102 w 828"/>
                  <a:gd name="T29" fmla="*/ 650 h 714"/>
                  <a:gd name="T30" fmla="*/ 102 w 828"/>
                  <a:gd name="T31" fmla="*/ 686 h 714"/>
                  <a:gd name="T32" fmla="*/ 29 w 828"/>
                  <a:gd name="T33" fmla="*/ 686 h 714"/>
                  <a:gd name="T34" fmla="*/ 29 w 828"/>
                  <a:gd name="T35" fmla="*/ 608 h 714"/>
                  <a:gd name="T36" fmla="*/ 57 w 828"/>
                  <a:gd name="T37" fmla="*/ 608 h 714"/>
                  <a:gd name="T38" fmla="*/ 57 w 828"/>
                  <a:gd name="T39" fmla="*/ 579 h 714"/>
                  <a:gd name="T40" fmla="*/ 29 w 828"/>
                  <a:gd name="T41" fmla="*/ 579 h 714"/>
                  <a:gd name="T42" fmla="*/ 29 w 828"/>
                  <a:gd name="T43" fmla="*/ 437 h 714"/>
                  <a:gd name="T44" fmla="*/ 57 w 828"/>
                  <a:gd name="T45" fmla="*/ 437 h 714"/>
                  <a:gd name="T46" fmla="*/ 57 w 828"/>
                  <a:gd name="T47" fmla="*/ 409 h 714"/>
                  <a:gd name="T48" fmla="*/ 29 w 828"/>
                  <a:gd name="T49" fmla="*/ 409 h 714"/>
                  <a:gd name="T50" fmla="*/ 29 w 828"/>
                  <a:gd name="T51" fmla="*/ 267 h 714"/>
                  <a:gd name="T52" fmla="*/ 57 w 828"/>
                  <a:gd name="T53" fmla="*/ 267 h 714"/>
                  <a:gd name="T54" fmla="*/ 57 w 828"/>
                  <a:gd name="T55" fmla="*/ 239 h 714"/>
                  <a:gd name="T56" fmla="*/ 29 w 828"/>
                  <a:gd name="T57" fmla="*/ 239 h 714"/>
                  <a:gd name="T58" fmla="*/ 29 w 828"/>
                  <a:gd name="T59" fmla="*/ 97 h 714"/>
                  <a:gd name="T60" fmla="*/ 57 w 828"/>
                  <a:gd name="T61" fmla="*/ 97 h 714"/>
                  <a:gd name="T62" fmla="*/ 57 w 828"/>
                  <a:gd name="T63" fmla="*/ 68 h 714"/>
                  <a:gd name="T64" fmla="*/ 29 w 828"/>
                  <a:gd name="T65" fmla="*/ 68 h 714"/>
                  <a:gd name="T66" fmla="*/ 29 w 828"/>
                  <a:gd name="T67" fmla="*/ 0 h 714"/>
                  <a:gd name="T68" fmla="*/ 0 w 828"/>
                  <a:gd name="T69" fmla="*/ 0 h 714"/>
                  <a:gd name="T70" fmla="*/ 0 w 828"/>
                  <a:gd name="T71" fmla="*/ 714 h 714"/>
                  <a:gd name="T72" fmla="*/ 828 w 828"/>
                  <a:gd name="T73" fmla="*/ 714 h 714"/>
                  <a:gd name="T74" fmla="*/ 828 w 828"/>
                  <a:gd name="T75" fmla="*/ 686 h 714"/>
                  <a:gd name="T76" fmla="*/ 641 w 828"/>
                  <a:gd name="T77" fmla="*/ 68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28" h="714">
                    <a:moveTo>
                      <a:pt x="641" y="686"/>
                    </a:moveTo>
                    <a:lnTo>
                      <a:pt x="641" y="650"/>
                    </a:lnTo>
                    <a:lnTo>
                      <a:pt x="613" y="650"/>
                    </a:lnTo>
                    <a:lnTo>
                      <a:pt x="613" y="686"/>
                    </a:lnTo>
                    <a:lnTo>
                      <a:pt x="471" y="686"/>
                    </a:lnTo>
                    <a:lnTo>
                      <a:pt x="471" y="650"/>
                    </a:lnTo>
                    <a:lnTo>
                      <a:pt x="443" y="650"/>
                    </a:lnTo>
                    <a:lnTo>
                      <a:pt x="443" y="686"/>
                    </a:lnTo>
                    <a:lnTo>
                      <a:pt x="301" y="686"/>
                    </a:lnTo>
                    <a:lnTo>
                      <a:pt x="301" y="650"/>
                    </a:lnTo>
                    <a:lnTo>
                      <a:pt x="272" y="650"/>
                    </a:lnTo>
                    <a:lnTo>
                      <a:pt x="272" y="686"/>
                    </a:lnTo>
                    <a:lnTo>
                      <a:pt x="130" y="686"/>
                    </a:lnTo>
                    <a:lnTo>
                      <a:pt x="130" y="650"/>
                    </a:lnTo>
                    <a:lnTo>
                      <a:pt x="102" y="650"/>
                    </a:lnTo>
                    <a:lnTo>
                      <a:pt x="102" y="686"/>
                    </a:lnTo>
                    <a:lnTo>
                      <a:pt x="29" y="686"/>
                    </a:lnTo>
                    <a:lnTo>
                      <a:pt x="29" y="608"/>
                    </a:lnTo>
                    <a:lnTo>
                      <a:pt x="57" y="608"/>
                    </a:lnTo>
                    <a:lnTo>
                      <a:pt x="57" y="579"/>
                    </a:lnTo>
                    <a:lnTo>
                      <a:pt x="29" y="579"/>
                    </a:lnTo>
                    <a:lnTo>
                      <a:pt x="29" y="437"/>
                    </a:lnTo>
                    <a:lnTo>
                      <a:pt x="57" y="437"/>
                    </a:lnTo>
                    <a:lnTo>
                      <a:pt x="57" y="409"/>
                    </a:lnTo>
                    <a:lnTo>
                      <a:pt x="29" y="409"/>
                    </a:lnTo>
                    <a:lnTo>
                      <a:pt x="29" y="267"/>
                    </a:lnTo>
                    <a:lnTo>
                      <a:pt x="57" y="267"/>
                    </a:lnTo>
                    <a:lnTo>
                      <a:pt x="57" y="239"/>
                    </a:lnTo>
                    <a:lnTo>
                      <a:pt x="29" y="239"/>
                    </a:lnTo>
                    <a:lnTo>
                      <a:pt x="29" y="97"/>
                    </a:lnTo>
                    <a:lnTo>
                      <a:pt x="57" y="97"/>
                    </a:lnTo>
                    <a:lnTo>
                      <a:pt x="57" y="68"/>
                    </a:lnTo>
                    <a:lnTo>
                      <a:pt x="29" y="68"/>
                    </a:lnTo>
                    <a:lnTo>
                      <a:pt x="29" y="0"/>
                    </a:lnTo>
                    <a:lnTo>
                      <a:pt x="0" y="0"/>
                    </a:lnTo>
                    <a:lnTo>
                      <a:pt x="0" y="714"/>
                    </a:lnTo>
                    <a:lnTo>
                      <a:pt x="828" y="714"/>
                    </a:lnTo>
                    <a:lnTo>
                      <a:pt x="828" y="686"/>
                    </a:lnTo>
                    <a:lnTo>
                      <a:pt x="641" y="6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43"/>
              <p:cNvSpPr/>
              <p:nvPr/>
            </p:nvSpPr>
            <p:spPr bwMode="auto">
              <a:xfrm>
                <a:off x="2966852" y="4363488"/>
                <a:ext cx="181361" cy="151878"/>
              </a:xfrm>
              <a:custGeom>
                <a:avLst/>
                <a:gdLst>
                  <a:gd name="T0" fmla="*/ 144 w 203"/>
                  <a:gd name="T1" fmla="*/ 54 h 170"/>
                  <a:gd name="T2" fmla="*/ 177 w 203"/>
                  <a:gd name="T3" fmla="*/ 87 h 170"/>
                  <a:gd name="T4" fmla="*/ 203 w 203"/>
                  <a:gd name="T5" fmla="*/ 61 h 170"/>
                  <a:gd name="T6" fmla="*/ 144 w 203"/>
                  <a:gd name="T7" fmla="*/ 0 h 170"/>
                  <a:gd name="T8" fmla="*/ 0 w 203"/>
                  <a:gd name="T9" fmla="*/ 144 h 170"/>
                  <a:gd name="T10" fmla="*/ 28 w 203"/>
                  <a:gd name="T11" fmla="*/ 170 h 170"/>
                  <a:gd name="T12" fmla="*/ 144 w 203"/>
                  <a:gd name="T13" fmla="*/ 54 h 170"/>
                </a:gdLst>
                <a:ahLst/>
                <a:cxnLst>
                  <a:cxn ang="0">
                    <a:pos x="T0" y="T1"/>
                  </a:cxn>
                  <a:cxn ang="0">
                    <a:pos x="T2" y="T3"/>
                  </a:cxn>
                  <a:cxn ang="0">
                    <a:pos x="T4" y="T5"/>
                  </a:cxn>
                  <a:cxn ang="0">
                    <a:pos x="T6" y="T7"/>
                  </a:cxn>
                  <a:cxn ang="0">
                    <a:pos x="T8" y="T9"/>
                  </a:cxn>
                  <a:cxn ang="0">
                    <a:pos x="T10" y="T11"/>
                  </a:cxn>
                  <a:cxn ang="0">
                    <a:pos x="T12" y="T13"/>
                  </a:cxn>
                </a:cxnLst>
                <a:rect l="0" t="0" r="r" b="b"/>
                <a:pathLst>
                  <a:path w="203" h="170">
                    <a:moveTo>
                      <a:pt x="144" y="54"/>
                    </a:moveTo>
                    <a:lnTo>
                      <a:pt x="177" y="87"/>
                    </a:lnTo>
                    <a:lnTo>
                      <a:pt x="203" y="61"/>
                    </a:lnTo>
                    <a:lnTo>
                      <a:pt x="144" y="0"/>
                    </a:lnTo>
                    <a:lnTo>
                      <a:pt x="0" y="144"/>
                    </a:lnTo>
                    <a:lnTo>
                      <a:pt x="28" y="170"/>
                    </a:lnTo>
                    <a:lnTo>
                      <a:pt x="144" y="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44"/>
              <p:cNvSpPr/>
              <p:nvPr/>
            </p:nvSpPr>
            <p:spPr bwMode="auto">
              <a:xfrm>
                <a:off x="2966852" y="4283082"/>
                <a:ext cx="577138" cy="373442"/>
              </a:xfrm>
              <a:custGeom>
                <a:avLst/>
                <a:gdLst>
                  <a:gd name="T0" fmla="*/ 135 w 273"/>
                  <a:gd name="T1" fmla="*/ 53 h 177"/>
                  <a:gd name="T2" fmla="*/ 183 w 273"/>
                  <a:gd name="T3" fmla="*/ 101 h 177"/>
                  <a:gd name="T4" fmla="*/ 257 w 273"/>
                  <a:gd name="T5" fmla="*/ 27 h 177"/>
                  <a:gd name="T6" fmla="*/ 257 w 273"/>
                  <a:gd name="T7" fmla="*/ 44 h 177"/>
                  <a:gd name="T8" fmla="*/ 265 w 273"/>
                  <a:gd name="T9" fmla="*/ 52 h 177"/>
                  <a:gd name="T10" fmla="*/ 273 w 273"/>
                  <a:gd name="T11" fmla="*/ 44 h 177"/>
                  <a:gd name="T12" fmla="*/ 273 w 273"/>
                  <a:gd name="T13" fmla="*/ 8 h 177"/>
                  <a:gd name="T14" fmla="*/ 270 w 273"/>
                  <a:gd name="T15" fmla="*/ 3 h 177"/>
                  <a:gd name="T16" fmla="*/ 265 w 273"/>
                  <a:gd name="T17" fmla="*/ 0 h 177"/>
                  <a:gd name="T18" fmla="*/ 229 w 273"/>
                  <a:gd name="T19" fmla="*/ 0 h 177"/>
                  <a:gd name="T20" fmla="*/ 221 w 273"/>
                  <a:gd name="T21" fmla="*/ 8 h 177"/>
                  <a:gd name="T22" fmla="*/ 229 w 273"/>
                  <a:gd name="T23" fmla="*/ 16 h 177"/>
                  <a:gd name="T24" fmla="*/ 245 w 273"/>
                  <a:gd name="T25" fmla="*/ 16 h 177"/>
                  <a:gd name="T26" fmla="*/ 183 w 273"/>
                  <a:gd name="T27" fmla="*/ 78 h 177"/>
                  <a:gd name="T28" fmla="*/ 135 w 273"/>
                  <a:gd name="T29" fmla="*/ 30 h 177"/>
                  <a:gd name="T30" fmla="*/ 0 w 273"/>
                  <a:gd name="T31" fmla="*/ 165 h 177"/>
                  <a:gd name="T32" fmla="*/ 12 w 273"/>
                  <a:gd name="T33" fmla="*/ 177 h 177"/>
                  <a:gd name="T34" fmla="*/ 135 w 273"/>
                  <a:gd name="T35" fmla="*/ 5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3" h="177">
                    <a:moveTo>
                      <a:pt x="135" y="53"/>
                    </a:moveTo>
                    <a:cubicBezTo>
                      <a:pt x="183" y="101"/>
                      <a:pt x="183" y="101"/>
                      <a:pt x="183" y="101"/>
                    </a:cubicBezTo>
                    <a:cubicBezTo>
                      <a:pt x="257" y="27"/>
                      <a:pt x="257" y="27"/>
                      <a:pt x="257" y="27"/>
                    </a:cubicBezTo>
                    <a:cubicBezTo>
                      <a:pt x="257" y="44"/>
                      <a:pt x="257" y="44"/>
                      <a:pt x="257" y="44"/>
                    </a:cubicBezTo>
                    <a:cubicBezTo>
                      <a:pt x="257" y="49"/>
                      <a:pt x="260" y="52"/>
                      <a:pt x="265" y="52"/>
                    </a:cubicBezTo>
                    <a:cubicBezTo>
                      <a:pt x="269" y="52"/>
                      <a:pt x="273" y="49"/>
                      <a:pt x="273" y="44"/>
                    </a:cubicBezTo>
                    <a:cubicBezTo>
                      <a:pt x="273" y="8"/>
                      <a:pt x="273" y="8"/>
                      <a:pt x="273" y="8"/>
                    </a:cubicBezTo>
                    <a:cubicBezTo>
                      <a:pt x="273" y="6"/>
                      <a:pt x="272" y="4"/>
                      <a:pt x="270" y="3"/>
                    </a:cubicBezTo>
                    <a:cubicBezTo>
                      <a:pt x="269" y="1"/>
                      <a:pt x="267" y="0"/>
                      <a:pt x="265" y="0"/>
                    </a:cubicBezTo>
                    <a:cubicBezTo>
                      <a:pt x="229" y="0"/>
                      <a:pt x="229" y="0"/>
                      <a:pt x="229" y="0"/>
                    </a:cubicBezTo>
                    <a:cubicBezTo>
                      <a:pt x="224" y="0"/>
                      <a:pt x="221" y="4"/>
                      <a:pt x="221" y="8"/>
                    </a:cubicBezTo>
                    <a:cubicBezTo>
                      <a:pt x="221" y="13"/>
                      <a:pt x="224" y="16"/>
                      <a:pt x="229" y="16"/>
                    </a:cubicBezTo>
                    <a:cubicBezTo>
                      <a:pt x="245" y="16"/>
                      <a:pt x="245" y="16"/>
                      <a:pt x="245" y="16"/>
                    </a:cubicBezTo>
                    <a:cubicBezTo>
                      <a:pt x="183" y="78"/>
                      <a:pt x="183" y="78"/>
                      <a:pt x="183" y="78"/>
                    </a:cubicBezTo>
                    <a:cubicBezTo>
                      <a:pt x="135" y="30"/>
                      <a:pt x="135" y="30"/>
                      <a:pt x="135" y="30"/>
                    </a:cubicBezTo>
                    <a:cubicBezTo>
                      <a:pt x="0" y="165"/>
                      <a:pt x="0" y="165"/>
                      <a:pt x="0" y="165"/>
                    </a:cubicBezTo>
                    <a:cubicBezTo>
                      <a:pt x="12" y="177"/>
                      <a:pt x="12" y="177"/>
                      <a:pt x="12" y="177"/>
                    </a:cubicBezTo>
                    <a:lnTo>
                      <a:pt x="135"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45"/>
              <p:cNvSpPr/>
              <p:nvPr/>
            </p:nvSpPr>
            <p:spPr bwMode="auto">
              <a:xfrm>
                <a:off x="3182162" y="4464442"/>
                <a:ext cx="361828" cy="209056"/>
              </a:xfrm>
              <a:custGeom>
                <a:avLst/>
                <a:gdLst>
                  <a:gd name="T0" fmla="*/ 163 w 171"/>
                  <a:gd name="T1" fmla="*/ 52 h 99"/>
                  <a:gd name="T2" fmla="*/ 171 w 171"/>
                  <a:gd name="T3" fmla="*/ 44 h 99"/>
                  <a:gd name="T4" fmla="*/ 171 w 171"/>
                  <a:gd name="T5" fmla="*/ 8 h 99"/>
                  <a:gd name="T6" fmla="*/ 168 w 171"/>
                  <a:gd name="T7" fmla="*/ 2 h 99"/>
                  <a:gd name="T8" fmla="*/ 163 w 171"/>
                  <a:gd name="T9" fmla="*/ 0 h 99"/>
                  <a:gd name="T10" fmla="*/ 127 w 171"/>
                  <a:gd name="T11" fmla="*/ 0 h 99"/>
                  <a:gd name="T12" fmla="*/ 119 w 171"/>
                  <a:gd name="T13" fmla="*/ 8 h 99"/>
                  <a:gd name="T14" fmla="*/ 127 w 171"/>
                  <a:gd name="T15" fmla="*/ 16 h 99"/>
                  <a:gd name="T16" fmla="*/ 143 w 171"/>
                  <a:gd name="T17" fmla="*/ 16 h 99"/>
                  <a:gd name="T18" fmla="*/ 83 w 171"/>
                  <a:gd name="T19" fmla="*/ 76 h 99"/>
                  <a:gd name="T20" fmla="*/ 11 w 171"/>
                  <a:gd name="T21" fmla="*/ 5 h 99"/>
                  <a:gd name="T22" fmla="*/ 0 w 171"/>
                  <a:gd name="T23" fmla="*/ 16 h 99"/>
                  <a:gd name="T24" fmla="*/ 83 w 171"/>
                  <a:gd name="T25" fmla="*/ 99 h 99"/>
                  <a:gd name="T26" fmla="*/ 155 w 171"/>
                  <a:gd name="T27" fmla="*/ 27 h 99"/>
                  <a:gd name="T28" fmla="*/ 155 w 171"/>
                  <a:gd name="T29" fmla="*/ 44 h 99"/>
                  <a:gd name="T30" fmla="*/ 163 w 171"/>
                  <a:gd name="T31" fmla="*/ 5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1" h="99">
                    <a:moveTo>
                      <a:pt x="163" y="52"/>
                    </a:moveTo>
                    <a:cubicBezTo>
                      <a:pt x="167" y="52"/>
                      <a:pt x="171" y="48"/>
                      <a:pt x="171" y="44"/>
                    </a:cubicBezTo>
                    <a:cubicBezTo>
                      <a:pt x="171" y="8"/>
                      <a:pt x="171" y="8"/>
                      <a:pt x="171" y="8"/>
                    </a:cubicBezTo>
                    <a:cubicBezTo>
                      <a:pt x="171" y="6"/>
                      <a:pt x="170" y="3"/>
                      <a:pt x="168" y="2"/>
                    </a:cubicBezTo>
                    <a:cubicBezTo>
                      <a:pt x="167" y="0"/>
                      <a:pt x="165" y="0"/>
                      <a:pt x="163" y="0"/>
                    </a:cubicBezTo>
                    <a:cubicBezTo>
                      <a:pt x="127" y="0"/>
                      <a:pt x="127" y="0"/>
                      <a:pt x="127" y="0"/>
                    </a:cubicBezTo>
                    <a:cubicBezTo>
                      <a:pt x="122" y="0"/>
                      <a:pt x="119" y="3"/>
                      <a:pt x="119" y="8"/>
                    </a:cubicBezTo>
                    <a:cubicBezTo>
                      <a:pt x="119" y="12"/>
                      <a:pt x="122" y="16"/>
                      <a:pt x="127" y="16"/>
                    </a:cubicBezTo>
                    <a:cubicBezTo>
                      <a:pt x="143" y="16"/>
                      <a:pt x="143" y="16"/>
                      <a:pt x="143" y="16"/>
                    </a:cubicBezTo>
                    <a:cubicBezTo>
                      <a:pt x="83" y="76"/>
                      <a:pt x="83" y="76"/>
                      <a:pt x="83" y="76"/>
                    </a:cubicBezTo>
                    <a:cubicBezTo>
                      <a:pt x="11" y="5"/>
                      <a:pt x="11" y="5"/>
                      <a:pt x="11" y="5"/>
                    </a:cubicBezTo>
                    <a:cubicBezTo>
                      <a:pt x="0" y="16"/>
                      <a:pt x="0" y="16"/>
                      <a:pt x="0" y="16"/>
                    </a:cubicBezTo>
                    <a:cubicBezTo>
                      <a:pt x="83" y="99"/>
                      <a:pt x="83" y="99"/>
                      <a:pt x="83" y="99"/>
                    </a:cubicBezTo>
                    <a:cubicBezTo>
                      <a:pt x="155" y="27"/>
                      <a:pt x="155" y="27"/>
                      <a:pt x="155" y="27"/>
                    </a:cubicBezTo>
                    <a:cubicBezTo>
                      <a:pt x="155" y="44"/>
                      <a:pt x="155" y="44"/>
                      <a:pt x="155" y="44"/>
                    </a:cubicBezTo>
                    <a:cubicBezTo>
                      <a:pt x="155" y="48"/>
                      <a:pt x="158" y="52"/>
                      <a:pt x="163" y="5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a:grpSpLocks noChangeAspect="1"/>
            </p:cNvGrpSpPr>
            <p:nvPr/>
          </p:nvGrpSpPr>
          <p:grpSpPr>
            <a:xfrm>
              <a:off x="5110437" y="3442918"/>
              <a:ext cx="540000" cy="465653"/>
              <a:chOff x="1717875" y="4132990"/>
              <a:chExt cx="739737" cy="637890"/>
            </a:xfrm>
            <a:solidFill>
              <a:schemeClr val="bg1">
                <a:lumMod val="50000"/>
              </a:schemeClr>
            </a:solidFill>
          </p:grpSpPr>
          <p:sp>
            <p:nvSpPr>
              <p:cNvPr id="38" name="Freeform 121"/>
              <p:cNvSpPr/>
              <p:nvPr/>
            </p:nvSpPr>
            <p:spPr bwMode="auto">
              <a:xfrm>
                <a:off x="1717875" y="4132990"/>
                <a:ext cx="739737" cy="637890"/>
              </a:xfrm>
              <a:custGeom>
                <a:avLst/>
                <a:gdLst>
                  <a:gd name="T0" fmla="*/ 641 w 828"/>
                  <a:gd name="T1" fmla="*/ 686 h 714"/>
                  <a:gd name="T2" fmla="*/ 641 w 828"/>
                  <a:gd name="T3" fmla="*/ 641 h 714"/>
                  <a:gd name="T4" fmla="*/ 613 w 828"/>
                  <a:gd name="T5" fmla="*/ 641 h 714"/>
                  <a:gd name="T6" fmla="*/ 613 w 828"/>
                  <a:gd name="T7" fmla="*/ 686 h 714"/>
                  <a:gd name="T8" fmla="*/ 471 w 828"/>
                  <a:gd name="T9" fmla="*/ 686 h 714"/>
                  <a:gd name="T10" fmla="*/ 471 w 828"/>
                  <a:gd name="T11" fmla="*/ 641 h 714"/>
                  <a:gd name="T12" fmla="*/ 442 w 828"/>
                  <a:gd name="T13" fmla="*/ 641 h 714"/>
                  <a:gd name="T14" fmla="*/ 442 w 828"/>
                  <a:gd name="T15" fmla="*/ 686 h 714"/>
                  <a:gd name="T16" fmla="*/ 300 w 828"/>
                  <a:gd name="T17" fmla="*/ 686 h 714"/>
                  <a:gd name="T18" fmla="*/ 300 w 828"/>
                  <a:gd name="T19" fmla="*/ 641 h 714"/>
                  <a:gd name="T20" fmla="*/ 272 w 828"/>
                  <a:gd name="T21" fmla="*/ 641 h 714"/>
                  <a:gd name="T22" fmla="*/ 272 w 828"/>
                  <a:gd name="T23" fmla="*/ 686 h 714"/>
                  <a:gd name="T24" fmla="*/ 130 w 828"/>
                  <a:gd name="T25" fmla="*/ 686 h 714"/>
                  <a:gd name="T26" fmla="*/ 130 w 828"/>
                  <a:gd name="T27" fmla="*/ 641 h 714"/>
                  <a:gd name="T28" fmla="*/ 102 w 828"/>
                  <a:gd name="T29" fmla="*/ 641 h 714"/>
                  <a:gd name="T30" fmla="*/ 102 w 828"/>
                  <a:gd name="T31" fmla="*/ 686 h 714"/>
                  <a:gd name="T32" fmla="*/ 28 w 828"/>
                  <a:gd name="T33" fmla="*/ 686 h 714"/>
                  <a:gd name="T34" fmla="*/ 28 w 828"/>
                  <a:gd name="T35" fmla="*/ 0 h 714"/>
                  <a:gd name="T36" fmla="*/ 0 w 828"/>
                  <a:gd name="T37" fmla="*/ 0 h 714"/>
                  <a:gd name="T38" fmla="*/ 0 w 828"/>
                  <a:gd name="T39" fmla="*/ 714 h 714"/>
                  <a:gd name="T40" fmla="*/ 828 w 828"/>
                  <a:gd name="T41" fmla="*/ 714 h 714"/>
                  <a:gd name="T42" fmla="*/ 828 w 828"/>
                  <a:gd name="T43" fmla="*/ 686 h 714"/>
                  <a:gd name="T44" fmla="*/ 641 w 828"/>
                  <a:gd name="T45" fmla="*/ 686 h 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8" h="714">
                    <a:moveTo>
                      <a:pt x="641" y="686"/>
                    </a:moveTo>
                    <a:lnTo>
                      <a:pt x="641" y="641"/>
                    </a:lnTo>
                    <a:lnTo>
                      <a:pt x="613" y="641"/>
                    </a:lnTo>
                    <a:lnTo>
                      <a:pt x="613" y="686"/>
                    </a:lnTo>
                    <a:lnTo>
                      <a:pt x="471" y="686"/>
                    </a:lnTo>
                    <a:lnTo>
                      <a:pt x="471" y="641"/>
                    </a:lnTo>
                    <a:lnTo>
                      <a:pt x="442" y="641"/>
                    </a:lnTo>
                    <a:lnTo>
                      <a:pt x="442" y="686"/>
                    </a:lnTo>
                    <a:lnTo>
                      <a:pt x="300" y="686"/>
                    </a:lnTo>
                    <a:lnTo>
                      <a:pt x="300" y="641"/>
                    </a:lnTo>
                    <a:lnTo>
                      <a:pt x="272" y="641"/>
                    </a:lnTo>
                    <a:lnTo>
                      <a:pt x="272" y="686"/>
                    </a:lnTo>
                    <a:lnTo>
                      <a:pt x="130" y="686"/>
                    </a:lnTo>
                    <a:lnTo>
                      <a:pt x="130" y="641"/>
                    </a:lnTo>
                    <a:lnTo>
                      <a:pt x="102" y="641"/>
                    </a:lnTo>
                    <a:lnTo>
                      <a:pt x="102" y="686"/>
                    </a:lnTo>
                    <a:lnTo>
                      <a:pt x="28" y="686"/>
                    </a:lnTo>
                    <a:lnTo>
                      <a:pt x="28" y="0"/>
                    </a:lnTo>
                    <a:lnTo>
                      <a:pt x="0" y="0"/>
                    </a:lnTo>
                    <a:lnTo>
                      <a:pt x="0" y="714"/>
                    </a:lnTo>
                    <a:lnTo>
                      <a:pt x="828" y="714"/>
                    </a:lnTo>
                    <a:lnTo>
                      <a:pt x="828" y="686"/>
                    </a:lnTo>
                    <a:lnTo>
                      <a:pt x="641" y="6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2"/>
              <p:cNvSpPr>
                <a:spLocks noEditPoints="1"/>
              </p:cNvSpPr>
              <p:nvPr/>
            </p:nvSpPr>
            <p:spPr bwMode="auto">
              <a:xfrm>
                <a:off x="1766119" y="4244665"/>
                <a:ext cx="355574" cy="103635"/>
              </a:xfrm>
              <a:custGeom>
                <a:avLst/>
                <a:gdLst>
                  <a:gd name="T0" fmla="*/ 44 w 168"/>
                  <a:gd name="T1" fmla="*/ 49 h 49"/>
                  <a:gd name="T2" fmla="*/ 87 w 168"/>
                  <a:gd name="T3" fmla="*/ 49 h 49"/>
                  <a:gd name="T4" fmla="*/ 100 w 168"/>
                  <a:gd name="T5" fmla="*/ 49 h 49"/>
                  <a:gd name="T6" fmla="*/ 117 w 168"/>
                  <a:gd name="T7" fmla="*/ 49 h 49"/>
                  <a:gd name="T8" fmla="*/ 134 w 168"/>
                  <a:gd name="T9" fmla="*/ 49 h 49"/>
                  <a:gd name="T10" fmla="*/ 152 w 168"/>
                  <a:gd name="T11" fmla="*/ 49 h 49"/>
                  <a:gd name="T12" fmla="*/ 163 w 168"/>
                  <a:gd name="T13" fmla="*/ 49 h 49"/>
                  <a:gd name="T14" fmla="*/ 168 w 168"/>
                  <a:gd name="T15" fmla="*/ 45 h 49"/>
                  <a:gd name="T16" fmla="*/ 168 w 168"/>
                  <a:gd name="T17" fmla="*/ 42 h 49"/>
                  <a:gd name="T18" fmla="*/ 168 w 168"/>
                  <a:gd name="T19" fmla="*/ 25 h 49"/>
                  <a:gd name="T20" fmla="*/ 168 w 168"/>
                  <a:gd name="T21" fmla="*/ 8 h 49"/>
                  <a:gd name="T22" fmla="*/ 163 w 168"/>
                  <a:gd name="T23" fmla="*/ 0 h 49"/>
                  <a:gd name="T24" fmla="*/ 160 w 168"/>
                  <a:gd name="T25" fmla="*/ 0 h 49"/>
                  <a:gd name="T26" fmla="*/ 155 w 168"/>
                  <a:gd name="T27" fmla="*/ 0 h 49"/>
                  <a:gd name="T28" fmla="*/ 143 w 168"/>
                  <a:gd name="T29" fmla="*/ 0 h 49"/>
                  <a:gd name="T30" fmla="*/ 137 w 168"/>
                  <a:gd name="T31" fmla="*/ 0 h 49"/>
                  <a:gd name="T32" fmla="*/ 126 w 168"/>
                  <a:gd name="T33" fmla="*/ 0 h 49"/>
                  <a:gd name="T34" fmla="*/ 120 w 168"/>
                  <a:gd name="T35" fmla="*/ 0 h 49"/>
                  <a:gd name="T36" fmla="*/ 109 w 168"/>
                  <a:gd name="T37" fmla="*/ 0 h 49"/>
                  <a:gd name="T38" fmla="*/ 103 w 168"/>
                  <a:gd name="T39" fmla="*/ 0 h 49"/>
                  <a:gd name="T40" fmla="*/ 91 w 168"/>
                  <a:gd name="T41" fmla="*/ 0 h 49"/>
                  <a:gd name="T42" fmla="*/ 86 w 168"/>
                  <a:gd name="T43" fmla="*/ 0 h 49"/>
                  <a:gd name="T44" fmla="*/ 0 w 168"/>
                  <a:gd name="T45" fmla="*/ 6 h 49"/>
                  <a:gd name="T46" fmla="*/ 6 w 168"/>
                  <a:gd name="T47" fmla="*/ 49 h 49"/>
                  <a:gd name="T48" fmla="*/ 92 w 168"/>
                  <a:gd name="T49" fmla="*/ 43 h 49"/>
                  <a:gd name="T50" fmla="*/ 96 w 168"/>
                  <a:gd name="T51" fmla="*/ 45 h 49"/>
                  <a:gd name="T52" fmla="*/ 102 w 168"/>
                  <a:gd name="T53" fmla="*/ 45 h 49"/>
                  <a:gd name="T54" fmla="*/ 92 w 168"/>
                  <a:gd name="T55" fmla="*/ 24 h 49"/>
                  <a:gd name="T56" fmla="*/ 102 w 168"/>
                  <a:gd name="T57" fmla="*/ 45 h 49"/>
                  <a:gd name="T58" fmla="*/ 92 w 168"/>
                  <a:gd name="T59" fmla="*/ 18 h 49"/>
                  <a:gd name="T60" fmla="*/ 131 w 168"/>
                  <a:gd name="T61" fmla="*/ 45 h 49"/>
                  <a:gd name="T62" fmla="*/ 158 w 168"/>
                  <a:gd name="T63" fmla="*/ 3 h 49"/>
                  <a:gd name="T64" fmla="*/ 165 w 168"/>
                  <a:gd name="T65" fmla="*/ 22 h 49"/>
                  <a:gd name="T66" fmla="*/ 158 w 168"/>
                  <a:gd name="T67" fmla="*/ 3 h 49"/>
                  <a:gd name="T68" fmla="*/ 165 w 168"/>
                  <a:gd name="T69" fmla="*/ 27 h 49"/>
                  <a:gd name="T70" fmla="*/ 129 w 168"/>
                  <a:gd name="T71" fmla="*/ 3 h 49"/>
                  <a:gd name="T72" fmla="*/ 124 w 168"/>
                  <a:gd name="T73" fmla="*/ 3 h 49"/>
                  <a:gd name="T74" fmla="*/ 163 w 168"/>
                  <a:gd name="T75" fmla="*/ 45 h 49"/>
                  <a:gd name="T76" fmla="*/ 112 w 168"/>
                  <a:gd name="T77" fmla="*/ 3 h 49"/>
                  <a:gd name="T78" fmla="*/ 106 w 168"/>
                  <a:gd name="T79" fmla="*/ 3 h 49"/>
                  <a:gd name="T80" fmla="*/ 137 w 168"/>
                  <a:gd name="T81" fmla="*/ 45 h 49"/>
                  <a:gd name="T82" fmla="*/ 106 w 168"/>
                  <a:gd name="T83" fmla="*/ 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8" h="49">
                    <a:moveTo>
                      <a:pt x="6" y="49"/>
                    </a:moveTo>
                    <a:cubicBezTo>
                      <a:pt x="44" y="49"/>
                      <a:pt x="44" y="49"/>
                      <a:pt x="44" y="49"/>
                    </a:cubicBezTo>
                    <a:cubicBezTo>
                      <a:pt x="86" y="49"/>
                      <a:pt x="86" y="49"/>
                      <a:pt x="86" y="49"/>
                    </a:cubicBezTo>
                    <a:cubicBezTo>
                      <a:pt x="87" y="49"/>
                      <a:pt x="87" y="49"/>
                      <a:pt x="87" y="49"/>
                    </a:cubicBezTo>
                    <a:cubicBezTo>
                      <a:pt x="88" y="49"/>
                      <a:pt x="88" y="49"/>
                      <a:pt x="88" y="49"/>
                    </a:cubicBezTo>
                    <a:cubicBezTo>
                      <a:pt x="100" y="49"/>
                      <a:pt x="100" y="49"/>
                      <a:pt x="100" y="49"/>
                    </a:cubicBezTo>
                    <a:cubicBezTo>
                      <a:pt x="105" y="49"/>
                      <a:pt x="105" y="49"/>
                      <a:pt x="105" y="49"/>
                    </a:cubicBezTo>
                    <a:cubicBezTo>
                      <a:pt x="117" y="49"/>
                      <a:pt x="117" y="49"/>
                      <a:pt x="117" y="49"/>
                    </a:cubicBezTo>
                    <a:cubicBezTo>
                      <a:pt x="123" y="49"/>
                      <a:pt x="123" y="49"/>
                      <a:pt x="123" y="49"/>
                    </a:cubicBezTo>
                    <a:cubicBezTo>
                      <a:pt x="134" y="49"/>
                      <a:pt x="134" y="49"/>
                      <a:pt x="134" y="49"/>
                    </a:cubicBezTo>
                    <a:cubicBezTo>
                      <a:pt x="140" y="49"/>
                      <a:pt x="140" y="49"/>
                      <a:pt x="140" y="49"/>
                    </a:cubicBezTo>
                    <a:cubicBezTo>
                      <a:pt x="152" y="49"/>
                      <a:pt x="152" y="49"/>
                      <a:pt x="152" y="49"/>
                    </a:cubicBezTo>
                    <a:cubicBezTo>
                      <a:pt x="157" y="49"/>
                      <a:pt x="157" y="49"/>
                      <a:pt x="157" y="49"/>
                    </a:cubicBezTo>
                    <a:cubicBezTo>
                      <a:pt x="163" y="49"/>
                      <a:pt x="163" y="49"/>
                      <a:pt x="163" y="49"/>
                    </a:cubicBezTo>
                    <a:cubicBezTo>
                      <a:pt x="165" y="49"/>
                      <a:pt x="167" y="47"/>
                      <a:pt x="168" y="45"/>
                    </a:cubicBezTo>
                    <a:cubicBezTo>
                      <a:pt x="168" y="45"/>
                      <a:pt x="168" y="45"/>
                      <a:pt x="168" y="45"/>
                    </a:cubicBezTo>
                    <a:cubicBezTo>
                      <a:pt x="168" y="44"/>
                      <a:pt x="168" y="44"/>
                      <a:pt x="168" y="43"/>
                    </a:cubicBezTo>
                    <a:cubicBezTo>
                      <a:pt x="168" y="42"/>
                      <a:pt x="168" y="42"/>
                      <a:pt x="168" y="42"/>
                    </a:cubicBezTo>
                    <a:cubicBezTo>
                      <a:pt x="168" y="31"/>
                      <a:pt x="168" y="31"/>
                      <a:pt x="168" y="31"/>
                    </a:cubicBezTo>
                    <a:cubicBezTo>
                      <a:pt x="168" y="25"/>
                      <a:pt x="168" y="25"/>
                      <a:pt x="168" y="25"/>
                    </a:cubicBezTo>
                    <a:cubicBezTo>
                      <a:pt x="168" y="13"/>
                      <a:pt x="168" y="13"/>
                      <a:pt x="168" y="13"/>
                    </a:cubicBezTo>
                    <a:cubicBezTo>
                      <a:pt x="168" y="8"/>
                      <a:pt x="168" y="8"/>
                      <a:pt x="168" y="8"/>
                    </a:cubicBezTo>
                    <a:cubicBezTo>
                      <a:pt x="168" y="6"/>
                      <a:pt x="168" y="6"/>
                      <a:pt x="168" y="6"/>
                    </a:cubicBezTo>
                    <a:cubicBezTo>
                      <a:pt x="168" y="3"/>
                      <a:pt x="166" y="0"/>
                      <a:pt x="163" y="0"/>
                    </a:cubicBezTo>
                    <a:cubicBezTo>
                      <a:pt x="160" y="0"/>
                      <a:pt x="160" y="0"/>
                      <a:pt x="160" y="0"/>
                    </a:cubicBezTo>
                    <a:cubicBezTo>
                      <a:pt x="160" y="0"/>
                      <a:pt x="160" y="0"/>
                      <a:pt x="160" y="0"/>
                    </a:cubicBezTo>
                    <a:cubicBezTo>
                      <a:pt x="155" y="0"/>
                      <a:pt x="155" y="0"/>
                      <a:pt x="155" y="0"/>
                    </a:cubicBezTo>
                    <a:cubicBezTo>
                      <a:pt x="155" y="0"/>
                      <a:pt x="155" y="0"/>
                      <a:pt x="155" y="0"/>
                    </a:cubicBezTo>
                    <a:cubicBezTo>
                      <a:pt x="143" y="0"/>
                      <a:pt x="143" y="0"/>
                      <a:pt x="143" y="0"/>
                    </a:cubicBezTo>
                    <a:cubicBezTo>
                      <a:pt x="143" y="0"/>
                      <a:pt x="143" y="0"/>
                      <a:pt x="143" y="0"/>
                    </a:cubicBezTo>
                    <a:cubicBezTo>
                      <a:pt x="137" y="0"/>
                      <a:pt x="137" y="0"/>
                      <a:pt x="137" y="0"/>
                    </a:cubicBezTo>
                    <a:cubicBezTo>
                      <a:pt x="137" y="0"/>
                      <a:pt x="137" y="0"/>
                      <a:pt x="137" y="0"/>
                    </a:cubicBezTo>
                    <a:cubicBezTo>
                      <a:pt x="126" y="0"/>
                      <a:pt x="126" y="0"/>
                      <a:pt x="126" y="0"/>
                    </a:cubicBezTo>
                    <a:cubicBezTo>
                      <a:pt x="126" y="0"/>
                      <a:pt x="126" y="0"/>
                      <a:pt x="126" y="0"/>
                    </a:cubicBezTo>
                    <a:cubicBezTo>
                      <a:pt x="120" y="0"/>
                      <a:pt x="120" y="0"/>
                      <a:pt x="120" y="0"/>
                    </a:cubicBezTo>
                    <a:cubicBezTo>
                      <a:pt x="120" y="0"/>
                      <a:pt x="120" y="0"/>
                      <a:pt x="120" y="0"/>
                    </a:cubicBezTo>
                    <a:cubicBezTo>
                      <a:pt x="109" y="0"/>
                      <a:pt x="109" y="0"/>
                      <a:pt x="109" y="0"/>
                    </a:cubicBezTo>
                    <a:cubicBezTo>
                      <a:pt x="109" y="0"/>
                      <a:pt x="109" y="0"/>
                      <a:pt x="109" y="0"/>
                    </a:cubicBezTo>
                    <a:cubicBezTo>
                      <a:pt x="103" y="0"/>
                      <a:pt x="103" y="0"/>
                      <a:pt x="103" y="0"/>
                    </a:cubicBezTo>
                    <a:cubicBezTo>
                      <a:pt x="103" y="0"/>
                      <a:pt x="103" y="0"/>
                      <a:pt x="103" y="0"/>
                    </a:cubicBezTo>
                    <a:cubicBezTo>
                      <a:pt x="91" y="0"/>
                      <a:pt x="91" y="0"/>
                      <a:pt x="91" y="0"/>
                    </a:cubicBezTo>
                    <a:cubicBezTo>
                      <a:pt x="91" y="0"/>
                      <a:pt x="91" y="0"/>
                      <a:pt x="91" y="0"/>
                    </a:cubicBezTo>
                    <a:cubicBezTo>
                      <a:pt x="87" y="0"/>
                      <a:pt x="87" y="0"/>
                      <a:pt x="87" y="0"/>
                    </a:cubicBezTo>
                    <a:cubicBezTo>
                      <a:pt x="86" y="0"/>
                      <a:pt x="86" y="0"/>
                      <a:pt x="86" y="0"/>
                    </a:cubicBezTo>
                    <a:cubicBezTo>
                      <a:pt x="6" y="0"/>
                      <a:pt x="6" y="0"/>
                      <a:pt x="6" y="0"/>
                    </a:cubicBezTo>
                    <a:cubicBezTo>
                      <a:pt x="3" y="0"/>
                      <a:pt x="0" y="3"/>
                      <a:pt x="0" y="6"/>
                    </a:cubicBezTo>
                    <a:cubicBezTo>
                      <a:pt x="0" y="43"/>
                      <a:pt x="0" y="43"/>
                      <a:pt x="0" y="43"/>
                    </a:cubicBezTo>
                    <a:cubicBezTo>
                      <a:pt x="0" y="46"/>
                      <a:pt x="3" y="49"/>
                      <a:pt x="6" y="49"/>
                    </a:cubicBezTo>
                    <a:close/>
                    <a:moveTo>
                      <a:pt x="92" y="45"/>
                    </a:moveTo>
                    <a:cubicBezTo>
                      <a:pt x="92" y="45"/>
                      <a:pt x="92" y="44"/>
                      <a:pt x="92" y="43"/>
                    </a:cubicBezTo>
                    <a:cubicBezTo>
                      <a:pt x="92" y="41"/>
                      <a:pt x="92" y="41"/>
                      <a:pt x="92" y="41"/>
                    </a:cubicBezTo>
                    <a:cubicBezTo>
                      <a:pt x="96" y="45"/>
                      <a:pt x="96" y="45"/>
                      <a:pt x="96" y="45"/>
                    </a:cubicBezTo>
                    <a:lnTo>
                      <a:pt x="92" y="45"/>
                    </a:lnTo>
                    <a:close/>
                    <a:moveTo>
                      <a:pt x="102" y="45"/>
                    </a:moveTo>
                    <a:cubicBezTo>
                      <a:pt x="92" y="35"/>
                      <a:pt x="92" y="35"/>
                      <a:pt x="92" y="35"/>
                    </a:cubicBezTo>
                    <a:cubicBezTo>
                      <a:pt x="92" y="24"/>
                      <a:pt x="92" y="24"/>
                      <a:pt x="92" y="24"/>
                    </a:cubicBezTo>
                    <a:cubicBezTo>
                      <a:pt x="114" y="45"/>
                      <a:pt x="114" y="45"/>
                      <a:pt x="114" y="45"/>
                    </a:cubicBezTo>
                    <a:lnTo>
                      <a:pt x="102" y="45"/>
                    </a:lnTo>
                    <a:close/>
                    <a:moveTo>
                      <a:pt x="119" y="45"/>
                    </a:moveTo>
                    <a:cubicBezTo>
                      <a:pt x="92" y="18"/>
                      <a:pt x="92" y="18"/>
                      <a:pt x="92" y="18"/>
                    </a:cubicBezTo>
                    <a:cubicBezTo>
                      <a:pt x="92" y="7"/>
                      <a:pt x="92" y="7"/>
                      <a:pt x="92" y="7"/>
                    </a:cubicBezTo>
                    <a:cubicBezTo>
                      <a:pt x="131" y="45"/>
                      <a:pt x="131" y="45"/>
                      <a:pt x="131" y="45"/>
                    </a:cubicBezTo>
                    <a:lnTo>
                      <a:pt x="119" y="45"/>
                    </a:lnTo>
                    <a:close/>
                    <a:moveTo>
                      <a:pt x="158" y="3"/>
                    </a:moveTo>
                    <a:cubicBezTo>
                      <a:pt x="165" y="10"/>
                      <a:pt x="165" y="10"/>
                      <a:pt x="165" y="10"/>
                    </a:cubicBezTo>
                    <a:cubicBezTo>
                      <a:pt x="165" y="22"/>
                      <a:pt x="165" y="22"/>
                      <a:pt x="165" y="22"/>
                    </a:cubicBezTo>
                    <a:cubicBezTo>
                      <a:pt x="147" y="3"/>
                      <a:pt x="147" y="3"/>
                      <a:pt x="147" y="3"/>
                    </a:cubicBezTo>
                    <a:lnTo>
                      <a:pt x="158" y="3"/>
                    </a:lnTo>
                    <a:close/>
                    <a:moveTo>
                      <a:pt x="141" y="3"/>
                    </a:moveTo>
                    <a:cubicBezTo>
                      <a:pt x="165" y="27"/>
                      <a:pt x="165" y="27"/>
                      <a:pt x="165" y="27"/>
                    </a:cubicBezTo>
                    <a:cubicBezTo>
                      <a:pt x="165" y="39"/>
                      <a:pt x="165" y="39"/>
                      <a:pt x="165" y="39"/>
                    </a:cubicBezTo>
                    <a:cubicBezTo>
                      <a:pt x="129" y="3"/>
                      <a:pt x="129" y="3"/>
                      <a:pt x="129" y="3"/>
                    </a:cubicBezTo>
                    <a:lnTo>
                      <a:pt x="141" y="3"/>
                    </a:lnTo>
                    <a:close/>
                    <a:moveTo>
                      <a:pt x="124" y="3"/>
                    </a:moveTo>
                    <a:cubicBezTo>
                      <a:pt x="164" y="44"/>
                      <a:pt x="164" y="44"/>
                      <a:pt x="164" y="44"/>
                    </a:cubicBezTo>
                    <a:cubicBezTo>
                      <a:pt x="164" y="45"/>
                      <a:pt x="163" y="45"/>
                      <a:pt x="163" y="45"/>
                    </a:cubicBezTo>
                    <a:cubicBezTo>
                      <a:pt x="154" y="45"/>
                      <a:pt x="154" y="45"/>
                      <a:pt x="154" y="45"/>
                    </a:cubicBezTo>
                    <a:cubicBezTo>
                      <a:pt x="112" y="3"/>
                      <a:pt x="112" y="3"/>
                      <a:pt x="112" y="3"/>
                    </a:cubicBezTo>
                    <a:lnTo>
                      <a:pt x="124" y="3"/>
                    </a:lnTo>
                    <a:close/>
                    <a:moveTo>
                      <a:pt x="106" y="3"/>
                    </a:moveTo>
                    <a:cubicBezTo>
                      <a:pt x="148" y="45"/>
                      <a:pt x="148" y="45"/>
                      <a:pt x="148" y="45"/>
                    </a:cubicBezTo>
                    <a:cubicBezTo>
                      <a:pt x="137" y="45"/>
                      <a:pt x="137" y="45"/>
                      <a:pt x="137" y="45"/>
                    </a:cubicBezTo>
                    <a:cubicBezTo>
                      <a:pt x="95" y="3"/>
                      <a:pt x="95" y="3"/>
                      <a:pt x="95" y="3"/>
                    </a:cubicBezTo>
                    <a:lnTo>
                      <a:pt x="106"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3"/>
              <p:cNvSpPr>
                <a:spLocks noEditPoints="1"/>
              </p:cNvSpPr>
              <p:nvPr/>
            </p:nvSpPr>
            <p:spPr bwMode="auto">
              <a:xfrm>
                <a:off x="1766119" y="4553782"/>
                <a:ext cx="528894" cy="102742"/>
              </a:xfrm>
              <a:custGeom>
                <a:avLst/>
                <a:gdLst>
                  <a:gd name="T0" fmla="*/ 90 w 250"/>
                  <a:gd name="T1" fmla="*/ 49 h 49"/>
                  <a:gd name="T2" fmla="*/ 107 w 250"/>
                  <a:gd name="T3" fmla="*/ 49 h 49"/>
                  <a:gd name="T4" fmla="*/ 125 w 250"/>
                  <a:gd name="T5" fmla="*/ 49 h 49"/>
                  <a:gd name="T6" fmla="*/ 142 w 250"/>
                  <a:gd name="T7" fmla="*/ 49 h 49"/>
                  <a:gd name="T8" fmla="*/ 159 w 250"/>
                  <a:gd name="T9" fmla="*/ 49 h 49"/>
                  <a:gd name="T10" fmla="*/ 169 w 250"/>
                  <a:gd name="T11" fmla="*/ 49 h 49"/>
                  <a:gd name="T12" fmla="*/ 176 w 250"/>
                  <a:gd name="T13" fmla="*/ 49 h 49"/>
                  <a:gd name="T14" fmla="*/ 182 w 250"/>
                  <a:gd name="T15" fmla="*/ 49 h 49"/>
                  <a:gd name="T16" fmla="*/ 194 w 250"/>
                  <a:gd name="T17" fmla="*/ 49 h 49"/>
                  <a:gd name="T18" fmla="*/ 199 w 250"/>
                  <a:gd name="T19" fmla="*/ 49 h 49"/>
                  <a:gd name="T20" fmla="*/ 211 w 250"/>
                  <a:gd name="T21" fmla="*/ 49 h 49"/>
                  <a:gd name="T22" fmla="*/ 217 w 250"/>
                  <a:gd name="T23" fmla="*/ 49 h 49"/>
                  <a:gd name="T24" fmla="*/ 228 w 250"/>
                  <a:gd name="T25" fmla="*/ 49 h 49"/>
                  <a:gd name="T26" fmla="*/ 234 w 250"/>
                  <a:gd name="T27" fmla="*/ 49 h 49"/>
                  <a:gd name="T28" fmla="*/ 244 w 250"/>
                  <a:gd name="T29" fmla="*/ 49 h 49"/>
                  <a:gd name="T30" fmla="*/ 245 w 250"/>
                  <a:gd name="T31" fmla="*/ 49 h 49"/>
                  <a:gd name="T32" fmla="*/ 247 w 250"/>
                  <a:gd name="T33" fmla="*/ 48 h 49"/>
                  <a:gd name="T34" fmla="*/ 249 w 250"/>
                  <a:gd name="T35" fmla="*/ 46 h 49"/>
                  <a:gd name="T36" fmla="*/ 250 w 250"/>
                  <a:gd name="T37" fmla="*/ 36 h 49"/>
                  <a:gd name="T38" fmla="*/ 250 w 250"/>
                  <a:gd name="T39" fmla="*/ 30 h 49"/>
                  <a:gd name="T40" fmla="*/ 250 w 250"/>
                  <a:gd name="T41" fmla="*/ 19 h 49"/>
                  <a:gd name="T42" fmla="*/ 250 w 250"/>
                  <a:gd name="T43" fmla="*/ 13 h 49"/>
                  <a:gd name="T44" fmla="*/ 250 w 250"/>
                  <a:gd name="T45" fmla="*/ 6 h 49"/>
                  <a:gd name="T46" fmla="*/ 126 w 250"/>
                  <a:gd name="T47" fmla="*/ 0 h 49"/>
                  <a:gd name="T48" fmla="*/ 116 w 250"/>
                  <a:gd name="T49" fmla="*/ 0 h 49"/>
                  <a:gd name="T50" fmla="*/ 99 w 250"/>
                  <a:gd name="T51" fmla="*/ 0 h 49"/>
                  <a:gd name="T52" fmla="*/ 6 w 250"/>
                  <a:gd name="T53" fmla="*/ 0 h 49"/>
                  <a:gd name="T54" fmla="*/ 0 w 250"/>
                  <a:gd name="T55" fmla="*/ 43 h 49"/>
                  <a:gd name="T56" fmla="*/ 179 w 250"/>
                  <a:gd name="T57" fmla="*/ 45 h 49"/>
                  <a:gd name="T58" fmla="*/ 174 w 250"/>
                  <a:gd name="T59" fmla="*/ 29 h 49"/>
                  <a:gd name="T60" fmla="*/ 179 w 250"/>
                  <a:gd name="T61" fmla="*/ 45 h 49"/>
                  <a:gd name="T62" fmla="*/ 174 w 250"/>
                  <a:gd name="T63" fmla="*/ 24 h 49"/>
                  <a:gd name="T64" fmla="*/ 208 w 250"/>
                  <a:gd name="T65" fmla="*/ 45 h 49"/>
                  <a:gd name="T66" fmla="*/ 213 w 250"/>
                  <a:gd name="T67" fmla="*/ 45 h 49"/>
                  <a:gd name="T68" fmla="*/ 174 w 250"/>
                  <a:gd name="T69" fmla="*/ 6 h 49"/>
                  <a:gd name="T70" fmla="*/ 183 w 250"/>
                  <a:gd name="T71" fmla="*/ 3 h 49"/>
                  <a:gd name="T72" fmla="*/ 213 w 250"/>
                  <a:gd name="T73" fmla="*/ 45 h 49"/>
                  <a:gd name="T74" fmla="*/ 189 w 250"/>
                  <a:gd name="T75" fmla="*/ 3 h 49"/>
                  <a:gd name="T76" fmla="*/ 242 w 250"/>
                  <a:gd name="T77" fmla="*/ 45 h 49"/>
                  <a:gd name="T78" fmla="*/ 247 w 250"/>
                  <a:gd name="T79" fmla="*/ 43 h 49"/>
                  <a:gd name="T80" fmla="*/ 206 w 250"/>
                  <a:gd name="T81" fmla="*/ 3 h 49"/>
                  <a:gd name="T82" fmla="*/ 247 w 250"/>
                  <a:gd name="T83" fmla="*/ 33 h 49"/>
                  <a:gd name="T84" fmla="*/ 247 w 250"/>
                  <a:gd name="T85" fmla="*/ 27 h 49"/>
                  <a:gd name="T86" fmla="*/ 235 w 250"/>
                  <a:gd name="T87" fmla="*/ 3 h 49"/>
                  <a:gd name="T88" fmla="*/ 247 w 250"/>
                  <a:gd name="T89" fmla="*/ 27 h 49"/>
                  <a:gd name="T90" fmla="*/ 247 w 250"/>
                  <a:gd name="T91" fmla="*/ 10 h 49"/>
                  <a:gd name="T92" fmla="*/ 244 w 250"/>
                  <a:gd name="T93" fmla="*/ 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0" h="49">
                    <a:moveTo>
                      <a:pt x="6" y="49"/>
                    </a:moveTo>
                    <a:cubicBezTo>
                      <a:pt x="90" y="49"/>
                      <a:pt x="90" y="49"/>
                      <a:pt x="90" y="49"/>
                    </a:cubicBezTo>
                    <a:cubicBezTo>
                      <a:pt x="96" y="49"/>
                      <a:pt x="96" y="49"/>
                      <a:pt x="96" y="49"/>
                    </a:cubicBezTo>
                    <a:cubicBezTo>
                      <a:pt x="107" y="49"/>
                      <a:pt x="107" y="49"/>
                      <a:pt x="107" y="49"/>
                    </a:cubicBezTo>
                    <a:cubicBezTo>
                      <a:pt x="113" y="49"/>
                      <a:pt x="113" y="49"/>
                      <a:pt x="113" y="49"/>
                    </a:cubicBezTo>
                    <a:cubicBezTo>
                      <a:pt x="125" y="49"/>
                      <a:pt x="125" y="49"/>
                      <a:pt x="125" y="49"/>
                    </a:cubicBezTo>
                    <a:cubicBezTo>
                      <a:pt x="130" y="49"/>
                      <a:pt x="130" y="49"/>
                      <a:pt x="130" y="49"/>
                    </a:cubicBezTo>
                    <a:cubicBezTo>
                      <a:pt x="142" y="49"/>
                      <a:pt x="142" y="49"/>
                      <a:pt x="142" y="49"/>
                    </a:cubicBezTo>
                    <a:cubicBezTo>
                      <a:pt x="148" y="49"/>
                      <a:pt x="148" y="49"/>
                      <a:pt x="148" y="49"/>
                    </a:cubicBezTo>
                    <a:cubicBezTo>
                      <a:pt x="159" y="49"/>
                      <a:pt x="159" y="49"/>
                      <a:pt x="159" y="49"/>
                    </a:cubicBezTo>
                    <a:cubicBezTo>
                      <a:pt x="165" y="49"/>
                      <a:pt x="165" y="49"/>
                      <a:pt x="165" y="49"/>
                    </a:cubicBezTo>
                    <a:cubicBezTo>
                      <a:pt x="169" y="49"/>
                      <a:pt x="169" y="49"/>
                      <a:pt x="169" y="49"/>
                    </a:cubicBezTo>
                    <a:cubicBezTo>
                      <a:pt x="169" y="49"/>
                      <a:pt x="169" y="49"/>
                      <a:pt x="169" y="49"/>
                    </a:cubicBezTo>
                    <a:cubicBezTo>
                      <a:pt x="176" y="49"/>
                      <a:pt x="176" y="49"/>
                      <a:pt x="176" y="49"/>
                    </a:cubicBezTo>
                    <a:cubicBezTo>
                      <a:pt x="176" y="49"/>
                      <a:pt x="176" y="49"/>
                      <a:pt x="176" y="49"/>
                    </a:cubicBezTo>
                    <a:cubicBezTo>
                      <a:pt x="182" y="49"/>
                      <a:pt x="182" y="49"/>
                      <a:pt x="182" y="49"/>
                    </a:cubicBezTo>
                    <a:cubicBezTo>
                      <a:pt x="182" y="49"/>
                      <a:pt x="182" y="49"/>
                      <a:pt x="182" y="49"/>
                    </a:cubicBezTo>
                    <a:cubicBezTo>
                      <a:pt x="194" y="49"/>
                      <a:pt x="194" y="49"/>
                      <a:pt x="194" y="49"/>
                    </a:cubicBezTo>
                    <a:cubicBezTo>
                      <a:pt x="194" y="49"/>
                      <a:pt x="194" y="49"/>
                      <a:pt x="194" y="49"/>
                    </a:cubicBezTo>
                    <a:cubicBezTo>
                      <a:pt x="199" y="49"/>
                      <a:pt x="199" y="49"/>
                      <a:pt x="199" y="49"/>
                    </a:cubicBezTo>
                    <a:cubicBezTo>
                      <a:pt x="199" y="49"/>
                      <a:pt x="199" y="49"/>
                      <a:pt x="199" y="49"/>
                    </a:cubicBezTo>
                    <a:cubicBezTo>
                      <a:pt x="211" y="49"/>
                      <a:pt x="211" y="49"/>
                      <a:pt x="211" y="49"/>
                    </a:cubicBezTo>
                    <a:cubicBezTo>
                      <a:pt x="211" y="49"/>
                      <a:pt x="211" y="49"/>
                      <a:pt x="211" y="49"/>
                    </a:cubicBezTo>
                    <a:cubicBezTo>
                      <a:pt x="217" y="49"/>
                      <a:pt x="217" y="49"/>
                      <a:pt x="217" y="49"/>
                    </a:cubicBezTo>
                    <a:cubicBezTo>
                      <a:pt x="217" y="49"/>
                      <a:pt x="217" y="49"/>
                      <a:pt x="217" y="49"/>
                    </a:cubicBezTo>
                    <a:cubicBezTo>
                      <a:pt x="228" y="49"/>
                      <a:pt x="228" y="49"/>
                      <a:pt x="228" y="49"/>
                    </a:cubicBezTo>
                    <a:cubicBezTo>
                      <a:pt x="228" y="49"/>
                      <a:pt x="228" y="49"/>
                      <a:pt x="228" y="49"/>
                    </a:cubicBezTo>
                    <a:cubicBezTo>
                      <a:pt x="234" y="49"/>
                      <a:pt x="234" y="49"/>
                      <a:pt x="234" y="49"/>
                    </a:cubicBezTo>
                    <a:cubicBezTo>
                      <a:pt x="234" y="49"/>
                      <a:pt x="234" y="49"/>
                      <a:pt x="234" y="49"/>
                    </a:cubicBezTo>
                    <a:cubicBezTo>
                      <a:pt x="244" y="49"/>
                      <a:pt x="244" y="49"/>
                      <a:pt x="244" y="49"/>
                    </a:cubicBezTo>
                    <a:cubicBezTo>
                      <a:pt x="245" y="49"/>
                      <a:pt x="245" y="49"/>
                      <a:pt x="245" y="49"/>
                    </a:cubicBezTo>
                    <a:cubicBezTo>
                      <a:pt x="245" y="49"/>
                      <a:pt x="245" y="49"/>
                      <a:pt x="245" y="49"/>
                    </a:cubicBezTo>
                    <a:cubicBezTo>
                      <a:pt x="246" y="49"/>
                      <a:pt x="246" y="48"/>
                      <a:pt x="247" y="48"/>
                    </a:cubicBezTo>
                    <a:cubicBezTo>
                      <a:pt x="247" y="48"/>
                      <a:pt x="247" y="48"/>
                      <a:pt x="247" y="48"/>
                    </a:cubicBezTo>
                    <a:cubicBezTo>
                      <a:pt x="248" y="48"/>
                      <a:pt x="248" y="47"/>
                      <a:pt x="249" y="47"/>
                    </a:cubicBezTo>
                    <a:cubicBezTo>
                      <a:pt x="249" y="46"/>
                      <a:pt x="249" y="46"/>
                      <a:pt x="249" y="46"/>
                    </a:cubicBezTo>
                    <a:cubicBezTo>
                      <a:pt x="250" y="45"/>
                      <a:pt x="250" y="44"/>
                      <a:pt x="250" y="43"/>
                    </a:cubicBezTo>
                    <a:cubicBezTo>
                      <a:pt x="250" y="36"/>
                      <a:pt x="250" y="36"/>
                      <a:pt x="250" y="36"/>
                    </a:cubicBezTo>
                    <a:cubicBezTo>
                      <a:pt x="250" y="36"/>
                      <a:pt x="250" y="36"/>
                      <a:pt x="250" y="36"/>
                    </a:cubicBezTo>
                    <a:cubicBezTo>
                      <a:pt x="250" y="30"/>
                      <a:pt x="250" y="30"/>
                      <a:pt x="250" y="30"/>
                    </a:cubicBezTo>
                    <a:cubicBezTo>
                      <a:pt x="250" y="30"/>
                      <a:pt x="250" y="30"/>
                      <a:pt x="250" y="30"/>
                    </a:cubicBezTo>
                    <a:cubicBezTo>
                      <a:pt x="250" y="19"/>
                      <a:pt x="250" y="19"/>
                      <a:pt x="250" y="19"/>
                    </a:cubicBezTo>
                    <a:cubicBezTo>
                      <a:pt x="250" y="19"/>
                      <a:pt x="250" y="19"/>
                      <a:pt x="250" y="19"/>
                    </a:cubicBezTo>
                    <a:cubicBezTo>
                      <a:pt x="250" y="13"/>
                      <a:pt x="250" y="13"/>
                      <a:pt x="250" y="13"/>
                    </a:cubicBezTo>
                    <a:cubicBezTo>
                      <a:pt x="250" y="13"/>
                      <a:pt x="250" y="13"/>
                      <a:pt x="250" y="13"/>
                    </a:cubicBezTo>
                    <a:cubicBezTo>
                      <a:pt x="250" y="6"/>
                      <a:pt x="250" y="6"/>
                      <a:pt x="250" y="6"/>
                    </a:cubicBezTo>
                    <a:cubicBezTo>
                      <a:pt x="250" y="2"/>
                      <a:pt x="248" y="0"/>
                      <a:pt x="244" y="0"/>
                    </a:cubicBezTo>
                    <a:cubicBezTo>
                      <a:pt x="126" y="0"/>
                      <a:pt x="126" y="0"/>
                      <a:pt x="126" y="0"/>
                    </a:cubicBezTo>
                    <a:cubicBezTo>
                      <a:pt x="126" y="0"/>
                      <a:pt x="126" y="0"/>
                      <a:pt x="126" y="0"/>
                    </a:cubicBezTo>
                    <a:cubicBezTo>
                      <a:pt x="116" y="0"/>
                      <a:pt x="116" y="0"/>
                      <a:pt x="116" y="0"/>
                    </a:cubicBezTo>
                    <a:cubicBezTo>
                      <a:pt x="110" y="0"/>
                      <a:pt x="110" y="0"/>
                      <a:pt x="110" y="0"/>
                    </a:cubicBezTo>
                    <a:cubicBezTo>
                      <a:pt x="99" y="0"/>
                      <a:pt x="99" y="0"/>
                      <a:pt x="99" y="0"/>
                    </a:cubicBezTo>
                    <a:cubicBezTo>
                      <a:pt x="93" y="0"/>
                      <a:pt x="93" y="0"/>
                      <a:pt x="93" y="0"/>
                    </a:cubicBezTo>
                    <a:cubicBezTo>
                      <a:pt x="6" y="0"/>
                      <a:pt x="6" y="0"/>
                      <a:pt x="6" y="0"/>
                    </a:cubicBezTo>
                    <a:cubicBezTo>
                      <a:pt x="3" y="0"/>
                      <a:pt x="0" y="3"/>
                      <a:pt x="0" y="6"/>
                    </a:cubicBezTo>
                    <a:cubicBezTo>
                      <a:pt x="0" y="43"/>
                      <a:pt x="0" y="43"/>
                      <a:pt x="0" y="43"/>
                    </a:cubicBezTo>
                    <a:cubicBezTo>
                      <a:pt x="0" y="46"/>
                      <a:pt x="3" y="49"/>
                      <a:pt x="6" y="49"/>
                    </a:cubicBezTo>
                    <a:close/>
                    <a:moveTo>
                      <a:pt x="179" y="45"/>
                    </a:moveTo>
                    <a:cubicBezTo>
                      <a:pt x="174" y="41"/>
                      <a:pt x="174" y="41"/>
                      <a:pt x="174" y="41"/>
                    </a:cubicBezTo>
                    <a:cubicBezTo>
                      <a:pt x="174" y="29"/>
                      <a:pt x="174" y="29"/>
                      <a:pt x="174" y="29"/>
                    </a:cubicBezTo>
                    <a:cubicBezTo>
                      <a:pt x="190" y="45"/>
                      <a:pt x="190" y="45"/>
                      <a:pt x="190" y="45"/>
                    </a:cubicBezTo>
                    <a:lnTo>
                      <a:pt x="179" y="45"/>
                    </a:lnTo>
                    <a:close/>
                    <a:moveTo>
                      <a:pt x="196" y="45"/>
                    </a:moveTo>
                    <a:cubicBezTo>
                      <a:pt x="174" y="24"/>
                      <a:pt x="174" y="24"/>
                      <a:pt x="174" y="24"/>
                    </a:cubicBezTo>
                    <a:cubicBezTo>
                      <a:pt x="174" y="12"/>
                      <a:pt x="174" y="12"/>
                      <a:pt x="174" y="12"/>
                    </a:cubicBezTo>
                    <a:cubicBezTo>
                      <a:pt x="208" y="45"/>
                      <a:pt x="208" y="45"/>
                      <a:pt x="208" y="45"/>
                    </a:cubicBezTo>
                    <a:lnTo>
                      <a:pt x="196" y="45"/>
                    </a:lnTo>
                    <a:close/>
                    <a:moveTo>
                      <a:pt x="213" y="45"/>
                    </a:moveTo>
                    <a:cubicBezTo>
                      <a:pt x="174" y="6"/>
                      <a:pt x="174" y="6"/>
                      <a:pt x="174" y="6"/>
                    </a:cubicBezTo>
                    <a:cubicBezTo>
                      <a:pt x="174" y="6"/>
                      <a:pt x="174" y="6"/>
                      <a:pt x="174" y="6"/>
                    </a:cubicBezTo>
                    <a:cubicBezTo>
                      <a:pt x="174" y="5"/>
                      <a:pt x="174" y="4"/>
                      <a:pt x="174" y="3"/>
                    </a:cubicBezTo>
                    <a:cubicBezTo>
                      <a:pt x="183" y="3"/>
                      <a:pt x="183" y="3"/>
                      <a:pt x="183" y="3"/>
                    </a:cubicBezTo>
                    <a:cubicBezTo>
                      <a:pt x="225" y="45"/>
                      <a:pt x="225" y="45"/>
                      <a:pt x="225" y="45"/>
                    </a:cubicBezTo>
                    <a:lnTo>
                      <a:pt x="213" y="45"/>
                    </a:lnTo>
                    <a:close/>
                    <a:moveTo>
                      <a:pt x="230" y="45"/>
                    </a:moveTo>
                    <a:cubicBezTo>
                      <a:pt x="189" y="3"/>
                      <a:pt x="189" y="3"/>
                      <a:pt x="189" y="3"/>
                    </a:cubicBezTo>
                    <a:cubicBezTo>
                      <a:pt x="200" y="3"/>
                      <a:pt x="200" y="3"/>
                      <a:pt x="200" y="3"/>
                    </a:cubicBezTo>
                    <a:cubicBezTo>
                      <a:pt x="242" y="45"/>
                      <a:pt x="242" y="45"/>
                      <a:pt x="242" y="45"/>
                    </a:cubicBezTo>
                    <a:lnTo>
                      <a:pt x="230" y="45"/>
                    </a:lnTo>
                    <a:close/>
                    <a:moveTo>
                      <a:pt x="247" y="43"/>
                    </a:moveTo>
                    <a:cubicBezTo>
                      <a:pt x="247" y="43"/>
                      <a:pt x="247" y="44"/>
                      <a:pt x="246" y="44"/>
                    </a:cubicBezTo>
                    <a:cubicBezTo>
                      <a:pt x="206" y="3"/>
                      <a:pt x="206" y="3"/>
                      <a:pt x="206" y="3"/>
                    </a:cubicBezTo>
                    <a:cubicBezTo>
                      <a:pt x="217" y="3"/>
                      <a:pt x="217" y="3"/>
                      <a:pt x="217" y="3"/>
                    </a:cubicBezTo>
                    <a:cubicBezTo>
                      <a:pt x="247" y="33"/>
                      <a:pt x="247" y="33"/>
                      <a:pt x="247" y="33"/>
                    </a:cubicBezTo>
                    <a:lnTo>
                      <a:pt x="247" y="43"/>
                    </a:lnTo>
                    <a:close/>
                    <a:moveTo>
                      <a:pt x="247" y="27"/>
                    </a:moveTo>
                    <a:cubicBezTo>
                      <a:pt x="223" y="3"/>
                      <a:pt x="223" y="3"/>
                      <a:pt x="223" y="3"/>
                    </a:cubicBezTo>
                    <a:cubicBezTo>
                      <a:pt x="235" y="3"/>
                      <a:pt x="235" y="3"/>
                      <a:pt x="235" y="3"/>
                    </a:cubicBezTo>
                    <a:cubicBezTo>
                      <a:pt x="247" y="15"/>
                      <a:pt x="247" y="15"/>
                      <a:pt x="247" y="15"/>
                    </a:cubicBezTo>
                    <a:lnTo>
                      <a:pt x="247" y="27"/>
                    </a:lnTo>
                    <a:close/>
                    <a:moveTo>
                      <a:pt x="247" y="6"/>
                    </a:moveTo>
                    <a:cubicBezTo>
                      <a:pt x="247" y="10"/>
                      <a:pt x="247" y="10"/>
                      <a:pt x="247" y="10"/>
                    </a:cubicBezTo>
                    <a:cubicBezTo>
                      <a:pt x="240" y="3"/>
                      <a:pt x="240" y="3"/>
                      <a:pt x="240" y="3"/>
                    </a:cubicBezTo>
                    <a:cubicBezTo>
                      <a:pt x="244" y="3"/>
                      <a:pt x="244" y="3"/>
                      <a:pt x="244" y="3"/>
                    </a:cubicBezTo>
                    <a:cubicBezTo>
                      <a:pt x="246" y="3"/>
                      <a:pt x="247" y="4"/>
                      <a:pt x="24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4"/>
              <p:cNvSpPr>
                <a:spLocks noEditPoints="1"/>
              </p:cNvSpPr>
              <p:nvPr/>
            </p:nvSpPr>
            <p:spPr bwMode="auto">
              <a:xfrm>
                <a:off x="1766119" y="4399224"/>
                <a:ext cx="448488" cy="103635"/>
              </a:xfrm>
              <a:custGeom>
                <a:avLst/>
                <a:gdLst>
                  <a:gd name="T0" fmla="*/ 131 w 212"/>
                  <a:gd name="T1" fmla="*/ 49 h 49"/>
                  <a:gd name="T2" fmla="*/ 132 w 212"/>
                  <a:gd name="T3" fmla="*/ 49 h 49"/>
                  <a:gd name="T4" fmla="*/ 138 w 212"/>
                  <a:gd name="T5" fmla="*/ 49 h 49"/>
                  <a:gd name="T6" fmla="*/ 149 w 212"/>
                  <a:gd name="T7" fmla="*/ 49 h 49"/>
                  <a:gd name="T8" fmla="*/ 155 w 212"/>
                  <a:gd name="T9" fmla="*/ 49 h 49"/>
                  <a:gd name="T10" fmla="*/ 167 w 212"/>
                  <a:gd name="T11" fmla="*/ 49 h 49"/>
                  <a:gd name="T12" fmla="*/ 172 w 212"/>
                  <a:gd name="T13" fmla="*/ 49 h 49"/>
                  <a:gd name="T14" fmla="*/ 184 w 212"/>
                  <a:gd name="T15" fmla="*/ 49 h 49"/>
                  <a:gd name="T16" fmla="*/ 190 w 212"/>
                  <a:gd name="T17" fmla="*/ 49 h 49"/>
                  <a:gd name="T18" fmla="*/ 201 w 212"/>
                  <a:gd name="T19" fmla="*/ 49 h 49"/>
                  <a:gd name="T20" fmla="*/ 207 w 212"/>
                  <a:gd name="T21" fmla="*/ 49 h 49"/>
                  <a:gd name="T22" fmla="*/ 207 w 212"/>
                  <a:gd name="T23" fmla="*/ 49 h 49"/>
                  <a:gd name="T24" fmla="*/ 212 w 212"/>
                  <a:gd name="T25" fmla="*/ 42 h 49"/>
                  <a:gd name="T26" fmla="*/ 212 w 212"/>
                  <a:gd name="T27" fmla="*/ 37 h 49"/>
                  <a:gd name="T28" fmla="*/ 212 w 212"/>
                  <a:gd name="T29" fmla="*/ 25 h 49"/>
                  <a:gd name="T30" fmla="*/ 212 w 212"/>
                  <a:gd name="T31" fmla="*/ 20 h 49"/>
                  <a:gd name="T32" fmla="*/ 212 w 212"/>
                  <a:gd name="T33" fmla="*/ 8 h 49"/>
                  <a:gd name="T34" fmla="*/ 212 w 212"/>
                  <a:gd name="T35" fmla="*/ 6 h 49"/>
                  <a:gd name="T36" fmla="*/ 207 w 212"/>
                  <a:gd name="T37" fmla="*/ 0 h 49"/>
                  <a:gd name="T38" fmla="*/ 193 w 212"/>
                  <a:gd name="T39" fmla="*/ 0 h 49"/>
                  <a:gd name="T40" fmla="*/ 176 w 212"/>
                  <a:gd name="T41" fmla="*/ 0 h 49"/>
                  <a:gd name="T42" fmla="*/ 158 w 212"/>
                  <a:gd name="T43" fmla="*/ 0 h 49"/>
                  <a:gd name="T44" fmla="*/ 141 w 212"/>
                  <a:gd name="T45" fmla="*/ 0 h 49"/>
                  <a:gd name="T46" fmla="*/ 131 w 212"/>
                  <a:gd name="T47" fmla="*/ 0 h 49"/>
                  <a:gd name="T48" fmla="*/ 118 w 212"/>
                  <a:gd name="T49" fmla="*/ 0 h 49"/>
                  <a:gd name="T50" fmla="*/ 101 w 212"/>
                  <a:gd name="T51" fmla="*/ 0 h 49"/>
                  <a:gd name="T52" fmla="*/ 88 w 212"/>
                  <a:gd name="T53" fmla="*/ 0 h 49"/>
                  <a:gd name="T54" fmla="*/ 6 w 212"/>
                  <a:gd name="T55" fmla="*/ 0 h 49"/>
                  <a:gd name="T56" fmla="*/ 0 w 212"/>
                  <a:gd name="T57" fmla="*/ 43 h 49"/>
                  <a:gd name="T58" fmla="*/ 136 w 212"/>
                  <a:gd name="T59" fmla="*/ 45 h 49"/>
                  <a:gd name="T60" fmla="*/ 136 w 212"/>
                  <a:gd name="T61" fmla="*/ 36 h 49"/>
                  <a:gd name="T62" fmla="*/ 136 w 212"/>
                  <a:gd name="T63" fmla="*/ 45 h 49"/>
                  <a:gd name="T64" fmla="*/ 136 w 212"/>
                  <a:gd name="T65" fmla="*/ 30 h 49"/>
                  <a:gd name="T66" fmla="*/ 163 w 212"/>
                  <a:gd name="T67" fmla="*/ 45 h 49"/>
                  <a:gd name="T68" fmla="*/ 207 w 212"/>
                  <a:gd name="T69" fmla="*/ 3 h 49"/>
                  <a:gd name="T70" fmla="*/ 209 w 212"/>
                  <a:gd name="T71" fmla="*/ 16 h 49"/>
                  <a:gd name="T72" fmla="*/ 207 w 212"/>
                  <a:gd name="T73" fmla="*/ 3 h 49"/>
                  <a:gd name="T74" fmla="*/ 209 w 212"/>
                  <a:gd name="T75" fmla="*/ 22 h 49"/>
                  <a:gd name="T76" fmla="*/ 179 w 212"/>
                  <a:gd name="T77" fmla="*/ 3 h 49"/>
                  <a:gd name="T78" fmla="*/ 173 w 212"/>
                  <a:gd name="T79" fmla="*/ 3 h 49"/>
                  <a:gd name="T80" fmla="*/ 209 w 212"/>
                  <a:gd name="T81" fmla="*/ 43 h 49"/>
                  <a:gd name="T82" fmla="*/ 204 w 212"/>
                  <a:gd name="T83" fmla="*/ 45 h 49"/>
                  <a:gd name="T84" fmla="*/ 173 w 212"/>
                  <a:gd name="T85" fmla="*/ 3 h 49"/>
                  <a:gd name="T86" fmla="*/ 198 w 212"/>
                  <a:gd name="T87" fmla="*/ 45 h 49"/>
                  <a:gd name="T88" fmla="*/ 144 w 212"/>
                  <a:gd name="T89" fmla="*/ 3 h 49"/>
                  <a:gd name="T90" fmla="*/ 181 w 212"/>
                  <a:gd name="T91" fmla="*/ 45 h 49"/>
                  <a:gd name="T92" fmla="*/ 136 w 212"/>
                  <a:gd name="T93" fmla="*/ 13 h 49"/>
                  <a:gd name="T94" fmla="*/ 136 w 212"/>
                  <a:gd name="T95" fmla="*/ 3 h 49"/>
                  <a:gd name="T96" fmla="*/ 181 w 212"/>
                  <a:gd name="T97" fmla="*/ 4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2" h="49">
                    <a:moveTo>
                      <a:pt x="6" y="49"/>
                    </a:moveTo>
                    <a:cubicBezTo>
                      <a:pt x="131" y="49"/>
                      <a:pt x="131" y="49"/>
                      <a:pt x="131" y="49"/>
                    </a:cubicBezTo>
                    <a:cubicBezTo>
                      <a:pt x="131" y="49"/>
                      <a:pt x="131" y="49"/>
                      <a:pt x="131" y="49"/>
                    </a:cubicBezTo>
                    <a:cubicBezTo>
                      <a:pt x="132" y="49"/>
                      <a:pt x="132" y="49"/>
                      <a:pt x="132" y="49"/>
                    </a:cubicBezTo>
                    <a:cubicBezTo>
                      <a:pt x="132" y="49"/>
                      <a:pt x="132" y="49"/>
                      <a:pt x="132" y="49"/>
                    </a:cubicBezTo>
                    <a:cubicBezTo>
                      <a:pt x="138" y="49"/>
                      <a:pt x="138" y="49"/>
                      <a:pt x="138" y="49"/>
                    </a:cubicBezTo>
                    <a:cubicBezTo>
                      <a:pt x="138" y="49"/>
                      <a:pt x="138" y="49"/>
                      <a:pt x="138" y="49"/>
                    </a:cubicBezTo>
                    <a:cubicBezTo>
                      <a:pt x="149" y="49"/>
                      <a:pt x="149" y="49"/>
                      <a:pt x="149" y="49"/>
                    </a:cubicBezTo>
                    <a:cubicBezTo>
                      <a:pt x="149" y="49"/>
                      <a:pt x="149" y="49"/>
                      <a:pt x="149" y="49"/>
                    </a:cubicBezTo>
                    <a:cubicBezTo>
                      <a:pt x="155" y="49"/>
                      <a:pt x="155" y="49"/>
                      <a:pt x="155" y="49"/>
                    </a:cubicBezTo>
                    <a:cubicBezTo>
                      <a:pt x="155" y="49"/>
                      <a:pt x="155" y="49"/>
                      <a:pt x="155" y="49"/>
                    </a:cubicBezTo>
                    <a:cubicBezTo>
                      <a:pt x="167" y="49"/>
                      <a:pt x="167" y="49"/>
                      <a:pt x="167" y="49"/>
                    </a:cubicBezTo>
                    <a:cubicBezTo>
                      <a:pt x="167" y="49"/>
                      <a:pt x="167" y="49"/>
                      <a:pt x="167" y="49"/>
                    </a:cubicBezTo>
                    <a:cubicBezTo>
                      <a:pt x="172" y="49"/>
                      <a:pt x="172" y="49"/>
                      <a:pt x="172" y="49"/>
                    </a:cubicBezTo>
                    <a:cubicBezTo>
                      <a:pt x="172" y="49"/>
                      <a:pt x="172" y="49"/>
                      <a:pt x="172" y="49"/>
                    </a:cubicBezTo>
                    <a:cubicBezTo>
                      <a:pt x="184" y="49"/>
                      <a:pt x="184" y="49"/>
                      <a:pt x="184" y="49"/>
                    </a:cubicBezTo>
                    <a:cubicBezTo>
                      <a:pt x="184" y="49"/>
                      <a:pt x="184" y="49"/>
                      <a:pt x="184" y="49"/>
                    </a:cubicBezTo>
                    <a:cubicBezTo>
                      <a:pt x="190" y="49"/>
                      <a:pt x="190" y="49"/>
                      <a:pt x="190" y="49"/>
                    </a:cubicBezTo>
                    <a:cubicBezTo>
                      <a:pt x="190" y="49"/>
                      <a:pt x="190" y="49"/>
                      <a:pt x="190" y="49"/>
                    </a:cubicBezTo>
                    <a:cubicBezTo>
                      <a:pt x="201" y="49"/>
                      <a:pt x="201" y="49"/>
                      <a:pt x="201" y="49"/>
                    </a:cubicBezTo>
                    <a:cubicBezTo>
                      <a:pt x="201" y="49"/>
                      <a:pt x="201" y="49"/>
                      <a:pt x="201" y="49"/>
                    </a:cubicBezTo>
                    <a:cubicBezTo>
                      <a:pt x="207" y="49"/>
                      <a:pt x="207" y="49"/>
                      <a:pt x="207" y="49"/>
                    </a:cubicBezTo>
                    <a:cubicBezTo>
                      <a:pt x="207" y="49"/>
                      <a:pt x="207" y="49"/>
                      <a:pt x="207" y="49"/>
                    </a:cubicBezTo>
                    <a:cubicBezTo>
                      <a:pt x="207" y="49"/>
                      <a:pt x="207" y="49"/>
                      <a:pt x="207" y="49"/>
                    </a:cubicBezTo>
                    <a:cubicBezTo>
                      <a:pt x="210" y="49"/>
                      <a:pt x="212" y="46"/>
                      <a:pt x="212" y="43"/>
                    </a:cubicBezTo>
                    <a:cubicBezTo>
                      <a:pt x="212" y="42"/>
                      <a:pt x="212" y="42"/>
                      <a:pt x="212" y="42"/>
                    </a:cubicBezTo>
                    <a:cubicBezTo>
                      <a:pt x="212" y="43"/>
                      <a:pt x="212" y="43"/>
                      <a:pt x="212" y="43"/>
                    </a:cubicBezTo>
                    <a:cubicBezTo>
                      <a:pt x="212" y="37"/>
                      <a:pt x="212" y="37"/>
                      <a:pt x="212" y="37"/>
                    </a:cubicBezTo>
                    <a:cubicBezTo>
                      <a:pt x="212" y="37"/>
                      <a:pt x="212" y="37"/>
                      <a:pt x="212" y="37"/>
                    </a:cubicBezTo>
                    <a:cubicBezTo>
                      <a:pt x="212" y="25"/>
                      <a:pt x="212" y="25"/>
                      <a:pt x="212" y="25"/>
                    </a:cubicBezTo>
                    <a:cubicBezTo>
                      <a:pt x="212" y="25"/>
                      <a:pt x="212" y="25"/>
                      <a:pt x="212" y="25"/>
                    </a:cubicBezTo>
                    <a:cubicBezTo>
                      <a:pt x="212" y="20"/>
                      <a:pt x="212" y="20"/>
                      <a:pt x="212" y="20"/>
                    </a:cubicBezTo>
                    <a:cubicBezTo>
                      <a:pt x="212" y="20"/>
                      <a:pt x="212" y="20"/>
                      <a:pt x="212" y="20"/>
                    </a:cubicBezTo>
                    <a:cubicBezTo>
                      <a:pt x="212" y="8"/>
                      <a:pt x="212" y="8"/>
                      <a:pt x="212" y="8"/>
                    </a:cubicBezTo>
                    <a:cubicBezTo>
                      <a:pt x="212" y="8"/>
                      <a:pt x="212" y="8"/>
                      <a:pt x="212" y="8"/>
                    </a:cubicBezTo>
                    <a:cubicBezTo>
                      <a:pt x="212" y="6"/>
                      <a:pt x="212" y="6"/>
                      <a:pt x="212" y="6"/>
                    </a:cubicBezTo>
                    <a:cubicBezTo>
                      <a:pt x="212" y="3"/>
                      <a:pt x="210" y="0"/>
                      <a:pt x="207" y="0"/>
                    </a:cubicBezTo>
                    <a:cubicBezTo>
                      <a:pt x="207" y="0"/>
                      <a:pt x="207" y="0"/>
                      <a:pt x="207" y="0"/>
                    </a:cubicBezTo>
                    <a:cubicBezTo>
                      <a:pt x="204" y="0"/>
                      <a:pt x="204" y="0"/>
                      <a:pt x="204" y="0"/>
                    </a:cubicBezTo>
                    <a:cubicBezTo>
                      <a:pt x="193" y="0"/>
                      <a:pt x="193" y="0"/>
                      <a:pt x="193" y="0"/>
                    </a:cubicBezTo>
                    <a:cubicBezTo>
                      <a:pt x="187" y="0"/>
                      <a:pt x="187" y="0"/>
                      <a:pt x="187" y="0"/>
                    </a:cubicBezTo>
                    <a:cubicBezTo>
                      <a:pt x="176" y="0"/>
                      <a:pt x="176" y="0"/>
                      <a:pt x="176" y="0"/>
                    </a:cubicBezTo>
                    <a:cubicBezTo>
                      <a:pt x="170" y="0"/>
                      <a:pt x="170" y="0"/>
                      <a:pt x="170" y="0"/>
                    </a:cubicBezTo>
                    <a:cubicBezTo>
                      <a:pt x="158" y="0"/>
                      <a:pt x="158" y="0"/>
                      <a:pt x="158" y="0"/>
                    </a:cubicBezTo>
                    <a:cubicBezTo>
                      <a:pt x="153" y="0"/>
                      <a:pt x="153" y="0"/>
                      <a:pt x="153" y="0"/>
                    </a:cubicBezTo>
                    <a:cubicBezTo>
                      <a:pt x="141" y="0"/>
                      <a:pt x="141" y="0"/>
                      <a:pt x="141" y="0"/>
                    </a:cubicBezTo>
                    <a:cubicBezTo>
                      <a:pt x="135" y="0"/>
                      <a:pt x="135" y="0"/>
                      <a:pt x="135" y="0"/>
                    </a:cubicBezTo>
                    <a:cubicBezTo>
                      <a:pt x="131" y="0"/>
                      <a:pt x="131" y="0"/>
                      <a:pt x="131" y="0"/>
                    </a:cubicBezTo>
                    <a:cubicBezTo>
                      <a:pt x="124" y="0"/>
                      <a:pt x="124" y="0"/>
                      <a:pt x="124" y="0"/>
                    </a:cubicBezTo>
                    <a:cubicBezTo>
                      <a:pt x="118" y="0"/>
                      <a:pt x="118" y="0"/>
                      <a:pt x="118" y="0"/>
                    </a:cubicBezTo>
                    <a:cubicBezTo>
                      <a:pt x="106" y="0"/>
                      <a:pt x="106" y="0"/>
                      <a:pt x="106" y="0"/>
                    </a:cubicBezTo>
                    <a:cubicBezTo>
                      <a:pt x="101" y="0"/>
                      <a:pt x="101" y="0"/>
                      <a:pt x="101" y="0"/>
                    </a:cubicBezTo>
                    <a:cubicBezTo>
                      <a:pt x="89" y="0"/>
                      <a:pt x="89" y="0"/>
                      <a:pt x="89" y="0"/>
                    </a:cubicBezTo>
                    <a:cubicBezTo>
                      <a:pt x="88" y="0"/>
                      <a:pt x="88" y="0"/>
                      <a:pt x="88" y="0"/>
                    </a:cubicBezTo>
                    <a:cubicBezTo>
                      <a:pt x="86" y="0"/>
                      <a:pt x="86" y="0"/>
                      <a:pt x="86" y="0"/>
                    </a:cubicBezTo>
                    <a:cubicBezTo>
                      <a:pt x="6" y="0"/>
                      <a:pt x="6" y="0"/>
                      <a:pt x="6" y="0"/>
                    </a:cubicBezTo>
                    <a:cubicBezTo>
                      <a:pt x="3" y="0"/>
                      <a:pt x="0" y="3"/>
                      <a:pt x="0" y="6"/>
                    </a:cubicBezTo>
                    <a:cubicBezTo>
                      <a:pt x="0" y="43"/>
                      <a:pt x="0" y="43"/>
                      <a:pt x="0" y="43"/>
                    </a:cubicBezTo>
                    <a:cubicBezTo>
                      <a:pt x="0" y="46"/>
                      <a:pt x="3" y="49"/>
                      <a:pt x="6" y="49"/>
                    </a:cubicBezTo>
                    <a:close/>
                    <a:moveTo>
                      <a:pt x="136" y="45"/>
                    </a:moveTo>
                    <a:cubicBezTo>
                      <a:pt x="136" y="45"/>
                      <a:pt x="136" y="44"/>
                      <a:pt x="136" y="43"/>
                    </a:cubicBezTo>
                    <a:cubicBezTo>
                      <a:pt x="136" y="36"/>
                      <a:pt x="136" y="36"/>
                      <a:pt x="136" y="36"/>
                    </a:cubicBezTo>
                    <a:cubicBezTo>
                      <a:pt x="146" y="45"/>
                      <a:pt x="146" y="45"/>
                      <a:pt x="146" y="45"/>
                    </a:cubicBezTo>
                    <a:lnTo>
                      <a:pt x="136" y="45"/>
                    </a:lnTo>
                    <a:close/>
                    <a:moveTo>
                      <a:pt x="152" y="45"/>
                    </a:moveTo>
                    <a:cubicBezTo>
                      <a:pt x="136" y="30"/>
                      <a:pt x="136" y="30"/>
                      <a:pt x="136" y="30"/>
                    </a:cubicBezTo>
                    <a:cubicBezTo>
                      <a:pt x="136" y="18"/>
                      <a:pt x="136" y="18"/>
                      <a:pt x="136" y="18"/>
                    </a:cubicBezTo>
                    <a:cubicBezTo>
                      <a:pt x="163" y="45"/>
                      <a:pt x="163" y="45"/>
                      <a:pt x="163" y="45"/>
                    </a:cubicBezTo>
                    <a:lnTo>
                      <a:pt x="152" y="45"/>
                    </a:lnTo>
                    <a:close/>
                    <a:moveTo>
                      <a:pt x="207" y="3"/>
                    </a:moveTo>
                    <a:cubicBezTo>
                      <a:pt x="208" y="3"/>
                      <a:pt x="209" y="4"/>
                      <a:pt x="209" y="6"/>
                    </a:cubicBezTo>
                    <a:cubicBezTo>
                      <a:pt x="209" y="16"/>
                      <a:pt x="209" y="16"/>
                      <a:pt x="209" y="16"/>
                    </a:cubicBezTo>
                    <a:cubicBezTo>
                      <a:pt x="196" y="3"/>
                      <a:pt x="196" y="3"/>
                      <a:pt x="196" y="3"/>
                    </a:cubicBezTo>
                    <a:lnTo>
                      <a:pt x="207" y="3"/>
                    </a:lnTo>
                    <a:close/>
                    <a:moveTo>
                      <a:pt x="191" y="3"/>
                    </a:moveTo>
                    <a:cubicBezTo>
                      <a:pt x="209" y="22"/>
                      <a:pt x="209" y="22"/>
                      <a:pt x="209" y="22"/>
                    </a:cubicBezTo>
                    <a:cubicBezTo>
                      <a:pt x="209" y="33"/>
                      <a:pt x="209" y="33"/>
                      <a:pt x="209" y="33"/>
                    </a:cubicBezTo>
                    <a:cubicBezTo>
                      <a:pt x="179" y="3"/>
                      <a:pt x="179" y="3"/>
                      <a:pt x="179" y="3"/>
                    </a:cubicBezTo>
                    <a:lnTo>
                      <a:pt x="191" y="3"/>
                    </a:lnTo>
                    <a:close/>
                    <a:moveTo>
                      <a:pt x="173" y="3"/>
                    </a:moveTo>
                    <a:cubicBezTo>
                      <a:pt x="209" y="39"/>
                      <a:pt x="209" y="39"/>
                      <a:pt x="209" y="39"/>
                    </a:cubicBezTo>
                    <a:cubicBezTo>
                      <a:pt x="209" y="43"/>
                      <a:pt x="209" y="43"/>
                      <a:pt x="209" y="43"/>
                    </a:cubicBezTo>
                    <a:cubicBezTo>
                      <a:pt x="209" y="44"/>
                      <a:pt x="208" y="45"/>
                      <a:pt x="207" y="45"/>
                    </a:cubicBezTo>
                    <a:cubicBezTo>
                      <a:pt x="204" y="45"/>
                      <a:pt x="204" y="45"/>
                      <a:pt x="204" y="45"/>
                    </a:cubicBezTo>
                    <a:cubicBezTo>
                      <a:pt x="162" y="3"/>
                      <a:pt x="162" y="3"/>
                      <a:pt x="162" y="3"/>
                    </a:cubicBezTo>
                    <a:lnTo>
                      <a:pt x="173" y="3"/>
                    </a:lnTo>
                    <a:close/>
                    <a:moveTo>
                      <a:pt x="156" y="3"/>
                    </a:moveTo>
                    <a:cubicBezTo>
                      <a:pt x="198" y="45"/>
                      <a:pt x="198" y="45"/>
                      <a:pt x="198" y="45"/>
                    </a:cubicBezTo>
                    <a:cubicBezTo>
                      <a:pt x="186" y="45"/>
                      <a:pt x="186" y="45"/>
                      <a:pt x="186" y="45"/>
                    </a:cubicBezTo>
                    <a:cubicBezTo>
                      <a:pt x="144" y="3"/>
                      <a:pt x="144" y="3"/>
                      <a:pt x="144" y="3"/>
                    </a:cubicBezTo>
                    <a:lnTo>
                      <a:pt x="156" y="3"/>
                    </a:lnTo>
                    <a:close/>
                    <a:moveTo>
                      <a:pt x="181" y="45"/>
                    </a:moveTo>
                    <a:cubicBezTo>
                      <a:pt x="169" y="45"/>
                      <a:pt x="169" y="45"/>
                      <a:pt x="169" y="45"/>
                    </a:cubicBezTo>
                    <a:cubicBezTo>
                      <a:pt x="136" y="13"/>
                      <a:pt x="136" y="13"/>
                      <a:pt x="136" y="13"/>
                    </a:cubicBezTo>
                    <a:cubicBezTo>
                      <a:pt x="136" y="6"/>
                      <a:pt x="136" y="6"/>
                      <a:pt x="136" y="6"/>
                    </a:cubicBezTo>
                    <a:cubicBezTo>
                      <a:pt x="136" y="5"/>
                      <a:pt x="136" y="4"/>
                      <a:pt x="136" y="3"/>
                    </a:cubicBezTo>
                    <a:cubicBezTo>
                      <a:pt x="139" y="3"/>
                      <a:pt x="139" y="3"/>
                      <a:pt x="139" y="3"/>
                    </a:cubicBezTo>
                    <a:lnTo>
                      <a:pt x="181" y="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2" name="组合 41"/>
            <p:cNvGrpSpPr>
              <a:grpSpLocks noChangeAspect="1"/>
            </p:cNvGrpSpPr>
            <p:nvPr/>
          </p:nvGrpSpPr>
          <p:grpSpPr>
            <a:xfrm>
              <a:off x="6605323" y="3436911"/>
              <a:ext cx="540000" cy="477666"/>
              <a:chOff x="1717875" y="5255104"/>
              <a:chExt cx="735271" cy="650397"/>
            </a:xfrm>
            <a:solidFill>
              <a:schemeClr val="bg1">
                <a:lumMod val="50000"/>
              </a:schemeClr>
            </a:solidFill>
          </p:grpSpPr>
          <p:sp>
            <p:nvSpPr>
              <p:cNvPr id="43" name="Freeform 125"/>
              <p:cNvSpPr>
                <a:spLocks noEditPoints="1"/>
              </p:cNvSpPr>
              <p:nvPr/>
            </p:nvSpPr>
            <p:spPr bwMode="auto">
              <a:xfrm>
                <a:off x="1717875" y="5255104"/>
                <a:ext cx="735271" cy="650397"/>
              </a:xfrm>
              <a:custGeom>
                <a:avLst/>
                <a:gdLst>
                  <a:gd name="T0" fmla="*/ 348 w 348"/>
                  <a:gd name="T1" fmla="*/ 302 h 308"/>
                  <a:gd name="T2" fmla="*/ 336 w 348"/>
                  <a:gd name="T3" fmla="*/ 12 h 308"/>
                  <a:gd name="T4" fmla="*/ 74 w 348"/>
                  <a:gd name="T5" fmla="*/ 12 h 308"/>
                  <a:gd name="T6" fmla="*/ 74 w 348"/>
                  <a:gd name="T7" fmla="*/ 12 h 308"/>
                  <a:gd name="T8" fmla="*/ 74 w 348"/>
                  <a:gd name="T9" fmla="*/ 123 h 308"/>
                  <a:gd name="T10" fmla="*/ 70 w 348"/>
                  <a:gd name="T11" fmla="*/ 63 h 308"/>
                  <a:gd name="T12" fmla="*/ 70 w 348"/>
                  <a:gd name="T13" fmla="*/ 67 h 308"/>
                  <a:gd name="T14" fmla="*/ 12 w 348"/>
                  <a:gd name="T15" fmla="*/ 229 h 308"/>
                  <a:gd name="T16" fmla="*/ 12 w 348"/>
                  <a:gd name="T17" fmla="*/ 182 h 308"/>
                  <a:gd name="T18" fmla="*/ 74 w 348"/>
                  <a:gd name="T19" fmla="*/ 163 h 308"/>
                  <a:gd name="T20" fmla="*/ 97 w 348"/>
                  <a:gd name="T21" fmla="*/ 182 h 308"/>
                  <a:gd name="T22" fmla="*/ 141 w 348"/>
                  <a:gd name="T23" fmla="*/ 219 h 308"/>
                  <a:gd name="T24" fmla="*/ 153 w 348"/>
                  <a:gd name="T25" fmla="*/ 182 h 308"/>
                  <a:gd name="T26" fmla="*/ 170 w 348"/>
                  <a:gd name="T27" fmla="*/ 123 h 308"/>
                  <a:gd name="T28" fmla="*/ 193 w 348"/>
                  <a:gd name="T29" fmla="*/ 63 h 308"/>
                  <a:gd name="T30" fmla="*/ 206 w 348"/>
                  <a:gd name="T31" fmla="*/ 49 h 308"/>
                  <a:gd name="T32" fmla="*/ 273 w 348"/>
                  <a:gd name="T33" fmla="*/ 63 h 308"/>
                  <a:gd name="T34" fmla="*/ 273 w 348"/>
                  <a:gd name="T35" fmla="*/ 123 h 308"/>
                  <a:gd name="T36" fmla="*/ 273 w 348"/>
                  <a:gd name="T37" fmla="*/ 127 h 308"/>
                  <a:gd name="T38" fmla="*/ 301 w 348"/>
                  <a:gd name="T39" fmla="*/ 127 h 308"/>
                  <a:gd name="T40" fmla="*/ 336 w 348"/>
                  <a:gd name="T41" fmla="*/ 67 h 308"/>
                  <a:gd name="T42" fmla="*/ 312 w 348"/>
                  <a:gd name="T43" fmla="*/ 119 h 308"/>
                  <a:gd name="T44" fmla="*/ 283 w 348"/>
                  <a:gd name="T45" fmla="*/ 190 h 308"/>
                  <a:gd name="T46" fmla="*/ 247 w 348"/>
                  <a:gd name="T47" fmla="*/ 89 h 308"/>
                  <a:gd name="T48" fmla="*/ 209 w 348"/>
                  <a:gd name="T49" fmla="*/ 58 h 308"/>
                  <a:gd name="T50" fmla="*/ 150 w 348"/>
                  <a:gd name="T51" fmla="*/ 222 h 308"/>
                  <a:gd name="T52" fmla="*/ 129 w 348"/>
                  <a:gd name="T53" fmla="*/ 260 h 308"/>
                  <a:gd name="T54" fmla="*/ 92 w 348"/>
                  <a:gd name="T55" fmla="*/ 192 h 308"/>
                  <a:gd name="T56" fmla="*/ 57 w 348"/>
                  <a:gd name="T57" fmla="*/ 172 h 308"/>
                  <a:gd name="T58" fmla="*/ 11 w 348"/>
                  <a:gd name="T59" fmla="*/ 230 h 308"/>
                  <a:gd name="T60" fmla="*/ 210 w 348"/>
                  <a:gd name="T61" fmla="*/ 245 h 308"/>
                  <a:gd name="T62" fmla="*/ 277 w 348"/>
                  <a:gd name="T63" fmla="*/ 296 h 308"/>
                  <a:gd name="T64" fmla="*/ 336 w 348"/>
                  <a:gd name="T65" fmla="*/ 127 h 308"/>
                  <a:gd name="T66" fmla="*/ 336 w 348"/>
                  <a:gd name="T67" fmla="*/ 186 h 308"/>
                  <a:gd name="T68" fmla="*/ 273 w 348"/>
                  <a:gd name="T69" fmla="*/ 210 h 308"/>
                  <a:gd name="T70" fmla="*/ 252 w 348"/>
                  <a:gd name="T71" fmla="*/ 186 h 308"/>
                  <a:gd name="T72" fmla="*/ 235 w 348"/>
                  <a:gd name="T73" fmla="*/ 127 h 308"/>
                  <a:gd name="T74" fmla="*/ 207 w 348"/>
                  <a:gd name="T75" fmla="*/ 107 h 308"/>
                  <a:gd name="T76" fmla="*/ 200 w 348"/>
                  <a:gd name="T77" fmla="*/ 127 h 308"/>
                  <a:gd name="T78" fmla="*/ 183 w 348"/>
                  <a:gd name="T79" fmla="*/ 186 h 308"/>
                  <a:gd name="T80" fmla="*/ 165 w 348"/>
                  <a:gd name="T81" fmla="*/ 244 h 308"/>
                  <a:gd name="T82" fmla="*/ 142 w 348"/>
                  <a:gd name="T83" fmla="*/ 296 h 308"/>
                  <a:gd name="T84" fmla="*/ 74 w 348"/>
                  <a:gd name="T85" fmla="*/ 296 h 308"/>
                  <a:gd name="T86" fmla="*/ 74 w 348"/>
                  <a:gd name="T87" fmla="*/ 241 h 308"/>
                  <a:gd name="T88" fmla="*/ 70 w 348"/>
                  <a:gd name="T89" fmla="*/ 241 h 308"/>
                  <a:gd name="T90" fmla="*/ 70 w 348"/>
                  <a:gd name="T91" fmla="*/ 296 h 308"/>
                  <a:gd name="T92" fmla="*/ 58 w 348"/>
                  <a:gd name="T93" fmla="*/ 186 h 308"/>
                  <a:gd name="T94" fmla="*/ 78 w 348"/>
                  <a:gd name="T95" fmla="*/ 192 h 308"/>
                  <a:gd name="T96" fmla="*/ 121 w 348"/>
                  <a:gd name="T97" fmla="*/ 270 h 308"/>
                  <a:gd name="T98" fmla="*/ 156 w 348"/>
                  <a:gd name="T99" fmla="*/ 240 h 308"/>
                  <a:gd name="T100" fmla="*/ 216 w 348"/>
                  <a:gd name="T101" fmla="*/ 68 h 308"/>
                  <a:gd name="T102" fmla="*/ 228 w 348"/>
                  <a:gd name="T103" fmla="*/ 75 h 308"/>
                  <a:gd name="T104" fmla="*/ 272 w 348"/>
                  <a:gd name="T105" fmla="*/ 199 h 308"/>
                  <a:gd name="T106" fmla="*/ 314 w 348"/>
                  <a:gd name="T107" fmla="*/ 160 h 308"/>
                  <a:gd name="T108" fmla="*/ 336 w 348"/>
                  <a:gd name="T109" fmla="*/ 12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8" h="308">
                    <a:moveTo>
                      <a:pt x="0" y="0"/>
                    </a:moveTo>
                    <a:cubicBezTo>
                      <a:pt x="0" y="308"/>
                      <a:pt x="0" y="308"/>
                      <a:pt x="0" y="308"/>
                    </a:cubicBezTo>
                    <a:cubicBezTo>
                      <a:pt x="348" y="308"/>
                      <a:pt x="348" y="308"/>
                      <a:pt x="348" y="308"/>
                    </a:cubicBezTo>
                    <a:cubicBezTo>
                      <a:pt x="348" y="302"/>
                      <a:pt x="348" y="302"/>
                      <a:pt x="348" y="302"/>
                    </a:cubicBezTo>
                    <a:cubicBezTo>
                      <a:pt x="348" y="0"/>
                      <a:pt x="348" y="0"/>
                      <a:pt x="348" y="0"/>
                    </a:cubicBezTo>
                    <a:lnTo>
                      <a:pt x="0" y="0"/>
                    </a:lnTo>
                    <a:close/>
                    <a:moveTo>
                      <a:pt x="277" y="12"/>
                    </a:moveTo>
                    <a:cubicBezTo>
                      <a:pt x="336" y="12"/>
                      <a:pt x="336" y="12"/>
                      <a:pt x="336" y="12"/>
                    </a:cubicBezTo>
                    <a:cubicBezTo>
                      <a:pt x="336" y="63"/>
                      <a:pt x="336" y="63"/>
                      <a:pt x="336" y="63"/>
                    </a:cubicBezTo>
                    <a:cubicBezTo>
                      <a:pt x="277" y="63"/>
                      <a:pt x="277" y="63"/>
                      <a:pt x="277" y="63"/>
                    </a:cubicBezTo>
                    <a:lnTo>
                      <a:pt x="277" y="12"/>
                    </a:lnTo>
                    <a:close/>
                    <a:moveTo>
                      <a:pt x="74" y="12"/>
                    </a:moveTo>
                    <a:cubicBezTo>
                      <a:pt x="138" y="12"/>
                      <a:pt x="138" y="12"/>
                      <a:pt x="138" y="12"/>
                    </a:cubicBezTo>
                    <a:cubicBezTo>
                      <a:pt x="138" y="63"/>
                      <a:pt x="138" y="63"/>
                      <a:pt x="138" y="63"/>
                    </a:cubicBezTo>
                    <a:cubicBezTo>
                      <a:pt x="74" y="63"/>
                      <a:pt x="74" y="63"/>
                      <a:pt x="74" y="63"/>
                    </a:cubicBezTo>
                    <a:lnTo>
                      <a:pt x="74" y="12"/>
                    </a:lnTo>
                    <a:close/>
                    <a:moveTo>
                      <a:pt x="74" y="67"/>
                    </a:moveTo>
                    <a:cubicBezTo>
                      <a:pt x="138" y="67"/>
                      <a:pt x="138" y="67"/>
                      <a:pt x="138" y="67"/>
                    </a:cubicBezTo>
                    <a:cubicBezTo>
                      <a:pt x="138" y="123"/>
                      <a:pt x="138" y="123"/>
                      <a:pt x="138" y="123"/>
                    </a:cubicBezTo>
                    <a:cubicBezTo>
                      <a:pt x="74" y="123"/>
                      <a:pt x="74" y="123"/>
                      <a:pt x="74" y="123"/>
                    </a:cubicBezTo>
                    <a:lnTo>
                      <a:pt x="74" y="67"/>
                    </a:lnTo>
                    <a:close/>
                    <a:moveTo>
                      <a:pt x="12" y="12"/>
                    </a:moveTo>
                    <a:cubicBezTo>
                      <a:pt x="70" y="12"/>
                      <a:pt x="70" y="12"/>
                      <a:pt x="70" y="12"/>
                    </a:cubicBezTo>
                    <a:cubicBezTo>
                      <a:pt x="70" y="63"/>
                      <a:pt x="70" y="63"/>
                      <a:pt x="70" y="63"/>
                    </a:cubicBezTo>
                    <a:cubicBezTo>
                      <a:pt x="12" y="63"/>
                      <a:pt x="12" y="63"/>
                      <a:pt x="12" y="63"/>
                    </a:cubicBezTo>
                    <a:lnTo>
                      <a:pt x="12" y="12"/>
                    </a:lnTo>
                    <a:close/>
                    <a:moveTo>
                      <a:pt x="12" y="67"/>
                    </a:moveTo>
                    <a:cubicBezTo>
                      <a:pt x="70" y="67"/>
                      <a:pt x="70" y="67"/>
                      <a:pt x="70" y="67"/>
                    </a:cubicBezTo>
                    <a:cubicBezTo>
                      <a:pt x="70" y="123"/>
                      <a:pt x="70" y="123"/>
                      <a:pt x="70" y="123"/>
                    </a:cubicBezTo>
                    <a:cubicBezTo>
                      <a:pt x="12" y="123"/>
                      <a:pt x="12" y="123"/>
                      <a:pt x="12" y="123"/>
                    </a:cubicBezTo>
                    <a:lnTo>
                      <a:pt x="12" y="67"/>
                    </a:lnTo>
                    <a:close/>
                    <a:moveTo>
                      <a:pt x="12" y="229"/>
                    </a:moveTo>
                    <a:cubicBezTo>
                      <a:pt x="12" y="186"/>
                      <a:pt x="12" y="186"/>
                      <a:pt x="12" y="186"/>
                    </a:cubicBezTo>
                    <a:cubicBezTo>
                      <a:pt x="31" y="186"/>
                      <a:pt x="31" y="186"/>
                      <a:pt x="31" y="186"/>
                    </a:cubicBezTo>
                    <a:cubicBezTo>
                      <a:pt x="32" y="184"/>
                      <a:pt x="33" y="183"/>
                      <a:pt x="34" y="182"/>
                    </a:cubicBezTo>
                    <a:cubicBezTo>
                      <a:pt x="12" y="182"/>
                      <a:pt x="12" y="182"/>
                      <a:pt x="12" y="182"/>
                    </a:cubicBezTo>
                    <a:cubicBezTo>
                      <a:pt x="12" y="127"/>
                      <a:pt x="12" y="127"/>
                      <a:pt x="12" y="127"/>
                    </a:cubicBezTo>
                    <a:cubicBezTo>
                      <a:pt x="70" y="127"/>
                      <a:pt x="70" y="127"/>
                      <a:pt x="70" y="127"/>
                    </a:cubicBezTo>
                    <a:cubicBezTo>
                      <a:pt x="70" y="162"/>
                      <a:pt x="70" y="162"/>
                      <a:pt x="70" y="162"/>
                    </a:cubicBezTo>
                    <a:cubicBezTo>
                      <a:pt x="72" y="162"/>
                      <a:pt x="73" y="162"/>
                      <a:pt x="74" y="163"/>
                    </a:cubicBezTo>
                    <a:cubicBezTo>
                      <a:pt x="74" y="127"/>
                      <a:pt x="74" y="127"/>
                      <a:pt x="74" y="127"/>
                    </a:cubicBezTo>
                    <a:cubicBezTo>
                      <a:pt x="138" y="127"/>
                      <a:pt x="138" y="127"/>
                      <a:pt x="138" y="127"/>
                    </a:cubicBezTo>
                    <a:cubicBezTo>
                      <a:pt x="138" y="182"/>
                      <a:pt x="138" y="182"/>
                      <a:pt x="138" y="182"/>
                    </a:cubicBezTo>
                    <a:cubicBezTo>
                      <a:pt x="97" y="182"/>
                      <a:pt x="97" y="182"/>
                      <a:pt x="97" y="182"/>
                    </a:cubicBezTo>
                    <a:cubicBezTo>
                      <a:pt x="97" y="183"/>
                      <a:pt x="98" y="184"/>
                      <a:pt x="99" y="186"/>
                    </a:cubicBezTo>
                    <a:cubicBezTo>
                      <a:pt x="138" y="186"/>
                      <a:pt x="138" y="186"/>
                      <a:pt x="138" y="186"/>
                    </a:cubicBezTo>
                    <a:cubicBezTo>
                      <a:pt x="138" y="229"/>
                      <a:pt x="138" y="229"/>
                      <a:pt x="138" y="229"/>
                    </a:cubicBezTo>
                    <a:cubicBezTo>
                      <a:pt x="139" y="226"/>
                      <a:pt x="140" y="223"/>
                      <a:pt x="141" y="219"/>
                    </a:cubicBezTo>
                    <a:cubicBezTo>
                      <a:pt x="142" y="219"/>
                      <a:pt x="142" y="218"/>
                      <a:pt x="142" y="218"/>
                    </a:cubicBezTo>
                    <a:cubicBezTo>
                      <a:pt x="142" y="186"/>
                      <a:pt x="142" y="186"/>
                      <a:pt x="142" y="186"/>
                    </a:cubicBezTo>
                    <a:cubicBezTo>
                      <a:pt x="152" y="186"/>
                      <a:pt x="152" y="186"/>
                      <a:pt x="152" y="186"/>
                    </a:cubicBezTo>
                    <a:cubicBezTo>
                      <a:pt x="152" y="184"/>
                      <a:pt x="153" y="183"/>
                      <a:pt x="153" y="182"/>
                    </a:cubicBezTo>
                    <a:cubicBezTo>
                      <a:pt x="142" y="182"/>
                      <a:pt x="142" y="182"/>
                      <a:pt x="142" y="182"/>
                    </a:cubicBezTo>
                    <a:cubicBezTo>
                      <a:pt x="142" y="127"/>
                      <a:pt x="142" y="127"/>
                      <a:pt x="142" y="127"/>
                    </a:cubicBezTo>
                    <a:cubicBezTo>
                      <a:pt x="169" y="127"/>
                      <a:pt x="169" y="127"/>
                      <a:pt x="169" y="127"/>
                    </a:cubicBezTo>
                    <a:cubicBezTo>
                      <a:pt x="169" y="125"/>
                      <a:pt x="170" y="124"/>
                      <a:pt x="170" y="123"/>
                    </a:cubicBezTo>
                    <a:cubicBezTo>
                      <a:pt x="142" y="123"/>
                      <a:pt x="142" y="123"/>
                      <a:pt x="142" y="123"/>
                    </a:cubicBezTo>
                    <a:cubicBezTo>
                      <a:pt x="142" y="67"/>
                      <a:pt x="142" y="67"/>
                      <a:pt x="142" y="67"/>
                    </a:cubicBezTo>
                    <a:cubicBezTo>
                      <a:pt x="191" y="67"/>
                      <a:pt x="191" y="67"/>
                      <a:pt x="191" y="67"/>
                    </a:cubicBezTo>
                    <a:cubicBezTo>
                      <a:pt x="191" y="66"/>
                      <a:pt x="192" y="65"/>
                      <a:pt x="193" y="63"/>
                    </a:cubicBezTo>
                    <a:cubicBezTo>
                      <a:pt x="142" y="63"/>
                      <a:pt x="142" y="63"/>
                      <a:pt x="142" y="63"/>
                    </a:cubicBezTo>
                    <a:cubicBezTo>
                      <a:pt x="142" y="12"/>
                      <a:pt x="142" y="12"/>
                      <a:pt x="142" y="12"/>
                    </a:cubicBezTo>
                    <a:cubicBezTo>
                      <a:pt x="206" y="12"/>
                      <a:pt x="206" y="12"/>
                      <a:pt x="206" y="12"/>
                    </a:cubicBezTo>
                    <a:cubicBezTo>
                      <a:pt x="206" y="49"/>
                      <a:pt x="206" y="49"/>
                      <a:pt x="206" y="49"/>
                    </a:cubicBezTo>
                    <a:cubicBezTo>
                      <a:pt x="207" y="48"/>
                      <a:pt x="208" y="48"/>
                      <a:pt x="210" y="47"/>
                    </a:cubicBezTo>
                    <a:cubicBezTo>
                      <a:pt x="210" y="12"/>
                      <a:pt x="210" y="12"/>
                      <a:pt x="210" y="12"/>
                    </a:cubicBezTo>
                    <a:cubicBezTo>
                      <a:pt x="273" y="12"/>
                      <a:pt x="273" y="12"/>
                      <a:pt x="273" y="12"/>
                    </a:cubicBezTo>
                    <a:cubicBezTo>
                      <a:pt x="273" y="63"/>
                      <a:pt x="273" y="63"/>
                      <a:pt x="273" y="63"/>
                    </a:cubicBezTo>
                    <a:cubicBezTo>
                      <a:pt x="246" y="63"/>
                      <a:pt x="246" y="63"/>
                      <a:pt x="246" y="63"/>
                    </a:cubicBezTo>
                    <a:cubicBezTo>
                      <a:pt x="247" y="65"/>
                      <a:pt x="247" y="66"/>
                      <a:pt x="248" y="67"/>
                    </a:cubicBezTo>
                    <a:cubicBezTo>
                      <a:pt x="273" y="67"/>
                      <a:pt x="273" y="67"/>
                      <a:pt x="273" y="67"/>
                    </a:cubicBezTo>
                    <a:cubicBezTo>
                      <a:pt x="273" y="123"/>
                      <a:pt x="273" y="123"/>
                      <a:pt x="273" y="123"/>
                    </a:cubicBezTo>
                    <a:cubicBezTo>
                      <a:pt x="265" y="123"/>
                      <a:pt x="265" y="123"/>
                      <a:pt x="265" y="123"/>
                    </a:cubicBezTo>
                    <a:cubicBezTo>
                      <a:pt x="265" y="123"/>
                      <a:pt x="265" y="124"/>
                      <a:pt x="265" y="125"/>
                    </a:cubicBezTo>
                    <a:cubicBezTo>
                      <a:pt x="266" y="125"/>
                      <a:pt x="266" y="126"/>
                      <a:pt x="266" y="127"/>
                    </a:cubicBezTo>
                    <a:cubicBezTo>
                      <a:pt x="273" y="127"/>
                      <a:pt x="273" y="127"/>
                      <a:pt x="273" y="127"/>
                    </a:cubicBezTo>
                    <a:cubicBezTo>
                      <a:pt x="273" y="156"/>
                      <a:pt x="273" y="156"/>
                      <a:pt x="273" y="156"/>
                    </a:cubicBezTo>
                    <a:cubicBezTo>
                      <a:pt x="275" y="161"/>
                      <a:pt x="276" y="165"/>
                      <a:pt x="277" y="168"/>
                    </a:cubicBezTo>
                    <a:cubicBezTo>
                      <a:pt x="277" y="127"/>
                      <a:pt x="277" y="127"/>
                      <a:pt x="277" y="127"/>
                    </a:cubicBezTo>
                    <a:cubicBezTo>
                      <a:pt x="301" y="127"/>
                      <a:pt x="301" y="127"/>
                      <a:pt x="301" y="127"/>
                    </a:cubicBezTo>
                    <a:cubicBezTo>
                      <a:pt x="301" y="125"/>
                      <a:pt x="302" y="124"/>
                      <a:pt x="302" y="123"/>
                    </a:cubicBezTo>
                    <a:cubicBezTo>
                      <a:pt x="277" y="123"/>
                      <a:pt x="277" y="123"/>
                      <a:pt x="277" y="123"/>
                    </a:cubicBezTo>
                    <a:cubicBezTo>
                      <a:pt x="277" y="67"/>
                      <a:pt x="277" y="67"/>
                      <a:pt x="277" y="67"/>
                    </a:cubicBezTo>
                    <a:cubicBezTo>
                      <a:pt x="336" y="67"/>
                      <a:pt x="336" y="67"/>
                      <a:pt x="336" y="67"/>
                    </a:cubicBezTo>
                    <a:cubicBezTo>
                      <a:pt x="336" y="78"/>
                      <a:pt x="336" y="78"/>
                      <a:pt x="336" y="78"/>
                    </a:cubicBezTo>
                    <a:cubicBezTo>
                      <a:pt x="335" y="78"/>
                      <a:pt x="334" y="78"/>
                      <a:pt x="333" y="79"/>
                    </a:cubicBezTo>
                    <a:cubicBezTo>
                      <a:pt x="329" y="81"/>
                      <a:pt x="326" y="85"/>
                      <a:pt x="323" y="89"/>
                    </a:cubicBezTo>
                    <a:cubicBezTo>
                      <a:pt x="319" y="97"/>
                      <a:pt x="315" y="107"/>
                      <a:pt x="312" y="119"/>
                    </a:cubicBezTo>
                    <a:cubicBezTo>
                      <a:pt x="308" y="135"/>
                      <a:pt x="304" y="154"/>
                      <a:pt x="299" y="169"/>
                    </a:cubicBezTo>
                    <a:cubicBezTo>
                      <a:pt x="296" y="176"/>
                      <a:pt x="293" y="182"/>
                      <a:pt x="291" y="185"/>
                    </a:cubicBezTo>
                    <a:cubicBezTo>
                      <a:pt x="289" y="187"/>
                      <a:pt x="288" y="189"/>
                      <a:pt x="287" y="189"/>
                    </a:cubicBezTo>
                    <a:cubicBezTo>
                      <a:pt x="285" y="190"/>
                      <a:pt x="284" y="190"/>
                      <a:pt x="283" y="190"/>
                    </a:cubicBezTo>
                    <a:cubicBezTo>
                      <a:pt x="282" y="190"/>
                      <a:pt x="281" y="190"/>
                      <a:pt x="280" y="190"/>
                    </a:cubicBezTo>
                    <a:cubicBezTo>
                      <a:pt x="278" y="189"/>
                      <a:pt x="276" y="186"/>
                      <a:pt x="273" y="182"/>
                    </a:cubicBezTo>
                    <a:cubicBezTo>
                      <a:pt x="269" y="174"/>
                      <a:pt x="266" y="163"/>
                      <a:pt x="262" y="150"/>
                    </a:cubicBezTo>
                    <a:cubicBezTo>
                      <a:pt x="257" y="130"/>
                      <a:pt x="253" y="107"/>
                      <a:pt x="247" y="89"/>
                    </a:cubicBezTo>
                    <a:cubicBezTo>
                      <a:pt x="244" y="80"/>
                      <a:pt x="241" y="72"/>
                      <a:pt x="236" y="66"/>
                    </a:cubicBezTo>
                    <a:cubicBezTo>
                      <a:pt x="234" y="62"/>
                      <a:pt x="232" y="60"/>
                      <a:pt x="229" y="58"/>
                    </a:cubicBezTo>
                    <a:cubicBezTo>
                      <a:pt x="226" y="55"/>
                      <a:pt x="223" y="54"/>
                      <a:pt x="219" y="54"/>
                    </a:cubicBezTo>
                    <a:cubicBezTo>
                      <a:pt x="215" y="54"/>
                      <a:pt x="212" y="56"/>
                      <a:pt x="209" y="58"/>
                    </a:cubicBezTo>
                    <a:cubicBezTo>
                      <a:pt x="207" y="60"/>
                      <a:pt x="205" y="62"/>
                      <a:pt x="202" y="65"/>
                    </a:cubicBezTo>
                    <a:cubicBezTo>
                      <a:pt x="199" y="70"/>
                      <a:pt x="195" y="77"/>
                      <a:pt x="192" y="86"/>
                    </a:cubicBezTo>
                    <a:cubicBezTo>
                      <a:pt x="186" y="100"/>
                      <a:pt x="180" y="118"/>
                      <a:pt x="175" y="138"/>
                    </a:cubicBezTo>
                    <a:cubicBezTo>
                      <a:pt x="167" y="167"/>
                      <a:pt x="158" y="198"/>
                      <a:pt x="150" y="222"/>
                    </a:cubicBezTo>
                    <a:cubicBezTo>
                      <a:pt x="146" y="234"/>
                      <a:pt x="142" y="244"/>
                      <a:pt x="138" y="251"/>
                    </a:cubicBezTo>
                    <a:cubicBezTo>
                      <a:pt x="136" y="254"/>
                      <a:pt x="134" y="257"/>
                      <a:pt x="132" y="258"/>
                    </a:cubicBezTo>
                    <a:cubicBezTo>
                      <a:pt x="131" y="259"/>
                      <a:pt x="131" y="259"/>
                      <a:pt x="130" y="260"/>
                    </a:cubicBezTo>
                    <a:cubicBezTo>
                      <a:pt x="130" y="260"/>
                      <a:pt x="130" y="260"/>
                      <a:pt x="129" y="260"/>
                    </a:cubicBezTo>
                    <a:cubicBezTo>
                      <a:pt x="127" y="260"/>
                      <a:pt x="125" y="259"/>
                      <a:pt x="122" y="257"/>
                    </a:cubicBezTo>
                    <a:cubicBezTo>
                      <a:pt x="120" y="256"/>
                      <a:pt x="118" y="253"/>
                      <a:pt x="116" y="250"/>
                    </a:cubicBezTo>
                    <a:cubicBezTo>
                      <a:pt x="113" y="245"/>
                      <a:pt x="110" y="237"/>
                      <a:pt x="107" y="229"/>
                    </a:cubicBezTo>
                    <a:cubicBezTo>
                      <a:pt x="102" y="217"/>
                      <a:pt x="98" y="203"/>
                      <a:pt x="92" y="192"/>
                    </a:cubicBezTo>
                    <a:cubicBezTo>
                      <a:pt x="89" y="186"/>
                      <a:pt x="86" y="181"/>
                      <a:pt x="81" y="177"/>
                    </a:cubicBezTo>
                    <a:cubicBezTo>
                      <a:pt x="79" y="175"/>
                      <a:pt x="77" y="173"/>
                      <a:pt x="74" y="172"/>
                    </a:cubicBezTo>
                    <a:cubicBezTo>
                      <a:pt x="71" y="171"/>
                      <a:pt x="68" y="171"/>
                      <a:pt x="65" y="171"/>
                    </a:cubicBezTo>
                    <a:cubicBezTo>
                      <a:pt x="62" y="171"/>
                      <a:pt x="60" y="171"/>
                      <a:pt x="57" y="172"/>
                    </a:cubicBezTo>
                    <a:cubicBezTo>
                      <a:pt x="52" y="175"/>
                      <a:pt x="48" y="178"/>
                      <a:pt x="44" y="183"/>
                    </a:cubicBezTo>
                    <a:cubicBezTo>
                      <a:pt x="38" y="191"/>
                      <a:pt x="32" y="202"/>
                      <a:pt x="27" y="214"/>
                    </a:cubicBezTo>
                    <a:cubicBezTo>
                      <a:pt x="21" y="230"/>
                      <a:pt x="15" y="247"/>
                      <a:pt x="11" y="261"/>
                    </a:cubicBezTo>
                    <a:cubicBezTo>
                      <a:pt x="11" y="230"/>
                      <a:pt x="11" y="230"/>
                      <a:pt x="11" y="230"/>
                    </a:cubicBezTo>
                    <a:cubicBezTo>
                      <a:pt x="12" y="230"/>
                      <a:pt x="12" y="230"/>
                      <a:pt x="12" y="229"/>
                    </a:cubicBezTo>
                    <a:close/>
                    <a:moveTo>
                      <a:pt x="273" y="296"/>
                    </a:moveTo>
                    <a:cubicBezTo>
                      <a:pt x="210" y="296"/>
                      <a:pt x="210" y="296"/>
                      <a:pt x="210" y="296"/>
                    </a:cubicBezTo>
                    <a:cubicBezTo>
                      <a:pt x="210" y="245"/>
                      <a:pt x="210" y="245"/>
                      <a:pt x="210" y="245"/>
                    </a:cubicBezTo>
                    <a:cubicBezTo>
                      <a:pt x="273" y="245"/>
                      <a:pt x="273" y="245"/>
                      <a:pt x="273" y="245"/>
                    </a:cubicBezTo>
                    <a:lnTo>
                      <a:pt x="273" y="296"/>
                    </a:lnTo>
                    <a:close/>
                    <a:moveTo>
                      <a:pt x="336" y="296"/>
                    </a:moveTo>
                    <a:cubicBezTo>
                      <a:pt x="277" y="296"/>
                      <a:pt x="277" y="296"/>
                      <a:pt x="277" y="296"/>
                    </a:cubicBezTo>
                    <a:cubicBezTo>
                      <a:pt x="277" y="245"/>
                      <a:pt x="277" y="245"/>
                      <a:pt x="277" y="245"/>
                    </a:cubicBezTo>
                    <a:cubicBezTo>
                      <a:pt x="336" y="245"/>
                      <a:pt x="336" y="245"/>
                      <a:pt x="336" y="245"/>
                    </a:cubicBezTo>
                    <a:lnTo>
                      <a:pt x="336" y="296"/>
                    </a:lnTo>
                    <a:close/>
                    <a:moveTo>
                      <a:pt x="336" y="127"/>
                    </a:moveTo>
                    <a:cubicBezTo>
                      <a:pt x="336" y="182"/>
                      <a:pt x="336" y="182"/>
                      <a:pt x="336" y="182"/>
                    </a:cubicBezTo>
                    <a:cubicBezTo>
                      <a:pt x="316" y="182"/>
                      <a:pt x="316" y="182"/>
                      <a:pt x="316" y="182"/>
                    </a:cubicBezTo>
                    <a:cubicBezTo>
                      <a:pt x="316" y="183"/>
                      <a:pt x="315" y="184"/>
                      <a:pt x="315" y="186"/>
                    </a:cubicBezTo>
                    <a:cubicBezTo>
                      <a:pt x="336" y="186"/>
                      <a:pt x="336" y="186"/>
                      <a:pt x="336" y="186"/>
                    </a:cubicBezTo>
                    <a:cubicBezTo>
                      <a:pt x="336" y="241"/>
                      <a:pt x="336" y="241"/>
                      <a:pt x="336" y="241"/>
                    </a:cubicBezTo>
                    <a:cubicBezTo>
                      <a:pt x="277" y="241"/>
                      <a:pt x="277" y="241"/>
                      <a:pt x="277" y="241"/>
                    </a:cubicBezTo>
                    <a:cubicBezTo>
                      <a:pt x="277" y="211"/>
                      <a:pt x="277" y="211"/>
                      <a:pt x="277" y="211"/>
                    </a:cubicBezTo>
                    <a:cubicBezTo>
                      <a:pt x="276" y="210"/>
                      <a:pt x="275" y="210"/>
                      <a:pt x="273" y="210"/>
                    </a:cubicBezTo>
                    <a:cubicBezTo>
                      <a:pt x="273" y="241"/>
                      <a:pt x="273" y="241"/>
                      <a:pt x="273" y="241"/>
                    </a:cubicBezTo>
                    <a:cubicBezTo>
                      <a:pt x="210" y="241"/>
                      <a:pt x="210" y="241"/>
                      <a:pt x="210" y="241"/>
                    </a:cubicBezTo>
                    <a:cubicBezTo>
                      <a:pt x="210" y="186"/>
                      <a:pt x="210" y="186"/>
                      <a:pt x="210" y="186"/>
                    </a:cubicBezTo>
                    <a:cubicBezTo>
                      <a:pt x="252" y="186"/>
                      <a:pt x="252" y="186"/>
                      <a:pt x="252" y="186"/>
                    </a:cubicBezTo>
                    <a:cubicBezTo>
                      <a:pt x="251" y="184"/>
                      <a:pt x="251" y="183"/>
                      <a:pt x="250" y="182"/>
                    </a:cubicBezTo>
                    <a:cubicBezTo>
                      <a:pt x="210" y="182"/>
                      <a:pt x="210" y="182"/>
                      <a:pt x="210" y="182"/>
                    </a:cubicBezTo>
                    <a:cubicBezTo>
                      <a:pt x="210" y="127"/>
                      <a:pt x="210" y="127"/>
                      <a:pt x="210" y="127"/>
                    </a:cubicBezTo>
                    <a:cubicBezTo>
                      <a:pt x="235" y="127"/>
                      <a:pt x="235" y="127"/>
                      <a:pt x="235" y="127"/>
                    </a:cubicBezTo>
                    <a:cubicBezTo>
                      <a:pt x="235" y="125"/>
                      <a:pt x="234" y="124"/>
                      <a:pt x="234" y="123"/>
                    </a:cubicBezTo>
                    <a:cubicBezTo>
                      <a:pt x="210" y="123"/>
                      <a:pt x="210" y="123"/>
                      <a:pt x="210" y="123"/>
                    </a:cubicBezTo>
                    <a:cubicBezTo>
                      <a:pt x="210" y="98"/>
                      <a:pt x="210" y="98"/>
                      <a:pt x="210" y="98"/>
                    </a:cubicBezTo>
                    <a:cubicBezTo>
                      <a:pt x="209" y="101"/>
                      <a:pt x="208" y="104"/>
                      <a:pt x="207" y="107"/>
                    </a:cubicBezTo>
                    <a:cubicBezTo>
                      <a:pt x="206" y="107"/>
                      <a:pt x="206" y="109"/>
                      <a:pt x="206" y="109"/>
                    </a:cubicBezTo>
                    <a:cubicBezTo>
                      <a:pt x="206" y="123"/>
                      <a:pt x="206" y="123"/>
                      <a:pt x="206" y="123"/>
                    </a:cubicBezTo>
                    <a:cubicBezTo>
                      <a:pt x="201" y="123"/>
                      <a:pt x="201" y="123"/>
                      <a:pt x="201" y="123"/>
                    </a:cubicBezTo>
                    <a:cubicBezTo>
                      <a:pt x="201" y="124"/>
                      <a:pt x="201" y="125"/>
                      <a:pt x="200" y="127"/>
                    </a:cubicBezTo>
                    <a:cubicBezTo>
                      <a:pt x="206" y="127"/>
                      <a:pt x="206" y="127"/>
                      <a:pt x="206" y="127"/>
                    </a:cubicBezTo>
                    <a:cubicBezTo>
                      <a:pt x="206" y="182"/>
                      <a:pt x="206" y="182"/>
                      <a:pt x="206" y="182"/>
                    </a:cubicBezTo>
                    <a:cubicBezTo>
                      <a:pt x="184" y="182"/>
                      <a:pt x="184" y="182"/>
                      <a:pt x="184" y="182"/>
                    </a:cubicBezTo>
                    <a:cubicBezTo>
                      <a:pt x="184" y="183"/>
                      <a:pt x="184" y="184"/>
                      <a:pt x="183" y="186"/>
                    </a:cubicBezTo>
                    <a:cubicBezTo>
                      <a:pt x="206" y="186"/>
                      <a:pt x="206" y="186"/>
                      <a:pt x="206" y="186"/>
                    </a:cubicBezTo>
                    <a:cubicBezTo>
                      <a:pt x="206" y="241"/>
                      <a:pt x="206" y="241"/>
                      <a:pt x="206" y="241"/>
                    </a:cubicBezTo>
                    <a:cubicBezTo>
                      <a:pt x="166" y="241"/>
                      <a:pt x="166" y="241"/>
                      <a:pt x="166" y="241"/>
                    </a:cubicBezTo>
                    <a:cubicBezTo>
                      <a:pt x="165" y="242"/>
                      <a:pt x="165" y="243"/>
                      <a:pt x="165" y="244"/>
                    </a:cubicBezTo>
                    <a:cubicBezTo>
                      <a:pt x="164" y="244"/>
                      <a:pt x="164" y="244"/>
                      <a:pt x="164" y="245"/>
                    </a:cubicBezTo>
                    <a:cubicBezTo>
                      <a:pt x="206" y="245"/>
                      <a:pt x="206" y="245"/>
                      <a:pt x="206" y="245"/>
                    </a:cubicBezTo>
                    <a:cubicBezTo>
                      <a:pt x="206" y="296"/>
                      <a:pt x="206" y="296"/>
                      <a:pt x="206" y="296"/>
                    </a:cubicBezTo>
                    <a:cubicBezTo>
                      <a:pt x="142" y="296"/>
                      <a:pt x="142" y="296"/>
                      <a:pt x="142" y="296"/>
                    </a:cubicBezTo>
                    <a:cubicBezTo>
                      <a:pt x="142" y="277"/>
                      <a:pt x="142" y="277"/>
                      <a:pt x="142" y="277"/>
                    </a:cubicBezTo>
                    <a:cubicBezTo>
                      <a:pt x="141" y="278"/>
                      <a:pt x="139" y="279"/>
                      <a:pt x="138" y="279"/>
                    </a:cubicBezTo>
                    <a:cubicBezTo>
                      <a:pt x="138" y="296"/>
                      <a:pt x="138" y="296"/>
                      <a:pt x="138" y="296"/>
                    </a:cubicBezTo>
                    <a:cubicBezTo>
                      <a:pt x="74" y="296"/>
                      <a:pt x="74" y="296"/>
                      <a:pt x="74" y="296"/>
                    </a:cubicBezTo>
                    <a:cubicBezTo>
                      <a:pt x="74" y="245"/>
                      <a:pt x="74" y="245"/>
                      <a:pt x="74" y="245"/>
                    </a:cubicBezTo>
                    <a:cubicBezTo>
                      <a:pt x="90" y="245"/>
                      <a:pt x="90" y="245"/>
                      <a:pt x="90" y="245"/>
                    </a:cubicBezTo>
                    <a:cubicBezTo>
                      <a:pt x="90" y="244"/>
                      <a:pt x="89" y="242"/>
                      <a:pt x="89" y="241"/>
                    </a:cubicBezTo>
                    <a:cubicBezTo>
                      <a:pt x="74" y="241"/>
                      <a:pt x="74" y="241"/>
                      <a:pt x="74" y="241"/>
                    </a:cubicBezTo>
                    <a:cubicBezTo>
                      <a:pt x="74" y="204"/>
                      <a:pt x="74" y="204"/>
                      <a:pt x="74" y="204"/>
                    </a:cubicBezTo>
                    <a:cubicBezTo>
                      <a:pt x="73" y="201"/>
                      <a:pt x="72" y="199"/>
                      <a:pt x="71" y="197"/>
                    </a:cubicBezTo>
                    <a:cubicBezTo>
                      <a:pt x="71" y="197"/>
                      <a:pt x="70" y="197"/>
                      <a:pt x="70" y="196"/>
                    </a:cubicBezTo>
                    <a:cubicBezTo>
                      <a:pt x="70" y="241"/>
                      <a:pt x="70" y="241"/>
                      <a:pt x="70" y="241"/>
                    </a:cubicBezTo>
                    <a:cubicBezTo>
                      <a:pt x="40" y="241"/>
                      <a:pt x="40" y="241"/>
                      <a:pt x="40" y="241"/>
                    </a:cubicBezTo>
                    <a:cubicBezTo>
                      <a:pt x="39" y="242"/>
                      <a:pt x="39" y="244"/>
                      <a:pt x="38" y="245"/>
                    </a:cubicBezTo>
                    <a:cubicBezTo>
                      <a:pt x="70" y="245"/>
                      <a:pt x="70" y="245"/>
                      <a:pt x="70" y="245"/>
                    </a:cubicBezTo>
                    <a:cubicBezTo>
                      <a:pt x="70" y="296"/>
                      <a:pt x="70" y="296"/>
                      <a:pt x="70" y="296"/>
                    </a:cubicBezTo>
                    <a:cubicBezTo>
                      <a:pt x="15" y="296"/>
                      <a:pt x="15" y="296"/>
                      <a:pt x="15" y="296"/>
                    </a:cubicBezTo>
                    <a:cubicBezTo>
                      <a:pt x="17" y="287"/>
                      <a:pt x="23" y="260"/>
                      <a:pt x="33" y="233"/>
                    </a:cubicBezTo>
                    <a:cubicBezTo>
                      <a:pt x="38" y="220"/>
                      <a:pt x="43" y="206"/>
                      <a:pt x="49" y="197"/>
                    </a:cubicBezTo>
                    <a:cubicBezTo>
                      <a:pt x="52" y="192"/>
                      <a:pt x="55" y="188"/>
                      <a:pt x="58" y="186"/>
                    </a:cubicBezTo>
                    <a:cubicBezTo>
                      <a:pt x="60" y="185"/>
                      <a:pt x="61" y="184"/>
                      <a:pt x="62" y="183"/>
                    </a:cubicBezTo>
                    <a:cubicBezTo>
                      <a:pt x="63" y="183"/>
                      <a:pt x="64" y="183"/>
                      <a:pt x="65" y="183"/>
                    </a:cubicBezTo>
                    <a:cubicBezTo>
                      <a:pt x="68" y="183"/>
                      <a:pt x="70" y="183"/>
                      <a:pt x="72" y="185"/>
                    </a:cubicBezTo>
                    <a:cubicBezTo>
                      <a:pt x="74" y="187"/>
                      <a:pt x="76" y="189"/>
                      <a:pt x="78" y="192"/>
                    </a:cubicBezTo>
                    <a:cubicBezTo>
                      <a:pt x="82" y="198"/>
                      <a:pt x="85" y="205"/>
                      <a:pt x="88" y="213"/>
                    </a:cubicBezTo>
                    <a:cubicBezTo>
                      <a:pt x="93" y="226"/>
                      <a:pt x="97" y="239"/>
                      <a:pt x="103" y="251"/>
                    </a:cubicBezTo>
                    <a:cubicBezTo>
                      <a:pt x="106" y="256"/>
                      <a:pt x="109" y="261"/>
                      <a:pt x="113" y="265"/>
                    </a:cubicBezTo>
                    <a:cubicBezTo>
                      <a:pt x="115" y="267"/>
                      <a:pt x="118" y="269"/>
                      <a:pt x="121" y="270"/>
                    </a:cubicBezTo>
                    <a:cubicBezTo>
                      <a:pt x="123" y="271"/>
                      <a:pt x="126" y="272"/>
                      <a:pt x="129" y="272"/>
                    </a:cubicBezTo>
                    <a:cubicBezTo>
                      <a:pt x="133" y="272"/>
                      <a:pt x="136" y="270"/>
                      <a:pt x="139" y="268"/>
                    </a:cubicBezTo>
                    <a:cubicBezTo>
                      <a:pt x="141" y="266"/>
                      <a:pt x="144" y="264"/>
                      <a:pt x="146" y="261"/>
                    </a:cubicBezTo>
                    <a:cubicBezTo>
                      <a:pt x="149" y="255"/>
                      <a:pt x="153" y="248"/>
                      <a:pt x="156" y="240"/>
                    </a:cubicBezTo>
                    <a:cubicBezTo>
                      <a:pt x="162" y="226"/>
                      <a:pt x="168" y="207"/>
                      <a:pt x="173" y="188"/>
                    </a:cubicBezTo>
                    <a:cubicBezTo>
                      <a:pt x="182" y="159"/>
                      <a:pt x="190" y="128"/>
                      <a:pt x="198" y="104"/>
                    </a:cubicBezTo>
                    <a:cubicBezTo>
                      <a:pt x="202" y="92"/>
                      <a:pt x="206" y="81"/>
                      <a:pt x="210" y="75"/>
                    </a:cubicBezTo>
                    <a:cubicBezTo>
                      <a:pt x="212" y="72"/>
                      <a:pt x="214" y="69"/>
                      <a:pt x="216" y="68"/>
                    </a:cubicBezTo>
                    <a:cubicBezTo>
                      <a:pt x="217" y="67"/>
                      <a:pt x="217" y="67"/>
                      <a:pt x="218" y="66"/>
                    </a:cubicBezTo>
                    <a:cubicBezTo>
                      <a:pt x="218" y="66"/>
                      <a:pt x="219" y="66"/>
                      <a:pt x="219" y="66"/>
                    </a:cubicBezTo>
                    <a:cubicBezTo>
                      <a:pt x="220" y="66"/>
                      <a:pt x="220" y="66"/>
                      <a:pt x="221" y="67"/>
                    </a:cubicBezTo>
                    <a:cubicBezTo>
                      <a:pt x="223" y="68"/>
                      <a:pt x="226" y="71"/>
                      <a:pt x="228" y="75"/>
                    </a:cubicBezTo>
                    <a:cubicBezTo>
                      <a:pt x="232" y="82"/>
                      <a:pt x="236" y="94"/>
                      <a:pt x="239" y="107"/>
                    </a:cubicBezTo>
                    <a:cubicBezTo>
                      <a:pt x="244" y="126"/>
                      <a:pt x="249" y="149"/>
                      <a:pt x="255" y="167"/>
                    </a:cubicBezTo>
                    <a:cubicBezTo>
                      <a:pt x="258" y="177"/>
                      <a:pt x="261" y="185"/>
                      <a:pt x="265" y="191"/>
                    </a:cubicBezTo>
                    <a:cubicBezTo>
                      <a:pt x="267" y="194"/>
                      <a:pt x="270" y="197"/>
                      <a:pt x="272" y="199"/>
                    </a:cubicBezTo>
                    <a:cubicBezTo>
                      <a:pt x="275" y="201"/>
                      <a:pt x="279" y="202"/>
                      <a:pt x="283" y="202"/>
                    </a:cubicBezTo>
                    <a:cubicBezTo>
                      <a:pt x="286" y="202"/>
                      <a:pt x="288" y="202"/>
                      <a:pt x="291" y="200"/>
                    </a:cubicBezTo>
                    <a:cubicBezTo>
                      <a:pt x="296" y="198"/>
                      <a:pt x="299" y="194"/>
                      <a:pt x="302" y="190"/>
                    </a:cubicBezTo>
                    <a:cubicBezTo>
                      <a:pt x="307" y="182"/>
                      <a:pt x="311" y="172"/>
                      <a:pt x="314" y="160"/>
                    </a:cubicBezTo>
                    <a:cubicBezTo>
                      <a:pt x="319" y="144"/>
                      <a:pt x="323" y="125"/>
                      <a:pt x="327" y="110"/>
                    </a:cubicBezTo>
                    <a:cubicBezTo>
                      <a:pt x="330" y="103"/>
                      <a:pt x="332" y="97"/>
                      <a:pt x="335" y="93"/>
                    </a:cubicBezTo>
                    <a:cubicBezTo>
                      <a:pt x="335" y="93"/>
                      <a:pt x="335" y="93"/>
                      <a:pt x="336" y="92"/>
                    </a:cubicBezTo>
                    <a:cubicBezTo>
                      <a:pt x="336" y="123"/>
                      <a:pt x="336" y="123"/>
                      <a:pt x="336" y="123"/>
                    </a:cubicBezTo>
                    <a:cubicBezTo>
                      <a:pt x="333" y="123"/>
                      <a:pt x="333" y="123"/>
                      <a:pt x="333" y="123"/>
                    </a:cubicBezTo>
                    <a:cubicBezTo>
                      <a:pt x="333" y="124"/>
                      <a:pt x="332" y="125"/>
                      <a:pt x="332" y="127"/>
                    </a:cubicBezTo>
                    <a:lnTo>
                      <a:pt x="336" y="1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6"/>
              <p:cNvSpPr/>
              <p:nvPr/>
            </p:nvSpPr>
            <p:spPr bwMode="auto">
              <a:xfrm>
                <a:off x="1973388" y="5764343"/>
                <a:ext cx="25909" cy="8041"/>
              </a:xfrm>
              <a:custGeom>
                <a:avLst/>
                <a:gdLst>
                  <a:gd name="T0" fmla="*/ 10 w 12"/>
                  <a:gd name="T1" fmla="*/ 4 h 4"/>
                  <a:gd name="T2" fmla="*/ 12 w 12"/>
                  <a:gd name="T3" fmla="*/ 0 h 4"/>
                  <a:gd name="T4" fmla="*/ 0 w 12"/>
                  <a:gd name="T5" fmla="*/ 0 h 4"/>
                  <a:gd name="T6" fmla="*/ 3 w 12"/>
                  <a:gd name="T7" fmla="*/ 4 h 4"/>
                  <a:gd name="T8" fmla="*/ 10 w 12"/>
                  <a:gd name="T9" fmla="*/ 4 h 4"/>
                </a:gdLst>
                <a:ahLst/>
                <a:cxnLst>
                  <a:cxn ang="0">
                    <a:pos x="T0" y="T1"/>
                  </a:cxn>
                  <a:cxn ang="0">
                    <a:pos x="T2" y="T3"/>
                  </a:cxn>
                  <a:cxn ang="0">
                    <a:pos x="T4" y="T5"/>
                  </a:cxn>
                  <a:cxn ang="0">
                    <a:pos x="T6" y="T7"/>
                  </a:cxn>
                  <a:cxn ang="0">
                    <a:pos x="T8" y="T9"/>
                  </a:cxn>
                </a:cxnLst>
                <a:rect l="0" t="0" r="r" b="b"/>
                <a:pathLst>
                  <a:path w="12" h="4">
                    <a:moveTo>
                      <a:pt x="10" y="4"/>
                    </a:moveTo>
                    <a:cubicBezTo>
                      <a:pt x="10" y="3"/>
                      <a:pt x="11" y="1"/>
                      <a:pt x="12" y="0"/>
                    </a:cubicBezTo>
                    <a:cubicBezTo>
                      <a:pt x="0" y="0"/>
                      <a:pt x="0" y="0"/>
                      <a:pt x="0" y="0"/>
                    </a:cubicBezTo>
                    <a:cubicBezTo>
                      <a:pt x="1" y="1"/>
                      <a:pt x="2" y="3"/>
                      <a:pt x="3" y="4"/>
                    </a:cubicBezTo>
                    <a:lnTo>
                      <a:pt x="1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5" name="组合 44"/>
            <p:cNvGrpSpPr>
              <a:grpSpLocks noChangeAspect="1"/>
            </p:cNvGrpSpPr>
            <p:nvPr/>
          </p:nvGrpSpPr>
          <p:grpSpPr>
            <a:xfrm>
              <a:off x="8128588" y="3419334"/>
              <a:ext cx="540000" cy="512821"/>
              <a:chOff x="5204826" y="2967992"/>
              <a:chExt cx="674519" cy="640570"/>
            </a:xfrm>
            <a:solidFill>
              <a:schemeClr val="bg1">
                <a:lumMod val="50000"/>
              </a:schemeClr>
            </a:solidFill>
          </p:grpSpPr>
          <p:sp>
            <p:nvSpPr>
              <p:cNvPr id="46" name="Freeform 67"/>
              <p:cNvSpPr/>
              <p:nvPr/>
            </p:nvSpPr>
            <p:spPr bwMode="auto">
              <a:xfrm>
                <a:off x="5370105" y="3253881"/>
                <a:ext cx="58965" cy="27696"/>
              </a:xfrm>
              <a:custGeom>
                <a:avLst/>
                <a:gdLst>
                  <a:gd name="T0" fmla="*/ 27 w 28"/>
                  <a:gd name="T1" fmla="*/ 10 h 13"/>
                  <a:gd name="T2" fmla="*/ 28 w 28"/>
                  <a:gd name="T3" fmla="*/ 7 h 13"/>
                  <a:gd name="T4" fmla="*/ 1 w 28"/>
                  <a:gd name="T5" fmla="*/ 0 h 13"/>
                  <a:gd name="T6" fmla="*/ 0 w 28"/>
                  <a:gd name="T7" fmla="*/ 5 h 13"/>
                  <a:gd name="T8" fmla="*/ 27 w 28"/>
                  <a:gd name="T9" fmla="*/ 13 h 13"/>
                  <a:gd name="T10" fmla="*/ 27 w 28"/>
                  <a:gd name="T11" fmla="*/ 10 h 13"/>
                </a:gdLst>
                <a:ahLst/>
                <a:cxnLst>
                  <a:cxn ang="0">
                    <a:pos x="T0" y="T1"/>
                  </a:cxn>
                  <a:cxn ang="0">
                    <a:pos x="T2" y="T3"/>
                  </a:cxn>
                  <a:cxn ang="0">
                    <a:pos x="T4" y="T5"/>
                  </a:cxn>
                  <a:cxn ang="0">
                    <a:pos x="T6" y="T7"/>
                  </a:cxn>
                  <a:cxn ang="0">
                    <a:pos x="T8" y="T9"/>
                  </a:cxn>
                  <a:cxn ang="0">
                    <a:pos x="T10" y="T11"/>
                  </a:cxn>
                </a:cxnLst>
                <a:rect l="0" t="0" r="r" b="b"/>
                <a:pathLst>
                  <a:path w="28" h="13">
                    <a:moveTo>
                      <a:pt x="27" y="10"/>
                    </a:moveTo>
                    <a:cubicBezTo>
                      <a:pt x="27" y="9"/>
                      <a:pt x="28" y="8"/>
                      <a:pt x="28" y="7"/>
                    </a:cubicBezTo>
                    <a:cubicBezTo>
                      <a:pt x="1" y="0"/>
                      <a:pt x="1" y="0"/>
                      <a:pt x="1" y="0"/>
                    </a:cubicBezTo>
                    <a:cubicBezTo>
                      <a:pt x="1" y="2"/>
                      <a:pt x="1" y="4"/>
                      <a:pt x="0" y="5"/>
                    </a:cubicBezTo>
                    <a:cubicBezTo>
                      <a:pt x="27" y="13"/>
                      <a:pt x="27" y="13"/>
                      <a:pt x="27" y="13"/>
                    </a:cubicBezTo>
                    <a:lnTo>
                      <a:pt x="27"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68"/>
              <p:cNvSpPr/>
              <p:nvPr/>
            </p:nvSpPr>
            <p:spPr bwMode="auto">
              <a:xfrm>
                <a:off x="5475527" y="3218145"/>
                <a:ext cx="124183" cy="179574"/>
              </a:xfrm>
              <a:custGeom>
                <a:avLst/>
                <a:gdLst>
                  <a:gd name="T0" fmla="*/ 34 w 59"/>
                  <a:gd name="T1" fmla="*/ 0 h 85"/>
                  <a:gd name="T2" fmla="*/ 30 w 59"/>
                  <a:gd name="T3" fmla="*/ 0 h 85"/>
                  <a:gd name="T4" fmla="*/ 29 w 59"/>
                  <a:gd name="T5" fmla="*/ 0 h 85"/>
                  <a:gd name="T6" fmla="*/ 29 w 59"/>
                  <a:gd name="T7" fmla="*/ 38 h 85"/>
                  <a:gd name="T8" fmla="*/ 7 w 59"/>
                  <a:gd name="T9" fmla="*/ 32 h 85"/>
                  <a:gd name="T10" fmla="*/ 7 w 59"/>
                  <a:gd name="T11" fmla="*/ 37 h 85"/>
                  <a:gd name="T12" fmla="*/ 7 w 59"/>
                  <a:gd name="T13" fmla="*/ 38 h 85"/>
                  <a:gd name="T14" fmla="*/ 27 w 59"/>
                  <a:gd name="T15" fmla="*/ 44 h 85"/>
                  <a:gd name="T16" fmla="*/ 0 w 59"/>
                  <a:gd name="T17" fmla="*/ 83 h 85"/>
                  <a:gd name="T18" fmla="*/ 4 w 59"/>
                  <a:gd name="T19" fmla="*/ 85 h 85"/>
                  <a:gd name="T20" fmla="*/ 6 w 59"/>
                  <a:gd name="T21" fmla="*/ 84 h 85"/>
                  <a:gd name="T22" fmla="*/ 32 w 59"/>
                  <a:gd name="T23" fmla="*/ 47 h 85"/>
                  <a:gd name="T24" fmla="*/ 38 w 59"/>
                  <a:gd name="T25" fmla="*/ 56 h 85"/>
                  <a:gd name="T26" fmla="*/ 43 w 59"/>
                  <a:gd name="T27" fmla="*/ 53 h 85"/>
                  <a:gd name="T28" fmla="*/ 36 w 59"/>
                  <a:gd name="T29" fmla="*/ 44 h 85"/>
                  <a:gd name="T30" fmla="*/ 59 w 59"/>
                  <a:gd name="T31" fmla="*/ 37 h 85"/>
                  <a:gd name="T32" fmla="*/ 59 w 59"/>
                  <a:gd name="T33" fmla="*/ 32 h 85"/>
                  <a:gd name="T34" fmla="*/ 34 w 59"/>
                  <a:gd name="T35" fmla="*/ 38 h 85"/>
                  <a:gd name="T36" fmla="*/ 34 w 59"/>
                  <a:gd name="T3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85">
                    <a:moveTo>
                      <a:pt x="34" y="0"/>
                    </a:moveTo>
                    <a:cubicBezTo>
                      <a:pt x="32" y="0"/>
                      <a:pt x="30" y="0"/>
                      <a:pt x="30" y="0"/>
                    </a:cubicBezTo>
                    <a:cubicBezTo>
                      <a:pt x="29" y="0"/>
                      <a:pt x="29" y="0"/>
                      <a:pt x="29" y="0"/>
                    </a:cubicBezTo>
                    <a:cubicBezTo>
                      <a:pt x="29" y="38"/>
                      <a:pt x="29" y="38"/>
                      <a:pt x="29" y="38"/>
                    </a:cubicBezTo>
                    <a:cubicBezTo>
                      <a:pt x="7" y="32"/>
                      <a:pt x="7" y="32"/>
                      <a:pt x="7" y="32"/>
                    </a:cubicBezTo>
                    <a:cubicBezTo>
                      <a:pt x="7" y="37"/>
                      <a:pt x="7" y="37"/>
                      <a:pt x="7" y="37"/>
                    </a:cubicBezTo>
                    <a:cubicBezTo>
                      <a:pt x="7" y="38"/>
                      <a:pt x="7" y="38"/>
                      <a:pt x="7" y="38"/>
                    </a:cubicBezTo>
                    <a:cubicBezTo>
                      <a:pt x="27" y="44"/>
                      <a:pt x="27" y="44"/>
                      <a:pt x="27" y="44"/>
                    </a:cubicBezTo>
                    <a:cubicBezTo>
                      <a:pt x="0" y="83"/>
                      <a:pt x="0" y="83"/>
                      <a:pt x="0" y="83"/>
                    </a:cubicBezTo>
                    <a:cubicBezTo>
                      <a:pt x="1" y="84"/>
                      <a:pt x="3" y="84"/>
                      <a:pt x="4" y="85"/>
                    </a:cubicBezTo>
                    <a:cubicBezTo>
                      <a:pt x="6" y="84"/>
                      <a:pt x="6" y="84"/>
                      <a:pt x="6" y="84"/>
                    </a:cubicBezTo>
                    <a:cubicBezTo>
                      <a:pt x="32" y="47"/>
                      <a:pt x="32" y="47"/>
                      <a:pt x="32" y="47"/>
                    </a:cubicBezTo>
                    <a:cubicBezTo>
                      <a:pt x="38" y="56"/>
                      <a:pt x="38" y="56"/>
                      <a:pt x="38" y="56"/>
                    </a:cubicBezTo>
                    <a:cubicBezTo>
                      <a:pt x="39" y="55"/>
                      <a:pt x="41" y="54"/>
                      <a:pt x="43" y="53"/>
                    </a:cubicBezTo>
                    <a:cubicBezTo>
                      <a:pt x="36" y="44"/>
                      <a:pt x="36" y="44"/>
                      <a:pt x="36" y="44"/>
                    </a:cubicBezTo>
                    <a:cubicBezTo>
                      <a:pt x="59" y="37"/>
                      <a:pt x="59" y="37"/>
                      <a:pt x="59" y="37"/>
                    </a:cubicBezTo>
                    <a:cubicBezTo>
                      <a:pt x="59" y="32"/>
                      <a:pt x="59" y="32"/>
                      <a:pt x="59" y="32"/>
                    </a:cubicBezTo>
                    <a:cubicBezTo>
                      <a:pt x="34" y="38"/>
                      <a:pt x="34" y="38"/>
                      <a:pt x="34" y="38"/>
                    </a:cubicBezTo>
                    <a:lnTo>
                      <a:pt x="3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69"/>
              <p:cNvSpPr/>
              <p:nvPr/>
            </p:nvSpPr>
            <p:spPr bwMode="auto">
              <a:xfrm>
                <a:off x="5422816" y="3452216"/>
                <a:ext cx="23228" cy="23228"/>
              </a:xfrm>
              <a:custGeom>
                <a:avLst/>
                <a:gdLst>
                  <a:gd name="T0" fmla="*/ 0 w 11"/>
                  <a:gd name="T1" fmla="*/ 9 h 11"/>
                  <a:gd name="T2" fmla="*/ 5 w 11"/>
                  <a:gd name="T3" fmla="*/ 11 h 11"/>
                  <a:gd name="T4" fmla="*/ 11 w 11"/>
                  <a:gd name="T5" fmla="*/ 2 h 11"/>
                  <a:gd name="T6" fmla="*/ 6 w 11"/>
                  <a:gd name="T7" fmla="*/ 0 h 11"/>
                  <a:gd name="T8" fmla="*/ 0 w 11"/>
                  <a:gd name="T9" fmla="*/ 9 h 11"/>
                </a:gdLst>
                <a:ahLst/>
                <a:cxnLst>
                  <a:cxn ang="0">
                    <a:pos x="T0" y="T1"/>
                  </a:cxn>
                  <a:cxn ang="0">
                    <a:pos x="T2" y="T3"/>
                  </a:cxn>
                  <a:cxn ang="0">
                    <a:pos x="T4" y="T5"/>
                  </a:cxn>
                  <a:cxn ang="0">
                    <a:pos x="T6" y="T7"/>
                  </a:cxn>
                  <a:cxn ang="0">
                    <a:pos x="T8" y="T9"/>
                  </a:cxn>
                </a:cxnLst>
                <a:rect l="0" t="0" r="r" b="b"/>
                <a:pathLst>
                  <a:path w="11" h="11">
                    <a:moveTo>
                      <a:pt x="0" y="9"/>
                    </a:moveTo>
                    <a:cubicBezTo>
                      <a:pt x="2" y="9"/>
                      <a:pt x="3" y="10"/>
                      <a:pt x="5" y="11"/>
                    </a:cubicBezTo>
                    <a:cubicBezTo>
                      <a:pt x="11" y="2"/>
                      <a:pt x="11" y="2"/>
                      <a:pt x="11" y="2"/>
                    </a:cubicBezTo>
                    <a:cubicBezTo>
                      <a:pt x="9" y="2"/>
                      <a:pt x="7" y="1"/>
                      <a:pt x="6" y="0"/>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70"/>
              <p:cNvSpPr/>
              <p:nvPr/>
            </p:nvSpPr>
            <p:spPr bwMode="auto">
              <a:xfrm>
                <a:off x="5536278" y="3137739"/>
                <a:ext cx="10721" cy="16975"/>
              </a:xfrm>
              <a:custGeom>
                <a:avLst/>
                <a:gdLst>
                  <a:gd name="T0" fmla="*/ 5 w 5"/>
                  <a:gd name="T1" fmla="*/ 0 h 8"/>
                  <a:gd name="T2" fmla="*/ 2 w 5"/>
                  <a:gd name="T3" fmla="*/ 0 h 8"/>
                  <a:gd name="T4" fmla="*/ 0 w 5"/>
                  <a:gd name="T5" fmla="*/ 0 h 8"/>
                  <a:gd name="T6" fmla="*/ 0 w 5"/>
                  <a:gd name="T7" fmla="*/ 8 h 8"/>
                  <a:gd name="T8" fmla="*/ 5 w 5"/>
                  <a:gd name="T9" fmla="*/ 8 h 8"/>
                  <a:gd name="T10" fmla="*/ 5 w 5"/>
                  <a:gd name="T11" fmla="*/ 0 h 8"/>
                </a:gdLst>
                <a:ahLst/>
                <a:cxnLst>
                  <a:cxn ang="0">
                    <a:pos x="T0" y="T1"/>
                  </a:cxn>
                  <a:cxn ang="0">
                    <a:pos x="T2" y="T3"/>
                  </a:cxn>
                  <a:cxn ang="0">
                    <a:pos x="T4" y="T5"/>
                  </a:cxn>
                  <a:cxn ang="0">
                    <a:pos x="T6" y="T7"/>
                  </a:cxn>
                  <a:cxn ang="0">
                    <a:pos x="T8" y="T9"/>
                  </a:cxn>
                  <a:cxn ang="0">
                    <a:pos x="T10" y="T11"/>
                  </a:cxn>
                </a:cxnLst>
                <a:rect l="0" t="0" r="r" b="b"/>
                <a:pathLst>
                  <a:path w="5" h="8">
                    <a:moveTo>
                      <a:pt x="5" y="0"/>
                    </a:moveTo>
                    <a:cubicBezTo>
                      <a:pt x="4" y="0"/>
                      <a:pt x="3" y="0"/>
                      <a:pt x="2" y="0"/>
                    </a:cubicBezTo>
                    <a:cubicBezTo>
                      <a:pt x="2" y="0"/>
                      <a:pt x="1" y="0"/>
                      <a:pt x="0" y="0"/>
                    </a:cubicBezTo>
                    <a:cubicBezTo>
                      <a:pt x="0" y="8"/>
                      <a:pt x="0" y="8"/>
                      <a:pt x="0" y="8"/>
                    </a:cubicBezTo>
                    <a:cubicBezTo>
                      <a:pt x="5" y="8"/>
                      <a:pt x="5" y="8"/>
                      <a:pt x="5" y="8"/>
                    </a:cubicBez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71"/>
              <p:cNvSpPr/>
              <p:nvPr/>
            </p:nvSpPr>
            <p:spPr bwMode="auto">
              <a:xfrm>
                <a:off x="5661355" y="3251201"/>
                <a:ext cx="61645" cy="27696"/>
              </a:xfrm>
              <a:custGeom>
                <a:avLst/>
                <a:gdLst>
                  <a:gd name="T0" fmla="*/ 0 w 29"/>
                  <a:gd name="T1" fmla="*/ 7 h 13"/>
                  <a:gd name="T2" fmla="*/ 1 w 29"/>
                  <a:gd name="T3" fmla="*/ 11 h 13"/>
                  <a:gd name="T4" fmla="*/ 1 w 29"/>
                  <a:gd name="T5" fmla="*/ 13 h 13"/>
                  <a:gd name="T6" fmla="*/ 29 w 29"/>
                  <a:gd name="T7" fmla="*/ 5 h 13"/>
                  <a:gd name="T8" fmla="*/ 28 w 29"/>
                  <a:gd name="T9" fmla="*/ 0 h 13"/>
                  <a:gd name="T10" fmla="*/ 0 w 29"/>
                  <a:gd name="T11" fmla="*/ 7 h 13"/>
                </a:gdLst>
                <a:ahLst/>
                <a:cxnLst>
                  <a:cxn ang="0">
                    <a:pos x="T0" y="T1"/>
                  </a:cxn>
                  <a:cxn ang="0">
                    <a:pos x="T2" y="T3"/>
                  </a:cxn>
                  <a:cxn ang="0">
                    <a:pos x="T4" y="T5"/>
                  </a:cxn>
                  <a:cxn ang="0">
                    <a:pos x="T6" y="T7"/>
                  </a:cxn>
                  <a:cxn ang="0">
                    <a:pos x="T8" y="T9"/>
                  </a:cxn>
                  <a:cxn ang="0">
                    <a:pos x="T10" y="T11"/>
                  </a:cxn>
                </a:cxnLst>
                <a:rect l="0" t="0" r="r" b="b"/>
                <a:pathLst>
                  <a:path w="29" h="13">
                    <a:moveTo>
                      <a:pt x="0" y="7"/>
                    </a:moveTo>
                    <a:cubicBezTo>
                      <a:pt x="1" y="9"/>
                      <a:pt x="1" y="10"/>
                      <a:pt x="1" y="11"/>
                    </a:cubicBezTo>
                    <a:cubicBezTo>
                      <a:pt x="1" y="13"/>
                      <a:pt x="1" y="13"/>
                      <a:pt x="1" y="13"/>
                    </a:cubicBezTo>
                    <a:cubicBezTo>
                      <a:pt x="29" y="5"/>
                      <a:pt x="29" y="5"/>
                      <a:pt x="29" y="5"/>
                    </a:cubicBezTo>
                    <a:cubicBezTo>
                      <a:pt x="28" y="4"/>
                      <a:pt x="28" y="2"/>
                      <a:pt x="28" y="0"/>
                    </a:cubicBez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72"/>
              <p:cNvSpPr/>
              <p:nvPr/>
            </p:nvSpPr>
            <p:spPr bwMode="auto">
              <a:xfrm>
                <a:off x="5593456" y="3388785"/>
                <a:ext cx="42883" cy="50924"/>
              </a:xfrm>
              <a:custGeom>
                <a:avLst/>
                <a:gdLst>
                  <a:gd name="T0" fmla="*/ 0 w 20"/>
                  <a:gd name="T1" fmla="*/ 2 h 24"/>
                  <a:gd name="T2" fmla="*/ 16 w 20"/>
                  <a:gd name="T3" fmla="*/ 24 h 24"/>
                  <a:gd name="T4" fmla="*/ 20 w 20"/>
                  <a:gd name="T5" fmla="*/ 21 h 24"/>
                  <a:gd name="T6" fmla="*/ 6 w 20"/>
                  <a:gd name="T7" fmla="*/ 0 h 24"/>
                  <a:gd name="T8" fmla="*/ 0 w 20"/>
                  <a:gd name="T9" fmla="*/ 2 h 24"/>
                </a:gdLst>
                <a:ahLst/>
                <a:cxnLst>
                  <a:cxn ang="0">
                    <a:pos x="T0" y="T1"/>
                  </a:cxn>
                  <a:cxn ang="0">
                    <a:pos x="T2" y="T3"/>
                  </a:cxn>
                  <a:cxn ang="0">
                    <a:pos x="T4" y="T5"/>
                  </a:cxn>
                  <a:cxn ang="0">
                    <a:pos x="T6" y="T7"/>
                  </a:cxn>
                  <a:cxn ang="0">
                    <a:pos x="T8" y="T9"/>
                  </a:cxn>
                </a:cxnLst>
                <a:rect l="0" t="0" r="r" b="b"/>
                <a:pathLst>
                  <a:path w="20" h="24">
                    <a:moveTo>
                      <a:pt x="0" y="2"/>
                    </a:moveTo>
                    <a:cubicBezTo>
                      <a:pt x="16" y="24"/>
                      <a:pt x="16" y="24"/>
                      <a:pt x="16" y="24"/>
                    </a:cubicBezTo>
                    <a:cubicBezTo>
                      <a:pt x="17" y="23"/>
                      <a:pt x="19" y="22"/>
                      <a:pt x="20" y="21"/>
                    </a:cubicBezTo>
                    <a:cubicBezTo>
                      <a:pt x="6" y="0"/>
                      <a:pt x="6" y="0"/>
                      <a:pt x="6" y="0"/>
                    </a:cubicBezTo>
                    <a:cubicBezTo>
                      <a:pt x="4" y="1"/>
                      <a:pt x="2"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73"/>
              <p:cNvSpPr>
                <a:spLocks noEditPoints="1"/>
              </p:cNvSpPr>
              <p:nvPr/>
            </p:nvSpPr>
            <p:spPr bwMode="auto">
              <a:xfrm>
                <a:off x="5204826" y="2967992"/>
                <a:ext cx="674519" cy="640570"/>
              </a:xfrm>
              <a:custGeom>
                <a:avLst/>
                <a:gdLst>
                  <a:gd name="T0" fmla="*/ 160 w 319"/>
                  <a:gd name="T1" fmla="*/ 0 h 303"/>
                  <a:gd name="T2" fmla="*/ 0 w 319"/>
                  <a:gd name="T3" fmla="*/ 116 h 303"/>
                  <a:gd name="T4" fmla="*/ 61 w 319"/>
                  <a:gd name="T5" fmla="*/ 303 h 303"/>
                  <a:gd name="T6" fmla="*/ 65 w 319"/>
                  <a:gd name="T7" fmla="*/ 303 h 303"/>
                  <a:gd name="T8" fmla="*/ 258 w 319"/>
                  <a:gd name="T9" fmla="*/ 303 h 303"/>
                  <a:gd name="T10" fmla="*/ 319 w 319"/>
                  <a:gd name="T11" fmla="*/ 116 h 303"/>
                  <a:gd name="T12" fmla="*/ 160 w 319"/>
                  <a:gd name="T13" fmla="*/ 0 h 303"/>
                  <a:gd name="T14" fmla="*/ 251 w 319"/>
                  <a:gd name="T15" fmla="*/ 288 h 303"/>
                  <a:gd name="T16" fmla="*/ 225 w 319"/>
                  <a:gd name="T17" fmla="*/ 250 h 303"/>
                  <a:gd name="T18" fmla="*/ 220 w 319"/>
                  <a:gd name="T19" fmla="*/ 253 h 303"/>
                  <a:gd name="T20" fmla="*/ 247 w 319"/>
                  <a:gd name="T21" fmla="*/ 292 h 303"/>
                  <a:gd name="T22" fmla="*/ 72 w 319"/>
                  <a:gd name="T23" fmla="*/ 292 h 303"/>
                  <a:gd name="T24" fmla="*/ 87 w 319"/>
                  <a:gd name="T25" fmla="*/ 271 h 303"/>
                  <a:gd name="T26" fmla="*/ 83 w 319"/>
                  <a:gd name="T27" fmla="*/ 267 h 303"/>
                  <a:gd name="T28" fmla="*/ 68 w 319"/>
                  <a:gd name="T29" fmla="*/ 288 h 303"/>
                  <a:gd name="T30" fmla="*/ 14 w 319"/>
                  <a:gd name="T31" fmla="*/ 123 h 303"/>
                  <a:gd name="T32" fmla="*/ 43 w 319"/>
                  <a:gd name="T33" fmla="*/ 131 h 303"/>
                  <a:gd name="T34" fmla="*/ 44 w 319"/>
                  <a:gd name="T35" fmla="*/ 125 h 303"/>
                  <a:gd name="T36" fmla="*/ 17 w 319"/>
                  <a:gd name="T37" fmla="*/ 118 h 303"/>
                  <a:gd name="T38" fmla="*/ 157 w 319"/>
                  <a:gd name="T39" fmla="*/ 16 h 303"/>
                  <a:gd name="T40" fmla="*/ 157 w 319"/>
                  <a:gd name="T41" fmla="*/ 43 h 303"/>
                  <a:gd name="T42" fmla="*/ 159 w 319"/>
                  <a:gd name="T43" fmla="*/ 43 h 303"/>
                  <a:gd name="T44" fmla="*/ 162 w 319"/>
                  <a:gd name="T45" fmla="*/ 43 h 303"/>
                  <a:gd name="T46" fmla="*/ 162 w 319"/>
                  <a:gd name="T47" fmla="*/ 16 h 303"/>
                  <a:gd name="T48" fmla="*/ 303 w 319"/>
                  <a:gd name="T49" fmla="*/ 118 h 303"/>
                  <a:gd name="T50" fmla="*/ 279 w 319"/>
                  <a:gd name="T51" fmla="*/ 124 h 303"/>
                  <a:gd name="T52" fmla="*/ 280 w 319"/>
                  <a:gd name="T53" fmla="*/ 130 h 303"/>
                  <a:gd name="T54" fmla="*/ 305 w 319"/>
                  <a:gd name="T55" fmla="*/ 123 h 303"/>
                  <a:gd name="T56" fmla="*/ 251 w 319"/>
                  <a:gd name="T57" fmla="*/ 288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19" h="303">
                    <a:moveTo>
                      <a:pt x="160" y="0"/>
                    </a:moveTo>
                    <a:cubicBezTo>
                      <a:pt x="0" y="116"/>
                      <a:pt x="0" y="116"/>
                      <a:pt x="0" y="116"/>
                    </a:cubicBezTo>
                    <a:cubicBezTo>
                      <a:pt x="61" y="303"/>
                      <a:pt x="61" y="303"/>
                      <a:pt x="61" y="303"/>
                    </a:cubicBezTo>
                    <a:cubicBezTo>
                      <a:pt x="65" y="303"/>
                      <a:pt x="65" y="303"/>
                      <a:pt x="65" y="303"/>
                    </a:cubicBezTo>
                    <a:cubicBezTo>
                      <a:pt x="258" y="303"/>
                      <a:pt x="258" y="303"/>
                      <a:pt x="258" y="303"/>
                    </a:cubicBezTo>
                    <a:cubicBezTo>
                      <a:pt x="319" y="116"/>
                      <a:pt x="319" y="116"/>
                      <a:pt x="319" y="116"/>
                    </a:cubicBezTo>
                    <a:lnTo>
                      <a:pt x="160" y="0"/>
                    </a:lnTo>
                    <a:close/>
                    <a:moveTo>
                      <a:pt x="251" y="288"/>
                    </a:moveTo>
                    <a:cubicBezTo>
                      <a:pt x="225" y="250"/>
                      <a:pt x="225" y="250"/>
                      <a:pt x="225" y="250"/>
                    </a:cubicBezTo>
                    <a:cubicBezTo>
                      <a:pt x="224" y="251"/>
                      <a:pt x="222" y="252"/>
                      <a:pt x="220" y="253"/>
                    </a:cubicBezTo>
                    <a:cubicBezTo>
                      <a:pt x="247" y="292"/>
                      <a:pt x="247" y="292"/>
                      <a:pt x="247" y="292"/>
                    </a:cubicBezTo>
                    <a:cubicBezTo>
                      <a:pt x="72" y="292"/>
                      <a:pt x="72" y="292"/>
                      <a:pt x="72" y="292"/>
                    </a:cubicBezTo>
                    <a:cubicBezTo>
                      <a:pt x="87" y="271"/>
                      <a:pt x="87" y="271"/>
                      <a:pt x="87" y="271"/>
                    </a:cubicBezTo>
                    <a:cubicBezTo>
                      <a:pt x="85" y="270"/>
                      <a:pt x="84" y="268"/>
                      <a:pt x="83" y="267"/>
                    </a:cubicBezTo>
                    <a:cubicBezTo>
                      <a:pt x="68" y="288"/>
                      <a:pt x="68" y="288"/>
                      <a:pt x="68" y="288"/>
                    </a:cubicBezTo>
                    <a:cubicBezTo>
                      <a:pt x="14" y="123"/>
                      <a:pt x="14" y="123"/>
                      <a:pt x="14" y="123"/>
                    </a:cubicBezTo>
                    <a:cubicBezTo>
                      <a:pt x="43" y="131"/>
                      <a:pt x="43" y="131"/>
                      <a:pt x="43" y="131"/>
                    </a:cubicBezTo>
                    <a:cubicBezTo>
                      <a:pt x="43" y="129"/>
                      <a:pt x="43" y="127"/>
                      <a:pt x="44" y="125"/>
                    </a:cubicBezTo>
                    <a:cubicBezTo>
                      <a:pt x="17" y="118"/>
                      <a:pt x="17" y="118"/>
                      <a:pt x="17" y="118"/>
                    </a:cubicBezTo>
                    <a:cubicBezTo>
                      <a:pt x="157" y="16"/>
                      <a:pt x="157" y="16"/>
                      <a:pt x="157" y="16"/>
                    </a:cubicBezTo>
                    <a:cubicBezTo>
                      <a:pt x="157" y="43"/>
                      <a:pt x="157" y="43"/>
                      <a:pt x="157" y="43"/>
                    </a:cubicBezTo>
                    <a:cubicBezTo>
                      <a:pt x="158" y="43"/>
                      <a:pt x="158" y="43"/>
                      <a:pt x="159" y="43"/>
                    </a:cubicBezTo>
                    <a:cubicBezTo>
                      <a:pt x="160" y="43"/>
                      <a:pt x="161" y="43"/>
                      <a:pt x="162" y="43"/>
                    </a:cubicBezTo>
                    <a:cubicBezTo>
                      <a:pt x="162" y="16"/>
                      <a:pt x="162" y="16"/>
                      <a:pt x="162" y="16"/>
                    </a:cubicBezTo>
                    <a:cubicBezTo>
                      <a:pt x="303" y="118"/>
                      <a:pt x="303" y="118"/>
                      <a:pt x="303" y="118"/>
                    </a:cubicBezTo>
                    <a:cubicBezTo>
                      <a:pt x="279" y="124"/>
                      <a:pt x="279" y="124"/>
                      <a:pt x="279" y="124"/>
                    </a:cubicBezTo>
                    <a:cubicBezTo>
                      <a:pt x="279" y="126"/>
                      <a:pt x="280" y="128"/>
                      <a:pt x="280" y="130"/>
                    </a:cubicBezTo>
                    <a:cubicBezTo>
                      <a:pt x="305" y="123"/>
                      <a:pt x="305" y="123"/>
                      <a:pt x="305" y="123"/>
                    </a:cubicBezTo>
                    <a:lnTo>
                      <a:pt x="251" y="2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74"/>
              <p:cNvSpPr>
                <a:spLocks noEditPoints="1"/>
              </p:cNvSpPr>
              <p:nvPr/>
            </p:nvSpPr>
            <p:spPr bwMode="auto">
              <a:xfrm>
                <a:off x="5303994" y="3068053"/>
                <a:ext cx="484224" cy="469037"/>
              </a:xfrm>
              <a:custGeom>
                <a:avLst/>
                <a:gdLst>
                  <a:gd name="T0" fmla="*/ 215 w 229"/>
                  <a:gd name="T1" fmla="*/ 70 h 222"/>
                  <a:gd name="T2" fmla="*/ 207 w 229"/>
                  <a:gd name="T3" fmla="*/ 73 h 222"/>
                  <a:gd name="T4" fmla="*/ 126 w 229"/>
                  <a:gd name="T5" fmla="*/ 17 h 222"/>
                  <a:gd name="T6" fmla="*/ 127 w 229"/>
                  <a:gd name="T7" fmla="*/ 15 h 222"/>
                  <a:gd name="T8" fmla="*/ 112 w 229"/>
                  <a:gd name="T9" fmla="*/ 0 h 222"/>
                  <a:gd name="T10" fmla="*/ 98 w 229"/>
                  <a:gd name="T11" fmla="*/ 15 h 222"/>
                  <a:gd name="T12" fmla="*/ 99 w 229"/>
                  <a:gd name="T13" fmla="*/ 18 h 222"/>
                  <a:gd name="T14" fmla="*/ 23 w 229"/>
                  <a:gd name="T15" fmla="*/ 74 h 222"/>
                  <a:gd name="T16" fmla="*/ 14 w 229"/>
                  <a:gd name="T17" fmla="*/ 71 h 222"/>
                  <a:gd name="T18" fmla="*/ 0 w 229"/>
                  <a:gd name="T19" fmla="*/ 85 h 222"/>
                  <a:gd name="T20" fmla="*/ 13 w 229"/>
                  <a:gd name="T21" fmla="*/ 100 h 222"/>
                  <a:gd name="T22" fmla="*/ 42 w 229"/>
                  <a:gd name="T23" fmla="*/ 196 h 222"/>
                  <a:gd name="T24" fmla="*/ 35 w 229"/>
                  <a:gd name="T25" fmla="*/ 208 h 222"/>
                  <a:gd name="T26" fmla="*/ 49 w 229"/>
                  <a:gd name="T27" fmla="*/ 222 h 222"/>
                  <a:gd name="T28" fmla="*/ 63 w 229"/>
                  <a:gd name="T29" fmla="*/ 209 h 222"/>
                  <a:gd name="T30" fmla="*/ 153 w 229"/>
                  <a:gd name="T31" fmla="*/ 196 h 222"/>
                  <a:gd name="T32" fmla="*/ 165 w 229"/>
                  <a:gd name="T33" fmla="*/ 204 h 222"/>
                  <a:gd name="T34" fmla="*/ 179 w 229"/>
                  <a:gd name="T35" fmla="*/ 190 h 222"/>
                  <a:gd name="T36" fmla="*/ 175 w 229"/>
                  <a:gd name="T37" fmla="*/ 180 h 222"/>
                  <a:gd name="T38" fmla="*/ 215 w 229"/>
                  <a:gd name="T39" fmla="*/ 99 h 222"/>
                  <a:gd name="T40" fmla="*/ 215 w 229"/>
                  <a:gd name="T41" fmla="*/ 99 h 222"/>
                  <a:gd name="T42" fmla="*/ 229 w 229"/>
                  <a:gd name="T43" fmla="*/ 85 h 222"/>
                  <a:gd name="T44" fmla="*/ 215 w 229"/>
                  <a:gd name="T45" fmla="*/ 70 h 222"/>
                  <a:gd name="T46" fmla="*/ 169 w 229"/>
                  <a:gd name="T47" fmla="*/ 176 h 222"/>
                  <a:gd name="T48" fmla="*/ 165 w 229"/>
                  <a:gd name="T49" fmla="*/ 176 h 222"/>
                  <a:gd name="T50" fmla="*/ 151 w 229"/>
                  <a:gd name="T51" fmla="*/ 189 h 222"/>
                  <a:gd name="T52" fmla="*/ 62 w 229"/>
                  <a:gd name="T53" fmla="*/ 202 h 222"/>
                  <a:gd name="T54" fmla="*/ 49 w 229"/>
                  <a:gd name="T55" fmla="*/ 193 h 222"/>
                  <a:gd name="T56" fmla="*/ 49 w 229"/>
                  <a:gd name="T57" fmla="*/ 194 h 222"/>
                  <a:gd name="T58" fmla="*/ 20 w 229"/>
                  <a:gd name="T59" fmla="*/ 98 h 222"/>
                  <a:gd name="T60" fmla="*/ 28 w 229"/>
                  <a:gd name="T61" fmla="*/ 85 h 222"/>
                  <a:gd name="T62" fmla="*/ 27 w 229"/>
                  <a:gd name="T63" fmla="*/ 80 h 222"/>
                  <a:gd name="T64" fmla="*/ 102 w 229"/>
                  <a:gd name="T65" fmla="*/ 25 h 222"/>
                  <a:gd name="T66" fmla="*/ 112 w 229"/>
                  <a:gd name="T67" fmla="*/ 29 h 222"/>
                  <a:gd name="T68" fmla="*/ 123 w 229"/>
                  <a:gd name="T69" fmla="*/ 24 h 222"/>
                  <a:gd name="T70" fmla="*/ 202 w 229"/>
                  <a:gd name="T71" fmla="*/ 79 h 222"/>
                  <a:gd name="T72" fmla="*/ 201 w 229"/>
                  <a:gd name="T73" fmla="*/ 85 h 222"/>
                  <a:gd name="T74" fmla="*/ 207 w 229"/>
                  <a:gd name="T75" fmla="*/ 97 h 222"/>
                  <a:gd name="T76" fmla="*/ 169 w 229"/>
                  <a:gd name="T77" fmla="*/ 17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9" h="222">
                    <a:moveTo>
                      <a:pt x="215" y="70"/>
                    </a:moveTo>
                    <a:cubicBezTo>
                      <a:pt x="212" y="70"/>
                      <a:pt x="209" y="71"/>
                      <a:pt x="207" y="73"/>
                    </a:cubicBezTo>
                    <a:cubicBezTo>
                      <a:pt x="126" y="17"/>
                      <a:pt x="126" y="17"/>
                      <a:pt x="126" y="17"/>
                    </a:cubicBezTo>
                    <a:cubicBezTo>
                      <a:pt x="126" y="16"/>
                      <a:pt x="127" y="16"/>
                      <a:pt x="127" y="15"/>
                    </a:cubicBezTo>
                    <a:cubicBezTo>
                      <a:pt x="127" y="7"/>
                      <a:pt x="120" y="0"/>
                      <a:pt x="112" y="0"/>
                    </a:cubicBezTo>
                    <a:cubicBezTo>
                      <a:pt x="104" y="0"/>
                      <a:pt x="98" y="7"/>
                      <a:pt x="98" y="15"/>
                    </a:cubicBezTo>
                    <a:cubicBezTo>
                      <a:pt x="98" y="16"/>
                      <a:pt x="98" y="17"/>
                      <a:pt x="99" y="18"/>
                    </a:cubicBezTo>
                    <a:cubicBezTo>
                      <a:pt x="23" y="74"/>
                      <a:pt x="23" y="74"/>
                      <a:pt x="23" y="74"/>
                    </a:cubicBezTo>
                    <a:cubicBezTo>
                      <a:pt x="21" y="72"/>
                      <a:pt x="17" y="71"/>
                      <a:pt x="14" y="71"/>
                    </a:cubicBezTo>
                    <a:cubicBezTo>
                      <a:pt x="6" y="71"/>
                      <a:pt x="0" y="78"/>
                      <a:pt x="0" y="85"/>
                    </a:cubicBezTo>
                    <a:cubicBezTo>
                      <a:pt x="0" y="93"/>
                      <a:pt x="6" y="99"/>
                      <a:pt x="13" y="100"/>
                    </a:cubicBezTo>
                    <a:cubicBezTo>
                      <a:pt x="42" y="196"/>
                      <a:pt x="42" y="196"/>
                      <a:pt x="42" y="196"/>
                    </a:cubicBezTo>
                    <a:cubicBezTo>
                      <a:pt x="38" y="198"/>
                      <a:pt x="35" y="203"/>
                      <a:pt x="35" y="208"/>
                    </a:cubicBezTo>
                    <a:cubicBezTo>
                      <a:pt x="35" y="216"/>
                      <a:pt x="41" y="222"/>
                      <a:pt x="49" y="222"/>
                    </a:cubicBezTo>
                    <a:cubicBezTo>
                      <a:pt x="56" y="222"/>
                      <a:pt x="62" y="216"/>
                      <a:pt x="63" y="209"/>
                    </a:cubicBezTo>
                    <a:cubicBezTo>
                      <a:pt x="153" y="196"/>
                      <a:pt x="153" y="196"/>
                      <a:pt x="153" y="196"/>
                    </a:cubicBezTo>
                    <a:cubicBezTo>
                      <a:pt x="155" y="201"/>
                      <a:pt x="160" y="204"/>
                      <a:pt x="165" y="204"/>
                    </a:cubicBezTo>
                    <a:cubicBezTo>
                      <a:pt x="173" y="204"/>
                      <a:pt x="179" y="198"/>
                      <a:pt x="179" y="190"/>
                    </a:cubicBezTo>
                    <a:cubicBezTo>
                      <a:pt x="179" y="186"/>
                      <a:pt x="178" y="183"/>
                      <a:pt x="175" y="180"/>
                    </a:cubicBezTo>
                    <a:cubicBezTo>
                      <a:pt x="215" y="99"/>
                      <a:pt x="215" y="99"/>
                      <a:pt x="215" y="99"/>
                    </a:cubicBezTo>
                    <a:cubicBezTo>
                      <a:pt x="215" y="99"/>
                      <a:pt x="215" y="99"/>
                      <a:pt x="215" y="99"/>
                    </a:cubicBezTo>
                    <a:cubicBezTo>
                      <a:pt x="223" y="99"/>
                      <a:pt x="229" y="93"/>
                      <a:pt x="229" y="85"/>
                    </a:cubicBezTo>
                    <a:cubicBezTo>
                      <a:pt x="229" y="77"/>
                      <a:pt x="223" y="70"/>
                      <a:pt x="215" y="70"/>
                    </a:cubicBezTo>
                    <a:close/>
                    <a:moveTo>
                      <a:pt x="169" y="176"/>
                    </a:moveTo>
                    <a:cubicBezTo>
                      <a:pt x="168" y="176"/>
                      <a:pt x="167" y="176"/>
                      <a:pt x="165" y="176"/>
                    </a:cubicBezTo>
                    <a:cubicBezTo>
                      <a:pt x="158" y="176"/>
                      <a:pt x="151" y="182"/>
                      <a:pt x="151" y="189"/>
                    </a:cubicBezTo>
                    <a:cubicBezTo>
                      <a:pt x="62" y="202"/>
                      <a:pt x="62" y="202"/>
                      <a:pt x="62" y="202"/>
                    </a:cubicBezTo>
                    <a:cubicBezTo>
                      <a:pt x="60" y="197"/>
                      <a:pt x="55" y="193"/>
                      <a:pt x="49" y="193"/>
                    </a:cubicBezTo>
                    <a:cubicBezTo>
                      <a:pt x="49" y="193"/>
                      <a:pt x="49" y="194"/>
                      <a:pt x="49" y="194"/>
                    </a:cubicBezTo>
                    <a:cubicBezTo>
                      <a:pt x="20" y="98"/>
                      <a:pt x="20" y="98"/>
                      <a:pt x="20" y="98"/>
                    </a:cubicBezTo>
                    <a:cubicBezTo>
                      <a:pt x="25" y="96"/>
                      <a:pt x="28" y="91"/>
                      <a:pt x="28" y="85"/>
                    </a:cubicBezTo>
                    <a:cubicBezTo>
                      <a:pt x="28" y="84"/>
                      <a:pt x="28" y="82"/>
                      <a:pt x="27" y="80"/>
                    </a:cubicBezTo>
                    <a:cubicBezTo>
                      <a:pt x="102" y="25"/>
                      <a:pt x="102" y="25"/>
                      <a:pt x="102" y="25"/>
                    </a:cubicBezTo>
                    <a:cubicBezTo>
                      <a:pt x="105" y="27"/>
                      <a:pt x="108" y="29"/>
                      <a:pt x="112" y="29"/>
                    </a:cubicBezTo>
                    <a:cubicBezTo>
                      <a:pt x="117" y="29"/>
                      <a:pt x="120" y="27"/>
                      <a:pt x="123" y="24"/>
                    </a:cubicBezTo>
                    <a:cubicBezTo>
                      <a:pt x="202" y="79"/>
                      <a:pt x="202" y="79"/>
                      <a:pt x="202" y="79"/>
                    </a:cubicBezTo>
                    <a:cubicBezTo>
                      <a:pt x="201" y="80"/>
                      <a:pt x="201" y="82"/>
                      <a:pt x="201" y="85"/>
                    </a:cubicBezTo>
                    <a:cubicBezTo>
                      <a:pt x="201" y="90"/>
                      <a:pt x="203" y="94"/>
                      <a:pt x="207" y="97"/>
                    </a:cubicBezTo>
                    <a:lnTo>
                      <a:pt x="169" y="1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75"/>
              <p:cNvSpPr>
                <a:spLocks noEditPoints="1"/>
              </p:cNvSpPr>
              <p:nvPr/>
            </p:nvSpPr>
            <p:spPr bwMode="auto">
              <a:xfrm>
                <a:off x="5435324" y="3162754"/>
                <a:ext cx="219777" cy="284996"/>
              </a:xfrm>
              <a:custGeom>
                <a:avLst/>
                <a:gdLst>
                  <a:gd name="T0" fmla="*/ 98 w 104"/>
                  <a:gd name="T1" fmla="*/ 48 h 135"/>
                  <a:gd name="T2" fmla="*/ 88 w 104"/>
                  <a:gd name="T3" fmla="*/ 48 h 135"/>
                  <a:gd name="T4" fmla="*/ 86 w 104"/>
                  <a:gd name="T5" fmla="*/ 48 h 135"/>
                  <a:gd name="T6" fmla="*/ 60 w 104"/>
                  <a:gd name="T7" fmla="*/ 19 h 135"/>
                  <a:gd name="T8" fmla="*/ 60 w 104"/>
                  <a:gd name="T9" fmla="*/ 16 h 135"/>
                  <a:gd name="T10" fmla="*/ 60 w 104"/>
                  <a:gd name="T11" fmla="*/ 5 h 135"/>
                  <a:gd name="T12" fmla="*/ 55 w 104"/>
                  <a:gd name="T13" fmla="*/ 0 h 135"/>
                  <a:gd name="T14" fmla="*/ 44 w 104"/>
                  <a:gd name="T15" fmla="*/ 0 h 135"/>
                  <a:gd name="T16" fmla="*/ 39 w 104"/>
                  <a:gd name="T17" fmla="*/ 5 h 135"/>
                  <a:gd name="T18" fmla="*/ 39 w 104"/>
                  <a:gd name="T19" fmla="*/ 16 h 135"/>
                  <a:gd name="T20" fmla="*/ 42 w 104"/>
                  <a:gd name="T21" fmla="*/ 21 h 135"/>
                  <a:gd name="T22" fmla="*/ 19 w 104"/>
                  <a:gd name="T23" fmla="*/ 48 h 135"/>
                  <a:gd name="T24" fmla="*/ 17 w 104"/>
                  <a:gd name="T25" fmla="*/ 47 h 135"/>
                  <a:gd name="T26" fmla="*/ 6 w 104"/>
                  <a:gd name="T27" fmla="*/ 47 h 135"/>
                  <a:gd name="T28" fmla="*/ 1 w 104"/>
                  <a:gd name="T29" fmla="*/ 53 h 135"/>
                  <a:gd name="T30" fmla="*/ 1 w 104"/>
                  <a:gd name="T31" fmla="*/ 63 h 135"/>
                  <a:gd name="T32" fmla="*/ 6 w 104"/>
                  <a:gd name="T33" fmla="*/ 69 h 135"/>
                  <a:gd name="T34" fmla="*/ 10 w 104"/>
                  <a:gd name="T35" fmla="*/ 69 h 135"/>
                  <a:gd name="T36" fmla="*/ 10 w 104"/>
                  <a:gd name="T37" fmla="*/ 113 h 135"/>
                  <a:gd name="T38" fmla="*/ 6 w 104"/>
                  <a:gd name="T39" fmla="*/ 113 h 135"/>
                  <a:gd name="T40" fmla="*/ 0 w 104"/>
                  <a:gd name="T41" fmla="*/ 119 h 135"/>
                  <a:gd name="T42" fmla="*/ 0 w 104"/>
                  <a:gd name="T43" fmla="*/ 129 h 135"/>
                  <a:gd name="T44" fmla="*/ 6 w 104"/>
                  <a:gd name="T45" fmla="*/ 135 h 135"/>
                  <a:gd name="T46" fmla="*/ 17 w 104"/>
                  <a:gd name="T47" fmla="*/ 135 h 135"/>
                  <a:gd name="T48" fmla="*/ 22 w 104"/>
                  <a:gd name="T49" fmla="*/ 129 h 135"/>
                  <a:gd name="T50" fmla="*/ 22 w 104"/>
                  <a:gd name="T51" fmla="*/ 121 h 135"/>
                  <a:gd name="T52" fmla="*/ 60 w 104"/>
                  <a:gd name="T53" fmla="*/ 102 h 135"/>
                  <a:gd name="T54" fmla="*/ 65 w 104"/>
                  <a:gd name="T55" fmla="*/ 105 h 135"/>
                  <a:gd name="T56" fmla="*/ 75 w 104"/>
                  <a:gd name="T57" fmla="*/ 105 h 135"/>
                  <a:gd name="T58" fmla="*/ 81 w 104"/>
                  <a:gd name="T59" fmla="*/ 99 h 135"/>
                  <a:gd name="T60" fmla="*/ 81 w 104"/>
                  <a:gd name="T61" fmla="*/ 89 h 135"/>
                  <a:gd name="T62" fmla="*/ 79 w 104"/>
                  <a:gd name="T63" fmla="*/ 84 h 135"/>
                  <a:gd name="T64" fmla="*/ 88 w 104"/>
                  <a:gd name="T65" fmla="*/ 69 h 135"/>
                  <a:gd name="T66" fmla="*/ 98 w 104"/>
                  <a:gd name="T67" fmla="*/ 69 h 135"/>
                  <a:gd name="T68" fmla="*/ 104 w 104"/>
                  <a:gd name="T69" fmla="*/ 64 h 135"/>
                  <a:gd name="T70" fmla="*/ 104 w 104"/>
                  <a:gd name="T71" fmla="*/ 53 h 135"/>
                  <a:gd name="T72" fmla="*/ 98 w 104"/>
                  <a:gd name="T73" fmla="*/ 48 h 135"/>
                  <a:gd name="T74" fmla="*/ 75 w 104"/>
                  <a:gd name="T75" fmla="*/ 83 h 135"/>
                  <a:gd name="T76" fmla="*/ 65 w 104"/>
                  <a:gd name="T77" fmla="*/ 83 h 135"/>
                  <a:gd name="T78" fmla="*/ 59 w 104"/>
                  <a:gd name="T79" fmla="*/ 89 h 135"/>
                  <a:gd name="T80" fmla="*/ 59 w 104"/>
                  <a:gd name="T81" fmla="*/ 98 h 135"/>
                  <a:gd name="T82" fmla="*/ 22 w 104"/>
                  <a:gd name="T83" fmla="*/ 117 h 135"/>
                  <a:gd name="T84" fmla="*/ 17 w 104"/>
                  <a:gd name="T85" fmla="*/ 113 h 135"/>
                  <a:gd name="T86" fmla="*/ 13 w 104"/>
                  <a:gd name="T87" fmla="*/ 113 h 135"/>
                  <a:gd name="T88" fmla="*/ 14 w 104"/>
                  <a:gd name="T89" fmla="*/ 69 h 135"/>
                  <a:gd name="T90" fmla="*/ 17 w 104"/>
                  <a:gd name="T91" fmla="*/ 69 h 135"/>
                  <a:gd name="T92" fmla="*/ 22 w 104"/>
                  <a:gd name="T93" fmla="*/ 63 h 135"/>
                  <a:gd name="T94" fmla="*/ 22 w 104"/>
                  <a:gd name="T95" fmla="*/ 53 h 135"/>
                  <a:gd name="T96" fmla="*/ 22 w 104"/>
                  <a:gd name="T97" fmla="*/ 50 h 135"/>
                  <a:gd name="T98" fmla="*/ 47 w 104"/>
                  <a:gd name="T99" fmla="*/ 21 h 135"/>
                  <a:gd name="T100" fmla="*/ 55 w 104"/>
                  <a:gd name="T101" fmla="*/ 21 h 135"/>
                  <a:gd name="T102" fmla="*/ 57 w 104"/>
                  <a:gd name="T103" fmla="*/ 21 h 135"/>
                  <a:gd name="T104" fmla="*/ 83 w 104"/>
                  <a:gd name="T105" fmla="*/ 50 h 135"/>
                  <a:gd name="T106" fmla="*/ 82 w 104"/>
                  <a:gd name="T107" fmla="*/ 53 h 135"/>
                  <a:gd name="T108" fmla="*/ 82 w 104"/>
                  <a:gd name="T109" fmla="*/ 64 h 135"/>
                  <a:gd name="T110" fmla="*/ 84 w 104"/>
                  <a:gd name="T111" fmla="*/ 68 h 135"/>
                  <a:gd name="T112" fmla="*/ 75 w 104"/>
                  <a:gd name="T113" fmla="*/ 8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4" h="135">
                    <a:moveTo>
                      <a:pt x="98" y="48"/>
                    </a:moveTo>
                    <a:cubicBezTo>
                      <a:pt x="88" y="48"/>
                      <a:pt x="88" y="48"/>
                      <a:pt x="88" y="48"/>
                    </a:cubicBezTo>
                    <a:cubicBezTo>
                      <a:pt x="87" y="48"/>
                      <a:pt x="86" y="48"/>
                      <a:pt x="86" y="48"/>
                    </a:cubicBezTo>
                    <a:cubicBezTo>
                      <a:pt x="60" y="19"/>
                      <a:pt x="60" y="19"/>
                      <a:pt x="60" y="19"/>
                    </a:cubicBezTo>
                    <a:cubicBezTo>
                      <a:pt x="60" y="18"/>
                      <a:pt x="60" y="17"/>
                      <a:pt x="60" y="16"/>
                    </a:cubicBezTo>
                    <a:cubicBezTo>
                      <a:pt x="60" y="5"/>
                      <a:pt x="60" y="5"/>
                      <a:pt x="60" y="5"/>
                    </a:cubicBezTo>
                    <a:cubicBezTo>
                      <a:pt x="60" y="2"/>
                      <a:pt x="58" y="0"/>
                      <a:pt x="55" y="0"/>
                    </a:cubicBezTo>
                    <a:cubicBezTo>
                      <a:pt x="44" y="0"/>
                      <a:pt x="44" y="0"/>
                      <a:pt x="44" y="0"/>
                    </a:cubicBezTo>
                    <a:cubicBezTo>
                      <a:pt x="41" y="0"/>
                      <a:pt x="39" y="2"/>
                      <a:pt x="39" y="5"/>
                    </a:cubicBezTo>
                    <a:cubicBezTo>
                      <a:pt x="39" y="16"/>
                      <a:pt x="39" y="16"/>
                      <a:pt x="39" y="16"/>
                    </a:cubicBezTo>
                    <a:cubicBezTo>
                      <a:pt x="39" y="18"/>
                      <a:pt x="40" y="20"/>
                      <a:pt x="42" y="21"/>
                    </a:cubicBezTo>
                    <a:cubicBezTo>
                      <a:pt x="19" y="48"/>
                      <a:pt x="19" y="48"/>
                      <a:pt x="19" y="48"/>
                    </a:cubicBezTo>
                    <a:cubicBezTo>
                      <a:pt x="18" y="47"/>
                      <a:pt x="18" y="47"/>
                      <a:pt x="17" y="47"/>
                    </a:cubicBezTo>
                    <a:cubicBezTo>
                      <a:pt x="6" y="47"/>
                      <a:pt x="6" y="47"/>
                      <a:pt x="6" y="47"/>
                    </a:cubicBezTo>
                    <a:cubicBezTo>
                      <a:pt x="3" y="47"/>
                      <a:pt x="1" y="50"/>
                      <a:pt x="1" y="53"/>
                    </a:cubicBezTo>
                    <a:cubicBezTo>
                      <a:pt x="1" y="63"/>
                      <a:pt x="1" y="63"/>
                      <a:pt x="1" y="63"/>
                    </a:cubicBezTo>
                    <a:cubicBezTo>
                      <a:pt x="1" y="66"/>
                      <a:pt x="3" y="69"/>
                      <a:pt x="6" y="69"/>
                    </a:cubicBezTo>
                    <a:cubicBezTo>
                      <a:pt x="10" y="69"/>
                      <a:pt x="10" y="69"/>
                      <a:pt x="10" y="69"/>
                    </a:cubicBezTo>
                    <a:cubicBezTo>
                      <a:pt x="10" y="113"/>
                      <a:pt x="10" y="113"/>
                      <a:pt x="10" y="113"/>
                    </a:cubicBezTo>
                    <a:cubicBezTo>
                      <a:pt x="6" y="113"/>
                      <a:pt x="6" y="113"/>
                      <a:pt x="6" y="113"/>
                    </a:cubicBezTo>
                    <a:cubicBezTo>
                      <a:pt x="3" y="113"/>
                      <a:pt x="0" y="116"/>
                      <a:pt x="0" y="119"/>
                    </a:cubicBezTo>
                    <a:cubicBezTo>
                      <a:pt x="0" y="129"/>
                      <a:pt x="0" y="129"/>
                      <a:pt x="0" y="129"/>
                    </a:cubicBezTo>
                    <a:cubicBezTo>
                      <a:pt x="0" y="132"/>
                      <a:pt x="3" y="135"/>
                      <a:pt x="6" y="135"/>
                    </a:cubicBezTo>
                    <a:cubicBezTo>
                      <a:pt x="17" y="135"/>
                      <a:pt x="17" y="135"/>
                      <a:pt x="17" y="135"/>
                    </a:cubicBezTo>
                    <a:cubicBezTo>
                      <a:pt x="20" y="135"/>
                      <a:pt x="22" y="132"/>
                      <a:pt x="22" y="129"/>
                    </a:cubicBezTo>
                    <a:cubicBezTo>
                      <a:pt x="22" y="121"/>
                      <a:pt x="22" y="121"/>
                      <a:pt x="22" y="121"/>
                    </a:cubicBezTo>
                    <a:cubicBezTo>
                      <a:pt x="60" y="102"/>
                      <a:pt x="60" y="102"/>
                      <a:pt x="60" y="102"/>
                    </a:cubicBezTo>
                    <a:cubicBezTo>
                      <a:pt x="60" y="103"/>
                      <a:pt x="62" y="105"/>
                      <a:pt x="65" y="105"/>
                    </a:cubicBezTo>
                    <a:cubicBezTo>
                      <a:pt x="75" y="105"/>
                      <a:pt x="75" y="105"/>
                      <a:pt x="75" y="105"/>
                    </a:cubicBezTo>
                    <a:cubicBezTo>
                      <a:pt x="78" y="105"/>
                      <a:pt x="81" y="102"/>
                      <a:pt x="81" y="99"/>
                    </a:cubicBezTo>
                    <a:cubicBezTo>
                      <a:pt x="81" y="89"/>
                      <a:pt x="81" y="89"/>
                      <a:pt x="81" y="89"/>
                    </a:cubicBezTo>
                    <a:cubicBezTo>
                      <a:pt x="81" y="87"/>
                      <a:pt x="80" y="85"/>
                      <a:pt x="79" y="84"/>
                    </a:cubicBezTo>
                    <a:cubicBezTo>
                      <a:pt x="88" y="69"/>
                      <a:pt x="88" y="69"/>
                      <a:pt x="88" y="69"/>
                    </a:cubicBezTo>
                    <a:cubicBezTo>
                      <a:pt x="98" y="69"/>
                      <a:pt x="98" y="69"/>
                      <a:pt x="98" y="69"/>
                    </a:cubicBezTo>
                    <a:cubicBezTo>
                      <a:pt x="101" y="69"/>
                      <a:pt x="104" y="67"/>
                      <a:pt x="104" y="64"/>
                    </a:cubicBezTo>
                    <a:cubicBezTo>
                      <a:pt x="104" y="53"/>
                      <a:pt x="104" y="53"/>
                      <a:pt x="104" y="53"/>
                    </a:cubicBezTo>
                    <a:cubicBezTo>
                      <a:pt x="104" y="50"/>
                      <a:pt x="101" y="48"/>
                      <a:pt x="98" y="48"/>
                    </a:cubicBezTo>
                    <a:close/>
                    <a:moveTo>
                      <a:pt x="75" y="83"/>
                    </a:moveTo>
                    <a:cubicBezTo>
                      <a:pt x="65" y="83"/>
                      <a:pt x="65" y="83"/>
                      <a:pt x="65" y="83"/>
                    </a:cubicBezTo>
                    <a:cubicBezTo>
                      <a:pt x="61" y="83"/>
                      <a:pt x="59" y="85"/>
                      <a:pt x="59" y="89"/>
                    </a:cubicBezTo>
                    <a:cubicBezTo>
                      <a:pt x="59" y="98"/>
                      <a:pt x="59" y="98"/>
                      <a:pt x="59" y="98"/>
                    </a:cubicBezTo>
                    <a:cubicBezTo>
                      <a:pt x="22" y="117"/>
                      <a:pt x="22" y="117"/>
                      <a:pt x="22" y="117"/>
                    </a:cubicBezTo>
                    <a:cubicBezTo>
                      <a:pt x="21" y="115"/>
                      <a:pt x="19" y="113"/>
                      <a:pt x="17" y="113"/>
                    </a:cubicBezTo>
                    <a:cubicBezTo>
                      <a:pt x="13" y="113"/>
                      <a:pt x="13" y="113"/>
                      <a:pt x="13" y="113"/>
                    </a:cubicBezTo>
                    <a:cubicBezTo>
                      <a:pt x="14" y="69"/>
                      <a:pt x="14" y="69"/>
                      <a:pt x="14" y="69"/>
                    </a:cubicBezTo>
                    <a:cubicBezTo>
                      <a:pt x="17" y="69"/>
                      <a:pt x="17" y="69"/>
                      <a:pt x="17" y="69"/>
                    </a:cubicBezTo>
                    <a:cubicBezTo>
                      <a:pt x="20" y="69"/>
                      <a:pt x="22" y="66"/>
                      <a:pt x="22" y="63"/>
                    </a:cubicBezTo>
                    <a:cubicBezTo>
                      <a:pt x="22" y="53"/>
                      <a:pt x="22" y="53"/>
                      <a:pt x="22" y="53"/>
                    </a:cubicBezTo>
                    <a:cubicBezTo>
                      <a:pt x="22" y="52"/>
                      <a:pt x="22" y="51"/>
                      <a:pt x="22" y="50"/>
                    </a:cubicBezTo>
                    <a:cubicBezTo>
                      <a:pt x="47" y="21"/>
                      <a:pt x="47" y="21"/>
                      <a:pt x="47" y="21"/>
                    </a:cubicBezTo>
                    <a:cubicBezTo>
                      <a:pt x="55" y="21"/>
                      <a:pt x="55" y="21"/>
                      <a:pt x="55" y="21"/>
                    </a:cubicBezTo>
                    <a:cubicBezTo>
                      <a:pt x="56" y="21"/>
                      <a:pt x="56" y="21"/>
                      <a:pt x="57" y="21"/>
                    </a:cubicBezTo>
                    <a:cubicBezTo>
                      <a:pt x="83" y="50"/>
                      <a:pt x="83" y="50"/>
                      <a:pt x="83" y="50"/>
                    </a:cubicBezTo>
                    <a:cubicBezTo>
                      <a:pt x="82" y="51"/>
                      <a:pt x="82" y="52"/>
                      <a:pt x="82" y="53"/>
                    </a:cubicBezTo>
                    <a:cubicBezTo>
                      <a:pt x="82" y="64"/>
                      <a:pt x="82" y="64"/>
                      <a:pt x="82" y="64"/>
                    </a:cubicBezTo>
                    <a:cubicBezTo>
                      <a:pt x="82" y="66"/>
                      <a:pt x="83" y="67"/>
                      <a:pt x="84" y="68"/>
                    </a:cubicBezTo>
                    <a:lnTo>
                      <a:pt x="75"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57" name="矩形 56"/>
          <p:cNvSpPr/>
          <p:nvPr/>
        </p:nvSpPr>
        <p:spPr>
          <a:xfrm>
            <a:off x="431087" y="286057"/>
            <a:ext cx="6174236" cy="461665"/>
          </a:xfrm>
          <a:prstGeom prst="rect">
            <a:avLst/>
          </a:prstGeom>
        </p:spPr>
        <p:txBody>
          <a:bodyPr wrap="square">
            <a:spAutoFit/>
          </a:bodyPr>
          <a:lstStyle/>
          <a:p>
            <a:r>
              <a:rPr lang="en-US" altLang="zh-CN" sz="2400" dirty="0">
                <a:latin typeface="微软雅黑" pitchFamily="34" charset="-122"/>
                <a:ea typeface="微软雅黑" pitchFamily="34" charset="-122"/>
              </a:rPr>
              <a:t>Application Programming Interface</a:t>
            </a:r>
            <a:endParaRPr sz="2400" b="1" dirty="0" smtClean="0">
              <a:solidFill>
                <a:schemeClr val="tx1">
                  <a:lumMod val="65000"/>
                  <a:lumOff val="35000"/>
                </a:schemeClr>
              </a:solidFill>
              <a:latin typeface="微软雅黑" pitchFamily="34" charset="-122"/>
              <a:ea typeface="微软雅黑" pitchFamily="34" charset="-122"/>
            </a:endParaRPr>
          </a:p>
        </p:txBody>
      </p:sp>
      <p:sp>
        <p:nvSpPr>
          <p:cNvPr id="63" name="Rectangle 1"/>
          <p:cNvSpPr>
            <a:spLocks noChangeArrowheads="1"/>
          </p:cNvSpPr>
          <p:nvPr/>
        </p:nvSpPr>
        <p:spPr bwMode="auto">
          <a:xfrm>
            <a:off x="746434" y="1117366"/>
            <a:ext cx="98911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lvl="0"/>
            <a:r>
              <a:rPr lang="en-US" altLang="zh-CN" sz="1600" dirty="0" smtClean="0">
                <a:latin typeface="Arial" pitchFamily="34" charset="0"/>
                <a:ea typeface="Arial Unicode MS" pitchFamily="34" charset="-122"/>
                <a:cs typeface="Arial" pitchFamily="34" charset="0"/>
              </a:rPr>
              <a:t>For </a:t>
            </a:r>
            <a:r>
              <a:rPr lang="en-US" altLang="zh-CN" sz="1600" dirty="0">
                <a:latin typeface="Arial" pitchFamily="34" charset="0"/>
                <a:ea typeface="Arial Unicode MS" pitchFamily="34" charset="-122"/>
                <a:cs typeface="Arial" pitchFamily="34" charset="0"/>
              </a:rPr>
              <a:t>more detailed description,  please refer to &lt;</a:t>
            </a:r>
            <a:r>
              <a:rPr lang="en-US" altLang="zh-CN" sz="1600" dirty="0" err="1">
                <a:latin typeface="Arial" pitchFamily="34" charset="0"/>
                <a:ea typeface="Arial Unicode MS" pitchFamily="34" charset="-122"/>
                <a:cs typeface="Arial" pitchFamily="34" charset="0"/>
              </a:rPr>
              <a:t>Prolin</a:t>
            </a:r>
            <a:r>
              <a:rPr lang="en-US" altLang="zh-CN" sz="1600" dirty="0">
                <a:latin typeface="Arial" pitchFamily="34" charset="0"/>
                <a:ea typeface="Arial Unicode MS" pitchFamily="34" charset="-122"/>
                <a:cs typeface="Arial" pitchFamily="34" charset="0"/>
              </a:rPr>
              <a:t> API Programming Guide&gt;.</a:t>
            </a:r>
            <a:endParaRPr lang="zh-CN" altLang="en-US" sz="1600" dirty="0">
              <a:latin typeface="Arial" pitchFamily="34" charset="0"/>
              <a:ea typeface="Arial Unicode MS" pitchFamily="34" charset="-122"/>
              <a:cs typeface="Arial" pitchFamily="34" charset="0"/>
            </a:endParaRPr>
          </a:p>
        </p:txBody>
      </p:sp>
    </p:spTree>
    <p:extLst>
      <p:ext uri="{BB962C8B-B14F-4D97-AF65-F5344CB8AC3E}">
        <p14:creationId xmlns:p14="http://schemas.microsoft.com/office/powerpoint/2010/main" val="45825512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29" name="矩形 28"/>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grpSp>
        <p:nvGrpSpPr>
          <p:cNvPr id="37" name="组合 36"/>
          <p:cNvGrpSpPr/>
          <p:nvPr/>
        </p:nvGrpSpPr>
        <p:grpSpPr>
          <a:xfrm>
            <a:off x="832961" y="1554279"/>
            <a:ext cx="10328705" cy="5139489"/>
            <a:chOff x="832961" y="1554279"/>
            <a:chExt cx="10328705" cy="5139489"/>
          </a:xfrm>
        </p:grpSpPr>
        <p:sp>
          <p:nvSpPr>
            <p:cNvPr id="5" name="Shape 4937"/>
            <p:cNvSpPr/>
            <p:nvPr/>
          </p:nvSpPr>
          <p:spPr>
            <a:xfrm flipH="1">
              <a:off x="7085488" y="1854813"/>
              <a:ext cx="1337470" cy="1337470"/>
            </a:xfrm>
            <a:custGeom>
              <a:avLst/>
              <a:gdLst/>
              <a:ahLst/>
              <a:cxnLst>
                <a:cxn ang="0">
                  <a:pos x="wd2" y="hd2"/>
                </a:cxn>
                <a:cxn ang="5400000">
                  <a:pos x="wd2" y="hd2"/>
                </a:cxn>
                <a:cxn ang="10800000">
                  <a:pos x="wd2" y="hd2"/>
                </a:cxn>
                <a:cxn ang="16200000">
                  <a:pos x="wd2" y="hd2"/>
                </a:cxn>
              </a:cxnLst>
              <a:rect l="0" t="0" r="r" b="b"/>
              <a:pathLst>
                <a:path w="21600" h="21600" extrusionOk="0">
                  <a:moveTo>
                    <a:pt x="13507" y="0"/>
                  </a:moveTo>
                  <a:cubicBezTo>
                    <a:pt x="0" y="0"/>
                    <a:pt x="0" y="0"/>
                    <a:pt x="0" y="0"/>
                  </a:cubicBezTo>
                  <a:cubicBezTo>
                    <a:pt x="0" y="13507"/>
                    <a:pt x="0" y="13507"/>
                    <a:pt x="0" y="13507"/>
                  </a:cubicBezTo>
                  <a:cubicBezTo>
                    <a:pt x="0" y="17978"/>
                    <a:pt x="3622" y="21600"/>
                    <a:pt x="8112" y="21600"/>
                  </a:cubicBezTo>
                  <a:cubicBezTo>
                    <a:pt x="21600" y="21600"/>
                    <a:pt x="21600" y="21600"/>
                    <a:pt x="21600" y="21600"/>
                  </a:cubicBezTo>
                  <a:cubicBezTo>
                    <a:pt x="21600" y="8112"/>
                    <a:pt x="21600" y="8112"/>
                    <a:pt x="21600" y="8112"/>
                  </a:cubicBezTo>
                  <a:cubicBezTo>
                    <a:pt x="21600" y="3622"/>
                    <a:pt x="17978" y="0"/>
                    <a:pt x="13507" y="0"/>
                  </a:cubicBezTo>
                  <a:close/>
                </a:path>
              </a:pathLst>
            </a:custGeom>
            <a:solidFill>
              <a:srgbClr val="E0E0E0">
                <a:alpha val="15000"/>
              </a:srgbClr>
            </a:solidFill>
            <a:ln>
              <a:round/>
            </a:ln>
          </p:spPr>
          <p:txBody>
            <a:bodyPr lIns="0" tIns="0" rIns="0" bIns="0"/>
            <a:lstStyle/>
            <a:p>
              <a:pPr lvl="0">
                <a:buClrTx/>
              </a:pPr>
              <a:endParaRPr>
                <a:latin typeface="+mn-ea"/>
              </a:endParaRPr>
            </a:p>
          </p:txBody>
        </p:sp>
        <p:sp>
          <p:nvSpPr>
            <p:cNvPr id="6" name="Shape 4940"/>
            <p:cNvSpPr/>
            <p:nvPr/>
          </p:nvSpPr>
          <p:spPr>
            <a:xfrm flipH="1">
              <a:off x="6133091" y="1652958"/>
              <a:ext cx="521762" cy="521762"/>
            </a:xfrm>
            <a:custGeom>
              <a:avLst/>
              <a:gdLst/>
              <a:ahLst/>
              <a:cxnLst>
                <a:cxn ang="0">
                  <a:pos x="wd2" y="hd2"/>
                </a:cxn>
                <a:cxn ang="5400000">
                  <a:pos x="wd2" y="hd2"/>
                </a:cxn>
                <a:cxn ang="10800000">
                  <a:pos x="wd2" y="hd2"/>
                </a:cxn>
                <a:cxn ang="16200000">
                  <a:pos x="wd2" y="hd2"/>
                </a:cxn>
              </a:cxnLst>
              <a:rect l="0" t="0" r="r" b="b"/>
              <a:pathLst>
                <a:path w="21600" h="21600" extrusionOk="0">
                  <a:moveTo>
                    <a:pt x="13507" y="0"/>
                  </a:moveTo>
                  <a:cubicBezTo>
                    <a:pt x="0" y="0"/>
                    <a:pt x="0" y="0"/>
                    <a:pt x="0" y="0"/>
                  </a:cubicBezTo>
                  <a:cubicBezTo>
                    <a:pt x="0" y="13507"/>
                    <a:pt x="0" y="13507"/>
                    <a:pt x="0" y="13507"/>
                  </a:cubicBezTo>
                  <a:cubicBezTo>
                    <a:pt x="0" y="17978"/>
                    <a:pt x="3622" y="21600"/>
                    <a:pt x="8112" y="21600"/>
                  </a:cubicBezTo>
                  <a:cubicBezTo>
                    <a:pt x="21600" y="21600"/>
                    <a:pt x="21600" y="21600"/>
                    <a:pt x="21600" y="21600"/>
                  </a:cubicBezTo>
                  <a:cubicBezTo>
                    <a:pt x="21600" y="8112"/>
                    <a:pt x="21600" y="8112"/>
                    <a:pt x="21600" y="8112"/>
                  </a:cubicBezTo>
                  <a:cubicBezTo>
                    <a:pt x="21600" y="3622"/>
                    <a:pt x="17978" y="0"/>
                    <a:pt x="13507" y="0"/>
                  </a:cubicBezTo>
                  <a:close/>
                </a:path>
              </a:pathLst>
            </a:custGeom>
            <a:solidFill>
              <a:srgbClr val="E0E0E0">
                <a:alpha val="15000"/>
              </a:srgbClr>
            </a:solidFill>
            <a:ln>
              <a:round/>
            </a:ln>
          </p:spPr>
          <p:txBody>
            <a:bodyPr lIns="0" tIns="0" rIns="0" bIns="0"/>
            <a:lstStyle/>
            <a:p>
              <a:pPr lvl="0">
                <a:buClrTx/>
              </a:pPr>
              <a:endParaRPr>
                <a:latin typeface="+mn-ea"/>
              </a:endParaRPr>
            </a:p>
          </p:txBody>
        </p:sp>
        <p:sp>
          <p:nvSpPr>
            <p:cNvPr id="7" name="Shape 4961"/>
            <p:cNvSpPr/>
            <p:nvPr/>
          </p:nvSpPr>
          <p:spPr>
            <a:xfrm>
              <a:off x="5992578" y="3170170"/>
              <a:ext cx="1" cy="1949413"/>
            </a:xfrm>
            <a:prstGeom prst="line">
              <a:avLst/>
            </a:prstGeom>
            <a:ln w="25400">
              <a:solidFill>
                <a:schemeClr val="bg1">
                  <a:lumMod val="75000"/>
                </a:schemeClr>
              </a:solidFill>
              <a:prstDash val="sysDash"/>
              <a:miter lim="400000"/>
            </a:ln>
          </p:spPr>
          <p:txBody>
            <a:bodyPr lIns="0" tIns="0" rIns="0" bIns="0"/>
            <a:lstStyle/>
            <a:p>
              <a:pPr lvl="0" defTabSz="457200">
                <a:buClrTx/>
                <a:defRPr sz="1200">
                  <a:uFillTx/>
                  <a:latin typeface="Helvetica"/>
                  <a:ea typeface="Helvetica"/>
                  <a:cs typeface="Helvetica"/>
                  <a:sym typeface="Helvetica"/>
                </a:defRPr>
              </a:pPr>
              <a:endParaRPr>
                <a:latin typeface="+mn-ea"/>
              </a:endParaRPr>
            </a:p>
          </p:txBody>
        </p:sp>
        <p:sp>
          <p:nvSpPr>
            <p:cNvPr id="8" name="Shape 4962"/>
            <p:cNvSpPr/>
            <p:nvPr/>
          </p:nvSpPr>
          <p:spPr>
            <a:xfrm flipV="1">
              <a:off x="5992578" y="2088645"/>
              <a:ext cx="1858014" cy="1081526"/>
            </a:xfrm>
            <a:prstGeom prst="line">
              <a:avLst/>
            </a:prstGeom>
            <a:ln w="25400">
              <a:solidFill>
                <a:schemeClr val="bg1">
                  <a:lumMod val="75000"/>
                </a:schemeClr>
              </a:solidFill>
              <a:prstDash val="sysDash"/>
              <a:miter lim="400000"/>
            </a:ln>
          </p:spPr>
          <p:txBody>
            <a:bodyPr lIns="0" tIns="0" rIns="0" bIns="0"/>
            <a:lstStyle/>
            <a:p>
              <a:pPr lvl="0" defTabSz="457200">
                <a:buClrTx/>
                <a:defRPr sz="1200">
                  <a:uFillTx/>
                  <a:latin typeface="Helvetica"/>
                  <a:ea typeface="Helvetica"/>
                  <a:cs typeface="Helvetica"/>
                  <a:sym typeface="Helvetica"/>
                </a:defRPr>
              </a:pPr>
              <a:endParaRPr>
                <a:latin typeface="+mn-ea"/>
              </a:endParaRPr>
            </a:p>
          </p:txBody>
        </p:sp>
        <p:sp>
          <p:nvSpPr>
            <p:cNvPr id="9" name="Shape 4963"/>
            <p:cNvSpPr/>
            <p:nvPr/>
          </p:nvSpPr>
          <p:spPr>
            <a:xfrm flipH="1" flipV="1">
              <a:off x="4109724" y="2088645"/>
              <a:ext cx="1858014" cy="1081526"/>
            </a:xfrm>
            <a:prstGeom prst="line">
              <a:avLst/>
            </a:prstGeom>
            <a:ln w="25400">
              <a:solidFill>
                <a:schemeClr val="bg1">
                  <a:lumMod val="75000"/>
                </a:schemeClr>
              </a:solidFill>
              <a:prstDash val="sysDash"/>
              <a:miter lim="400000"/>
            </a:ln>
          </p:spPr>
          <p:txBody>
            <a:bodyPr lIns="0" tIns="0" rIns="0" bIns="0"/>
            <a:lstStyle/>
            <a:p>
              <a:pPr lvl="0" defTabSz="457200">
                <a:buClrTx/>
                <a:defRPr sz="1200">
                  <a:uFillTx/>
                  <a:latin typeface="Helvetica"/>
                  <a:ea typeface="Helvetica"/>
                  <a:cs typeface="Helvetica"/>
                  <a:sym typeface="Helvetica"/>
                </a:defRPr>
              </a:pPr>
              <a:endParaRPr>
                <a:latin typeface="+mn-ea"/>
              </a:endParaRPr>
            </a:p>
          </p:txBody>
        </p:sp>
        <p:sp>
          <p:nvSpPr>
            <p:cNvPr id="10" name="Shape 4964"/>
            <p:cNvSpPr/>
            <p:nvPr/>
          </p:nvSpPr>
          <p:spPr>
            <a:xfrm rot="1800000">
              <a:off x="5330680" y="2508275"/>
              <a:ext cx="1323793" cy="13237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endParaRPr>
            </a:p>
          </p:txBody>
        </p:sp>
        <p:sp>
          <p:nvSpPr>
            <p:cNvPr id="11" name="Shape 4965"/>
            <p:cNvSpPr/>
            <p:nvPr/>
          </p:nvSpPr>
          <p:spPr>
            <a:xfrm rot="1800000">
              <a:off x="3769042" y="1560482"/>
              <a:ext cx="1323793" cy="13237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endParaRPr>
            </a:p>
          </p:txBody>
        </p:sp>
        <p:sp>
          <p:nvSpPr>
            <p:cNvPr id="12" name="Shape 4966"/>
            <p:cNvSpPr/>
            <p:nvPr/>
          </p:nvSpPr>
          <p:spPr>
            <a:xfrm rot="1800000">
              <a:off x="6894676" y="1554279"/>
              <a:ext cx="1323793" cy="13237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endParaRPr>
            </a:p>
          </p:txBody>
        </p:sp>
        <p:sp>
          <p:nvSpPr>
            <p:cNvPr id="13" name="Shape 4967"/>
            <p:cNvSpPr/>
            <p:nvPr/>
          </p:nvSpPr>
          <p:spPr>
            <a:xfrm rot="1800000">
              <a:off x="5330680" y="4281699"/>
              <a:ext cx="1323793" cy="13237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lt1"/>
                </a:solidFill>
              </a:endParaRPr>
            </a:p>
          </p:txBody>
        </p:sp>
        <p:grpSp>
          <p:nvGrpSpPr>
            <p:cNvPr id="14" name="Group 4994"/>
            <p:cNvGrpSpPr/>
            <p:nvPr/>
          </p:nvGrpSpPr>
          <p:grpSpPr>
            <a:xfrm>
              <a:off x="5766374" y="2824564"/>
              <a:ext cx="451534" cy="656305"/>
              <a:chOff x="0" y="0"/>
              <a:chExt cx="451533" cy="656304"/>
            </a:xfrm>
          </p:grpSpPr>
          <p:sp>
            <p:nvSpPr>
              <p:cNvPr id="15" name="Shape 4992"/>
              <p:cNvSpPr/>
              <p:nvPr/>
            </p:nvSpPr>
            <p:spPr>
              <a:xfrm>
                <a:off x="0" y="0"/>
                <a:ext cx="451534" cy="65630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13" y="0"/>
                      <a:pt x="0" y="3311"/>
                      <a:pt x="0" y="7429"/>
                    </a:cubicBezTo>
                    <a:cubicBezTo>
                      <a:pt x="0" y="10134"/>
                      <a:pt x="3639" y="13041"/>
                      <a:pt x="4930" y="15544"/>
                    </a:cubicBezTo>
                    <a:cubicBezTo>
                      <a:pt x="6926" y="19339"/>
                      <a:pt x="6691" y="21600"/>
                      <a:pt x="10800" y="21600"/>
                    </a:cubicBezTo>
                    <a:cubicBezTo>
                      <a:pt x="14967" y="21600"/>
                      <a:pt x="14674" y="19339"/>
                      <a:pt x="16670" y="15584"/>
                    </a:cubicBezTo>
                    <a:cubicBezTo>
                      <a:pt x="17961" y="13041"/>
                      <a:pt x="21600" y="10134"/>
                      <a:pt x="21600" y="7429"/>
                    </a:cubicBezTo>
                    <a:cubicBezTo>
                      <a:pt x="21600" y="3311"/>
                      <a:pt x="16787" y="0"/>
                      <a:pt x="10800" y="0"/>
                    </a:cubicBezTo>
                    <a:close/>
                    <a:moveTo>
                      <a:pt x="13324" y="18330"/>
                    </a:moveTo>
                    <a:cubicBezTo>
                      <a:pt x="8452" y="18774"/>
                      <a:pt x="8452" y="18774"/>
                      <a:pt x="8452" y="18774"/>
                    </a:cubicBezTo>
                    <a:cubicBezTo>
                      <a:pt x="8276" y="18410"/>
                      <a:pt x="8100" y="18007"/>
                      <a:pt x="7865" y="17482"/>
                    </a:cubicBezTo>
                    <a:cubicBezTo>
                      <a:pt x="7865" y="17482"/>
                      <a:pt x="7865" y="17482"/>
                      <a:pt x="7865" y="17441"/>
                    </a:cubicBezTo>
                    <a:cubicBezTo>
                      <a:pt x="13970" y="16957"/>
                      <a:pt x="13970" y="16957"/>
                      <a:pt x="13970" y="16957"/>
                    </a:cubicBezTo>
                    <a:cubicBezTo>
                      <a:pt x="13852" y="17119"/>
                      <a:pt x="13793" y="17361"/>
                      <a:pt x="13676" y="17522"/>
                    </a:cubicBezTo>
                    <a:cubicBezTo>
                      <a:pt x="13559" y="17845"/>
                      <a:pt x="13441" y="18087"/>
                      <a:pt x="13324" y="18330"/>
                    </a:cubicBezTo>
                    <a:close/>
                    <a:moveTo>
                      <a:pt x="7572" y="16796"/>
                    </a:moveTo>
                    <a:cubicBezTo>
                      <a:pt x="7396" y="16392"/>
                      <a:pt x="7220" y="15988"/>
                      <a:pt x="6985" y="15504"/>
                    </a:cubicBezTo>
                    <a:cubicBezTo>
                      <a:pt x="14615" y="15504"/>
                      <a:pt x="14615" y="15504"/>
                      <a:pt x="14615" y="15504"/>
                    </a:cubicBezTo>
                    <a:cubicBezTo>
                      <a:pt x="14498" y="15746"/>
                      <a:pt x="14380" y="15988"/>
                      <a:pt x="14263" y="16230"/>
                    </a:cubicBezTo>
                    <a:lnTo>
                      <a:pt x="7572" y="16796"/>
                    </a:lnTo>
                    <a:close/>
                    <a:moveTo>
                      <a:pt x="10800" y="20268"/>
                    </a:moveTo>
                    <a:cubicBezTo>
                      <a:pt x="9802" y="20268"/>
                      <a:pt x="9333" y="20187"/>
                      <a:pt x="8863" y="19420"/>
                    </a:cubicBezTo>
                    <a:cubicBezTo>
                      <a:pt x="12972" y="19056"/>
                      <a:pt x="12972" y="19056"/>
                      <a:pt x="12972" y="19056"/>
                    </a:cubicBezTo>
                    <a:cubicBezTo>
                      <a:pt x="12385" y="20147"/>
                      <a:pt x="11974" y="20268"/>
                      <a:pt x="10800" y="20268"/>
                    </a:cubicBezTo>
                    <a:close/>
                    <a:moveTo>
                      <a:pt x="15378" y="14171"/>
                    </a:moveTo>
                    <a:cubicBezTo>
                      <a:pt x="6222" y="14171"/>
                      <a:pt x="6222" y="14171"/>
                      <a:pt x="6222" y="14171"/>
                    </a:cubicBezTo>
                    <a:cubicBezTo>
                      <a:pt x="5752" y="13444"/>
                      <a:pt x="5165" y="12718"/>
                      <a:pt x="4578" y="11991"/>
                    </a:cubicBezTo>
                    <a:cubicBezTo>
                      <a:pt x="3287" y="10416"/>
                      <a:pt x="1937" y="8801"/>
                      <a:pt x="1937" y="7429"/>
                    </a:cubicBezTo>
                    <a:cubicBezTo>
                      <a:pt x="1937" y="4078"/>
                      <a:pt x="5928" y="1332"/>
                      <a:pt x="10800" y="1332"/>
                    </a:cubicBezTo>
                    <a:cubicBezTo>
                      <a:pt x="15672" y="1332"/>
                      <a:pt x="19663" y="4078"/>
                      <a:pt x="19663" y="7429"/>
                    </a:cubicBezTo>
                    <a:cubicBezTo>
                      <a:pt x="19663" y="8761"/>
                      <a:pt x="18313" y="10416"/>
                      <a:pt x="17022" y="11991"/>
                    </a:cubicBezTo>
                    <a:cubicBezTo>
                      <a:pt x="16435" y="12718"/>
                      <a:pt x="15848" y="13444"/>
                      <a:pt x="15378" y="14171"/>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sp>
            <p:nvSpPr>
              <p:cNvPr id="16" name="Shape 4993"/>
              <p:cNvSpPr/>
              <p:nvPr/>
            </p:nvSpPr>
            <p:spPr>
              <a:xfrm>
                <a:off x="103164" y="102126"/>
                <a:ext cx="132195" cy="133750"/>
              </a:xfrm>
              <a:custGeom>
                <a:avLst/>
                <a:gdLst/>
                <a:ahLst/>
                <a:cxnLst>
                  <a:cxn ang="0">
                    <a:pos x="wd2" y="hd2"/>
                  </a:cxn>
                  <a:cxn ang="5400000">
                    <a:pos x="wd2" y="hd2"/>
                  </a:cxn>
                  <a:cxn ang="10800000">
                    <a:pos x="wd2" y="hd2"/>
                  </a:cxn>
                  <a:cxn ang="16200000">
                    <a:pos x="wd2" y="hd2"/>
                  </a:cxn>
                </a:cxnLst>
                <a:rect l="0" t="0" r="r" b="b"/>
                <a:pathLst>
                  <a:path w="21600" h="21600" extrusionOk="0">
                    <a:moveTo>
                      <a:pt x="20000" y="0"/>
                    </a:moveTo>
                    <a:cubicBezTo>
                      <a:pt x="9000" y="0"/>
                      <a:pt x="0" y="8917"/>
                      <a:pt x="0" y="20015"/>
                    </a:cubicBezTo>
                    <a:cubicBezTo>
                      <a:pt x="0" y="20807"/>
                      <a:pt x="600" y="21600"/>
                      <a:pt x="1600" y="21600"/>
                    </a:cubicBezTo>
                    <a:cubicBezTo>
                      <a:pt x="2600" y="21600"/>
                      <a:pt x="3200" y="20807"/>
                      <a:pt x="3200" y="20015"/>
                    </a:cubicBezTo>
                    <a:cubicBezTo>
                      <a:pt x="3200" y="10899"/>
                      <a:pt x="10800" y="3369"/>
                      <a:pt x="20000" y="3369"/>
                    </a:cubicBezTo>
                    <a:cubicBezTo>
                      <a:pt x="21000" y="3369"/>
                      <a:pt x="21600" y="2576"/>
                      <a:pt x="21600" y="1783"/>
                    </a:cubicBezTo>
                    <a:cubicBezTo>
                      <a:pt x="21600" y="793"/>
                      <a:pt x="21000" y="0"/>
                      <a:pt x="20000" y="0"/>
                    </a:cubicBezTo>
                    <a:close/>
                  </a:path>
                </a:pathLst>
              </a:custGeom>
              <a:solidFill>
                <a:srgbClr val="FFFFFF"/>
              </a:solidFill>
              <a:ln w="9525" cap="flat">
                <a:noFill/>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latin typeface="+mn-ea"/>
                </a:endParaRPr>
              </a:p>
            </p:txBody>
          </p:sp>
        </p:grpSp>
        <p:grpSp>
          <p:nvGrpSpPr>
            <p:cNvPr id="17" name="组合 16"/>
            <p:cNvGrpSpPr/>
            <p:nvPr/>
          </p:nvGrpSpPr>
          <p:grpSpPr>
            <a:xfrm>
              <a:off x="8359822" y="1617315"/>
              <a:ext cx="2801844" cy="3588764"/>
              <a:chOff x="7619413" y="1618724"/>
              <a:chExt cx="2801844" cy="3588764"/>
            </a:xfrm>
          </p:grpSpPr>
          <p:sp>
            <p:nvSpPr>
              <p:cNvPr id="18" name="文本框 109"/>
              <p:cNvSpPr txBox="1"/>
              <p:nvPr/>
            </p:nvSpPr>
            <p:spPr>
              <a:xfrm>
                <a:off x="7619415" y="1618724"/>
                <a:ext cx="2801842" cy="369332"/>
              </a:xfrm>
              <a:prstGeom prst="rect">
                <a:avLst/>
              </a:prstGeom>
              <a:noFill/>
            </p:spPr>
            <p:txBody>
              <a:bodyPr wrap="square" rtlCol="0">
                <a:spAutoFit/>
              </a:bodyPr>
              <a:lstStyle/>
              <a:p>
                <a:r>
                  <a:rPr lang="en-US" altLang="zh-CN" dirty="0" err="1" smtClean="0">
                    <a:latin typeface="Times New Roman" pitchFamily="18" charset="0"/>
                    <a:ea typeface="微软雅黑"/>
                    <a:cs typeface="Times New Roman" pitchFamily="18" charset="0"/>
                  </a:rPr>
                  <a:t>Config</a:t>
                </a:r>
                <a:r>
                  <a:rPr lang="en-US" altLang="zh-CN" dirty="0" smtClean="0">
                    <a:latin typeface="Times New Roman" pitchFamily="18" charset="0"/>
                    <a:ea typeface="微软雅黑"/>
                    <a:cs typeface="Times New Roman" pitchFamily="18" charset="0"/>
                  </a:rPr>
                  <a:t> file &amp; Debug level</a:t>
                </a:r>
                <a:endParaRPr lang="zh-CN" altLang="en-US" dirty="0">
                  <a:latin typeface="Times New Roman" pitchFamily="18" charset="0"/>
                  <a:ea typeface="微软雅黑"/>
                  <a:cs typeface="Times New Roman" pitchFamily="18" charset="0"/>
                </a:endParaRPr>
              </a:p>
            </p:txBody>
          </p:sp>
          <p:sp>
            <p:nvSpPr>
              <p:cNvPr id="19" name="矩形 18"/>
              <p:cNvSpPr/>
              <p:nvPr/>
            </p:nvSpPr>
            <p:spPr>
              <a:xfrm>
                <a:off x="7619413" y="1883501"/>
                <a:ext cx="2801843" cy="3323987"/>
              </a:xfrm>
              <a:prstGeom prst="rect">
                <a:avLst/>
              </a:prstGeom>
            </p:spPr>
            <p:txBody>
              <a:bodyPr wrap="square" anchor="ctr">
                <a:spAutoFit/>
              </a:bodyPr>
              <a:lstStyle/>
              <a:p>
                <a:pPr marL="285750" lvl="0" indent="-285750">
                  <a:buFont typeface="Wingdings" pitchFamily="2" charset="2"/>
                  <a:buChar char="Ø"/>
                </a:pPr>
                <a:r>
                  <a:rPr lang="en-US" altLang="zh-CN" sz="1400" dirty="0">
                    <a:latin typeface="Arial" pitchFamily="34" charset="0"/>
                    <a:ea typeface="Arial Unicode MS" pitchFamily="34" charset="-122"/>
                    <a:cs typeface="Arial" pitchFamily="34" charset="0"/>
                  </a:rPr>
                  <a:t>Configuration file must be signed, otherwise it cannot be </a:t>
                </a:r>
                <a:r>
                  <a:rPr lang="en-US" altLang="zh-CN" sz="1400" dirty="0" smtClean="0">
                    <a:latin typeface="Arial" pitchFamily="34" charset="0"/>
                    <a:ea typeface="Arial Unicode MS" pitchFamily="34" charset="-122"/>
                    <a:cs typeface="Arial" pitchFamily="34" charset="0"/>
                  </a:rPr>
                  <a:t>loaded</a:t>
                </a:r>
                <a:endParaRPr lang="zh-CN" altLang="en-US" sz="1400" dirty="0">
                  <a:latin typeface="Arial" pitchFamily="34" charset="0"/>
                  <a:ea typeface="Arial Unicode MS" pitchFamily="34" charset="-122"/>
                  <a:cs typeface="Arial" pitchFamily="34" charset="0"/>
                </a:endParaRPr>
              </a:p>
              <a:p>
                <a:pPr marL="285750" lvl="0" indent="-285750">
                  <a:buFont typeface="Wingdings" pitchFamily="2" charset="2"/>
                  <a:buChar char="Ø"/>
                </a:pPr>
                <a:r>
                  <a:rPr lang="en-US" altLang="zh-CN" sz="1400" dirty="0">
                    <a:latin typeface="Arial" pitchFamily="34" charset="0"/>
                    <a:ea typeface="Arial Unicode MS" pitchFamily="34" charset="-122"/>
                    <a:cs typeface="Arial" pitchFamily="34" charset="0"/>
                  </a:rPr>
                  <a:t>Debug level is written in configuration file</a:t>
                </a:r>
                <a:endParaRPr lang="zh-CN" altLang="en-US" sz="1400" dirty="0">
                  <a:latin typeface="Arial" pitchFamily="34" charset="0"/>
                  <a:ea typeface="Arial Unicode MS" pitchFamily="34" charset="-122"/>
                  <a:cs typeface="Arial" pitchFamily="34" charset="0"/>
                </a:endParaRPr>
              </a:p>
              <a:p>
                <a:pPr marL="285750" lvl="0" indent="-285750">
                  <a:buFont typeface="Wingdings" pitchFamily="2" charset="2"/>
                  <a:buChar char="Ø"/>
                </a:pPr>
                <a:r>
                  <a:rPr lang="en-US" altLang="zh-CN" sz="1400" dirty="0">
                    <a:latin typeface="Arial" pitchFamily="34" charset="0"/>
                    <a:ea typeface="Arial Unicode MS" pitchFamily="34" charset="-122"/>
                    <a:cs typeface="Arial" pitchFamily="34" charset="0"/>
                  </a:rPr>
                  <a:t>Debug level = 0, </a:t>
                </a:r>
                <a:r>
                  <a:rPr lang="en-US" altLang="zh-CN" sz="1400" dirty="0" smtClean="0">
                    <a:latin typeface="Arial" pitchFamily="34" charset="0"/>
                    <a:ea typeface="Arial Unicode MS" pitchFamily="34" charset="-122"/>
                    <a:cs typeface="Arial" pitchFamily="34" charset="0"/>
                  </a:rPr>
                  <a:t>system release </a:t>
                </a:r>
                <a:r>
                  <a:rPr lang="en-US" altLang="zh-CN" sz="1400" dirty="0">
                    <a:latin typeface="Arial" pitchFamily="34" charset="0"/>
                    <a:ea typeface="Arial Unicode MS" pitchFamily="34" charset="-122"/>
                    <a:cs typeface="Arial" pitchFamily="34" charset="0"/>
                  </a:rPr>
                  <a:t>version, all firmware and executable files must be signed and </a:t>
                </a:r>
                <a:r>
                  <a:rPr lang="en-US" altLang="zh-CN" sz="1400" dirty="0" smtClean="0">
                    <a:latin typeface="Arial" pitchFamily="34" charset="0"/>
                    <a:ea typeface="Arial Unicode MS" pitchFamily="34" charset="-122"/>
                    <a:cs typeface="Arial" pitchFamily="34" charset="0"/>
                  </a:rPr>
                  <a:t>verified</a:t>
                </a:r>
                <a:endParaRPr lang="zh-CN" altLang="en-US" sz="1400" dirty="0">
                  <a:latin typeface="Arial" pitchFamily="34" charset="0"/>
                  <a:ea typeface="Arial Unicode MS" pitchFamily="34" charset="-122"/>
                  <a:cs typeface="Arial" pitchFamily="34" charset="0"/>
                </a:endParaRPr>
              </a:p>
              <a:p>
                <a:pPr marL="285750" lvl="0" indent="-285750">
                  <a:buFont typeface="Wingdings" pitchFamily="2" charset="2"/>
                  <a:buChar char="Ø"/>
                </a:pPr>
                <a:r>
                  <a:rPr lang="en-US" altLang="zh-CN" sz="1400" dirty="0">
                    <a:latin typeface="Arial" pitchFamily="34" charset="0"/>
                    <a:ea typeface="Arial Unicode MS" pitchFamily="34" charset="-122"/>
                    <a:cs typeface="Arial" pitchFamily="34" charset="0"/>
                  </a:rPr>
                  <a:t>Debug level = 1, </a:t>
                </a:r>
                <a:r>
                  <a:rPr lang="en-US" altLang="zh-CN" sz="1400" dirty="0" smtClean="0">
                    <a:latin typeface="Arial" pitchFamily="34" charset="0"/>
                    <a:ea typeface="Arial Unicode MS" pitchFamily="34" charset="-122"/>
                    <a:cs typeface="Arial" pitchFamily="34" charset="0"/>
                  </a:rPr>
                  <a:t>system debug version, for </a:t>
                </a:r>
                <a:r>
                  <a:rPr lang="en-US" altLang="zh-CN" sz="1400" dirty="0">
                    <a:latin typeface="Arial" pitchFamily="34" charset="0"/>
                    <a:ea typeface="Arial Unicode MS" pitchFamily="34" charset="-122"/>
                    <a:cs typeface="Arial" pitchFamily="34" charset="0"/>
                  </a:rPr>
                  <a:t>application development, applications need not be signed and kernel will not verify executable </a:t>
                </a:r>
                <a:r>
                  <a:rPr lang="en-US" altLang="zh-CN" sz="1400" dirty="0" smtClean="0">
                    <a:latin typeface="Arial" pitchFamily="34" charset="0"/>
                    <a:ea typeface="Arial Unicode MS" pitchFamily="34" charset="-122"/>
                    <a:cs typeface="Arial" pitchFamily="34" charset="0"/>
                  </a:rPr>
                  <a:t>files</a:t>
                </a:r>
                <a:endParaRPr lang="zh-CN" altLang="en-US" sz="1400" dirty="0">
                  <a:latin typeface="Arial" pitchFamily="34" charset="0"/>
                  <a:ea typeface="Arial Unicode MS" pitchFamily="34" charset="-122"/>
                  <a:cs typeface="Arial" pitchFamily="34" charset="0"/>
                </a:endParaRPr>
              </a:p>
            </p:txBody>
          </p:sp>
        </p:grpSp>
        <p:grpSp>
          <p:nvGrpSpPr>
            <p:cNvPr id="20" name="组合 19"/>
            <p:cNvGrpSpPr/>
            <p:nvPr/>
          </p:nvGrpSpPr>
          <p:grpSpPr>
            <a:xfrm>
              <a:off x="832961" y="1617315"/>
              <a:ext cx="2801843" cy="1919149"/>
              <a:chOff x="832961" y="1957919"/>
              <a:chExt cx="2801843" cy="1919149"/>
            </a:xfrm>
          </p:grpSpPr>
          <p:sp>
            <p:nvSpPr>
              <p:cNvPr id="21" name="文本框 115"/>
              <p:cNvSpPr txBox="1"/>
              <p:nvPr/>
            </p:nvSpPr>
            <p:spPr>
              <a:xfrm>
                <a:off x="832961" y="1957919"/>
                <a:ext cx="2801843" cy="369332"/>
              </a:xfrm>
              <a:prstGeom prst="rect">
                <a:avLst/>
              </a:prstGeom>
              <a:noFill/>
            </p:spPr>
            <p:txBody>
              <a:bodyPr wrap="square" rtlCol="0">
                <a:spAutoFit/>
              </a:bodyPr>
              <a:lstStyle/>
              <a:p>
                <a:pPr algn="r"/>
                <a:r>
                  <a:rPr lang="en-US" altLang="zh-CN" dirty="0" smtClean="0">
                    <a:latin typeface="Times New Roman" pitchFamily="18" charset="0"/>
                    <a:ea typeface="微软雅黑"/>
                    <a:cs typeface="Times New Roman" pitchFamily="18" charset="0"/>
                  </a:rPr>
                  <a:t>Signature  &amp; Verification</a:t>
                </a:r>
                <a:endParaRPr lang="zh-CN" altLang="en-US" dirty="0">
                  <a:latin typeface="Times New Roman" pitchFamily="18" charset="0"/>
                  <a:ea typeface="微软雅黑"/>
                  <a:cs typeface="Times New Roman" pitchFamily="18" charset="0"/>
                </a:endParaRPr>
              </a:p>
            </p:txBody>
          </p:sp>
          <p:sp>
            <p:nvSpPr>
              <p:cNvPr id="22" name="矩形 21"/>
              <p:cNvSpPr/>
              <p:nvPr/>
            </p:nvSpPr>
            <p:spPr>
              <a:xfrm>
                <a:off x="979714" y="2276630"/>
                <a:ext cx="2655089" cy="1600438"/>
              </a:xfrm>
              <a:prstGeom prst="rect">
                <a:avLst/>
              </a:prstGeom>
            </p:spPr>
            <p:txBody>
              <a:bodyPr wrap="square" anchor="ctr">
                <a:spAutoFit/>
              </a:bodyPr>
              <a:lstStyle/>
              <a:p>
                <a:pPr marL="285750" lvl="0" indent="-285750">
                  <a:buFont typeface="Wingdings" pitchFamily="2" charset="2"/>
                  <a:buChar char="Ø"/>
                </a:pPr>
                <a:r>
                  <a:rPr lang="en-US" altLang="zh-CN" sz="1400" dirty="0" smtClean="0">
                    <a:latin typeface="Arial" pitchFamily="34" charset="0"/>
                    <a:ea typeface="Arial Unicode MS" pitchFamily="34" charset="-122"/>
                    <a:cs typeface="Arial" pitchFamily="34" charset="0"/>
                  </a:rPr>
                  <a:t>ROM </a:t>
                </a:r>
                <a:r>
                  <a:rPr lang="en-US" altLang="zh-CN" sz="1400" dirty="0">
                    <a:latin typeface="Arial" pitchFamily="34" charset="0"/>
                    <a:ea typeface="Arial Unicode MS" pitchFamily="34" charset="-122"/>
                    <a:cs typeface="Arial" pitchFamily="34" charset="0"/>
                  </a:rPr>
                  <a:t>boot </a:t>
                </a:r>
                <a:r>
                  <a:rPr lang="en-US" altLang="zh-CN" sz="1400" dirty="0" smtClean="0">
                    <a:latin typeface="Arial" pitchFamily="34" charset="0"/>
                    <a:ea typeface="Arial Unicode MS" pitchFamily="34" charset="-122"/>
                    <a:cs typeface="Arial" pitchFamily="34" charset="0"/>
                  </a:rPr>
                  <a:t>verifies boot</a:t>
                </a:r>
                <a:endParaRPr lang="zh-CN" altLang="en-US" sz="1400" dirty="0">
                  <a:latin typeface="Arial" pitchFamily="34" charset="0"/>
                  <a:ea typeface="Arial Unicode MS" pitchFamily="34" charset="-122"/>
                  <a:cs typeface="Arial" pitchFamily="34" charset="0"/>
                </a:endParaRPr>
              </a:p>
              <a:p>
                <a:pPr marL="285750" lvl="0" indent="-285750">
                  <a:buFont typeface="Wingdings" pitchFamily="2" charset="2"/>
                  <a:buChar char="Ø"/>
                </a:pPr>
                <a:r>
                  <a:rPr lang="en-US" altLang="zh-CN" sz="1400" dirty="0">
                    <a:latin typeface="Arial" pitchFamily="34" charset="0"/>
                    <a:ea typeface="Arial Unicode MS" pitchFamily="34" charset="-122"/>
                    <a:cs typeface="Arial" pitchFamily="34" charset="0"/>
                  </a:rPr>
                  <a:t>Boot </a:t>
                </a:r>
                <a:r>
                  <a:rPr lang="en-US" altLang="zh-CN" sz="1400" dirty="0" err="1" smtClean="0">
                    <a:latin typeface="Arial" pitchFamily="34" charset="0"/>
                    <a:ea typeface="Arial Unicode MS" pitchFamily="34" charset="-122"/>
                    <a:cs typeface="Arial" pitchFamily="34" charset="0"/>
                  </a:rPr>
                  <a:t>verifes</a:t>
                </a:r>
                <a:r>
                  <a:rPr lang="en-US" altLang="zh-CN" sz="1400" dirty="0" smtClean="0">
                    <a:latin typeface="Arial" pitchFamily="34" charset="0"/>
                    <a:ea typeface="Arial Unicode MS" pitchFamily="34" charset="-122"/>
                    <a:cs typeface="Arial" pitchFamily="34" charset="0"/>
                  </a:rPr>
                  <a:t> </a:t>
                </a:r>
                <a:r>
                  <a:rPr lang="en-US" altLang="zh-CN" sz="1400" dirty="0">
                    <a:latin typeface="Arial" pitchFamily="34" charset="0"/>
                    <a:ea typeface="Arial Unicode MS" pitchFamily="34" charset="-122"/>
                    <a:cs typeface="Arial" pitchFamily="34" charset="0"/>
                  </a:rPr>
                  <a:t>kernel, </a:t>
                </a:r>
                <a:r>
                  <a:rPr lang="en-US" altLang="zh-CN" sz="1400" dirty="0" err="1">
                    <a:latin typeface="Arial" pitchFamily="34" charset="0"/>
                    <a:ea typeface="Arial Unicode MS" pitchFamily="34" charset="-122"/>
                    <a:cs typeface="Arial" pitchFamily="34" charset="0"/>
                  </a:rPr>
                  <a:t>rootfs</a:t>
                </a:r>
                <a:endParaRPr lang="zh-CN" altLang="en-US" sz="1400" dirty="0">
                  <a:latin typeface="Arial" pitchFamily="34" charset="0"/>
                  <a:ea typeface="Arial Unicode MS" pitchFamily="34" charset="-122"/>
                  <a:cs typeface="Arial" pitchFamily="34" charset="0"/>
                </a:endParaRPr>
              </a:p>
              <a:p>
                <a:pPr marL="285750" lvl="0" indent="-285750">
                  <a:buFont typeface="Wingdings" pitchFamily="2" charset="2"/>
                  <a:buChar char="Ø"/>
                </a:pPr>
                <a:r>
                  <a:rPr lang="en-US" altLang="zh-CN" sz="1400" dirty="0">
                    <a:latin typeface="Arial" pitchFamily="34" charset="0"/>
                    <a:ea typeface="Arial Unicode MS" pitchFamily="34" charset="-122"/>
                    <a:cs typeface="Arial" pitchFamily="34" charset="0"/>
                  </a:rPr>
                  <a:t>Kernel </a:t>
                </a:r>
                <a:r>
                  <a:rPr lang="en-US" altLang="zh-CN" sz="1400" dirty="0" smtClean="0">
                    <a:latin typeface="Arial" pitchFamily="34" charset="0"/>
                    <a:ea typeface="Arial Unicode MS" pitchFamily="34" charset="-122"/>
                    <a:cs typeface="Arial" pitchFamily="34" charset="0"/>
                  </a:rPr>
                  <a:t>verifies </a:t>
                </a:r>
                <a:r>
                  <a:rPr lang="en-US" altLang="zh-CN" sz="1400" dirty="0">
                    <a:latin typeface="Arial" pitchFamily="34" charset="0"/>
                    <a:ea typeface="Arial Unicode MS" pitchFamily="34" charset="-122"/>
                    <a:cs typeface="Arial" pitchFamily="34" charset="0"/>
                  </a:rPr>
                  <a:t>drivers</a:t>
                </a:r>
                <a:endParaRPr lang="zh-CN" altLang="en-US" sz="1400" dirty="0">
                  <a:latin typeface="Arial" pitchFamily="34" charset="0"/>
                  <a:ea typeface="Arial Unicode MS" pitchFamily="34" charset="-122"/>
                  <a:cs typeface="Arial" pitchFamily="34" charset="0"/>
                </a:endParaRPr>
              </a:p>
              <a:p>
                <a:pPr marL="285750" lvl="0" indent="-285750">
                  <a:buFont typeface="Wingdings" pitchFamily="2" charset="2"/>
                  <a:buChar char="Ø"/>
                </a:pPr>
                <a:r>
                  <a:rPr lang="en-US" altLang="zh-CN" sz="1400" dirty="0">
                    <a:latin typeface="Arial" pitchFamily="34" charset="0"/>
                    <a:ea typeface="Arial Unicode MS" pitchFamily="34" charset="-122"/>
                    <a:cs typeface="Arial" pitchFamily="34" charset="0"/>
                  </a:rPr>
                  <a:t>Kernel </a:t>
                </a:r>
                <a:r>
                  <a:rPr lang="en-US" altLang="zh-CN" sz="1400" dirty="0" smtClean="0">
                    <a:latin typeface="Arial" pitchFamily="34" charset="0"/>
                    <a:ea typeface="Arial Unicode MS" pitchFamily="34" charset="-122"/>
                    <a:cs typeface="Arial" pitchFamily="34" charset="0"/>
                  </a:rPr>
                  <a:t>verifies </a:t>
                </a:r>
                <a:r>
                  <a:rPr lang="en-US" altLang="zh-CN" sz="1400" dirty="0" err="1">
                    <a:latin typeface="Arial" pitchFamily="34" charset="0"/>
                    <a:ea typeface="Arial Unicode MS" pitchFamily="34" charset="-122"/>
                    <a:cs typeface="Arial" pitchFamily="34" charset="0"/>
                  </a:rPr>
                  <a:t>basefs</a:t>
                </a:r>
                <a:endParaRPr lang="zh-CN" altLang="en-US" sz="1400" dirty="0">
                  <a:latin typeface="Arial" pitchFamily="34" charset="0"/>
                  <a:ea typeface="Arial Unicode MS" pitchFamily="34" charset="-122"/>
                  <a:cs typeface="Arial" pitchFamily="34" charset="0"/>
                </a:endParaRPr>
              </a:p>
              <a:p>
                <a:pPr marL="285750" lvl="0" indent="-285750">
                  <a:buFont typeface="Wingdings" pitchFamily="2" charset="2"/>
                  <a:buChar char="Ø"/>
                </a:pPr>
                <a:r>
                  <a:rPr lang="en-US" altLang="zh-CN" sz="1400" dirty="0">
                    <a:latin typeface="Arial" pitchFamily="34" charset="0"/>
                    <a:ea typeface="Arial Unicode MS" pitchFamily="34" charset="-122"/>
                    <a:cs typeface="Arial" pitchFamily="34" charset="0"/>
                  </a:rPr>
                  <a:t>Kernel </a:t>
                </a:r>
                <a:r>
                  <a:rPr lang="en-US" altLang="zh-CN" sz="1400" dirty="0" smtClean="0">
                    <a:latin typeface="Arial" pitchFamily="34" charset="0"/>
                    <a:ea typeface="Arial Unicode MS" pitchFamily="34" charset="-122"/>
                    <a:cs typeface="Arial" pitchFamily="34" charset="0"/>
                  </a:rPr>
                  <a:t>verifies </a:t>
                </a:r>
                <a:r>
                  <a:rPr lang="en-US" altLang="zh-CN" sz="1400" dirty="0">
                    <a:latin typeface="Arial" pitchFamily="34" charset="0"/>
                    <a:ea typeface="Arial Unicode MS" pitchFamily="34" charset="-122"/>
                    <a:cs typeface="Arial" pitchFamily="34" charset="0"/>
                  </a:rPr>
                  <a:t>applications </a:t>
                </a:r>
                <a:r>
                  <a:rPr lang="en-US" altLang="zh-CN" sz="1400" dirty="0" smtClean="0">
                    <a:latin typeface="Arial" pitchFamily="34" charset="0"/>
                    <a:ea typeface="Arial Unicode MS" pitchFamily="34" charset="-122"/>
                    <a:cs typeface="Arial" pitchFamily="34" charset="0"/>
                  </a:rPr>
                  <a:t>and libraries</a:t>
                </a:r>
              </a:p>
              <a:p>
                <a:pPr marL="285750" lvl="0" indent="-285750">
                  <a:buFont typeface="Wingdings" pitchFamily="2" charset="2"/>
                  <a:buChar char="Ø"/>
                </a:pPr>
                <a:r>
                  <a:rPr lang="en-US" altLang="zh-CN" sz="1400" dirty="0" smtClean="0">
                    <a:latin typeface="Arial" pitchFamily="34" charset="0"/>
                    <a:ea typeface="Arial Unicode MS" pitchFamily="34" charset="-122"/>
                    <a:cs typeface="Arial" pitchFamily="34" charset="0"/>
                  </a:rPr>
                  <a:t>RSA-2048 </a:t>
                </a:r>
                <a:r>
                  <a:rPr lang="en-US" altLang="zh-CN" sz="1400" dirty="0">
                    <a:latin typeface="Arial" pitchFamily="34" charset="0"/>
                    <a:ea typeface="Arial Unicode MS" pitchFamily="34" charset="-122"/>
                    <a:cs typeface="Arial" pitchFamily="34" charset="0"/>
                  </a:rPr>
                  <a:t>+ </a:t>
                </a:r>
                <a:r>
                  <a:rPr lang="en-US" altLang="zh-CN" sz="1400" dirty="0" smtClean="0">
                    <a:latin typeface="Arial" pitchFamily="34" charset="0"/>
                    <a:ea typeface="Arial Unicode MS" pitchFamily="34" charset="-122"/>
                    <a:cs typeface="Arial" pitchFamily="34" charset="0"/>
                  </a:rPr>
                  <a:t>SHA-256</a:t>
                </a:r>
                <a:endParaRPr lang="zh-CN" altLang="en-US" sz="1400" dirty="0">
                  <a:latin typeface="Arial" pitchFamily="34" charset="0"/>
                  <a:ea typeface="Arial Unicode MS" pitchFamily="34" charset="-122"/>
                  <a:cs typeface="Arial" pitchFamily="34" charset="0"/>
                </a:endParaRPr>
              </a:p>
            </p:txBody>
          </p:sp>
        </p:grpSp>
        <p:grpSp>
          <p:nvGrpSpPr>
            <p:cNvPr id="23" name="组合 22"/>
            <p:cNvGrpSpPr/>
            <p:nvPr/>
          </p:nvGrpSpPr>
          <p:grpSpPr>
            <a:xfrm>
              <a:off x="4572000" y="5631938"/>
              <a:ext cx="6589665" cy="1061830"/>
              <a:chOff x="4871442" y="5875249"/>
              <a:chExt cx="6589665" cy="1061830"/>
            </a:xfrm>
          </p:grpSpPr>
          <p:sp>
            <p:nvSpPr>
              <p:cNvPr id="24" name="文本框 118"/>
              <p:cNvSpPr txBox="1"/>
              <p:nvPr/>
            </p:nvSpPr>
            <p:spPr>
              <a:xfrm>
                <a:off x="5145762" y="5875249"/>
                <a:ext cx="2403566" cy="369332"/>
              </a:xfrm>
              <a:prstGeom prst="rect">
                <a:avLst/>
              </a:prstGeom>
              <a:noFill/>
            </p:spPr>
            <p:txBody>
              <a:bodyPr wrap="square" rtlCol="0">
                <a:spAutoFit/>
              </a:bodyPr>
              <a:lstStyle/>
              <a:p>
                <a:pPr algn="ctr"/>
                <a:r>
                  <a:rPr lang="en-US" altLang="zh-CN" dirty="0" smtClean="0">
                    <a:latin typeface="Times New Roman" pitchFamily="18" charset="0"/>
                    <a:ea typeface="微软雅黑"/>
                    <a:cs typeface="Times New Roman" pitchFamily="18" charset="0"/>
                  </a:rPr>
                  <a:t>Application privileges</a:t>
                </a:r>
                <a:endParaRPr lang="zh-CN" altLang="en-US" dirty="0">
                  <a:latin typeface="Times New Roman" pitchFamily="18" charset="0"/>
                  <a:ea typeface="微软雅黑"/>
                  <a:cs typeface="Times New Roman" pitchFamily="18" charset="0"/>
                </a:endParaRPr>
              </a:p>
            </p:txBody>
          </p:sp>
          <p:sp>
            <p:nvSpPr>
              <p:cNvPr id="25" name="矩形 24"/>
              <p:cNvSpPr/>
              <p:nvPr/>
            </p:nvSpPr>
            <p:spPr>
              <a:xfrm>
                <a:off x="4871442" y="6198415"/>
                <a:ext cx="6589665" cy="738664"/>
              </a:xfrm>
              <a:prstGeom prst="rect">
                <a:avLst/>
              </a:prstGeom>
            </p:spPr>
            <p:txBody>
              <a:bodyPr wrap="square" anchor="ctr">
                <a:spAutoFit/>
              </a:bodyPr>
              <a:lstStyle/>
              <a:p>
                <a:pPr marL="171450" lvl="0" indent="-171450">
                  <a:buFont typeface="Wingdings" pitchFamily="2" charset="2"/>
                  <a:buChar char="Ø"/>
                </a:pPr>
                <a:r>
                  <a:rPr lang="en-US" altLang="zh-CN" sz="1400" dirty="0">
                    <a:latin typeface="Arial" pitchFamily="34" charset="0"/>
                    <a:ea typeface="Arial Unicode MS" pitchFamily="34" charset="-122"/>
                    <a:cs typeface="Arial" pitchFamily="34" charset="0"/>
                  </a:rPr>
                  <a:t>Using Linux kernel capabilities </a:t>
                </a:r>
                <a:r>
                  <a:rPr lang="en-US" altLang="zh-CN" sz="1400" dirty="0" smtClean="0">
                    <a:latin typeface="Arial" pitchFamily="34" charset="0"/>
                    <a:ea typeface="Arial Unicode MS" pitchFamily="34" charset="-122"/>
                    <a:cs typeface="Arial" pitchFamily="34" charset="0"/>
                  </a:rPr>
                  <a:t>control</a:t>
                </a:r>
              </a:p>
              <a:p>
                <a:pPr marL="171450" indent="-171450">
                  <a:buFont typeface="Wingdings" pitchFamily="2" charset="2"/>
                  <a:buChar char="Ø"/>
                </a:pPr>
                <a:r>
                  <a:rPr lang="en-US" altLang="zh-CN" sz="1400" dirty="0">
                    <a:latin typeface="Arial" pitchFamily="34" charset="0"/>
                    <a:ea typeface="Arial Unicode MS" pitchFamily="34" charset="-122"/>
                    <a:cs typeface="Arial" pitchFamily="34" charset="0"/>
                  </a:rPr>
                  <a:t>Main application has more capabilities: CAP_NET_ADMIN &amp; CAP_NET_RAW &amp; CAP_SYS_BOOT &amp; CAP_SYS_TIME &amp; </a:t>
                </a:r>
                <a:r>
                  <a:rPr lang="en-US" altLang="zh-CN" sz="1400" dirty="0" smtClean="0">
                    <a:latin typeface="Arial" pitchFamily="34" charset="0"/>
                    <a:ea typeface="Arial Unicode MS" pitchFamily="34" charset="-122"/>
                    <a:cs typeface="Arial" pitchFamily="34" charset="0"/>
                  </a:rPr>
                  <a:t>CAP_KILL</a:t>
                </a:r>
                <a:endParaRPr lang="zh-CN" altLang="en-US" sz="1400" dirty="0">
                  <a:latin typeface="Arial" pitchFamily="34" charset="0"/>
                  <a:ea typeface="Arial Unicode MS" pitchFamily="34" charset="-122"/>
                  <a:cs typeface="Arial" pitchFamily="34" charset="0"/>
                </a:endParaRPr>
              </a:p>
            </p:txBody>
          </p:sp>
        </p:grpSp>
        <p:grpSp>
          <p:nvGrpSpPr>
            <p:cNvPr id="26" name="Group 96"/>
            <p:cNvGrpSpPr/>
            <p:nvPr/>
          </p:nvGrpSpPr>
          <p:grpSpPr>
            <a:xfrm>
              <a:off x="4155614" y="1947055"/>
              <a:ext cx="550648" cy="550648"/>
              <a:chOff x="3329586" y="3115282"/>
              <a:chExt cx="348258" cy="348258"/>
            </a:xfrm>
            <a:solidFill>
              <a:schemeClr val="bg1"/>
            </a:solidFill>
          </p:grpSpPr>
          <p:sp>
            <p:nvSpPr>
              <p:cNvPr id="27" name="AutoShape 123"/>
              <p:cNvSpPr/>
              <p:nvPr/>
            </p:nvSpPr>
            <p:spPr bwMode="auto">
              <a:xfrm>
                <a:off x="3329586" y="3115282"/>
                <a:ext cx="348258" cy="3482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0815"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31" name="AutoShape 124"/>
              <p:cNvSpPr/>
              <p:nvPr/>
            </p:nvSpPr>
            <p:spPr bwMode="auto">
              <a:xfrm>
                <a:off x="3427813" y="3212913"/>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0815"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32" name="AutoShape 125"/>
              <p:cNvSpPr/>
              <p:nvPr/>
            </p:nvSpPr>
            <p:spPr bwMode="auto">
              <a:xfrm>
                <a:off x="3459959" y="3245655"/>
                <a:ext cx="87511" cy="875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0815"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grpSp>
        <p:sp>
          <p:nvSpPr>
            <p:cNvPr id="33" name="AutoShape 59"/>
            <p:cNvSpPr/>
            <p:nvPr/>
          </p:nvSpPr>
          <p:spPr bwMode="auto">
            <a:xfrm>
              <a:off x="7342478" y="2002448"/>
              <a:ext cx="428188" cy="42745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4288" tIns="14288" rIns="14288" bIns="14288" anchor="ctr"/>
            <a:lstStyle/>
            <a:p>
              <a:pPr algn="ctr" defTabSz="170815"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grpSp>
          <p:nvGrpSpPr>
            <p:cNvPr id="34" name="Group 83"/>
            <p:cNvGrpSpPr/>
            <p:nvPr/>
          </p:nvGrpSpPr>
          <p:grpSpPr>
            <a:xfrm>
              <a:off x="5691443" y="4702685"/>
              <a:ext cx="602666" cy="527462"/>
              <a:chOff x="1935959" y="4530936"/>
              <a:chExt cx="348258" cy="304800"/>
            </a:xfrm>
            <a:solidFill>
              <a:schemeClr val="bg1"/>
            </a:solidFill>
          </p:grpSpPr>
          <p:sp>
            <p:nvSpPr>
              <p:cNvPr id="35" name="AutoShape 103"/>
              <p:cNvSpPr/>
              <p:nvPr/>
            </p:nvSpPr>
            <p:spPr bwMode="auto">
              <a:xfrm>
                <a:off x="1990728" y="4585109"/>
                <a:ext cx="125016" cy="821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60" y="0"/>
                    </a:moveTo>
                    <a:cubicBezTo>
                      <a:pt x="9461" y="0"/>
                      <a:pt x="0" y="9233"/>
                      <a:pt x="0" y="20160"/>
                    </a:cubicBezTo>
                    <a:cubicBezTo>
                      <a:pt x="0" y="20954"/>
                      <a:pt x="420" y="21600"/>
                      <a:pt x="939" y="21600"/>
                    </a:cubicBezTo>
                    <a:cubicBezTo>
                      <a:pt x="1457" y="21600"/>
                      <a:pt x="1878" y="20954"/>
                      <a:pt x="1878" y="20160"/>
                    </a:cubicBezTo>
                    <a:cubicBezTo>
                      <a:pt x="1878" y="10956"/>
                      <a:pt x="10655" y="2880"/>
                      <a:pt x="20660" y="2880"/>
                    </a:cubicBezTo>
                    <a:cubicBezTo>
                      <a:pt x="21179" y="2880"/>
                      <a:pt x="21600" y="2234"/>
                      <a:pt x="21600" y="1440"/>
                    </a:cubicBezTo>
                    <a:cubicBezTo>
                      <a:pt x="21600" y="645"/>
                      <a:pt x="21179" y="0"/>
                      <a:pt x="2066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0815"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sp>
            <p:nvSpPr>
              <p:cNvPr id="36" name="AutoShape 104"/>
              <p:cNvSpPr/>
              <p:nvPr/>
            </p:nvSpPr>
            <p:spPr bwMode="auto">
              <a:xfrm>
                <a:off x="1935959" y="4530936"/>
                <a:ext cx="348258" cy="3048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6971"/>
                    </a:moveTo>
                    <a:cubicBezTo>
                      <a:pt x="10181" y="16971"/>
                      <a:pt x="9546" y="16918"/>
                      <a:pt x="8912" y="16811"/>
                    </a:cubicBezTo>
                    <a:cubicBezTo>
                      <a:pt x="8847" y="16800"/>
                      <a:pt x="8781" y="16794"/>
                      <a:pt x="8716" y="16794"/>
                    </a:cubicBezTo>
                    <a:cubicBezTo>
                      <a:pt x="8315" y="16794"/>
                      <a:pt x="7931" y="16999"/>
                      <a:pt x="7673" y="17359"/>
                    </a:cubicBezTo>
                    <a:cubicBezTo>
                      <a:pt x="7384" y="17761"/>
                      <a:pt x="6563" y="18657"/>
                      <a:pt x="5591" y="19318"/>
                    </a:cubicBezTo>
                    <a:cubicBezTo>
                      <a:pt x="5854" y="18628"/>
                      <a:pt x="6060" y="17853"/>
                      <a:pt x="6074" y="17056"/>
                    </a:cubicBezTo>
                    <a:cubicBezTo>
                      <a:pt x="6078" y="17006"/>
                      <a:pt x="6080" y="16956"/>
                      <a:pt x="6080" y="16914"/>
                    </a:cubicBezTo>
                    <a:cubicBezTo>
                      <a:pt x="6080" y="16334"/>
                      <a:pt x="5796" y="15803"/>
                      <a:pt x="5344" y="15540"/>
                    </a:cubicBezTo>
                    <a:cubicBezTo>
                      <a:pt x="2843" y="14080"/>
                      <a:pt x="1349" y="11731"/>
                      <a:pt x="1349" y="9257"/>
                    </a:cubicBezTo>
                    <a:cubicBezTo>
                      <a:pt x="1349" y="5003"/>
                      <a:pt x="5588" y="1542"/>
                      <a:pt x="10800" y="1542"/>
                    </a:cubicBezTo>
                    <a:cubicBezTo>
                      <a:pt x="16011" y="1542"/>
                      <a:pt x="20249" y="5003"/>
                      <a:pt x="20249" y="9257"/>
                    </a:cubicBezTo>
                    <a:cubicBezTo>
                      <a:pt x="20249" y="13510"/>
                      <a:pt x="16011" y="16971"/>
                      <a:pt x="10800" y="16971"/>
                    </a:cubicBezTo>
                    <a:moveTo>
                      <a:pt x="10800" y="0"/>
                    </a:moveTo>
                    <a:cubicBezTo>
                      <a:pt x="4835" y="0"/>
                      <a:pt x="0" y="4144"/>
                      <a:pt x="0" y="9257"/>
                    </a:cubicBezTo>
                    <a:cubicBezTo>
                      <a:pt x="0" y="12440"/>
                      <a:pt x="1875" y="15248"/>
                      <a:pt x="4730" y="16914"/>
                    </a:cubicBezTo>
                    <a:cubicBezTo>
                      <a:pt x="4730" y="16935"/>
                      <a:pt x="4724" y="16949"/>
                      <a:pt x="4724" y="16971"/>
                    </a:cubicBezTo>
                    <a:cubicBezTo>
                      <a:pt x="4724" y="18354"/>
                      <a:pt x="3821" y="19843"/>
                      <a:pt x="3423" y="20625"/>
                    </a:cubicBezTo>
                    <a:lnTo>
                      <a:pt x="3425" y="20625"/>
                    </a:lnTo>
                    <a:cubicBezTo>
                      <a:pt x="3393" y="20709"/>
                      <a:pt x="3374" y="20802"/>
                      <a:pt x="3374" y="20900"/>
                    </a:cubicBezTo>
                    <a:cubicBezTo>
                      <a:pt x="3374" y="21287"/>
                      <a:pt x="3648" y="21600"/>
                      <a:pt x="3986" y="21600"/>
                    </a:cubicBezTo>
                    <a:cubicBezTo>
                      <a:pt x="4049" y="21600"/>
                      <a:pt x="4161" y="21580"/>
                      <a:pt x="4158" y="21590"/>
                    </a:cubicBezTo>
                    <a:cubicBezTo>
                      <a:pt x="6268" y="21195"/>
                      <a:pt x="8255" y="18979"/>
                      <a:pt x="8716" y="18338"/>
                    </a:cubicBezTo>
                    <a:cubicBezTo>
                      <a:pt x="9391" y="18451"/>
                      <a:pt x="10086" y="18514"/>
                      <a:pt x="10800" y="18514"/>
                    </a:cubicBezTo>
                    <a:cubicBezTo>
                      <a:pt x="16764" y="18514"/>
                      <a:pt x="21600" y="14369"/>
                      <a:pt x="21600" y="9257"/>
                    </a:cubicBezTo>
                    <a:cubicBezTo>
                      <a:pt x="21600" y="414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4288" tIns="14288" rIns="14288" bIns="14288" anchor="ctr"/>
              <a:lstStyle/>
              <a:p>
                <a:pPr algn="ctr" defTabSz="170815" fontAlgn="base" hangingPunct="0">
                  <a:spcBef>
                    <a:spcPct val="0"/>
                  </a:spcBef>
                  <a:spcAft>
                    <a:spcPct val="0"/>
                  </a:spcAft>
                </a:pPr>
                <a:endParaRPr lang="en-US" sz="1125">
                  <a:solidFill>
                    <a:srgbClr val="FFFFFF"/>
                  </a:solidFill>
                  <a:effectLst>
                    <a:outerShdw blurRad="38100" dist="38100" dir="2700000" algn="tl">
                      <a:srgbClr val="000000"/>
                    </a:outerShdw>
                  </a:effectLst>
                  <a:latin typeface="Gill Sans" charset="0"/>
                  <a:sym typeface="Gill Sans" charset="0"/>
                </a:endParaRPr>
              </a:p>
            </p:txBody>
          </p:sp>
        </p:grpSp>
      </p:grpSp>
      <p:sp>
        <p:nvSpPr>
          <p:cNvPr id="38" name="矩形 37"/>
          <p:cNvSpPr/>
          <p:nvPr/>
        </p:nvSpPr>
        <p:spPr>
          <a:xfrm>
            <a:off x="431086" y="286057"/>
            <a:ext cx="2980854" cy="461665"/>
          </a:xfrm>
          <a:prstGeom prst="rect">
            <a:avLst/>
          </a:prstGeom>
        </p:spPr>
        <p:txBody>
          <a:bodyPr wrap="square">
            <a:spAutoFit/>
          </a:bodyPr>
          <a:lstStyle/>
          <a:p>
            <a:r>
              <a:rPr lang="en-US" altLang="zh-CN" sz="2400" dirty="0">
                <a:latin typeface="微软雅黑" pitchFamily="34" charset="-122"/>
                <a:ea typeface="微软雅黑" pitchFamily="34" charset="-122"/>
              </a:rPr>
              <a:t>Security Control</a:t>
            </a:r>
            <a:endParaRPr sz="2400" b="1" dirty="0" smtClean="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15625084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29" name="矩形 28"/>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57" name="矩形 56"/>
          <p:cNvSpPr/>
          <p:nvPr/>
        </p:nvSpPr>
        <p:spPr>
          <a:xfrm>
            <a:off x="431087" y="286057"/>
            <a:ext cx="6174236" cy="461665"/>
          </a:xfrm>
          <a:prstGeom prst="rect">
            <a:avLst/>
          </a:prstGeom>
        </p:spPr>
        <p:txBody>
          <a:bodyPr wrap="square">
            <a:spAutoFit/>
          </a:bodyPr>
          <a:lstStyle/>
          <a:p>
            <a:r>
              <a:rPr lang="en-US" altLang="zh-CN" sz="2400" dirty="0">
                <a:latin typeface="微软雅黑" pitchFamily="34" charset="-122"/>
                <a:ea typeface="微软雅黑" pitchFamily="34" charset="-122"/>
              </a:rPr>
              <a:t>More Security Control</a:t>
            </a:r>
            <a:endParaRPr sz="2400" b="1" dirty="0" smtClean="0">
              <a:solidFill>
                <a:schemeClr val="tx1">
                  <a:lumMod val="65000"/>
                  <a:lumOff val="35000"/>
                </a:schemeClr>
              </a:solidFill>
              <a:latin typeface="微软雅黑" pitchFamily="34" charset="-122"/>
              <a:ea typeface="微软雅黑" pitchFamily="34" charset="-122"/>
            </a:endParaRPr>
          </a:p>
        </p:txBody>
      </p:sp>
      <p:graphicFrame>
        <p:nvGraphicFramePr>
          <p:cNvPr id="63" name="内容占位符 4"/>
          <p:cNvGraphicFramePr>
            <a:graphicFrameLocks noGrp="1"/>
          </p:cNvGraphicFramePr>
          <p:nvPr>
            <p:ph idx="1"/>
            <p:extLst>
              <p:ext uri="{D42A27DB-BD31-4B8C-83A1-F6EECF244321}">
                <p14:modId xmlns:p14="http://schemas.microsoft.com/office/powerpoint/2010/main" val="4184718184"/>
              </p:ext>
            </p:extLst>
          </p:nvPr>
        </p:nvGraphicFramePr>
        <p:xfrm>
          <a:off x="1940072" y="1271883"/>
          <a:ext cx="8092201" cy="4241802"/>
        </p:xfrm>
        <a:graphic>
          <a:graphicData uri="http://schemas.openxmlformats.org/drawingml/2006/table">
            <a:tbl>
              <a:tblPr firstRow="1" bandRow="1">
                <a:tableStyleId>{17292A2E-F333-43FB-9621-5CBBE7FDCDCB}</a:tableStyleId>
              </a:tblPr>
              <a:tblGrid>
                <a:gridCol w="2843028"/>
                <a:gridCol w="2640980"/>
                <a:gridCol w="2608193"/>
              </a:tblGrid>
              <a:tr h="365766">
                <a:tc>
                  <a:txBody>
                    <a:bodyPr/>
                    <a:lstStyle/>
                    <a:p>
                      <a:endParaRPr lang="zh-CN" altLang="en-US" sz="1800" b="1" dirty="0">
                        <a:latin typeface="Times New Roman" pitchFamily="18" charset="0"/>
                        <a:cs typeface="Times New Roman" pitchFamily="18" charset="0"/>
                      </a:endParaRPr>
                    </a:p>
                  </a:txBody>
                  <a:tcPr marT="45721" marB="45721"/>
                </a:tc>
                <a:tc>
                  <a:txBody>
                    <a:bodyPr/>
                    <a:lstStyle/>
                    <a:p>
                      <a:r>
                        <a:rPr lang="en-US" altLang="zh-CN" sz="1800" b="0" dirty="0" smtClean="0">
                          <a:latin typeface="Times New Roman" pitchFamily="18" charset="0"/>
                          <a:cs typeface="Times New Roman" pitchFamily="18" charset="0"/>
                        </a:rPr>
                        <a:t>Debug level = 0</a:t>
                      </a:r>
                      <a:endParaRPr lang="zh-CN" altLang="en-US" sz="1800" b="0" dirty="0">
                        <a:latin typeface="Times New Roman" pitchFamily="18" charset="0"/>
                        <a:cs typeface="Times New Roman" pitchFamily="18" charset="0"/>
                      </a:endParaRPr>
                    </a:p>
                  </a:txBody>
                  <a:tcPr marT="45721" marB="4572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latin typeface="Times New Roman" pitchFamily="18" charset="0"/>
                          <a:cs typeface="Times New Roman" pitchFamily="18" charset="0"/>
                        </a:rPr>
                        <a:t>Debug level = 1</a:t>
                      </a:r>
                      <a:endParaRPr lang="zh-CN" altLang="en-US" sz="1800" b="0" dirty="0" smtClean="0">
                        <a:latin typeface="Times New Roman" pitchFamily="18" charset="0"/>
                        <a:cs typeface="Times New Roman" pitchFamily="18" charset="0"/>
                      </a:endParaRPr>
                    </a:p>
                  </a:txBody>
                  <a:tcPr marT="45721" marB="45721"/>
                </a:tc>
              </a:tr>
              <a:tr h="579129">
                <a:tc>
                  <a:txBody>
                    <a:bodyPr/>
                    <a:lstStyle/>
                    <a:p>
                      <a:r>
                        <a:rPr lang="en-US" altLang="zh-CN" sz="1600" dirty="0" smtClean="0">
                          <a:latin typeface="Arial" pitchFamily="34" charset="0"/>
                          <a:cs typeface="Arial" pitchFamily="34" charset="0"/>
                        </a:rPr>
                        <a:t>Boot</a:t>
                      </a:r>
                      <a:r>
                        <a:rPr lang="en-US" altLang="zh-CN" sz="1600" baseline="0" dirty="0" smtClean="0">
                          <a:latin typeface="Arial" pitchFamily="34" charset="0"/>
                          <a:cs typeface="Arial" pitchFamily="34" charset="0"/>
                        </a:rPr>
                        <a:t> loader verifies kernel &amp; </a:t>
                      </a:r>
                      <a:r>
                        <a:rPr lang="en-US" altLang="zh-CN" sz="1600" baseline="0" dirty="0" err="1" smtClean="0">
                          <a:latin typeface="Arial" pitchFamily="34" charset="0"/>
                          <a:cs typeface="Arial" pitchFamily="34" charset="0"/>
                        </a:rPr>
                        <a:t>config</a:t>
                      </a:r>
                      <a:r>
                        <a:rPr lang="en-US" altLang="zh-CN" sz="1600" baseline="0" dirty="0" smtClean="0">
                          <a:latin typeface="Arial" pitchFamily="34" charset="0"/>
                          <a:cs typeface="Arial" pitchFamily="34" charset="0"/>
                        </a:rPr>
                        <a:t> file signature</a:t>
                      </a:r>
                      <a:endParaRPr lang="zh-CN" altLang="en-US" sz="1600" dirty="0">
                        <a:latin typeface="Arial" pitchFamily="34" charset="0"/>
                        <a:cs typeface="Arial" pitchFamily="34" charset="0"/>
                      </a:endParaRPr>
                    </a:p>
                  </a:txBody>
                  <a:tcPr marT="45721" marB="45721"/>
                </a:tc>
                <a:tc>
                  <a:txBody>
                    <a:bodyPr/>
                    <a:lstStyle/>
                    <a:p>
                      <a:r>
                        <a:rPr lang="en-US" altLang="zh-CN" sz="1600" dirty="0" smtClean="0">
                          <a:latin typeface="Arial" pitchFamily="34" charset="0"/>
                          <a:cs typeface="Arial" pitchFamily="34" charset="0"/>
                        </a:rPr>
                        <a:t>Yes</a:t>
                      </a:r>
                      <a:endParaRPr lang="zh-CN" altLang="en-US" sz="1600" dirty="0">
                        <a:latin typeface="Arial" pitchFamily="34" charset="0"/>
                        <a:cs typeface="Arial" pitchFamily="34" charset="0"/>
                      </a:endParaRPr>
                    </a:p>
                  </a:txBody>
                  <a:tcPr marT="45721" marB="45721"/>
                </a:tc>
                <a:tc>
                  <a:txBody>
                    <a:bodyPr/>
                    <a:lstStyle/>
                    <a:p>
                      <a:r>
                        <a:rPr lang="en-US" altLang="zh-CN" sz="1600" dirty="0" smtClean="0">
                          <a:latin typeface="Arial" pitchFamily="34" charset="0"/>
                          <a:cs typeface="Arial" pitchFamily="34" charset="0"/>
                        </a:rPr>
                        <a:t>Yes</a:t>
                      </a:r>
                      <a:endParaRPr lang="zh-CN" altLang="en-US" sz="1600" dirty="0">
                        <a:latin typeface="Arial" pitchFamily="34" charset="0"/>
                        <a:cs typeface="Arial" pitchFamily="34" charset="0"/>
                      </a:endParaRPr>
                    </a:p>
                  </a:txBody>
                  <a:tcPr marT="45721" marB="45721"/>
                </a:tc>
              </a:tr>
              <a:tr h="822973">
                <a:tc>
                  <a:txBody>
                    <a:bodyPr/>
                    <a:lstStyle/>
                    <a:p>
                      <a:r>
                        <a:rPr lang="en-US" altLang="zh-CN" sz="1600" dirty="0" smtClean="0">
                          <a:latin typeface="Arial" pitchFamily="34" charset="0"/>
                          <a:cs typeface="Arial" pitchFamily="34" charset="0"/>
                        </a:rPr>
                        <a:t>Kernel verifies system applications and libraries signature</a:t>
                      </a:r>
                      <a:endParaRPr lang="zh-CN" altLang="en-US" sz="1600" dirty="0">
                        <a:latin typeface="Arial" pitchFamily="34" charset="0"/>
                        <a:cs typeface="Arial" pitchFamily="34" charset="0"/>
                      </a:endParaRPr>
                    </a:p>
                  </a:txBody>
                  <a:tcPr marT="45721" marB="45721"/>
                </a:tc>
                <a:tc>
                  <a:txBody>
                    <a:bodyPr/>
                    <a:lstStyle/>
                    <a:p>
                      <a:r>
                        <a:rPr lang="en-US" altLang="zh-CN" sz="1600" dirty="0" smtClean="0">
                          <a:latin typeface="Arial" pitchFamily="34" charset="0"/>
                          <a:cs typeface="Arial" pitchFamily="34" charset="0"/>
                        </a:rPr>
                        <a:t>Yes</a:t>
                      </a:r>
                      <a:endParaRPr lang="zh-CN" altLang="en-US" sz="1600" dirty="0">
                        <a:latin typeface="Arial" pitchFamily="34" charset="0"/>
                        <a:cs typeface="Arial" pitchFamily="34" charset="0"/>
                      </a:endParaRPr>
                    </a:p>
                  </a:txBody>
                  <a:tcPr marT="45721" marB="45721"/>
                </a:tc>
                <a:tc>
                  <a:txBody>
                    <a:bodyPr/>
                    <a:lstStyle/>
                    <a:p>
                      <a:r>
                        <a:rPr lang="en-US" altLang="zh-CN" sz="1600" dirty="0" smtClean="0">
                          <a:latin typeface="Arial" pitchFamily="34" charset="0"/>
                          <a:cs typeface="Arial" pitchFamily="34" charset="0"/>
                        </a:rPr>
                        <a:t>Yes</a:t>
                      </a:r>
                      <a:endParaRPr lang="zh-CN" altLang="en-US" sz="1600" dirty="0">
                        <a:latin typeface="Arial" pitchFamily="34" charset="0"/>
                        <a:cs typeface="Arial" pitchFamily="34" charset="0"/>
                      </a:endParaRPr>
                    </a:p>
                  </a:txBody>
                  <a:tcPr marT="45721" marB="45721"/>
                </a:tc>
              </a:tr>
              <a:tr h="579129">
                <a:tc>
                  <a:txBody>
                    <a:bodyPr/>
                    <a:lstStyle/>
                    <a:p>
                      <a:r>
                        <a:rPr lang="en-US" altLang="zh-CN" sz="1600" dirty="0" smtClean="0">
                          <a:latin typeface="Arial" pitchFamily="34" charset="0"/>
                          <a:cs typeface="Arial" pitchFamily="34" charset="0"/>
                        </a:rPr>
                        <a:t>Kernel verifies</a:t>
                      </a:r>
                      <a:r>
                        <a:rPr lang="en-US" altLang="zh-CN" sz="1600" baseline="0" dirty="0" smtClean="0">
                          <a:latin typeface="Arial" pitchFamily="34" charset="0"/>
                          <a:cs typeface="Arial" pitchFamily="34" charset="0"/>
                        </a:rPr>
                        <a:t> </a:t>
                      </a:r>
                      <a:r>
                        <a:rPr lang="en-US" altLang="zh-CN" sz="1600" dirty="0" smtClean="0">
                          <a:latin typeface="Arial" pitchFamily="34" charset="0"/>
                          <a:cs typeface="Arial" pitchFamily="34" charset="0"/>
                        </a:rPr>
                        <a:t>user applications signature</a:t>
                      </a:r>
                      <a:endParaRPr lang="zh-CN" altLang="en-US" sz="1600" dirty="0">
                        <a:latin typeface="Arial" pitchFamily="34" charset="0"/>
                        <a:cs typeface="Arial" pitchFamily="34" charset="0"/>
                      </a:endParaRPr>
                    </a:p>
                  </a:txBody>
                  <a:tcPr marT="45721" marB="45721"/>
                </a:tc>
                <a:tc>
                  <a:txBody>
                    <a:bodyPr/>
                    <a:lstStyle/>
                    <a:p>
                      <a:r>
                        <a:rPr lang="en-US" altLang="zh-CN" sz="1600" dirty="0" smtClean="0">
                          <a:latin typeface="Arial" pitchFamily="34" charset="0"/>
                          <a:cs typeface="Arial" pitchFamily="34" charset="0"/>
                        </a:rPr>
                        <a:t>Yes</a:t>
                      </a:r>
                      <a:endParaRPr lang="zh-CN" altLang="en-US" sz="1600" dirty="0">
                        <a:latin typeface="Arial" pitchFamily="34" charset="0"/>
                        <a:cs typeface="Arial" pitchFamily="34" charset="0"/>
                      </a:endParaRPr>
                    </a:p>
                  </a:txBody>
                  <a:tcPr marT="45721" marB="45721"/>
                </a:tc>
                <a:tc>
                  <a:txBody>
                    <a:bodyPr/>
                    <a:lstStyle/>
                    <a:p>
                      <a:r>
                        <a:rPr lang="en-US" altLang="zh-CN" sz="1600" dirty="0" smtClean="0">
                          <a:latin typeface="Arial" pitchFamily="34" charset="0"/>
                          <a:cs typeface="Arial" pitchFamily="34" charset="0"/>
                        </a:rPr>
                        <a:t>No</a:t>
                      </a:r>
                      <a:endParaRPr lang="zh-CN" altLang="en-US" sz="1600" dirty="0">
                        <a:latin typeface="Arial" pitchFamily="34" charset="0"/>
                        <a:cs typeface="Arial" pitchFamily="34" charset="0"/>
                      </a:endParaRPr>
                    </a:p>
                  </a:txBody>
                  <a:tcPr marT="45721" marB="45721"/>
                </a:tc>
              </a:tr>
              <a:tr h="363047">
                <a:tc>
                  <a:txBody>
                    <a:bodyPr/>
                    <a:lstStyle/>
                    <a:p>
                      <a:r>
                        <a:rPr lang="en-US" altLang="zh-CN" sz="1600" dirty="0" err="1" smtClean="0">
                          <a:latin typeface="Arial" pitchFamily="34" charset="0"/>
                          <a:cs typeface="Arial" pitchFamily="34" charset="0"/>
                        </a:rPr>
                        <a:t>BusyBox</a:t>
                      </a:r>
                      <a:endParaRPr lang="zh-CN" altLang="en-US" sz="1600" dirty="0">
                        <a:latin typeface="Arial" pitchFamily="34" charset="0"/>
                        <a:cs typeface="Arial" pitchFamily="34" charset="0"/>
                      </a:endParaRPr>
                    </a:p>
                  </a:txBody>
                  <a:tcPr marT="45721" marB="45721"/>
                </a:tc>
                <a:tc>
                  <a:txBody>
                    <a:bodyPr/>
                    <a:lstStyle/>
                    <a:p>
                      <a:r>
                        <a:rPr lang="en-US" altLang="zh-CN" sz="1600" dirty="0" smtClean="0">
                          <a:latin typeface="Arial" pitchFamily="34" charset="0"/>
                          <a:cs typeface="Arial" pitchFamily="34" charset="0"/>
                        </a:rPr>
                        <a:t>No</a:t>
                      </a:r>
                      <a:endParaRPr lang="zh-CN" altLang="en-US" sz="1600" dirty="0">
                        <a:latin typeface="Arial" pitchFamily="34" charset="0"/>
                        <a:cs typeface="Arial" pitchFamily="34" charset="0"/>
                      </a:endParaRPr>
                    </a:p>
                  </a:txBody>
                  <a:tcPr marT="45721" marB="45721"/>
                </a:tc>
                <a:tc>
                  <a:txBody>
                    <a:bodyPr/>
                    <a:lstStyle/>
                    <a:p>
                      <a:r>
                        <a:rPr lang="en-US" altLang="zh-CN" sz="1600" dirty="0" smtClean="0">
                          <a:latin typeface="Arial" pitchFamily="34" charset="0"/>
                          <a:cs typeface="Arial" pitchFamily="34" charset="0"/>
                        </a:rPr>
                        <a:t>Yes</a:t>
                      </a:r>
                      <a:endParaRPr lang="zh-CN" altLang="en-US" sz="1600" dirty="0">
                        <a:latin typeface="Arial" pitchFamily="34" charset="0"/>
                        <a:cs typeface="Arial" pitchFamily="34" charset="0"/>
                      </a:endParaRPr>
                    </a:p>
                  </a:txBody>
                  <a:tcPr marT="45721" marB="45721"/>
                </a:tc>
              </a:tr>
              <a:tr h="363047">
                <a:tc>
                  <a:txBody>
                    <a:bodyPr/>
                    <a:lstStyle/>
                    <a:p>
                      <a:r>
                        <a:rPr lang="en-US" altLang="zh-CN" sz="1600" dirty="0" smtClean="0">
                          <a:latin typeface="Arial" pitchFamily="34" charset="0"/>
                          <a:cs typeface="Arial" pitchFamily="34" charset="0"/>
                        </a:rPr>
                        <a:t>/proc</a:t>
                      </a:r>
                      <a:endParaRPr lang="zh-CN" altLang="en-US" sz="1600" dirty="0">
                        <a:latin typeface="Arial" pitchFamily="34" charset="0"/>
                        <a:cs typeface="Arial" pitchFamily="34" charset="0"/>
                      </a:endParaRPr>
                    </a:p>
                  </a:txBody>
                  <a:tcPr marT="45721" marB="45721"/>
                </a:tc>
                <a:tc>
                  <a:txBody>
                    <a:bodyPr/>
                    <a:lstStyle/>
                    <a:p>
                      <a:r>
                        <a:rPr lang="en-US" altLang="zh-CN" sz="1600" dirty="0" smtClean="0">
                          <a:latin typeface="Arial" pitchFamily="34" charset="0"/>
                          <a:cs typeface="Arial" pitchFamily="34" charset="0"/>
                        </a:rPr>
                        <a:t>No</a:t>
                      </a:r>
                      <a:endParaRPr lang="zh-CN" altLang="en-US" sz="1600" dirty="0">
                        <a:latin typeface="Arial" pitchFamily="34" charset="0"/>
                        <a:cs typeface="Arial" pitchFamily="34" charset="0"/>
                      </a:endParaRPr>
                    </a:p>
                  </a:txBody>
                  <a:tcPr marT="45721" marB="45721"/>
                </a:tc>
                <a:tc>
                  <a:txBody>
                    <a:bodyPr/>
                    <a:lstStyle/>
                    <a:p>
                      <a:r>
                        <a:rPr lang="en-US" altLang="zh-CN" sz="1600" dirty="0" smtClean="0">
                          <a:latin typeface="Arial" pitchFamily="34" charset="0"/>
                          <a:cs typeface="Arial" pitchFamily="34" charset="0"/>
                        </a:rPr>
                        <a:t>Yes</a:t>
                      </a:r>
                      <a:endParaRPr lang="zh-CN" altLang="en-US" sz="1600" dirty="0">
                        <a:latin typeface="Arial" pitchFamily="34" charset="0"/>
                        <a:cs typeface="Arial" pitchFamily="34" charset="0"/>
                      </a:endParaRPr>
                    </a:p>
                  </a:txBody>
                  <a:tcPr marT="45721" marB="45721"/>
                </a:tc>
              </a:tr>
              <a:tr h="363047">
                <a:tc>
                  <a:txBody>
                    <a:bodyPr/>
                    <a:lstStyle/>
                    <a:p>
                      <a:r>
                        <a:rPr lang="en-US" altLang="zh-CN" sz="1600" dirty="0" smtClean="0">
                          <a:latin typeface="Arial" pitchFamily="34" charset="0"/>
                          <a:cs typeface="Arial" pitchFamily="34" charset="0"/>
                        </a:rPr>
                        <a:t>Shell</a:t>
                      </a:r>
                      <a:endParaRPr lang="zh-CN" altLang="en-US" sz="1600" dirty="0">
                        <a:latin typeface="Arial" pitchFamily="34" charset="0"/>
                        <a:cs typeface="Arial" pitchFamily="34" charset="0"/>
                      </a:endParaRPr>
                    </a:p>
                  </a:txBody>
                  <a:tcPr marT="45721" marB="45721"/>
                </a:tc>
                <a:tc>
                  <a:txBody>
                    <a:bodyPr/>
                    <a:lstStyle/>
                    <a:p>
                      <a:r>
                        <a:rPr lang="en-US" altLang="zh-CN" sz="1600" dirty="0" smtClean="0">
                          <a:latin typeface="Arial" pitchFamily="34" charset="0"/>
                          <a:cs typeface="Arial" pitchFamily="34" charset="0"/>
                        </a:rPr>
                        <a:t>No</a:t>
                      </a:r>
                      <a:endParaRPr lang="zh-CN" altLang="en-US" sz="1600" dirty="0">
                        <a:latin typeface="Arial" pitchFamily="34" charset="0"/>
                        <a:cs typeface="Arial" pitchFamily="34" charset="0"/>
                      </a:endParaRPr>
                    </a:p>
                  </a:txBody>
                  <a:tcPr marT="45721" marB="45721"/>
                </a:tc>
                <a:tc>
                  <a:txBody>
                    <a:bodyPr/>
                    <a:lstStyle/>
                    <a:p>
                      <a:r>
                        <a:rPr lang="en-US" altLang="zh-CN" sz="1600" dirty="0" smtClean="0">
                          <a:latin typeface="Arial" pitchFamily="34" charset="0"/>
                          <a:cs typeface="Arial" pitchFamily="34" charset="0"/>
                        </a:rPr>
                        <a:t>Yes</a:t>
                      </a:r>
                      <a:endParaRPr lang="zh-CN" altLang="en-US" sz="1600" dirty="0">
                        <a:latin typeface="Arial" pitchFamily="34" charset="0"/>
                        <a:cs typeface="Arial" pitchFamily="34" charset="0"/>
                      </a:endParaRPr>
                    </a:p>
                  </a:txBody>
                  <a:tcPr marT="45721" marB="45721"/>
                </a:tc>
              </a:tr>
              <a:tr h="805664">
                <a:tc>
                  <a:txBody>
                    <a:bodyPr/>
                    <a:lstStyle/>
                    <a:p>
                      <a:r>
                        <a:rPr lang="en-US" altLang="zh-CN" sz="1600" dirty="0" smtClean="0">
                          <a:latin typeface="Arial" pitchFamily="34" charset="0"/>
                          <a:cs typeface="Arial" pitchFamily="34" charset="0"/>
                        </a:rPr>
                        <a:t>Console</a:t>
                      </a:r>
                      <a:endParaRPr lang="zh-CN" altLang="en-US" sz="1600" dirty="0">
                        <a:latin typeface="Arial" pitchFamily="34" charset="0"/>
                        <a:cs typeface="Arial" pitchFamily="34" charset="0"/>
                      </a:endParaRPr>
                    </a:p>
                  </a:txBody>
                  <a:tcPr marT="45721" marB="45721"/>
                </a:tc>
                <a:tc>
                  <a:txBody>
                    <a:bodyPr/>
                    <a:lstStyle/>
                    <a:p>
                      <a:r>
                        <a:rPr lang="en-US" altLang="zh-CN" sz="1600" dirty="0" smtClean="0">
                          <a:latin typeface="Arial" pitchFamily="34" charset="0"/>
                          <a:cs typeface="Arial" pitchFamily="34" charset="0"/>
                        </a:rPr>
                        <a:t>No</a:t>
                      </a:r>
                      <a:endParaRPr lang="zh-CN" altLang="en-US" sz="1600" dirty="0">
                        <a:latin typeface="Arial" pitchFamily="34" charset="0"/>
                        <a:cs typeface="Arial" pitchFamily="34" charset="0"/>
                      </a:endParaRPr>
                    </a:p>
                  </a:txBody>
                  <a:tcPr marT="45721" marB="45721"/>
                </a:tc>
                <a:tc>
                  <a:txBody>
                    <a:bodyPr/>
                    <a:lstStyle/>
                    <a:p>
                      <a:r>
                        <a:rPr lang="en-US" altLang="zh-CN" sz="1600" dirty="0" smtClean="0">
                          <a:latin typeface="Arial" pitchFamily="34" charset="0"/>
                          <a:cs typeface="Arial" pitchFamily="34" charset="0"/>
                        </a:rPr>
                        <a:t>Yes</a:t>
                      </a:r>
                    </a:p>
                    <a:p>
                      <a:r>
                        <a:rPr lang="en-US" altLang="zh-CN" sz="1600" dirty="0" smtClean="0">
                          <a:latin typeface="Arial" pitchFamily="34" charset="0"/>
                          <a:cs typeface="Arial" pitchFamily="34" charset="0"/>
                        </a:rPr>
                        <a:t>Permission: MAINAPP</a:t>
                      </a:r>
                      <a:endParaRPr lang="zh-CN" altLang="en-US" sz="1600" dirty="0">
                        <a:latin typeface="Arial" pitchFamily="34" charset="0"/>
                        <a:cs typeface="Arial" pitchFamily="34" charset="0"/>
                      </a:endParaRPr>
                    </a:p>
                  </a:txBody>
                  <a:tcPr marT="45721" marB="45721"/>
                </a:tc>
              </a:tr>
            </a:tbl>
          </a:graphicData>
        </a:graphic>
      </p:graphicFrame>
    </p:spTree>
    <p:extLst>
      <p:ext uri="{BB962C8B-B14F-4D97-AF65-F5344CB8AC3E}">
        <p14:creationId xmlns:p14="http://schemas.microsoft.com/office/powerpoint/2010/main" val="72928519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29" name="矩形 28"/>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57" name="矩形 56"/>
          <p:cNvSpPr/>
          <p:nvPr/>
        </p:nvSpPr>
        <p:spPr>
          <a:xfrm>
            <a:off x="431087" y="286057"/>
            <a:ext cx="6174236" cy="461665"/>
          </a:xfrm>
          <a:prstGeom prst="rect">
            <a:avLst/>
          </a:prstGeom>
        </p:spPr>
        <p:txBody>
          <a:bodyPr wrap="square">
            <a:spAutoFit/>
          </a:bodyPr>
          <a:lstStyle/>
          <a:p>
            <a:r>
              <a:rPr lang="en-US" altLang="zh-CN" sz="2400" dirty="0" smtClean="0">
                <a:latin typeface="微软雅黑" pitchFamily="34" charset="-122"/>
                <a:ea typeface="微软雅黑" pitchFamily="34" charset="-122"/>
              </a:rPr>
              <a:t>Development Support</a:t>
            </a:r>
            <a:endParaRPr sz="2400" b="1" dirty="0" smtClean="0">
              <a:solidFill>
                <a:schemeClr val="tx1">
                  <a:lumMod val="65000"/>
                  <a:lumOff val="35000"/>
                </a:schemeClr>
              </a:solidFill>
              <a:latin typeface="微软雅黑" pitchFamily="34" charset="-122"/>
              <a:ea typeface="微软雅黑" pitchFamily="34" charset="-122"/>
            </a:endParaRPr>
          </a:p>
        </p:txBody>
      </p:sp>
      <p:graphicFrame>
        <p:nvGraphicFramePr>
          <p:cNvPr id="7" name="内容占位符 4"/>
          <p:cNvGraphicFramePr>
            <a:graphicFrameLocks noGrp="1"/>
          </p:cNvGraphicFramePr>
          <p:nvPr>
            <p:ph idx="1"/>
            <p:extLst>
              <p:ext uri="{D42A27DB-BD31-4B8C-83A1-F6EECF244321}">
                <p14:modId xmlns:p14="http://schemas.microsoft.com/office/powerpoint/2010/main" val="3506767716"/>
              </p:ext>
            </p:extLst>
          </p:nvPr>
        </p:nvGraphicFramePr>
        <p:xfrm>
          <a:off x="716280" y="1177290"/>
          <a:ext cx="10381211" cy="4983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414012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29" name="矩形 28"/>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57" name="矩形 56"/>
          <p:cNvSpPr/>
          <p:nvPr/>
        </p:nvSpPr>
        <p:spPr>
          <a:xfrm>
            <a:off x="431087" y="286057"/>
            <a:ext cx="6174236" cy="461665"/>
          </a:xfrm>
          <a:prstGeom prst="rect">
            <a:avLst/>
          </a:prstGeom>
        </p:spPr>
        <p:txBody>
          <a:bodyPr wrap="square">
            <a:spAutoFit/>
          </a:bodyPr>
          <a:lstStyle/>
          <a:p>
            <a:r>
              <a:rPr lang="en-US" altLang="zh-CN" sz="2400" dirty="0" smtClean="0">
                <a:latin typeface="微软雅黑" pitchFamily="34" charset="-122"/>
                <a:ea typeface="微软雅黑" pitchFamily="34" charset="-122"/>
              </a:rPr>
              <a:t>Key Management</a:t>
            </a:r>
            <a:endParaRPr sz="2400" b="1" dirty="0" smtClean="0">
              <a:solidFill>
                <a:schemeClr val="tx1">
                  <a:lumMod val="65000"/>
                  <a:lumOff val="35000"/>
                </a:schemeClr>
              </a:solidFill>
              <a:latin typeface="微软雅黑" pitchFamily="34" charset="-122"/>
              <a:ea typeface="微软雅黑" pitchFamily="34" charset="-122"/>
            </a:endParaRPr>
          </a:p>
        </p:txBody>
      </p:sp>
      <p:grpSp>
        <p:nvGrpSpPr>
          <p:cNvPr id="7" name="组合 4"/>
          <p:cNvGrpSpPr>
            <a:grpSpLocks/>
          </p:cNvGrpSpPr>
          <p:nvPr/>
        </p:nvGrpSpPr>
        <p:grpSpPr bwMode="auto">
          <a:xfrm>
            <a:off x="791031" y="1244600"/>
            <a:ext cx="10471151" cy="5029200"/>
            <a:chOff x="674688" y="1371600"/>
            <a:chExt cx="7810500" cy="5071861"/>
          </a:xfrm>
        </p:grpSpPr>
        <p:sp>
          <p:nvSpPr>
            <p:cNvPr id="8" name="AutoShape 148"/>
            <p:cNvSpPr>
              <a:spLocks noChangeArrowheads="1"/>
            </p:cNvSpPr>
            <p:nvPr/>
          </p:nvSpPr>
          <p:spPr bwMode="gray">
            <a:xfrm>
              <a:off x="6783388" y="4354513"/>
              <a:ext cx="1658937" cy="336550"/>
            </a:xfrm>
            <a:prstGeom prst="roundRect">
              <a:avLst>
                <a:gd name="adj" fmla="val 32838"/>
              </a:avLst>
            </a:prstGeom>
            <a:solidFill>
              <a:srgbClr val="F8F8F8"/>
            </a:solidFill>
            <a:ln w="9525">
              <a:solidFill>
                <a:schemeClr val="accent1"/>
              </a:solidFill>
              <a:round/>
              <a:headEnd/>
              <a:tailEnd/>
            </a:ln>
          </p:spPr>
          <p:txBody>
            <a:bodyPr wrap="none" anchor="ctr"/>
            <a:lstStyle/>
            <a:p>
              <a:pPr algn="ctr"/>
              <a:endParaRPr lang="zh-CN" altLang="en-US">
                <a:solidFill>
                  <a:srgbClr val="000000"/>
                </a:solidFill>
                <a:cs typeface="Arial" charset="0"/>
              </a:endParaRPr>
            </a:p>
          </p:txBody>
        </p:sp>
        <p:sp>
          <p:nvSpPr>
            <p:cNvPr id="9" name="AutoShape 150"/>
            <p:cNvSpPr>
              <a:spLocks noChangeArrowheads="1"/>
            </p:cNvSpPr>
            <p:nvPr/>
          </p:nvSpPr>
          <p:spPr bwMode="gray">
            <a:xfrm>
              <a:off x="6783388" y="4756150"/>
              <a:ext cx="1658937" cy="336550"/>
            </a:xfrm>
            <a:prstGeom prst="roundRect">
              <a:avLst>
                <a:gd name="adj" fmla="val 32838"/>
              </a:avLst>
            </a:prstGeom>
            <a:solidFill>
              <a:srgbClr val="F8F8F8"/>
            </a:solidFill>
            <a:ln w="9525">
              <a:solidFill>
                <a:schemeClr val="accent1"/>
              </a:solidFill>
              <a:round/>
              <a:headEnd/>
              <a:tailEnd/>
            </a:ln>
          </p:spPr>
          <p:txBody>
            <a:bodyPr wrap="none" anchor="ctr"/>
            <a:lstStyle/>
            <a:p>
              <a:pPr algn="ctr"/>
              <a:endParaRPr lang="zh-CN" altLang="en-US">
                <a:solidFill>
                  <a:srgbClr val="000000"/>
                </a:solidFill>
                <a:cs typeface="Arial" charset="0"/>
              </a:endParaRPr>
            </a:p>
          </p:txBody>
        </p:sp>
        <p:sp>
          <p:nvSpPr>
            <p:cNvPr id="10" name="AutoShape 152"/>
            <p:cNvSpPr>
              <a:spLocks noChangeArrowheads="1"/>
            </p:cNvSpPr>
            <p:nvPr/>
          </p:nvSpPr>
          <p:spPr bwMode="gray">
            <a:xfrm>
              <a:off x="6783388" y="5157788"/>
              <a:ext cx="1658937" cy="336550"/>
            </a:xfrm>
            <a:prstGeom prst="roundRect">
              <a:avLst>
                <a:gd name="adj" fmla="val 32838"/>
              </a:avLst>
            </a:prstGeom>
            <a:solidFill>
              <a:srgbClr val="F8F8F8"/>
            </a:solidFill>
            <a:ln w="9525">
              <a:solidFill>
                <a:schemeClr val="accent1"/>
              </a:solidFill>
              <a:round/>
              <a:headEnd/>
              <a:tailEnd/>
            </a:ln>
          </p:spPr>
          <p:txBody>
            <a:bodyPr wrap="none" anchor="ctr"/>
            <a:lstStyle/>
            <a:p>
              <a:pPr algn="ctr"/>
              <a:endParaRPr lang="zh-CN" altLang="en-US">
                <a:solidFill>
                  <a:srgbClr val="000000"/>
                </a:solidFill>
                <a:cs typeface="Arial" charset="0"/>
              </a:endParaRPr>
            </a:p>
          </p:txBody>
        </p:sp>
        <p:sp>
          <p:nvSpPr>
            <p:cNvPr id="11" name="AutoShape 154"/>
            <p:cNvSpPr>
              <a:spLocks noChangeArrowheads="1"/>
            </p:cNvSpPr>
            <p:nvPr/>
          </p:nvSpPr>
          <p:spPr bwMode="gray">
            <a:xfrm>
              <a:off x="6783388" y="5561014"/>
              <a:ext cx="1658937" cy="792792"/>
            </a:xfrm>
            <a:prstGeom prst="roundRect">
              <a:avLst>
                <a:gd name="adj" fmla="val 32838"/>
              </a:avLst>
            </a:prstGeom>
            <a:solidFill>
              <a:schemeClr val="bg2">
                <a:lumMod val="90000"/>
              </a:schemeClr>
            </a:solidFill>
            <a:ln w="9525">
              <a:solidFill>
                <a:schemeClr val="accent1"/>
              </a:solidFill>
              <a:round/>
              <a:headEnd/>
              <a:tailEnd/>
            </a:ln>
          </p:spPr>
          <p:txBody>
            <a:bodyPr wrap="none" anchor="ctr"/>
            <a:lstStyle/>
            <a:p>
              <a:pPr algn="ctr"/>
              <a:endParaRPr lang="zh-CN" altLang="en-US">
                <a:solidFill>
                  <a:srgbClr val="000000"/>
                </a:solidFill>
                <a:cs typeface="Arial" charset="0"/>
              </a:endParaRPr>
            </a:p>
          </p:txBody>
        </p:sp>
        <p:sp>
          <p:nvSpPr>
            <p:cNvPr id="12" name="AutoShape 157"/>
            <p:cNvSpPr>
              <a:spLocks noChangeArrowheads="1"/>
            </p:cNvSpPr>
            <p:nvPr/>
          </p:nvSpPr>
          <p:spPr bwMode="gray">
            <a:xfrm>
              <a:off x="4811713" y="4354513"/>
              <a:ext cx="1658937" cy="336550"/>
            </a:xfrm>
            <a:prstGeom prst="roundRect">
              <a:avLst>
                <a:gd name="adj" fmla="val 32838"/>
              </a:avLst>
            </a:prstGeom>
            <a:solidFill>
              <a:srgbClr val="F8F8F8"/>
            </a:solidFill>
            <a:ln w="9525">
              <a:solidFill>
                <a:schemeClr val="accent1"/>
              </a:solidFill>
              <a:round/>
              <a:headEnd/>
              <a:tailEnd/>
            </a:ln>
          </p:spPr>
          <p:txBody>
            <a:bodyPr wrap="none" anchor="ctr"/>
            <a:lstStyle/>
            <a:p>
              <a:pPr algn="ctr"/>
              <a:endParaRPr lang="zh-CN" altLang="en-US">
                <a:solidFill>
                  <a:srgbClr val="000000"/>
                </a:solidFill>
                <a:cs typeface="Arial" charset="0"/>
              </a:endParaRPr>
            </a:p>
          </p:txBody>
        </p:sp>
        <p:sp>
          <p:nvSpPr>
            <p:cNvPr id="13" name="AutoShape 159"/>
            <p:cNvSpPr>
              <a:spLocks noChangeArrowheads="1"/>
            </p:cNvSpPr>
            <p:nvPr/>
          </p:nvSpPr>
          <p:spPr bwMode="gray">
            <a:xfrm>
              <a:off x="4811713" y="4756150"/>
              <a:ext cx="1658937" cy="336550"/>
            </a:xfrm>
            <a:prstGeom prst="roundRect">
              <a:avLst>
                <a:gd name="adj" fmla="val 32838"/>
              </a:avLst>
            </a:prstGeom>
            <a:solidFill>
              <a:srgbClr val="F8F8F8"/>
            </a:solidFill>
            <a:ln w="9525">
              <a:solidFill>
                <a:schemeClr val="accent1"/>
              </a:solidFill>
              <a:round/>
              <a:headEnd/>
              <a:tailEnd/>
            </a:ln>
          </p:spPr>
          <p:txBody>
            <a:bodyPr wrap="none" anchor="ctr"/>
            <a:lstStyle/>
            <a:p>
              <a:pPr algn="ctr"/>
              <a:endParaRPr lang="zh-CN" altLang="en-US">
                <a:solidFill>
                  <a:srgbClr val="000000"/>
                </a:solidFill>
                <a:cs typeface="Arial" charset="0"/>
              </a:endParaRPr>
            </a:p>
          </p:txBody>
        </p:sp>
        <p:sp>
          <p:nvSpPr>
            <p:cNvPr id="14" name="AutoShape 161"/>
            <p:cNvSpPr>
              <a:spLocks noChangeArrowheads="1"/>
            </p:cNvSpPr>
            <p:nvPr/>
          </p:nvSpPr>
          <p:spPr bwMode="gray">
            <a:xfrm>
              <a:off x="4811713" y="5157788"/>
              <a:ext cx="1658937" cy="336550"/>
            </a:xfrm>
            <a:prstGeom prst="roundRect">
              <a:avLst>
                <a:gd name="adj" fmla="val 32838"/>
              </a:avLst>
            </a:prstGeom>
            <a:solidFill>
              <a:srgbClr val="F8F8F8"/>
            </a:solidFill>
            <a:ln w="9525">
              <a:solidFill>
                <a:schemeClr val="accent1"/>
              </a:solidFill>
              <a:round/>
              <a:headEnd/>
              <a:tailEnd/>
            </a:ln>
          </p:spPr>
          <p:txBody>
            <a:bodyPr wrap="none" anchor="ctr"/>
            <a:lstStyle/>
            <a:p>
              <a:pPr algn="ctr"/>
              <a:endParaRPr lang="zh-CN" altLang="en-US">
                <a:solidFill>
                  <a:srgbClr val="000000"/>
                </a:solidFill>
                <a:cs typeface="Arial" charset="0"/>
              </a:endParaRPr>
            </a:p>
          </p:txBody>
        </p:sp>
        <p:sp>
          <p:nvSpPr>
            <p:cNvPr id="15" name="AutoShape 163"/>
            <p:cNvSpPr>
              <a:spLocks noChangeArrowheads="1"/>
            </p:cNvSpPr>
            <p:nvPr/>
          </p:nvSpPr>
          <p:spPr bwMode="gray">
            <a:xfrm>
              <a:off x="4811237" y="5561329"/>
              <a:ext cx="1659357" cy="882132"/>
            </a:xfrm>
            <a:prstGeom prst="roundRect">
              <a:avLst>
                <a:gd name="adj" fmla="val 32838"/>
              </a:avLst>
            </a:prstGeom>
            <a:solidFill>
              <a:schemeClr val="accent3">
                <a:lumMod val="40000"/>
                <a:lumOff val="60000"/>
              </a:schemeClr>
            </a:solidFill>
            <a:ln w="9525">
              <a:solidFill>
                <a:schemeClr val="accent1"/>
              </a:solidFill>
              <a:round/>
              <a:headEnd/>
              <a:tailEnd/>
            </a:ln>
          </p:spPr>
          <p:txBody>
            <a:bodyPr wrap="none" anchor="ctr"/>
            <a:lstStyle/>
            <a:p>
              <a:pPr algn="ctr">
                <a:defRPr/>
              </a:pPr>
              <a:endParaRPr lang="zh-CN" altLang="en-US">
                <a:solidFill>
                  <a:srgbClr val="000000"/>
                </a:solidFill>
                <a:ea typeface="宋体" pitchFamily="2" charset="-122"/>
                <a:cs typeface="Arial" charset="0"/>
              </a:endParaRPr>
            </a:p>
          </p:txBody>
        </p:sp>
        <p:sp>
          <p:nvSpPr>
            <p:cNvPr id="16" name="AutoShape 139"/>
            <p:cNvSpPr>
              <a:spLocks noChangeArrowheads="1"/>
            </p:cNvSpPr>
            <p:nvPr/>
          </p:nvSpPr>
          <p:spPr bwMode="gray">
            <a:xfrm>
              <a:off x="2692400" y="4354513"/>
              <a:ext cx="1660525" cy="336550"/>
            </a:xfrm>
            <a:prstGeom prst="roundRect">
              <a:avLst>
                <a:gd name="adj" fmla="val 32838"/>
              </a:avLst>
            </a:prstGeom>
            <a:solidFill>
              <a:srgbClr val="F8F8F8"/>
            </a:solidFill>
            <a:ln w="9525">
              <a:solidFill>
                <a:schemeClr val="accent2"/>
              </a:solidFill>
              <a:round/>
              <a:headEnd/>
              <a:tailEnd/>
            </a:ln>
          </p:spPr>
          <p:txBody>
            <a:bodyPr wrap="none" anchor="ctr"/>
            <a:lstStyle/>
            <a:p>
              <a:pPr algn="ctr"/>
              <a:endParaRPr lang="zh-CN" altLang="en-US">
                <a:solidFill>
                  <a:srgbClr val="000000"/>
                </a:solidFill>
                <a:cs typeface="Arial" charset="0"/>
              </a:endParaRPr>
            </a:p>
          </p:txBody>
        </p:sp>
        <p:sp>
          <p:nvSpPr>
            <p:cNvPr id="17" name="AutoShape 141"/>
            <p:cNvSpPr>
              <a:spLocks noChangeArrowheads="1"/>
            </p:cNvSpPr>
            <p:nvPr/>
          </p:nvSpPr>
          <p:spPr bwMode="gray">
            <a:xfrm>
              <a:off x="2692400" y="4756150"/>
              <a:ext cx="1660525" cy="336550"/>
            </a:xfrm>
            <a:prstGeom prst="roundRect">
              <a:avLst>
                <a:gd name="adj" fmla="val 32838"/>
              </a:avLst>
            </a:prstGeom>
            <a:solidFill>
              <a:srgbClr val="F8F8F8"/>
            </a:solidFill>
            <a:ln w="9525">
              <a:solidFill>
                <a:schemeClr val="accent2"/>
              </a:solidFill>
              <a:round/>
              <a:headEnd/>
              <a:tailEnd/>
            </a:ln>
          </p:spPr>
          <p:txBody>
            <a:bodyPr wrap="none" anchor="ctr"/>
            <a:lstStyle/>
            <a:p>
              <a:pPr algn="ctr"/>
              <a:endParaRPr lang="zh-CN" altLang="en-US">
                <a:solidFill>
                  <a:srgbClr val="000000"/>
                </a:solidFill>
                <a:cs typeface="Arial" charset="0"/>
              </a:endParaRPr>
            </a:p>
          </p:txBody>
        </p:sp>
        <p:sp>
          <p:nvSpPr>
            <p:cNvPr id="18" name="AutoShape 143"/>
            <p:cNvSpPr>
              <a:spLocks noChangeArrowheads="1"/>
            </p:cNvSpPr>
            <p:nvPr/>
          </p:nvSpPr>
          <p:spPr bwMode="gray">
            <a:xfrm>
              <a:off x="2692400" y="5157788"/>
              <a:ext cx="1660525" cy="336550"/>
            </a:xfrm>
            <a:prstGeom prst="roundRect">
              <a:avLst>
                <a:gd name="adj" fmla="val 32838"/>
              </a:avLst>
            </a:prstGeom>
            <a:solidFill>
              <a:srgbClr val="F8F8F8"/>
            </a:solidFill>
            <a:ln w="9525">
              <a:solidFill>
                <a:schemeClr val="accent2"/>
              </a:solidFill>
              <a:round/>
              <a:headEnd/>
              <a:tailEnd/>
            </a:ln>
          </p:spPr>
          <p:txBody>
            <a:bodyPr wrap="none" anchor="ctr"/>
            <a:lstStyle/>
            <a:p>
              <a:pPr algn="ctr"/>
              <a:endParaRPr lang="zh-CN" altLang="en-US">
                <a:solidFill>
                  <a:srgbClr val="000000"/>
                </a:solidFill>
                <a:cs typeface="Arial" charset="0"/>
              </a:endParaRPr>
            </a:p>
          </p:txBody>
        </p:sp>
        <p:sp>
          <p:nvSpPr>
            <p:cNvPr id="19" name="AutoShape 145"/>
            <p:cNvSpPr>
              <a:spLocks noChangeArrowheads="1"/>
            </p:cNvSpPr>
            <p:nvPr/>
          </p:nvSpPr>
          <p:spPr bwMode="gray">
            <a:xfrm>
              <a:off x="2692440" y="5561329"/>
              <a:ext cx="1660935" cy="856516"/>
            </a:xfrm>
            <a:prstGeom prst="roundRect">
              <a:avLst>
                <a:gd name="adj" fmla="val 32838"/>
              </a:avLst>
            </a:prstGeom>
            <a:solidFill>
              <a:schemeClr val="tx1">
                <a:lumMod val="20000"/>
                <a:lumOff val="80000"/>
              </a:schemeClr>
            </a:solidFill>
            <a:ln w="9525">
              <a:solidFill>
                <a:schemeClr val="accent2"/>
              </a:solidFill>
              <a:round/>
              <a:headEnd/>
              <a:tailEnd/>
            </a:ln>
          </p:spPr>
          <p:txBody>
            <a:bodyPr wrap="none" anchor="ctr"/>
            <a:lstStyle/>
            <a:p>
              <a:pPr algn="ctr">
                <a:defRPr/>
              </a:pPr>
              <a:endParaRPr lang="zh-CN" altLang="en-US">
                <a:solidFill>
                  <a:srgbClr val="000000"/>
                </a:solidFill>
                <a:ea typeface="宋体" pitchFamily="2" charset="-122"/>
                <a:cs typeface="Arial" charset="0"/>
              </a:endParaRPr>
            </a:p>
          </p:txBody>
        </p:sp>
        <p:grpSp>
          <p:nvGrpSpPr>
            <p:cNvPr id="20" name="Group 6"/>
            <p:cNvGrpSpPr>
              <a:grpSpLocks/>
            </p:cNvGrpSpPr>
            <p:nvPr/>
          </p:nvGrpSpPr>
          <p:grpSpPr bwMode="auto">
            <a:xfrm>
              <a:off x="674688" y="3759200"/>
              <a:ext cx="1770062" cy="407988"/>
              <a:chOff x="602" y="1625"/>
              <a:chExt cx="1096" cy="210"/>
            </a:xfrm>
          </p:grpSpPr>
          <p:sp>
            <p:nvSpPr>
              <p:cNvPr id="142" name="AutoShape 7"/>
              <p:cNvSpPr>
                <a:spLocks noChangeArrowheads="1"/>
              </p:cNvSpPr>
              <p:nvPr/>
            </p:nvSpPr>
            <p:spPr bwMode="ltGray">
              <a:xfrm>
                <a:off x="602" y="1625"/>
                <a:ext cx="1094" cy="210"/>
              </a:xfrm>
              <a:prstGeom prst="roundRect">
                <a:avLst>
                  <a:gd name="adj" fmla="val 41602"/>
                </a:avLst>
              </a:prstGeom>
              <a:gradFill rotWithShape="1">
                <a:gsLst>
                  <a:gs pos="0">
                    <a:schemeClr val="accent2"/>
                  </a:gs>
                  <a:gs pos="100000">
                    <a:schemeClr val="accent2">
                      <a:gamma/>
                      <a:shade val="46275"/>
                      <a:invGamma/>
                    </a:schemeClr>
                  </a:gs>
                </a:gsLst>
                <a:lin ang="5400000" scaled="1"/>
              </a:gradFill>
              <a:ln w="9525">
                <a:noFill/>
                <a:round/>
                <a:headEnd/>
                <a:tailEnd/>
              </a:ln>
              <a:effectLst>
                <a:outerShdw dist="35921" dir="2700000" algn="ctr" rotWithShape="0">
                  <a:srgbClr val="1C1C1C">
                    <a:alpha val="50000"/>
                  </a:srgbClr>
                </a:outerShdw>
              </a:effectLst>
            </p:spPr>
            <p:txBody>
              <a:bodyPr wrap="none" anchor="ctr"/>
              <a:lstStyle/>
              <a:p>
                <a:pPr algn="ctr">
                  <a:defRPr/>
                </a:pPr>
                <a:endParaRPr lang="zh-CN" altLang="en-US">
                  <a:ea typeface="宋体" pitchFamily="2" charset="-122"/>
                  <a:cs typeface="Arial" charset="0"/>
                </a:endParaRPr>
              </a:p>
            </p:txBody>
          </p:sp>
          <p:grpSp>
            <p:nvGrpSpPr>
              <p:cNvPr id="143" name="Group 8"/>
              <p:cNvGrpSpPr>
                <a:grpSpLocks/>
              </p:cNvGrpSpPr>
              <p:nvPr/>
            </p:nvGrpSpPr>
            <p:grpSpPr bwMode="auto">
              <a:xfrm>
                <a:off x="606" y="1656"/>
                <a:ext cx="45" cy="163"/>
                <a:chOff x="1016" y="1768"/>
                <a:chExt cx="68" cy="198"/>
              </a:xfrm>
            </p:grpSpPr>
            <p:sp>
              <p:nvSpPr>
                <p:cNvPr id="149" name="AutoShape 9"/>
                <p:cNvSpPr>
                  <a:spLocks noChangeArrowheads="1"/>
                </p:cNvSpPr>
                <p:nvPr/>
              </p:nvSpPr>
              <p:spPr bwMode="ltGray">
                <a:xfrm rot="21332465" flipV="1">
                  <a:off x="1016" y="1768"/>
                  <a:ext cx="68" cy="198"/>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50" name="AutoShape 10"/>
                <p:cNvSpPr>
                  <a:spLocks noChangeArrowheads="1"/>
                </p:cNvSpPr>
                <p:nvPr/>
              </p:nvSpPr>
              <p:spPr bwMode="ltGray">
                <a:xfrm rot="21332465" flipV="1">
                  <a:off x="1020" y="1783"/>
                  <a:ext cx="42" cy="167"/>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51" name="AutoShape 11"/>
                <p:cNvSpPr>
                  <a:spLocks noChangeArrowheads="1"/>
                </p:cNvSpPr>
                <p:nvPr/>
              </p:nvSpPr>
              <p:spPr bwMode="ltGray">
                <a:xfrm rot="21332465" flipV="1">
                  <a:off x="1018" y="1805"/>
                  <a:ext cx="27" cy="123"/>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grpSp>
            <p:nvGrpSpPr>
              <p:cNvPr id="144" name="Group 12"/>
              <p:cNvGrpSpPr>
                <a:grpSpLocks/>
              </p:cNvGrpSpPr>
              <p:nvPr/>
            </p:nvGrpSpPr>
            <p:grpSpPr bwMode="auto">
              <a:xfrm>
                <a:off x="1649" y="1654"/>
                <a:ext cx="49" cy="172"/>
                <a:chOff x="2619" y="1771"/>
                <a:chExt cx="68" cy="198"/>
              </a:xfrm>
            </p:grpSpPr>
            <p:sp>
              <p:nvSpPr>
                <p:cNvPr id="146" name="AutoShape 13"/>
                <p:cNvSpPr>
                  <a:spLocks noChangeArrowheads="1"/>
                </p:cNvSpPr>
                <p:nvPr/>
              </p:nvSpPr>
              <p:spPr bwMode="ltGray">
                <a:xfrm rot="267535" flipH="1" flipV="1">
                  <a:off x="2619" y="1771"/>
                  <a:ext cx="68" cy="198"/>
                </a:xfrm>
                <a:prstGeom prst="moon">
                  <a:avLst>
                    <a:gd name="adj" fmla="val 20051"/>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47" name="AutoShape 14"/>
                <p:cNvSpPr>
                  <a:spLocks noChangeArrowheads="1"/>
                </p:cNvSpPr>
                <p:nvPr/>
              </p:nvSpPr>
              <p:spPr bwMode="ltGray">
                <a:xfrm rot="267535" flipH="1" flipV="1">
                  <a:off x="2641" y="1786"/>
                  <a:ext cx="42" cy="167"/>
                </a:xfrm>
                <a:prstGeom prst="moon">
                  <a:avLst>
                    <a:gd name="adj" fmla="val 20051"/>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48" name="AutoShape 15"/>
                <p:cNvSpPr>
                  <a:spLocks noChangeArrowheads="1"/>
                </p:cNvSpPr>
                <p:nvPr/>
              </p:nvSpPr>
              <p:spPr bwMode="ltGray">
                <a:xfrm rot="267535" flipH="1" flipV="1">
                  <a:off x="2658" y="1808"/>
                  <a:ext cx="27" cy="123"/>
                </a:xfrm>
                <a:prstGeom prst="moon">
                  <a:avLst>
                    <a:gd name="adj" fmla="val 29657"/>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pic>
            <p:nvPicPr>
              <p:cNvPr id="145" name="Picture 16" descr="high_line01"/>
              <p:cNvPicPr>
                <a:picLocks noChangeAspect="1" noChangeArrowheads="1"/>
              </p:cNvPicPr>
              <p:nvPr/>
            </p:nvPicPr>
            <p:blipFill>
              <a:blip r:embed="rId2">
                <a:extLst>
                  <a:ext uri="{28A0092B-C50C-407E-A947-70E740481C1C}">
                    <a14:useLocalDpi xmlns:a14="http://schemas.microsoft.com/office/drawing/2010/main" val="0"/>
                  </a:ext>
                </a:extLst>
              </a:blip>
              <a:srcRect t="8891" r="58304" b="12320"/>
              <a:stretch>
                <a:fillRect/>
              </a:stretch>
            </p:blipFill>
            <p:spPr bwMode="ltGray">
              <a:xfrm rot="-5400000">
                <a:off x="1079" y="1194"/>
                <a:ext cx="130" cy="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1" name="Group 17"/>
            <p:cNvGrpSpPr>
              <a:grpSpLocks/>
            </p:cNvGrpSpPr>
            <p:nvPr/>
          </p:nvGrpSpPr>
          <p:grpSpPr bwMode="auto">
            <a:xfrm>
              <a:off x="2628900" y="3759200"/>
              <a:ext cx="1770063" cy="407988"/>
              <a:chOff x="602" y="1625"/>
              <a:chExt cx="1096" cy="210"/>
            </a:xfrm>
          </p:grpSpPr>
          <p:sp>
            <p:nvSpPr>
              <p:cNvPr id="132" name="AutoShape 18"/>
              <p:cNvSpPr>
                <a:spLocks noChangeArrowheads="1"/>
              </p:cNvSpPr>
              <p:nvPr/>
            </p:nvSpPr>
            <p:spPr bwMode="ltGray">
              <a:xfrm>
                <a:off x="602" y="1625"/>
                <a:ext cx="1094" cy="210"/>
              </a:xfrm>
              <a:prstGeom prst="roundRect">
                <a:avLst>
                  <a:gd name="adj" fmla="val 41602"/>
                </a:avLst>
              </a:prstGeom>
              <a:gradFill rotWithShape="1">
                <a:gsLst>
                  <a:gs pos="0">
                    <a:schemeClr val="accent2"/>
                  </a:gs>
                  <a:gs pos="100000">
                    <a:schemeClr val="accent2">
                      <a:gamma/>
                      <a:shade val="46275"/>
                      <a:invGamma/>
                    </a:schemeClr>
                  </a:gs>
                </a:gsLst>
                <a:lin ang="5400000" scaled="1"/>
              </a:gradFill>
              <a:ln w="9525">
                <a:noFill/>
                <a:round/>
                <a:headEnd/>
                <a:tailEnd/>
              </a:ln>
              <a:effectLst>
                <a:outerShdw dist="35921" dir="2700000" algn="ctr" rotWithShape="0">
                  <a:srgbClr val="1C1C1C">
                    <a:alpha val="50000"/>
                  </a:srgbClr>
                </a:outerShdw>
              </a:effectLst>
            </p:spPr>
            <p:txBody>
              <a:bodyPr wrap="none" anchor="ctr"/>
              <a:lstStyle/>
              <a:p>
                <a:pPr algn="ctr">
                  <a:defRPr/>
                </a:pPr>
                <a:endParaRPr lang="zh-CN" altLang="en-US">
                  <a:ea typeface="宋体" pitchFamily="2" charset="-122"/>
                  <a:cs typeface="Arial" charset="0"/>
                </a:endParaRPr>
              </a:p>
            </p:txBody>
          </p:sp>
          <p:grpSp>
            <p:nvGrpSpPr>
              <p:cNvPr id="133" name="Group 19"/>
              <p:cNvGrpSpPr>
                <a:grpSpLocks/>
              </p:cNvGrpSpPr>
              <p:nvPr/>
            </p:nvGrpSpPr>
            <p:grpSpPr bwMode="auto">
              <a:xfrm>
                <a:off x="606" y="1656"/>
                <a:ext cx="45" cy="163"/>
                <a:chOff x="1016" y="1768"/>
                <a:chExt cx="68" cy="198"/>
              </a:xfrm>
            </p:grpSpPr>
            <p:sp>
              <p:nvSpPr>
                <p:cNvPr id="139" name="AutoShape 20"/>
                <p:cNvSpPr>
                  <a:spLocks noChangeArrowheads="1"/>
                </p:cNvSpPr>
                <p:nvPr/>
              </p:nvSpPr>
              <p:spPr bwMode="ltGray">
                <a:xfrm rot="21332465" flipV="1">
                  <a:off x="1016" y="1768"/>
                  <a:ext cx="68" cy="198"/>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40" name="AutoShape 21"/>
                <p:cNvSpPr>
                  <a:spLocks noChangeArrowheads="1"/>
                </p:cNvSpPr>
                <p:nvPr/>
              </p:nvSpPr>
              <p:spPr bwMode="ltGray">
                <a:xfrm rot="21332465" flipV="1">
                  <a:off x="1020" y="1783"/>
                  <a:ext cx="42" cy="167"/>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41" name="AutoShape 22"/>
                <p:cNvSpPr>
                  <a:spLocks noChangeArrowheads="1"/>
                </p:cNvSpPr>
                <p:nvPr/>
              </p:nvSpPr>
              <p:spPr bwMode="ltGray">
                <a:xfrm rot="21332465" flipV="1">
                  <a:off x="1018" y="1805"/>
                  <a:ext cx="27" cy="123"/>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grpSp>
            <p:nvGrpSpPr>
              <p:cNvPr id="134" name="Group 23"/>
              <p:cNvGrpSpPr>
                <a:grpSpLocks/>
              </p:cNvGrpSpPr>
              <p:nvPr/>
            </p:nvGrpSpPr>
            <p:grpSpPr bwMode="auto">
              <a:xfrm>
                <a:off x="1649" y="1654"/>
                <a:ext cx="49" cy="172"/>
                <a:chOff x="2619" y="1771"/>
                <a:chExt cx="68" cy="198"/>
              </a:xfrm>
            </p:grpSpPr>
            <p:sp>
              <p:nvSpPr>
                <p:cNvPr id="136" name="AutoShape 24"/>
                <p:cNvSpPr>
                  <a:spLocks noChangeArrowheads="1"/>
                </p:cNvSpPr>
                <p:nvPr/>
              </p:nvSpPr>
              <p:spPr bwMode="ltGray">
                <a:xfrm rot="267535" flipH="1" flipV="1">
                  <a:off x="2619" y="1771"/>
                  <a:ext cx="68" cy="198"/>
                </a:xfrm>
                <a:prstGeom prst="moon">
                  <a:avLst>
                    <a:gd name="adj" fmla="val 20051"/>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37" name="AutoShape 25"/>
                <p:cNvSpPr>
                  <a:spLocks noChangeArrowheads="1"/>
                </p:cNvSpPr>
                <p:nvPr/>
              </p:nvSpPr>
              <p:spPr bwMode="ltGray">
                <a:xfrm rot="267535" flipH="1" flipV="1">
                  <a:off x="2641" y="1786"/>
                  <a:ext cx="42" cy="167"/>
                </a:xfrm>
                <a:prstGeom prst="moon">
                  <a:avLst>
                    <a:gd name="adj" fmla="val 20051"/>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38" name="AutoShape 26"/>
                <p:cNvSpPr>
                  <a:spLocks noChangeArrowheads="1"/>
                </p:cNvSpPr>
                <p:nvPr/>
              </p:nvSpPr>
              <p:spPr bwMode="ltGray">
                <a:xfrm rot="267535" flipH="1" flipV="1">
                  <a:off x="2658" y="1808"/>
                  <a:ext cx="27" cy="123"/>
                </a:xfrm>
                <a:prstGeom prst="moon">
                  <a:avLst>
                    <a:gd name="adj" fmla="val 29657"/>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pic>
            <p:nvPicPr>
              <p:cNvPr id="135" name="Picture 27" descr="high_line01"/>
              <p:cNvPicPr>
                <a:picLocks noChangeAspect="1" noChangeArrowheads="1"/>
              </p:cNvPicPr>
              <p:nvPr/>
            </p:nvPicPr>
            <p:blipFill>
              <a:blip r:embed="rId2">
                <a:extLst>
                  <a:ext uri="{28A0092B-C50C-407E-A947-70E740481C1C}">
                    <a14:useLocalDpi xmlns:a14="http://schemas.microsoft.com/office/drawing/2010/main" val="0"/>
                  </a:ext>
                </a:extLst>
              </a:blip>
              <a:srcRect t="8891" r="58304" b="12320"/>
              <a:stretch>
                <a:fillRect/>
              </a:stretch>
            </p:blipFill>
            <p:spPr bwMode="ltGray">
              <a:xfrm rot="-5400000">
                <a:off x="1079" y="1194"/>
                <a:ext cx="130" cy="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Group 28"/>
            <p:cNvGrpSpPr>
              <a:grpSpLocks/>
            </p:cNvGrpSpPr>
            <p:nvPr/>
          </p:nvGrpSpPr>
          <p:grpSpPr bwMode="auto">
            <a:xfrm>
              <a:off x="4759325" y="3759200"/>
              <a:ext cx="1768475" cy="407988"/>
              <a:chOff x="602" y="1625"/>
              <a:chExt cx="1096" cy="210"/>
            </a:xfrm>
          </p:grpSpPr>
          <p:sp>
            <p:nvSpPr>
              <p:cNvPr id="122" name="AutoShape 29"/>
              <p:cNvSpPr>
                <a:spLocks noChangeArrowheads="1"/>
              </p:cNvSpPr>
              <p:nvPr/>
            </p:nvSpPr>
            <p:spPr bwMode="ltGray">
              <a:xfrm>
                <a:off x="602" y="1625"/>
                <a:ext cx="1094" cy="210"/>
              </a:xfrm>
              <a:prstGeom prst="roundRect">
                <a:avLst>
                  <a:gd name="adj" fmla="val 41602"/>
                </a:avLst>
              </a:prstGeom>
              <a:gradFill rotWithShape="1">
                <a:gsLst>
                  <a:gs pos="0">
                    <a:schemeClr val="accent1"/>
                  </a:gs>
                  <a:gs pos="100000">
                    <a:schemeClr val="accent1">
                      <a:gamma/>
                      <a:shade val="46275"/>
                      <a:invGamma/>
                    </a:schemeClr>
                  </a:gs>
                </a:gsLst>
                <a:lin ang="5400000" scaled="1"/>
              </a:gradFill>
              <a:ln w="9525">
                <a:noFill/>
                <a:round/>
                <a:headEnd/>
                <a:tailEnd/>
              </a:ln>
              <a:effectLst>
                <a:outerShdw dist="35921" dir="2700000" algn="ctr" rotWithShape="0">
                  <a:srgbClr val="1C1C1C">
                    <a:alpha val="50000"/>
                  </a:srgbClr>
                </a:outerShdw>
              </a:effectLst>
            </p:spPr>
            <p:txBody>
              <a:bodyPr wrap="none" anchor="ctr"/>
              <a:lstStyle/>
              <a:p>
                <a:pPr algn="ctr">
                  <a:defRPr/>
                </a:pPr>
                <a:endParaRPr lang="zh-CN" altLang="en-US">
                  <a:ea typeface="宋体" pitchFamily="2" charset="-122"/>
                  <a:cs typeface="Arial" charset="0"/>
                </a:endParaRPr>
              </a:p>
            </p:txBody>
          </p:sp>
          <p:grpSp>
            <p:nvGrpSpPr>
              <p:cNvPr id="123" name="Group 30"/>
              <p:cNvGrpSpPr>
                <a:grpSpLocks/>
              </p:cNvGrpSpPr>
              <p:nvPr/>
            </p:nvGrpSpPr>
            <p:grpSpPr bwMode="auto">
              <a:xfrm>
                <a:off x="606" y="1656"/>
                <a:ext cx="45" cy="163"/>
                <a:chOff x="1016" y="1768"/>
                <a:chExt cx="68" cy="198"/>
              </a:xfrm>
            </p:grpSpPr>
            <p:sp>
              <p:nvSpPr>
                <p:cNvPr id="129" name="AutoShape 31"/>
                <p:cNvSpPr>
                  <a:spLocks noChangeArrowheads="1"/>
                </p:cNvSpPr>
                <p:nvPr/>
              </p:nvSpPr>
              <p:spPr bwMode="ltGray">
                <a:xfrm rot="21332465" flipV="1">
                  <a:off x="1016" y="1768"/>
                  <a:ext cx="68" cy="198"/>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30" name="AutoShape 32"/>
                <p:cNvSpPr>
                  <a:spLocks noChangeArrowheads="1"/>
                </p:cNvSpPr>
                <p:nvPr/>
              </p:nvSpPr>
              <p:spPr bwMode="ltGray">
                <a:xfrm rot="21332465" flipV="1">
                  <a:off x="1020" y="1783"/>
                  <a:ext cx="42" cy="167"/>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31" name="AutoShape 33"/>
                <p:cNvSpPr>
                  <a:spLocks noChangeArrowheads="1"/>
                </p:cNvSpPr>
                <p:nvPr/>
              </p:nvSpPr>
              <p:spPr bwMode="ltGray">
                <a:xfrm rot="21332465" flipV="1">
                  <a:off x="1018" y="1805"/>
                  <a:ext cx="27" cy="123"/>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grpSp>
            <p:nvGrpSpPr>
              <p:cNvPr id="124" name="Group 34"/>
              <p:cNvGrpSpPr>
                <a:grpSpLocks/>
              </p:cNvGrpSpPr>
              <p:nvPr/>
            </p:nvGrpSpPr>
            <p:grpSpPr bwMode="auto">
              <a:xfrm>
                <a:off x="1649" y="1654"/>
                <a:ext cx="49" cy="172"/>
                <a:chOff x="2619" y="1771"/>
                <a:chExt cx="68" cy="198"/>
              </a:xfrm>
            </p:grpSpPr>
            <p:sp>
              <p:nvSpPr>
                <p:cNvPr id="126" name="AutoShape 35"/>
                <p:cNvSpPr>
                  <a:spLocks noChangeArrowheads="1"/>
                </p:cNvSpPr>
                <p:nvPr/>
              </p:nvSpPr>
              <p:spPr bwMode="ltGray">
                <a:xfrm rot="267535" flipH="1" flipV="1">
                  <a:off x="2619" y="1771"/>
                  <a:ext cx="68" cy="198"/>
                </a:xfrm>
                <a:prstGeom prst="moon">
                  <a:avLst>
                    <a:gd name="adj" fmla="val 20051"/>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27" name="AutoShape 36"/>
                <p:cNvSpPr>
                  <a:spLocks noChangeArrowheads="1"/>
                </p:cNvSpPr>
                <p:nvPr/>
              </p:nvSpPr>
              <p:spPr bwMode="ltGray">
                <a:xfrm rot="267535" flipH="1" flipV="1">
                  <a:off x="2641" y="1786"/>
                  <a:ext cx="42" cy="167"/>
                </a:xfrm>
                <a:prstGeom prst="moon">
                  <a:avLst>
                    <a:gd name="adj" fmla="val 20051"/>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28" name="AutoShape 37"/>
                <p:cNvSpPr>
                  <a:spLocks noChangeArrowheads="1"/>
                </p:cNvSpPr>
                <p:nvPr/>
              </p:nvSpPr>
              <p:spPr bwMode="ltGray">
                <a:xfrm rot="267535" flipH="1" flipV="1">
                  <a:off x="2658" y="1808"/>
                  <a:ext cx="27" cy="123"/>
                </a:xfrm>
                <a:prstGeom prst="moon">
                  <a:avLst>
                    <a:gd name="adj" fmla="val 29657"/>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pic>
            <p:nvPicPr>
              <p:cNvPr id="125" name="Picture 38" descr="high_line01"/>
              <p:cNvPicPr>
                <a:picLocks noChangeAspect="1" noChangeArrowheads="1"/>
              </p:cNvPicPr>
              <p:nvPr/>
            </p:nvPicPr>
            <p:blipFill>
              <a:blip r:embed="rId2">
                <a:extLst>
                  <a:ext uri="{28A0092B-C50C-407E-A947-70E740481C1C}">
                    <a14:useLocalDpi xmlns:a14="http://schemas.microsoft.com/office/drawing/2010/main" val="0"/>
                  </a:ext>
                </a:extLst>
              </a:blip>
              <a:srcRect t="8891" r="58304" b="12320"/>
              <a:stretch>
                <a:fillRect/>
              </a:stretch>
            </p:blipFill>
            <p:spPr bwMode="ltGray">
              <a:xfrm rot="-5400000">
                <a:off x="1079" y="1194"/>
                <a:ext cx="130" cy="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3" name="Group 43"/>
            <p:cNvGrpSpPr>
              <a:grpSpLocks/>
            </p:cNvGrpSpPr>
            <p:nvPr/>
          </p:nvGrpSpPr>
          <p:grpSpPr bwMode="auto">
            <a:xfrm>
              <a:off x="6715125" y="3759200"/>
              <a:ext cx="1770063" cy="407988"/>
              <a:chOff x="602" y="1625"/>
              <a:chExt cx="1096" cy="210"/>
            </a:xfrm>
          </p:grpSpPr>
          <p:sp>
            <p:nvSpPr>
              <p:cNvPr id="112" name="AutoShape 44"/>
              <p:cNvSpPr>
                <a:spLocks noChangeArrowheads="1"/>
              </p:cNvSpPr>
              <p:nvPr/>
            </p:nvSpPr>
            <p:spPr bwMode="ltGray">
              <a:xfrm>
                <a:off x="602" y="1625"/>
                <a:ext cx="1094" cy="210"/>
              </a:xfrm>
              <a:prstGeom prst="roundRect">
                <a:avLst>
                  <a:gd name="adj" fmla="val 41602"/>
                </a:avLst>
              </a:prstGeom>
              <a:gradFill rotWithShape="1">
                <a:gsLst>
                  <a:gs pos="0">
                    <a:schemeClr val="accent1"/>
                  </a:gs>
                  <a:gs pos="100000">
                    <a:schemeClr val="accent1">
                      <a:gamma/>
                      <a:shade val="46275"/>
                      <a:invGamma/>
                    </a:schemeClr>
                  </a:gs>
                </a:gsLst>
                <a:lin ang="5400000" scaled="1"/>
              </a:gradFill>
              <a:ln w="9525">
                <a:noFill/>
                <a:round/>
                <a:headEnd/>
                <a:tailEnd/>
              </a:ln>
              <a:effectLst>
                <a:outerShdw dist="35921" dir="2700000" algn="ctr" rotWithShape="0">
                  <a:srgbClr val="1C1C1C">
                    <a:alpha val="50000"/>
                  </a:srgbClr>
                </a:outerShdw>
              </a:effectLst>
            </p:spPr>
            <p:txBody>
              <a:bodyPr wrap="none" anchor="ctr"/>
              <a:lstStyle/>
              <a:p>
                <a:pPr algn="ctr">
                  <a:defRPr/>
                </a:pPr>
                <a:endParaRPr lang="zh-CN" altLang="en-US">
                  <a:ea typeface="宋体" pitchFamily="2" charset="-122"/>
                  <a:cs typeface="Arial" charset="0"/>
                </a:endParaRPr>
              </a:p>
            </p:txBody>
          </p:sp>
          <p:grpSp>
            <p:nvGrpSpPr>
              <p:cNvPr id="113" name="Group 45"/>
              <p:cNvGrpSpPr>
                <a:grpSpLocks/>
              </p:cNvGrpSpPr>
              <p:nvPr/>
            </p:nvGrpSpPr>
            <p:grpSpPr bwMode="auto">
              <a:xfrm>
                <a:off x="606" y="1656"/>
                <a:ext cx="45" cy="163"/>
                <a:chOff x="1016" y="1768"/>
                <a:chExt cx="68" cy="198"/>
              </a:xfrm>
            </p:grpSpPr>
            <p:sp>
              <p:nvSpPr>
                <p:cNvPr id="119" name="AutoShape 46"/>
                <p:cNvSpPr>
                  <a:spLocks noChangeArrowheads="1"/>
                </p:cNvSpPr>
                <p:nvPr/>
              </p:nvSpPr>
              <p:spPr bwMode="ltGray">
                <a:xfrm rot="21332465" flipV="1">
                  <a:off x="1016" y="1768"/>
                  <a:ext cx="68" cy="198"/>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20" name="AutoShape 47"/>
                <p:cNvSpPr>
                  <a:spLocks noChangeArrowheads="1"/>
                </p:cNvSpPr>
                <p:nvPr/>
              </p:nvSpPr>
              <p:spPr bwMode="ltGray">
                <a:xfrm rot="21332465" flipV="1">
                  <a:off x="1020" y="1783"/>
                  <a:ext cx="42" cy="167"/>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21" name="AutoShape 48"/>
                <p:cNvSpPr>
                  <a:spLocks noChangeArrowheads="1"/>
                </p:cNvSpPr>
                <p:nvPr/>
              </p:nvSpPr>
              <p:spPr bwMode="ltGray">
                <a:xfrm rot="21332465" flipV="1">
                  <a:off x="1018" y="1805"/>
                  <a:ext cx="27" cy="123"/>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grpSp>
            <p:nvGrpSpPr>
              <p:cNvPr id="114" name="Group 49"/>
              <p:cNvGrpSpPr>
                <a:grpSpLocks/>
              </p:cNvGrpSpPr>
              <p:nvPr/>
            </p:nvGrpSpPr>
            <p:grpSpPr bwMode="auto">
              <a:xfrm>
                <a:off x="1649" y="1654"/>
                <a:ext cx="49" cy="172"/>
                <a:chOff x="2619" y="1771"/>
                <a:chExt cx="68" cy="198"/>
              </a:xfrm>
            </p:grpSpPr>
            <p:sp>
              <p:nvSpPr>
                <p:cNvPr id="116" name="AutoShape 50"/>
                <p:cNvSpPr>
                  <a:spLocks noChangeArrowheads="1"/>
                </p:cNvSpPr>
                <p:nvPr/>
              </p:nvSpPr>
              <p:spPr bwMode="ltGray">
                <a:xfrm rot="267535" flipH="1" flipV="1">
                  <a:off x="2619" y="1771"/>
                  <a:ext cx="68" cy="198"/>
                </a:xfrm>
                <a:prstGeom prst="moon">
                  <a:avLst>
                    <a:gd name="adj" fmla="val 20051"/>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17" name="AutoShape 51"/>
                <p:cNvSpPr>
                  <a:spLocks noChangeArrowheads="1"/>
                </p:cNvSpPr>
                <p:nvPr/>
              </p:nvSpPr>
              <p:spPr bwMode="ltGray">
                <a:xfrm rot="267535" flipH="1" flipV="1">
                  <a:off x="2641" y="1786"/>
                  <a:ext cx="42" cy="167"/>
                </a:xfrm>
                <a:prstGeom prst="moon">
                  <a:avLst>
                    <a:gd name="adj" fmla="val 20051"/>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18" name="AutoShape 52"/>
                <p:cNvSpPr>
                  <a:spLocks noChangeArrowheads="1"/>
                </p:cNvSpPr>
                <p:nvPr/>
              </p:nvSpPr>
              <p:spPr bwMode="ltGray">
                <a:xfrm rot="267535" flipH="1" flipV="1">
                  <a:off x="2658" y="1808"/>
                  <a:ext cx="27" cy="123"/>
                </a:xfrm>
                <a:prstGeom prst="moon">
                  <a:avLst>
                    <a:gd name="adj" fmla="val 29657"/>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pic>
            <p:nvPicPr>
              <p:cNvPr id="115" name="Picture 53" descr="high_line01"/>
              <p:cNvPicPr>
                <a:picLocks noChangeAspect="1" noChangeArrowheads="1"/>
              </p:cNvPicPr>
              <p:nvPr/>
            </p:nvPicPr>
            <p:blipFill>
              <a:blip r:embed="rId2">
                <a:extLst>
                  <a:ext uri="{28A0092B-C50C-407E-A947-70E740481C1C}">
                    <a14:useLocalDpi xmlns:a14="http://schemas.microsoft.com/office/drawing/2010/main" val="0"/>
                  </a:ext>
                </a:extLst>
              </a:blip>
              <a:srcRect t="8891" r="58304" b="12320"/>
              <a:stretch>
                <a:fillRect/>
              </a:stretch>
            </p:blipFill>
            <p:spPr bwMode="ltGray">
              <a:xfrm rot="-5400000">
                <a:off x="1079" y="1194"/>
                <a:ext cx="130" cy="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4" name="AutoShape 54"/>
            <p:cNvCxnSpPr>
              <a:cxnSpLocks noChangeShapeType="1"/>
              <a:stCxn id="70" idx="2"/>
            </p:cNvCxnSpPr>
            <p:nvPr/>
          </p:nvCxnSpPr>
          <p:spPr bwMode="black">
            <a:xfrm rot="5400000">
              <a:off x="3149401" y="1522613"/>
              <a:ext cx="679451" cy="2015724"/>
            </a:xfrm>
            <a:prstGeom prst="bentConnector2">
              <a:avLst/>
            </a:prstGeom>
            <a:noFill/>
            <a:ln w="9525">
              <a:solidFill>
                <a:srgbClr val="333333"/>
              </a:solidFill>
              <a:miter lim="800000"/>
              <a:headEnd/>
              <a:tailEnd/>
            </a:ln>
            <a:extLst>
              <a:ext uri="{909E8E84-426E-40DD-AFC4-6F175D3DCCD1}">
                <a14:hiddenFill xmlns:a14="http://schemas.microsoft.com/office/drawing/2010/main">
                  <a:noFill/>
                </a14:hiddenFill>
              </a:ext>
            </a:extLst>
          </p:spPr>
        </p:cxnSp>
        <p:cxnSp>
          <p:nvCxnSpPr>
            <p:cNvPr id="25" name="AutoShape 55"/>
            <p:cNvCxnSpPr>
              <a:cxnSpLocks noChangeShapeType="1"/>
              <a:stCxn id="70" idx="2"/>
            </p:cNvCxnSpPr>
            <p:nvPr/>
          </p:nvCxnSpPr>
          <p:spPr bwMode="black">
            <a:xfrm rot="16200000" flipH="1">
              <a:off x="5209975" y="1477763"/>
              <a:ext cx="679450" cy="2105424"/>
            </a:xfrm>
            <a:prstGeom prst="bentConnector2">
              <a:avLst/>
            </a:prstGeom>
            <a:noFill/>
            <a:ln w="9525">
              <a:solidFill>
                <a:srgbClr val="333333"/>
              </a:solidFill>
              <a:miter lim="800000"/>
              <a:headEnd/>
              <a:tailEnd/>
            </a:ln>
            <a:extLst>
              <a:ext uri="{909E8E84-426E-40DD-AFC4-6F175D3DCCD1}">
                <a14:hiddenFill xmlns:a14="http://schemas.microsoft.com/office/drawing/2010/main">
                  <a:noFill/>
                </a14:hiddenFill>
              </a:ext>
            </a:extLst>
          </p:spPr>
        </p:cxnSp>
        <p:grpSp>
          <p:nvGrpSpPr>
            <p:cNvPr id="26" name="Group 56"/>
            <p:cNvGrpSpPr>
              <a:grpSpLocks/>
            </p:cNvGrpSpPr>
            <p:nvPr/>
          </p:nvGrpSpPr>
          <p:grpSpPr bwMode="auto">
            <a:xfrm>
              <a:off x="6251575" y="1384300"/>
              <a:ext cx="1466850" cy="366713"/>
              <a:chOff x="602" y="1625"/>
              <a:chExt cx="1096" cy="210"/>
            </a:xfrm>
          </p:grpSpPr>
          <p:sp>
            <p:nvSpPr>
              <p:cNvPr id="102" name="AutoShape 57"/>
              <p:cNvSpPr>
                <a:spLocks noChangeArrowheads="1"/>
              </p:cNvSpPr>
              <p:nvPr/>
            </p:nvSpPr>
            <p:spPr bwMode="gray">
              <a:xfrm>
                <a:off x="602" y="1625"/>
                <a:ext cx="1094" cy="210"/>
              </a:xfrm>
              <a:prstGeom prst="roundRect">
                <a:avLst>
                  <a:gd name="adj" fmla="val 41602"/>
                </a:avLst>
              </a:prstGeom>
              <a:gradFill rotWithShape="1">
                <a:gsLst>
                  <a:gs pos="0">
                    <a:schemeClr val="hlink"/>
                  </a:gs>
                  <a:gs pos="100000">
                    <a:schemeClr val="hlink">
                      <a:gamma/>
                      <a:shade val="46275"/>
                      <a:invGamma/>
                    </a:schemeClr>
                  </a:gs>
                </a:gsLst>
                <a:lin ang="5400000" scaled="1"/>
              </a:gradFill>
              <a:ln w="9525">
                <a:noFill/>
                <a:round/>
                <a:headEnd/>
                <a:tailEnd/>
              </a:ln>
            </p:spPr>
            <p:txBody>
              <a:bodyPr wrap="none" anchor="ctr"/>
              <a:lstStyle/>
              <a:p>
                <a:pPr algn="ctr">
                  <a:defRPr/>
                </a:pPr>
                <a:endParaRPr lang="zh-CN" altLang="en-US">
                  <a:solidFill>
                    <a:schemeClr val="tx2"/>
                  </a:solidFill>
                  <a:ea typeface="宋体" pitchFamily="2" charset="-122"/>
                  <a:cs typeface="Arial" charset="0"/>
                </a:endParaRPr>
              </a:p>
            </p:txBody>
          </p:sp>
          <p:grpSp>
            <p:nvGrpSpPr>
              <p:cNvPr id="103" name="Group 58"/>
              <p:cNvGrpSpPr>
                <a:grpSpLocks/>
              </p:cNvGrpSpPr>
              <p:nvPr/>
            </p:nvGrpSpPr>
            <p:grpSpPr bwMode="auto">
              <a:xfrm>
                <a:off x="606" y="1656"/>
                <a:ext cx="45" cy="163"/>
                <a:chOff x="1016" y="1768"/>
                <a:chExt cx="68" cy="198"/>
              </a:xfrm>
            </p:grpSpPr>
            <p:sp>
              <p:nvSpPr>
                <p:cNvPr id="109" name="AutoShape 59"/>
                <p:cNvSpPr>
                  <a:spLocks noChangeArrowheads="1"/>
                </p:cNvSpPr>
                <p:nvPr/>
              </p:nvSpPr>
              <p:spPr bwMode="gray">
                <a:xfrm rot="21332465" flipV="1">
                  <a:off x="1016" y="1768"/>
                  <a:ext cx="68" cy="198"/>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10" name="AutoShape 60"/>
                <p:cNvSpPr>
                  <a:spLocks noChangeArrowheads="1"/>
                </p:cNvSpPr>
                <p:nvPr/>
              </p:nvSpPr>
              <p:spPr bwMode="gray">
                <a:xfrm rot="21332465" flipV="1">
                  <a:off x="1020" y="1783"/>
                  <a:ext cx="42" cy="167"/>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11" name="AutoShape 61"/>
                <p:cNvSpPr>
                  <a:spLocks noChangeArrowheads="1"/>
                </p:cNvSpPr>
                <p:nvPr/>
              </p:nvSpPr>
              <p:spPr bwMode="gray">
                <a:xfrm rot="21332465" flipV="1">
                  <a:off x="1018" y="1805"/>
                  <a:ext cx="27" cy="123"/>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grpSp>
            <p:nvGrpSpPr>
              <p:cNvPr id="104" name="Group 62"/>
              <p:cNvGrpSpPr>
                <a:grpSpLocks/>
              </p:cNvGrpSpPr>
              <p:nvPr/>
            </p:nvGrpSpPr>
            <p:grpSpPr bwMode="auto">
              <a:xfrm>
                <a:off x="1649" y="1654"/>
                <a:ext cx="49" cy="172"/>
                <a:chOff x="2619" y="1771"/>
                <a:chExt cx="68" cy="198"/>
              </a:xfrm>
            </p:grpSpPr>
            <p:sp>
              <p:nvSpPr>
                <p:cNvPr id="106" name="AutoShape 63"/>
                <p:cNvSpPr>
                  <a:spLocks noChangeArrowheads="1"/>
                </p:cNvSpPr>
                <p:nvPr/>
              </p:nvSpPr>
              <p:spPr bwMode="gray">
                <a:xfrm rot="267535" flipH="1" flipV="1">
                  <a:off x="2619" y="1771"/>
                  <a:ext cx="68" cy="198"/>
                </a:xfrm>
                <a:prstGeom prst="moon">
                  <a:avLst>
                    <a:gd name="adj" fmla="val 20051"/>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07" name="AutoShape 64"/>
                <p:cNvSpPr>
                  <a:spLocks noChangeArrowheads="1"/>
                </p:cNvSpPr>
                <p:nvPr/>
              </p:nvSpPr>
              <p:spPr bwMode="gray">
                <a:xfrm rot="267535" flipH="1" flipV="1">
                  <a:off x="2641" y="1786"/>
                  <a:ext cx="42" cy="167"/>
                </a:xfrm>
                <a:prstGeom prst="moon">
                  <a:avLst>
                    <a:gd name="adj" fmla="val 20051"/>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08" name="AutoShape 65"/>
                <p:cNvSpPr>
                  <a:spLocks noChangeArrowheads="1"/>
                </p:cNvSpPr>
                <p:nvPr/>
              </p:nvSpPr>
              <p:spPr bwMode="gray">
                <a:xfrm rot="267535" flipH="1" flipV="1">
                  <a:off x="2658" y="1808"/>
                  <a:ext cx="27" cy="123"/>
                </a:xfrm>
                <a:prstGeom prst="moon">
                  <a:avLst>
                    <a:gd name="adj" fmla="val 29657"/>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pic>
            <p:nvPicPr>
              <p:cNvPr id="105" name="Picture 66" descr="high_line01"/>
              <p:cNvPicPr>
                <a:picLocks noChangeAspect="1" noChangeArrowheads="1"/>
              </p:cNvPicPr>
              <p:nvPr/>
            </p:nvPicPr>
            <p:blipFill>
              <a:blip r:embed="rId2">
                <a:extLst>
                  <a:ext uri="{28A0092B-C50C-407E-A947-70E740481C1C}">
                    <a14:useLocalDpi xmlns:a14="http://schemas.microsoft.com/office/drawing/2010/main" val="0"/>
                  </a:ext>
                </a:extLst>
              </a:blip>
              <a:srcRect t="8891" r="58304" b="12320"/>
              <a:stretch>
                <a:fillRect/>
              </a:stretch>
            </p:blipFill>
            <p:spPr bwMode="gray">
              <a:xfrm rot="-5400000">
                <a:off x="1079" y="1194"/>
                <a:ext cx="130" cy="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 name="Group 67"/>
            <p:cNvGrpSpPr>
              <a:grpSpLocks/>
            </p:cNvGrpSpPr>
            <p:nvPr/>
          </p:nvGrpSpPr>
          <p:grpSpPr bwMode="auto">
            <a:xfrm>
              <a:off x="6251575" y="1990725"/>
              <a:ext cx="1466850" cy="366713"/>
              <a:chOff x="602" y="1625"/>
              <a:chExt cx="1096" cy="210"/>
            </a:xfrm>
          </p:grpSpPr>
          <p:sp>
            <p:nvSpPr>
              <p:cNvPr id="92" name="AutoShape 68"/>
              <p:cNvSpPr>
                <a:spLocks noChangeArrowheads="1"/>
              </p:cNvSpPr>
              <p:nvPr/>
            </p:nvSpPr>
            <p:spPr bwMode="gray">
              <a:xfrm>
                <a:off x="602" y="1625"/>
                <a:ext cx="1094" cy="210"/>
              </a:xfrm>
              <a:prstGeom prst="roundRect">
                <a:avLst>
                  <a:gd name="adj" fmla="val 41602"/>
                </a:avLst>
              </a:prstGeom>
              <a:gradFill rotWithShape="1">
                <a:gsLst>
                  <a:gs pos="0">
                    <a:schemeClr val="hlink"/>
                  </a:gs>
                  <a:gs pos="100000">
                    <a:schemeClr val="hlink">
                      <a:gamma/>
                      <a:shade val="46275"/>
                      <a:invGamma/>
                    </a:schemeClr>
                  </a:gs>
                </a:gsLst>
                <a:lin ang="5400000" scaled="1"/>
              </a:gradFill>
              <a:ln w="9525">
                <a:noFill/>
                <a:round/>
                <a:headEnd/>
                <a:tailEnd/>
              </a:ln>
            </p:spPr>
            <p:txBody>
              <a:bodyPr wrap="none" anchor="ctr"/>
              <a:lstStyle/>
              <a:p>
                <a:pPr algn="ctr">
                  <a:defRPr/>
                </a:pPr>
                <a:endParaRPr lang="zh-CN" altLang="en-US">
                  <a:ea typeface="宋体" pitchFamily="2" charset="-122"/>
                  <a:cs typeface="Arial" charset="0"/>
                </a:endParaRPr>
              </a:p>
            </p:txBody>
          </p:sp>
          <p:grpSp>
            <p:nvGrpSpPr>
              <p:cNvPr id="93" name="Group 69"/>
              <p:cNvGrpSpPr>
                <a:grpSpLocks/>
              </p:cNvGrpSpPr>
              <p:nvPr/>
            </p:nvGrpSpPr>
            <p:grpSpPr bwMode="auto">
              <a:xfrm>
                <a:off x="606" y="1656"/>
                <a:ext cx="45" cy="163"/>
                <a:chOff x="1016" y="1768"/>
                <a:chExt cx="68" cy="198"/>
              </a:xfrm>
            </p:grpSpPr>
            <p:sp>
              <p:nvSpPr>
                <p:cNvPr id="99" name="AutoShape 70"/>
                <p:cNvSpPr>
                  <a:spLocks noChangeArrowheads="1"/>
                </p:cNvSpPr>
                <p:nvPr/>
              </p:nvSpPr>
              <p:spPr bwMode="gray">
                <a:xfrm rot="21332465" flipV="1">
                  <a:off x="1016" y="1768"/>
                  <a:ext cx="68" cy="198"/>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00" name="AutoShape 71"/>
                <p:cNvSpPr>
                  <a:spLocks noChangeArrowheads="1"/>
                </p:cNvSpPr>
                <p:nvPr/>
              </p:nvSpPr>
              <p:spPr bwMode="gray">
                <a:xfrm rot="21332465" flipV="1">
                  <a:off x="1020" y="1783"/>
                  <a:ext cx="42" cy="167"/>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01" name="AutoShape 72"/>
                <p:cNvSpPr>
                  <a:spLocks noChangeArrowheads="1"/>
                </p:cNvSpPr>
                <p:nvPr/>
              </p:nvSpPr>
              <p:spPr bwMode="gray">
                <a:xfrm rot="21332465" flipV="1">
                  <a:off x="1018" y="1805"/>
                  <a:ext cx="27" cy="123"/>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grpSp>
            <p:nvGrpSpPr>
              <p:cNvPr id="94" name="Group 73"/>
              <p:cNvGrpSpPr>
                <a:grpSpLocks/>
              </p:cNvGrpSpPr>
              <p:nvPr/>
            </p:nvGrpSpPr>
            <p:grpSpPr bwMode="auto">
              <a:xfrm>
                <a:off x="1649" y="1654"/>
                <a:ext cx="49" cy="172"/>
                <a:chOff x="2619" y="1771"/>
                <a:chExt cx="68" cy="198"/>
              </a:xfrm>
            </p:grpSpPr>
            <p:sp>
              <p:nvSpPr>
                <p:cNvPr id="96" name="AutoShape 74"/>
                <p:cNvSpPr>
                  <a:spLocks noChangeArrowheads="1"/>
                </p:cNvSpPr>
                <p:nvPr/>
              </p:nvSpPr>
              <p:spPr bwMode="gray">
                <a:xfrm rot="267535" flipH="1" flipV="1">
                  <a:off x="2619" y="1771"/>
                  <a:ext cx="68" cy="198"/>
                </a:xfrm>
                <a:prstGeom prst="moon">
                  <a:avLst>
                    <a:gd name="adj" fmla="val 20051"/>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97" name="AutoShape 75"/>
                <p:cNvSpPr>
                  <a:spLocks noChangeArrowheads="1"/>
                </p:cNvSpPr>
                <p:nvPr/>
              </p:nvSpPr>
              <p:spPr bwMode="gray">
                <a:xfrm rot="267535" flipH="1" flipV="1">
                  <a:off x="2641" y="1786"/>
                  <a:ext cx="42" cy="167"/>
                </a:xfrm>
                <a:prstGeom prst="moon">
                  <a:avLst>
                    <a:gd name="adj" fmla="val 20051"/>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98" name="AutoShape 76"/>
                <p:cNvSpPr>
                  <a:spLocks noChangeArrowheads="1"/>
                </p:cNvSpPr>
                <p:nvPr/>
              </p:nvSpPr>
              <p:spPr bwMode="gray">
                <a:xfrm rot="267535" flipH="1" flipV="1">
                  <a:off x="2658" y="1808"/>
                  <a:ext cx="27" cy="123"/>
                </a:xfrm>
                <a:prstGeom prst="moon">
                  <a:avLst>
                    <a:gd name="adj" fmla="val 29657"/>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pic>
            <p:nvPicPr>
              <p:cNvPr id="95" name="Picture 77" descr="high_line01"/>
              <p:cNvPicPr>
                <a:picLocks noChangeAspect="1" noChangeArrowheads="1"/>
              </p:cNvPicPr>
              <p:nvPr/>
            </p:nvPicPr>
            <p:blipFill>
              <a:blip r:embed="rId2">
                <a:extLst>
                  <a:ext uri="{28A0092B-C50C-407E-A947-70E740481C1C}">
                    <a14:useLocalDpi xmlns:a14="http://schemas.microsoft.com/office/drawing/2010/main" val="0"/>
                  </a:ext>
                </a:extLst>
              </a:blip>
              <a:srcRect t="8891" r="58304" b="12320"/>
              <a:stretch>
                <a:fillRect/>
              </a:stretch>
            </p:blipFill>
            <p:spPr bwMode="gray">
              <a:xfrm rot="-5400000">
                <a:off x="1079" y="1194"/>
                <a:ext cx="130" cy="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0" name="AutoShape 84"/>
            <p:cNvCxnSpPr>
              <a:cxnSpLocks noChangeShapeType="1"/>
            </p:cNvCxnSpPr>
            <p:nvPr/>
          </p:nvCxnSpPr>
          <p:spPr bwMode="black">
            <a:xfrm rot="5400000">
              <a:off x="1732757" y="3026568"/>
              <a:ext cx="558800" cy="925513"/>
            </a:xfrm>
            <a:prstGeom prst="bentConnector3">
              <a:avLst>
                <a:gd name="adj1" fmla="val 49593"/>
              </a:avLst>
            </a:prstGeom>
            <a:noFill/>
            <a:ln w="9525">
              <a:solidFill>
                <a:srgbClr val="333333"/>
              </a:solidFill>
              <a:miter lim="800000"/>
              <a:headEnd/>
              <a:tailEnd/>
            </a:ln>
            <a:extLst>
              <a:ext uri="{909E8E84-426E-40DD-AFC4-6F175D3DCCD1}">
                <a14:hiddenFill xmlns:a14="http://schemas.microsoft.com/office/drawing/2010/main">
                  <a:noFill/>
                </a14:hiddenFill>
              </a:ext>
            </a:extLst>
          </p:spPr>
        </p:cxnSp>
        <p:cxnSp>
          <p:nvCxnSpPr>
            <p:cNvPr id="31" name="AutoShape 85"/>
            <p:cNvCxnSpPr>
              <a:cxnSpLocks noChangeShapeType="1"/>
            </p:cNvCxnSpPr>
            <p:nvPr/>
          </p:nvCxnSpPr>
          <p:spPr bwMode="black">
            <a:xfrm rot="16200000" flipH="1">
              <a:off x="2710657" y="2974181"/>
              <a:ext cx="558800" cy="1030287"/>
            </a:xfrm>
            <a:prstGeom prst="bentConnector3">
              <a:avLst>
                <a:gd name="adj1" fmla="val 49593"/>
              </a:avLst>
            </a:prstGeom>
            <a:noFill/>
            <a:ln w="9525">
              <a:solidFill>
                <a:srgbClr val="333333"/>
              </a:solidFill>
              <a:miter lim="800000"/>
              <a:headEnd/>
              <a:tailEnd/>
            </a:ln>
            <a:extLst>
              <a:ext uri="{909E8E84-426E-40DD-AFC4-6F175D3DCCD1}">
                <a14:hiddenFill xmlns:a14="http://schemas.microsoft.com/office/drawing/2010/main">
                  <a:noFill/>
                </a14:hiddenFill>
              </a:ext>
            </a:extLst>
          </p:spPr>
        </p:cxnSp>
        <p:grpSp>
          <p:nvGrpSpPr>
            <p:cNvPr id="32" name="Group 86"/>
            <p:cNvGrpSpPr>
              <a:grpSpLocks/>
            </p:cNvGrpSpPr>
            <p:nvPr/>
          </p:nvGrpSpPr>
          <p:grpSpPr bwMode="auto">
            <a:xfrm>
              <a:off x="1474788" y="2860675"/>
              <a:ext cx="2033587" cy="365125"/>
              <a:chOff x="602" y="1625"/>
              <a:chExt cx="1096" cy="210"/>
            </a:xfrm>
          </p:grpSpPr>
          <p:sp>
            <p:nvSpPr>
              <p:cNvPr id="82" name="AutoShape 87"/>
              <p:cNvSpPr>
                <a:spLocks noChangeArrowheads="1"/>
              </p:cNvSpPr>
              <p:nvPr/>
            </p:nvSpPr>
            <p:spPr bwMode="ltGray">
              <a:xfrm>
                <a:off x="602" y="1625"/>
                <a:ext cx="1094" cy="210"/>
              </a:xfrm>
              <a:prstGeom prst="roundRect">
                <a:avLst>
                  <a:gd name="adj" fmla="val 41602"/>
                </a:avLst>
              </a:prstGeom>
              <a:gradFill rotWithShape="1">
                <a:gsLst>
                  <a:gs pos="0">
                    <a:schemeClr val="accent2"/>
                  </a:gs>
                  <a:gs pos="100000">
                    <a:schemeClr val="accent2">
                      <a:gamma/>
                      <a:shade val="46275"/>
                      <a:invGamma/>
                    </a:schemeClr>
                  </a:gs>
                </a:gsLst>
                <a:lin ang="5400000" scaled="1"/>
              </a:gradFill>
              <a:ln w="9525">
                <a:noFill/>
                <a:round/>
                <a:headEnd/>
                <a:tailEnd/>
              </a:ln>
              <a:effectLst>
                <a:outerShdw dist="35921" dir="2700000" algn="ctr" rotWithShape="0">
                  <a:srgbClr val="1C1C1C">
                    <a:alpha val="50000"/>
                  </a:srgbClr>
                </a:outerShdw>
              </a:effectLst>
            </p:spPr>
            <p:txBody>
              <a:bodyPr wrap="none" anchor="ctr"/>
              <a:lstStyle/>
              <a:p>
                <a:pPr algn="ctr">
                  <a:defRPr/>
                </a:pPr>
                <a:endParaRPr lang="zh-CN" altLang="en-US">
                  <a:ea typeface="宋体" pitchFamily="2" charset="-122"/>
                  <a:cs typeface="Arial" charset="0"/>
                </a:endParaRPr>
              </a:p>
            </p:txBody>
          </p:sp>
          <p:grpSp>
            <p:nvGrpSpPr>
              <p:cNvPr id="83" name="Group 88"/>
              <p:cNvGrpSpPr>
                <a:grpSpLocks/>
              </p:cNvGrpSpPr>
              <p:nvPr/>
            </p:nvGrpSpPr>
            <p:grpSpPr bwMode="auto">
              <a:xfrm>
                <a:off x="606" y="1656"/>
                <a:ext cx="45" cy="163"/>
                <a:chOff x="1016" y="1768"/>
                <a:chExt cx="68" cy="198"/>
              </a:xfrm>
            </p:grpSpPr>
            <p:sp>
              <p:nvSpPr>
                <p:cNvPr id="89" name="AutoShape 89"/>
                <p:cNvSpPr>
                  <a:spLocks noChangeArrowheads="1"/>
                </p:cNvSpPr>
                <p:nvPr/>
              </p:nvSpPr>
              <p:spPr bwMode="ltGray">
                <a:xfrm rot="21332465" flipV="1">
                  <a:off x="1016" y="1768"/>
                  <a:ext cx="68" cy="198"/>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90" name="AutoShape 90"/>
                <p:cNvSpPr>
                  <a:spLocks noChangeArrowheads="1"/>
                </p:cNvSpPr>
                <p:nvPr/>
              </p:nvSpPr>
              <p:spPr bwMode="ltGray">
                <a:xfrm rot="21332465" flipV="1">
                  <a:off x="1020" y="1783"/>
                  <a:ext cx="42" cy="167"/>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91" name="AutoShape 91"/>
                <p:cNvSpPr>
                  <a:spLocks noChangeArrowheads="1"/>
                </p:cNvSpPr>
                <p:nvPr/>
              </p:nvSpPr>
              <p:spPr bwMode="ltGray">
                <a:xfrm rot="21332465" flipV="1">
                  <a:off x="1018" y="1805"/>
                  <a:ext cx="27" cy="123"/>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grpSp>
            <p:nvGrpSpPr>
              <p:cNvPr id="84" name="Group 92"/>
              <p:cNvGrpSpPr>
                <a:grpSpLocks/>
              </p:cNvGrpSpPr>
              <p:nvPr/>
            </p:nvGrpSpPr>
            <p:grpSpPr bwMode="auto">
              <a:xfrm>
                <a:off x="1649" y="1654"/>
                <a:ext cx="49" cy="172"/>
                <a:chOff x="2619" y="1771"/>
                <a:chExt cx="68" cy="198"/>
              </a:xfrm>
            </p:grpSpPr>
            <p:sp>
              <p:nvSpPr>
                <p:cNvPr id="86" name="AutoShape 93"/>
                <p:cNvSpPr>
                  <a:spLocks noChangeArrowheads="1"/>
                </p:cNvSpPr>
                <p:nvPr/>
              </p:nvSpPr>
              <p:spPr bwMode="ltGray">
                <a:xfrm rot="267535" flipH="1" flipV="1">
                  <a:off x="2619" y="1771"/>
                  <a:ext cx="68" cy="198"/>
                </a:xfrm>
                <a:prstGeom prst="moon">
                  <a:avLst>
                    <a:gd name="adj" fmla="val 20051"/>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87" name="AutoShape 94"/>
                <p:cNvSpPr>
                  <a:spLocks noChangeArrowheads="1"/>
                </p:cNvSpPr>
                <p:nvPr/>
              </p:nvSpPr>
              <p:spPr bwMode="ltGray">
                <a:xfrm rot="267535" flipH="1" flipV="1">
                  <a:off x="2641" y="1786"/>
                  <a:ext cx="42" cy="167"/>
                </a:xfrm>
                <a:prstGeom prst="moon">
                  <a:avLst>
                    <a:gd name="adj" fmla="val 20051"/>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88" name="AutoShape 95"/>
                <p:cNvSpPr>
                  <a:spLocks noChangeArrowheads="1"/>
                </p:cNvSpPr>
                <p:nvPr/>
              </p:nvSpPr>
              <p:spPr bwMode="ltGray">
                <a:xfrm rot="267535" flipH="1" flipV="1">
                  <a:off x="2658" y="1808"/>
                  <a:ext cx="27" cy="123"/>
                </a:xfrm>
                <a:prstGeom prst="moon">
                  <a:avLst>
                    <a:gd name="adj" fmla="val 29657"/>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pic>
            <p:nvPicPr>
              <p:cNvPr id="85" name="Picture 96" descr="high_line01"/>
              <p:cNvPicPr>
                <a:picLocks noChangeAspect="1" noChangeArrowheads="1"/>
              </p:cNvPicPr>
              <p:nvPr/>
            </p:nvPicPr>
            <p:blipFill>
              <a:blip r:embed="rId2">
                <a:extLst>
                  <a:ext uri="{28A0092B-C50C-407E-A947-70E740481C1C}">
                    <a14:useLocalDpi xmlns:a14="http://schemas.microsoft.com/office/drawing/2010/main" val="0"/>
                  </a:ext>
                </a:extLst>
              </a:blip>
              <a:srcRect t="8891" r="58304" b="12320"/>
              <a:stretch>
                <a:fillRect/>
              </a:stretch>
            </p:blipFill>
            <p:spPr bwMode="ltGray">
              <a:xfrm rot="-5400000">
                <a:off x="1079" y="1194"/>
                <a:ext cx="130" cy="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3" name="AutoShape 98"/>
            <p:cNvCxnSpPr>
              <a:cxnSpLocks noChangeShapeType="1"/>
            </p:cNvCxnSpPr>
            <p:nvPr/>
          </p:nvCxnSpPr>
          <p:spPr bwMode="black">
            <a:xfrm rot="5400000">
              <a:off x="5834857" y="3009106"/>
              <a:ext cx="560388" cy="962025"/>
            </a:xfrm>
            <a:prstGeom prst="bentConnector3">
              <a:avLst>
                <a:gd name="adj1" fmla="val 49458"/>
              </a:avLst>
            </a:prstGeom>
            <a:noFill/>
            <a:ln w="9525">
              <a:solidFill>
                <a:srgbClr val="333333"/>
              </a:solidFill>
              <a:miter lim="800000"/>
              <a:headEnd/>
              <a:tailEnd/>
            </a:ln>
            <a:extLst>
              <a:ext uri="{909E8E84-426E-40DD-AFC4-6F175D3DCCD1}">
                <a14:hiddenFill xmlns:a14="http://schemas.microsoft.com/office/drawing/2010/main">
                  <a:noFill/>
                </a14:hiddenFill>
              </a:ext>
            </a:extLst>
          </p:spPr>
        </p:cxnSp>
        <p:cxnSp>
          <p:nvCxnSpPr>
            <p:cNvPr id="34" name="AutoShape 99"/>
            <p:cNvCxnSpPr>
              <a:cxnSpLocks noChangeShapeType="1"/>
            </p:cNvCxnSpPr>
            <p:nvPr/>
          </p:nvCxnSpPr>
          <p:spPr bwMode="black">
            <a:xfrm rot="16200000" flipH="1">
              <a:off x="6813550" y="2992438"/>
              <a:ext cx="560388" cy="995362"/>
            </a:xfrm>
            <a:prstGeom prst="bentConnector3">
              <a:avLst>
                <a:gd name="adj1" fmla="val 49458"/>
              </a:avLst>
            </a:prstGeom>
            <a:noFill/>
            <a:ln w="9525">
              <a:solidFill>
                <a:srgbClr val="333333"/>
              </a:solidFill>
              <a:miter lim="800000"/>
              <a:headEnd/>
              <a:tailEnd/>
            </a:ln>
            <a:extLst>
              <a:ext uri="{909E8E84-426E-40DD-AFC4-6F175D3DCCD1}">
                <a14:hiddenFill xmlns:a14="http://schemas.microsoft.com/office/drawing/2010/main">
                  <a:noFill/>
                </a14:hiddenFill>
              </a:ext>
            </a:extLst>
          </p:spPr>
        </p:cxnSp>
        <p:cxnSp>
          <p:nvCxnSpPr>
            <p:cNvPr id="35" name="AutoShape 100"/>
            <p:cNvCxnSpPr>
              <a:cxnSpLocks noChangeShapeType="1"/>
              <a:stCxn id="70" idx="3"/>
              <a:endCxn id="109" idx="1"/>
            </p:cNvCxnSpPr>
            <p:nvPr/>
          </p:nvCxnSpPr>
          <p:spPr bwMode="black">
            <a:xfrm flipV="1">
              <a:off x="5278438" y="1583094"/>
              <a:ext cx="978581" cy="281425"/>
            </a:xfrm>
            <a:prstGeom prst="bentConnector3">
              <a:avLst>
                <a:gd name="adj1" fmla="val 50000"/>
              </a:avLst>
            </a:prstGeom>
            <a:noFill/>
            <a:ln w="9525">
              <a:solidFill>
                <a:srgbClr val="333333"/>
              </a:solidFill>
              <a:miter lim="800000"/>
              <a:headEnd/>
              <a:tailEnd/>
            </a:ln>
            <a:extLst>
              <a:ext uri="{909E8E84-426E-40DD-AFC4-6F175D3DCCD1}">
                <a14:hiddenFill xmlns:a14="http://schemas.microsoft.com/office/drawing/2010/main">
                  <a:noFill/>
                </a14:hiddenFill>
              </a:ext>
            </a:extLst>
          </p:spPr>
        </p:cxnSp>
        <p:cxnSp>
          <p:nvCxnSpPr>
            <p:cNvPr id="36" name="AutoShape 101"/>
            <p:cNvCxnSpPr>
              <a:cxnSpLocks noChangeShapeType="1"/>
              <a:stCxn id="70" idx="3"/>
              <a:endCxn id="99" idx="1"/>
            </p:cNvCxnSpPr>
            <p:nvPr/>
          </p:nvCxnSpPr>
          <p:spPr bwMode="black">
            <a:xfrm>
              <a:off x="5278438" y="1864519"/>
              <a:ext cx="978581" cy="325000"/>
            </a:xfrm>
            <a:prstGeom prst="bentConnector3">
              <a:avLst>
                <a:gd name="adj1" fmla="val 50000"/>
              </a:avLst>
            </a:prstGeom>
            <a:noFill/>
            <a:ln w="9525">
              <a:solidFill>
                <a:srgbClr val="333333"/>
              </a:solidFill>
              <a:miter lim="800000"/>
              <a:headEnd/>
              <a:tailEnd/>
            </a:ln>
            <a:extLst>
              <a:ext uri="{909E8E84-426E-40DD-AFC4-6F175D3DCCD1}">
                <a14:hiddenFill xmlns:a14="http://schemas.microsoft.com/office/drawing/2010/main">
                  <a:noFill/>
                </a14:hiddenFill>
              </a:ext>
            </a:extLst>
          </p:spPr>
        </p:cxnSp>
        <p:grpSp>
          <p:nvGrpSpPr>
            <p:cNvPr id="37" name="Group 107"/>
            <p:cNvGrpSpPr>
              <a:grpSpLocks/>
            </p:cNvGrpSpPr>
            <p:nvPr/>
          </p:nvGrpSpPr>
          <p:grpSpPr bwMode="auto">
            <a:xfrm>
              <a:off x="5595938" y="2860675"/>
              <a:ext cx="2035175" cy="365125"/>
              <a:chOff x="602" y="1625"/>
              <a:chExt cx="1096" cy="210"/>
            </a:xfrm>
          </p:grpSpPr>
          <p:sp>
            <p:nvSpPr>
              <p:cNvPr id="72" name="AutoShape 108"/>
              <p:cNvSpPr>
                <a:spLocks noChangeArrowheads="1"/>
              </p:cNvSpPr>
              <p:nvPr/>
            </p:nvSpPr>
            <p:spPr bwMode="ltGray">
              <a:xfrm>
                <a:off x="602" y="1625"/>
                <a:ext cx="1094" cy="210"/>
              </a:xfrm>
              <a:prstGeom prst="roundRect">
                <a:avLst>
                  <a:gd name="adj" fmla="val 41602"/>
                </a:avLst>
              </a:prstGeom>
              <a:gradFill rotWithShape="1">
                <a:gsLst>
                  <a:gs pos="0">
                    <a:schemeClr val="accent1"/>
                  </a:gs>
                  <a:gs pos="100000">
                    <a:schemeClr val="accent1">
                      <a:gamma/>
                      <a:shade val="46275"/>
                      <a:invGamma/>
                    </a:schemeClr>
                  </a:gs>
                </a:gsLst>
                <a:lin ang="5400000" scaled="1"/>
              </a:gradFill>
              <a:ln w="9525">
                <a:noFill/>
                <a:round/>
                <a:headEnd/>
                <a:tailEnd/>
              </a:ln>
              <a:effectLst>
                <a:outerShdw dist="35921" dir="2700000" algn="ctr" rotWithShape="0">
                  <a:srgbClr val="1C1C1C"/>
                </a:outerShdw>
              </a:effectLst>
            </p:spPr>
            <p:txBody>
              <a:bodyPr wrap="none" anchor="ctr"/>
              <a:lstStyle/>
              <a:p>
                <a:pPr algn="ctr">
                  <a:defRPr/>
                </a:pPr>
                <a:endParaRPr lang="zh-CN" altLang="en-US">
                  <a:ea typeface="宋体" pitchFamily="2" charset="-122"/>
                  <a:cs typeface="Arial" charset="0"/>
                </a:endParaRPr>
              </a:p>
            </p:txBody>
          </p:sp>
          <p:grpSp>
            <p:nvGrpSpPr>
              <p:cNvPr id="73" name="Group 109"/>
              <p:cNvGrpSpPr>
                <a:grpSpLocks/>
              </p:cNvGrpSpPr>
              <p:nvPr/>
            </p:nvGrpSpPr>
            <p:grpSpPr bwMode="auto">
              <a:xfrm>
                <a:off x="606" y="1656"/>
                <a:ext cx="45" cy="163"/>
                <a:chOff x="1016" y="1768"/>
                <a:chExt cx="68" cy="198"/>
              </a:xfrm>
            </p:grpSpPr>
            <p:sp>
              <p:nvSpPr>
                <p:cNvPr id="79" name="AutoShape 110"/>
                <p:cNvSpPr>
                  <a:spLocks noChangeArrowheads="1"/>
                </p:cNvSpPr>
                <p:nvPr/>
              </p:nvSpPr>
              <p:spPr bwMode="ltGray">
                <a:xfrm rot="21332465" flipV="1">
                  <a:off x="1016" y="1768"/>
                  <a:ext cx="68" cy="198"/>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80" name="AutoShape 111"/>
                <p:cNvSpPr>
                  <a:spLocks noChangeArrowheads="1"/>
                </p:cNvSpPr>
                <p:nvPr/>
              </p:nvSpPr>
              <p:spPr bwMode="ltGray">
                <a:xfrm rot="21332465" flipV="1">
                  <a:off x="1020" y="1783"/>
                  <a:ext cx="42" cy="167"/>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81" name="AutoShape 112"/>
                <p:cNvSpPr>
                  <a:spLocks noChangeArrowheads="1"/>
                </p:cNvSpPr>
                <p:nvPr/>
              </p:nvSpPr>
              <p:spPr bwMode="ltGray">
                <a:xfrm rot="21332465" flipV="1">
                  <a:off x="1018" y="1805"/>
                  <a:ext cx="27" cy="123"/>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grpSp>
            <p:nvGrpSpPr>
              <p:cNvPr id="74" name="Group 113"/>
              <p:cNvGrpSpPr>
                <a:grpSpLocks/>
              </p:cNvGrpSpPr>
              <p:nvPr/>
            </p:nvGrpSpPr>
            <p:grpSpPr bwMode="auto">
              <a:xfrm>
                <a:off x="1649" y="1654"/>
                <a:ext cx="49" cy="172"/>
                <a:chOff x="2619" y="1771"/>
                <a:chExt cx="68" cy="198"/>
              </a:xfrm>
            </p:grpSpPr>
            <p:sp>
              <p:nvSpPr>
                <p:cNvPr id="76" name="AutoShape 114"/>
                <p:cNvSpPr>
                  <a:spLocks noChangeArrowheads="1"/>
                </p:cNvSpPr>
                <p:nvPr/>
              </p:nvSpPr>
              <p:spPr bwMode="ltGray">
                <a:xfrm rot="267535" flipH="1" flipV="1">
                  <a:off x="2619" y="1771"/>
                  <a:ext cx="68" cy="198"/>
                </a:xfrm>
                <a:prstGeom prst="moon">
                  <a:avLst>
                    <a:gd name="adj" fmla="val 20051"/>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77" name="AutoShape 115"/>
                <p:cNvSpPr>
                  <a:spLocks noChangeArrowheads="1"/>
                </p:cNvSpPr>
                <p:nvPr/>
              </p:nvSpPr>
              <p:spPr bwMode="ltGray">
                <a:xfrm rot="267535" flipH="1" flipV="1">
                  <a:off x="2641" y="1786"/>
                  <a:ext cx="42" cy="167"/>
                </a:xfrm>
                <a:prstGeom prst="moon">
                  <a:avLst>
                    <a:gd name="adj" fmla="val 20051"/>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78" name="AutoShape 116"/>
                <p:cNvSpPr>
                  <a:spLocks noChangeArrowheads="1"/>
                </p:cNvSpPr>
                <p:nvPr/>
              </p:nvSpPr>
              <p:spPr bwMode="ltGray">
                <a:xfrm rot="267535" flipH="1" flipV="1">
                  <a:off x="2658" y="1808"/>
                  <a:ext cx="27" cy="123"/>
                </a:xfrm>
                <a:prstGeom prst="moon">
                  <a:avLst>
                    <a:gd name="adj" fmla="val 29657"/>
                  </a:avLst>
                </a:prstGeom>
                <a:solidFill>
                  <a:srgbClr val="333333">
                    <a:alpha val="2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pic>
            <p:nvPicPr>
              <p:cNvPr id="75" name="Picture 117" descr="high_line01"/>
              <p:cNvPicPr>
                <a:picLocks noChangeAspect="1" noChangeArrowheads="1"/>
              </p:cNvPicPr>
              <p:nvPr/>
            </p:nvPicPr>
            <p:blipFill>
              <a:blip r:embed="rId2">
                <a:extLst>
                  <a:ext uri="{28A0092B-C50C-407E-A947-70E740481C1C}">
                    <a14:useLocalDpi xmlns:a14="http://schemas.microsoft.com/office/drawing/2010/main" val="0"/>
                  </a:ext>
                </a:extLst>
              </a:blip>
              <a:srcRect t="8891" r="58304" b="12320"/>
              <a:stretch>
                <a:fillRect/>
              </a:stretch>
            </p:blipFill>
            <p:spPr bwMode="ltGray">
              <a:xfrm rot="-5400000">
                <a:off x="1079" y="1194"/>
                <a:ext cx="130" cy="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 name="AutoShape 131"/>
            <p:cNvSpPr>
              <a:spLocks noChangeArrowheads="1"/>
            </p:cNvSpPr>
            <p:nvPr/>
          </p:nvSpPr>
          <p:spPr bwMode="gray">
            <a:xfrm>
              <a:off x="720725" y="4354513"/>
              <a:ext cx="1660525" cy="336550"/>
            </a:xfrm>
            <a:prstGeom prst="roundRect">
              <a:avLst>
                <a:gd name="adj" fmla="val 32838"/>
              </a:avLst>
            </a:prstGeom>
            <a:solidFill>
              <a:srgbClr val="F8F8F8"/>
            </a:solidFill>
            <a:ln w="9525">
              <a:solidFill>
                <a:schemeClr val="accent2"/>
              </a:solidFill>
              <a:round/>
              <a:headEnd/>
              <a:tailEnd/>
            </a:ln>
          </p:spPr>
          <p:txBody>
            <a:bodyPr wrap="none" anchor="ctr"/>
            <a:lstStyle/>
            <a:p>
              <a:pPr algn="ctr"/>
              <a:endParaRPr lang="zh-CN" altLang="en-US">
                <a:solidFill>
                  <a:srgbClr val="000000"/>
                </a:solidFill>
                <a:cs typeface="Arial" charset="0"/>
              </a:endParaRPr>
            </a:p>
          </p:txBody>
        </p:sp>
        <p:sp>
          <p:nvSpPr>
            <p:cNvPr id="39" name="AutoShape 132"/>
            <p:cNvSpPr>
              <a:spLocks noChangeArrowheads="1"/>
            </p:cNvSpPr>
            <p:nvPr/>
          </p:nvSpPr>
          <p:spPr bwMode="gray">
            <a:xfrm>
              <a:off x="720725" y="4756150"/>
              <a:ext cx="1660525" cy="336550"/>
            </a:xfrm>
            <a:prstGeom prst="roundRect">
              <a:avLst>
                <a:gd name="adj" fmla="val 32838"/>
              </a:avLst>
            </a:prstGeom>
            <a:solidFill>
              <a:srgbClr val="F8F8F8"/>
            </a:solidFill>
            <a:ln w="9525">
              <a:solidFill>
                <a:schemeClr val="accent2"/>
              </a:solidFill>
              <a:round/>
              <a:headEnd/>
              <a:tailEnd/>
            </a:ln>
          </p:spPr>
          <p:txBody>
            <a:bodyPr wrap="none" anchor="ctr"/>
            <a:lstStyle/>
            <a:p>
              <a:pPr algn="ctr"/>
              <a:endParaRPr lang="zh-CN" altLang="en-US">
                <a:solidFill>
                  <a:srgbClr val="000000"/>
                </a:solidFill>
                <a:cs typeface="Arial" charset="0"/>
              </a:endParaRPr>
            </a:p>
          </p:txBody>
        </p:sp>
        <p:sp>
          <p:nvSpPr>
            <p:cNvPr id="40" name="AutoShape 134"/>
            <p:cNvSpPr>
              <a:spLocks noChangeArrowheads="1"/>
            </p:cNvSpPr>
            <p:nvPr/>
          </p:nvSpPr>
          <p:spPr bwMode="gray">
            <a:xfrm>
              <a:off x="720725" y="5157788"/>
              <a:ext cx="1660525" cy="336550"/>
            </a:xfrm>
            <a:prstGeom prst="roundRect">
              <a:avLst>
                <a:gd name="adj" fmla="val 32838"/>
              </a:avLst>
            </a:prstGeom>
            <a:solidFill>
              <a:srgbClr val="F8F8F8"/>
            </a:solidFill>
            <a:ln w="9525">
              <a:solidFill>
                <a:schemeClr val="accent2"/>
              </a:solidFill>
              <a:round/>
              <a:headEnd/>
              <a:tailEnd/>
            </a:ln>
          </p:spPr>
          <p:txBody>
            <a:bodyPr wrap="none" anchor="ctr"/>
            <a:lstStyle/>
            <a:p>
              <a:pPr algn="ctr"/>
              <a:endParaRPr lang="zh-CN" altLang="en-US">
                <a:solidFill>
                  <a:srgbClr val="000000"/>
                </a:solidFill>
                <a:cs typeface="Arial" charset="0"/>
              </a:endParaRPr>
            </a:p>
          </p:txBody>
        </p:sp>
        <p:sp>
          <p:nvSpPr>
            <p:cNvPr id="41" name="AutoShape 136"/>
            <p:cNvSpPr>
              <a:spLocks noChangeArrowheads="1"/>
            </p:cNvSpPr>
            <p:nvPr/>
          </p:nvSpPr>
          <p:spPr bwMode="gray">
            <a:xfrm>
              <a:off x="720475" y="5561329"/>
              <a:ext cx="1660935" cy="869324"/>
            </a:xfrm>
            <a:prstGeom prst="roundRect">
              <a:avLst>
                <a:gd name="adj" fmla="val 32838"/>
              </a:avLst>
            </a:prstGeom>
            <a:solidFill>
              <a:schemeClr val="tx1">
                <a:lumMod val="20000"/>
                <a:lumOff val="80000"/>
              </a:schemeClr>
            </a:solidFill>
            <a:ln w="9525">
              <a:solidFill>
                <a:schemeClr val="accent2"/>
              </a:solidFill>
              <a:round/>
              <a:headEnd/>
              <a:tailEnd/>
            </a:ln>
          </p:spPr>
          <p:txBody>
            <a:bodyPr wrap="none" anchor="ctr"/>
            <a:lstStyle/>
            <a:p>
              <a:pPr algn="ctr">
                <a:defRPr/>
              </a:pPr>
              <a:r>
                <a:rPr lang="en-US" altLang="zh-CN" sz="1600" dirty="0">
                  <a:solidFill>
                    <a:srgbClr val="000000"/>
                  </a:solidFill>
                  <a:latin typeface="Arial" pitchFamily="34" charset="0"/>
                  <a:ea typeface="Arial Unicode MS" pitchFamily="34" charset="-122"/>
                  <a:cs typeface="Arial" pitchFamily="34" charset="0"/>
                </a:rPr>
                <a:t>Verification</a:t>
              </a:r>
            </a:p>
            <a:p>
              <a:pPr algn="ctr">
                <a:defRPr/>
              </a:pPr>
              <a:r>
                <a:rPr lang="en-US" altLang="zh-CN" sz="1600" dirty="0">
                  <a:solidFill>
                    <a:srgbClr val="000000"/>
                  </a:solidFill>
                  <a:latin typeface="Arial" pitchFamily="34" charset="0"/>
                  <a:ea typeface="Arial Unicode MS" pitchFamily="34" charset="-122"/>
                  <a:cs typeface="Arial" pitchFamily="34" charset="0"/>
                </a:rPr>
                <a:t>Stored in raw flash</a:t>
              </a:r>
              <a:endParaRPr lang="zh-CN" altLang="en-US" sz="1600" dirty="0">
                <a:solidFill>
                  <a:srgbClr val="000000"/>
                </a:solidFill>
                <a:latin typeface="Arial" pitchFamily="34" charset="0"/>
                <a:ea typeface="Arial Unicode MS" pitchFamily="34" charset="-122"/>
                <a:cs typeface="Arial" pitchFamily="34" charset="0"/>
              </a:endParaRPr>
            </a:p>
          </p:txBody>
        </p:sp>
        <p:grpSp>
          <p:nvGrpSpPr>
            <p:cNvPr id="42" name="Group 39"/>
            <p:cNvGrpSpPr>
              <a:grpSpLocks/>
            </p:cNvGrpSpPr>
            <p:nvPr/>
          </p:nvGrpSpPr>
          <p:grpSpPr bwMode="auto">
            <a:xfrm>
              <a:off x="3715538" y="1538288"/>
              <a:ext cx="1562900" cy="652462"/>
              <a:chOff x="2155" y="986"/>
              <a:chExt cx="1332" cy="607"/>
            </a:xfrm>
          </p:grpSpPr>
          <p:sp>
            <p:nvSpPr>
              <p:cNvPr id="70" name="AutoShape 40"/>
              <p:cNvSpPr>
                <a:spLocks noChangeArrowheads="1"/>
              </p:cNvSpPr>
              <p:nvPr/>
            </p:nvSpPr>
            <p:spPr bwMode="gray">
              <a:xfrm>
                <a:off x="2155" y="986"/>
                <a:ext cx="1332" cy="609"/>
              </a:xfrm>
              <a:prstGeom prst="roundRect">
                <a:avLst>
                  <a:gd name="adj" fmla="val 13181"/>
                </a:avLst>
              </a:prstGeom>
              <a:gradFill rotWithShape="1">
                <a:gsLst>
                  <a:gs pos="0">
                    <a:schemeClr val="folHlink"/>
                  </a:gs>
                  <a:gs pos="100000">
                    <a:schemeClr val="folHlink">
                      <a:gamma/>
                      <a:shade val="46275"/>
                      <a:invGamma/>
                    </a:schemeClr>
                  </a:gs>
                </a:gsLst>
                <a:lin ang="5400000" scaled="1"/>
              </a:gradFill>
              <a:ln w="9525">
                <a:noFill/>
                <a:round/>
                <a:headEnd/>
                <a:tailEnd/>
              </a:ln>
              <a:effectLst>
                <a:outerShdw dist="35921" dir="2700000" algn="ctr" rotWithShape="0">
                  <a:srgbClr val="1C1C1C"/>
                </a:outerShdw>
              </a:effectLst>
            </p:spPr>
            <p:txBody>
              <a:bodyPr wrap="none" anchor="ctr"/>
              <a:lstStyle/>
              <a:p>
                <a:pPr algn="ctr">
                  <a:defRPr/>
                </a:pPr>
                <a:endParaRPr lang="zh-CN" altLang="en-US">
                  <a:ea typeface="宋体" pitchFamily="2" charset="-122"/>
                  <a:cs typeface="Arial" charset="0"/>
                </a:endParaRPr>
              </a:p>
            </p:txBody>
          </p:sp>
          <p:pic>
            <p:nvPicPr>
              <p:cNvPr id="71" name="Picture 41" descr="high_line01"/>
              <p:cNvPicPr>
                <a:picLocks noChangeAspect="1" noChangeArrowheads="1"/>
              </p:cNvPicPr>
              <p:nvPr/>
            </p:nvPicPr>
            <p:blipFill>
              <a:blip r:embed="rId2">
                <a:extLst>
                  <a:ext uri="{28A0092B-C50C-407E-A947-70E740481C1C}">
                    <a14:useLocalDpi xmlns:a14="http://schemas.microsoft.com/office/drawing/2010/main" val="0"/>
                  </a:ext>
                </a:extLst>
              </a:blip>
              <a:srcRect t="8891" r="58304" b="12320"/>
              <a:stretch>
                <a:fillRect/>
              </a:stretch>
            </p:blipFill>
            <p:spPr bwMode="gray">
              <a:xfrm rot="-5400000">
                <a:off x="2721" y="460"/>
                <a:ext cx="218" cy="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3" name="Rectangle 191"/>
            <p:cNvSpPr>
              <a:spLocks noChangeArrowheads="1"/>
            </p:cNvSpPr>
            <p:nvPr/>
          </p:nvSpPr>
          <p:spPr bwMode="white">
            <a:xfrm>
              <a:off x="3862357" y="1667779"/>
              <a:ext cx="1270962" cy="403443"/>
            </a:xfrm>
            <a:prstGeom prst="rect">
              <a:avLst/>
            </a:prstGeom>
            <a:noFill/>
            <a:ln w="9525">
              <a:noFill/>
              <a:miter lim="800000"/>
              <a:headEnd/>
              <a:tailEnd/>
            </a:ln>
          </p:spPr>
          <p:txBody>
            <a:bodyPr>
              <a:spAutoFit/>
            </a:bodyPr>
            <a:lstStyle/>
            <a:p>
              <a:pPr algn="ctr">
                <a:defRPr/>
              </a:pPr>
              <a:r>
                <a:rPr lang="en-US" altLang="zh-CN" sz="2000" dirty="0">
                  <a:solidFill>
                    <a:srgbClr val="FEFFFF"/>
                  </a:solidFill>
                  <a:latin typeface="Times New Roman" pitchFamily="18" charset="0"/>
                  <a:ea typeface="宋体" pitchFamily="2" charset="-122"/>
                  <a:cs typeface="Times New Roman" pitchFamily="18" charset="0"/>
                </a:rPr>
                <a:t>KEY</a:t>
              </a:r>
            </a:p>
          </p:txBody>
        </p:sp>
        <p:sp>
          <p:nvSpPr>
            <p:cNvPr id="44" name="Rectangle 194"/>
            <p:cNvSpPr>
              <a:spLocks noChangeArrowheads="1"/>
            </p:cNvSpPr>
            <p:nvPr/>
          </p:nvSpPr>
          <p:spPr bwMode="auto">
            <a:xfrm>
              <a:off x="1908298" y="2857297"/>
              <a:ext cx="797813" cy="372465"/>
            </a:xfrm>
            <a:prstGeom prst="rect">
              <a:avLst/>
            </a:prstGeom>
            <a:noFill/>
            <a:ln w="9525">
              <a:noFill/>
              <a:miter lim="800000"/>
              <a:headEnd/>
              <a:tailEnd/>
            </a:ln>
            <a:effectLst/>
          </p:spPr>
          <p:txBody>
            <a:bodyPr wrap="none">
              <a:spAutoFit/>
            </a:bodyPr>
            <a:lstStyle/>
            <a:p>
              <a:pPr algn="ctr">
                <a:defRPr/>
              </a:pPr>
              <a:r>
                <a:rPr lang="en-US" altLang="zh-CN" dirty="0">
                  <a:solidFill>
                    <a:srgbClr val="FEFFFF"/>
                  </a:solidFill>
                  <a:latin typeface="Times New Roman" pitchFamily="18" charset="0"/>
                  <a:ea typeface="宋体" pitchFamily="2" charset="-122"/>
                  <a:cs typeface="Times New Roman" pitchFamily="18" charset="0"/>
                </a:rPr>
                <a:t>RSA</a:t>
              </a:r>
              <a:r>
                <a:rPr lang="zh-CN" altLang="en-US" dirty="0">
                  <a:solidFill>
                    <a:srgbClr val="FEFFFF"/>
                  </a:solidFill>
                  <a:latin typeface="Times New Roman" pitchFamily="18" charset="0"/>
                  <a:ea typeface="宋体" pitchFamily="2" charset="-122"/>
                  <a:cs typeface="Times New Roman" pitchFamily="18" charset="0"/>
                </a:rPr>
                <a:t>  </a:t>
              </a:r>
              <a:r>
                <a:rPr lang="en-US" altLang="zh-CN" dirty="0">
                  <a:solidFill>
                    <a:srgbClr val="FEFFFF"/>
                  </a:solidFill>
                  <a:latin typeface="Times New Roman" pitchFamily="18" charset="0"/>
                  <a:ea typeface="宋体" pitchFamily="2" charset="-122"/>
                  <a:cs typeface="Times New Roman" pitchFamily="18" charset="0"/>
                </a:rPr>
                <a:t>key</a:t>
              </a:r>
              <a:endParaRPr lang="en-US" dirty="0">
                <a:solidFill>
                  <a:srgbClr val="FEFFFF"/>
                </a:solidFill>
                <a:latin typeface="Times New Roman" pitchFamily="18" charset="0"/>
                <a:ea typeface="宋体" pitchFamily="2" charset="-122"/>
                <a:cs typeface="Times New Roman" pitchFamily="18" charset="0"/>
              </a:endParaRPr>
            </a:p>
          </p:txBody>
        </p:sp>
        <p:sp>
          <p:nvSpPr>
            <p:cNvPr id="45" name="Rectangle 195"/>
            <p:cNvSpPr>
              <a:spLocks noChangeArrowheads="1"/>
            </p:cNvSpPr>
            <p:nvPr/>
          </p:nvSpPr>
          <p:spPr bwMode="auto">
            <a:xfrm>
              <a:off x="6014271" y="2857297"/>
              <a:ext cx="922117" cy="372465"/>
            </a:xfrm>
            <a:prstGeom prst="rect">
              <a:avLst/>
            </a:prstGeom>
            <a:noFill/>
            <a:ln w="9525">
              <a:noFill/>
              <a:miter lim="800000"/>
              <a:headEnd/>
              <a:tailEnd/>
            </a:ln>
            <a:effectLst/>
          </p:spPr>
          <p:txBody>
            <a:bodyPr wrap="none">
              <a:spAutoFit/>
            </a:bodyPr>
            <a:lstStyle/>
            <a:p>
              <a:pPr algn="ctr">
                <a:defRPr/>
              </a:pPr>
              <a:r>
                <a:rPr lang="en-US" dirty="0">
                  <a:solidFill>
                    <a:srgbClr val="FEFFFF"/>
                  </a:solidFill>
                  <a:latin typeface="Times New Roman" pitchFamily="18" charset="0"/>
                  <a:ea typeface="宋体" pitchFamily="2" charset="-122"/>
                  <a:cs typeface="Times New Roman" pitchFamily="18" charset="0"/>
                </a:rPr>
                <a:t>3DES </a:t>
              </a:r>
              <a:r>
                <a:rPr lang="zh-CN" altLang="en-US" dirty="0">
                  <a:solidFill>
                    <a:srgbClr val="FEFFFF"/>
                  </a:solidFill>
                  <a:latin typeface="Times New Roman" pitchFamily="18" charset="0"/>
                  <a:ea typeface="宋体" pitchFamily="2" charset="-122"/>
                  <a:cs typeface="Times New Roman" pitchFamily="18" charset="0"/>
                </a:rPr>
                <a:t> </a:t>
              </a:r>
              <a:r>
                <a:rPr lang="en-US" altLang="zh-CN" dirty="0">
                  <a:solidFill>
                    <a:srgbClr val="FEFFFF"/>
                  </a:solidFill>
                  <a:latin typeface="Times New Roman" pitchFamily="18" charset="0"/>
                  <a:ea typeface="宋体" pitchFamily="2" charset="-122"/>
                  <a:cs typeface="Times New Roman" pitchFamily="18" charset="0"/>
                </a:rPr>
                <a:t>Key</a:t>
              </a:r>
              <a:endParaRPr lang="en-US" dirty="0">
                <a:solidFill>
                  <a:srgbClr val="FEFFFF"/>
                </a:solidFill>
                <a:latin typeface="Times New Roman" pitchFamily="18" charset="0"/>
                <a:ea typeface="宋体" pitchFamily="2" charset="-122"/>
                <a:cs typeface="Times New Roman" pitchFamily="18" charset="0"/>
              </a:endParaRPr>
            </a:p>
          </p:txBody>
        </p:sp>
        <p:sp>
          <p:nvSpPr>
            <p:cNvPr id="46" name="Rectangle 196"/>
            <p:cNvSpPr>
              <a:spLocks noChangeArrowheads="1"/>
            </p:cNvSpPr>
            <p:nvPr/>
          </p:nvSpPr>
          <p:spPr bwMode="auto">
            <a:xfrm>
              <a:off x="1194407" y="3797064"/>
              <a:ext cx="692544" cy="372465"/>
            </a:xfrm>
            <a:prstGeom prst="rect">
              <a:avLst/>
            </a:prstGeom>
            <a:noFill/>
            <a:ln w="9525">
              <a:noFill/>
              <a:miter lim="800000"/>
              <a:headEnd/>
              <a:tailEnd/>
            </a:ln>
            <a:effectLst/>
          </p:spPr>
          <p:txBody>
            <a:bodyPr wrap="none">
              <a:spAutoFit/>
            </a:bodyPr>
            <a:lstStyle/>
            <a:p>
              <a:pPr algn="ctr">
                <a:defRPr/>
              </a:pPr>
              <a:r>
                <a:rPr lang="en-US" altLang="zh-CN" dirty="0">
                  <a:solidFill>
                    <a:srgbClr val="FEFFFF"/>
                  </a:solidFill>
                  <a:latin typeface="Times New Roman" pitchFamily="18" charset="0"/>
                  <a:ea typeface="宋体" pitchFamily="2" charset="-122"/>
                  <a:cs typeface="Times New Roman" pitchFamily="18" charset="0"/>
                </a:rPr>
                <a:t>X_PUK</a:t>
              </a:r>
              <a:endParaRPr lang="en-US" dirty="0">
                <a:solidFill>
                  <a:srgbClr val="FEFFFF"/>
                </a:solidFill>
                <a:latin typeface="Times New Roman" pitchFamily="18" charset="0"/>
                <a:ea typeface="宋体" pitchFamily="2" charset="-122"/>
                <a:cs typeface="Times New Roman" pitchFamily="18" charset="0"/>
              </a:endParaRPr>
            </a:p>
          </p:txBody>
        </p:sp>
        <p:sp>
          <p:nvSpPr>
            <p:cNvPr id="47" name="Rectangle 197"/>
            <p:cNvSpPr>
              <a:spLocks noChangeArrowheads="1"/>
            </p:cNvSpPr>
            <p:nvPr/>
          </p:nvSpPr>
          <p:spPr bwMode="auto">
            <a:xfrm>
              <a:off x="3106377" y="3784257"/>
              <a:ext cx="692544" cy="372465"/>
            </a:xfrm>
            <a:prstGeom prst="rect">
              <a:avLst/>
            </a:prstGeom>
            <a:noFill/>
            <a:ln w="9525">
              <a:noFill/>
              <a:miter lim="800000"/>
              <a:headEnd/>
              <a:tailEnd/>
            </a:ln>
            <a:effectLst/>
          </p:spPr>
          <p:txBody>
            <a:bodyPr wrap="none">
              <a:spAutoFit/>
            </a:bodyPr>
            <a:lstStyle/>
            <a:p>
              <a:pPr algn="ctr">
                <a:defRPr/>
              </a:pPr>
              <a:r>
                <a:rPr lang="en-US" dirty="0">
                  <a:solidFill>
                    <a:srgbClr val="FEFFFF"/>
                  </a:solidFill>
                  <a:latin typeface="Times New Roman" pitchFamily="18" charset="0"/>
                  <a:ea typeface="宋体" pitchFamily="2" charset="-122"/>
                  <a:cs typeface="Times New Roman" pitchFamily="18" charset="0"/>
                </a:rPr>
                <a:t>X_PVK</a:t>
              </a:r>
            </a:p>
          </p:txBody>
        </p:sp>
        <p:sp>
          <p:nvSpPr>
            <p:cNvPr id="48" name="Rectangle 198"/>
            <p:cNvSpPr>
              <a:spLocks noChangeArrowheads="1"/>
            </p:cNvSpPr>
            <p:nvPr/>
          </p:nvSpPr>
          <p:spPr bwMode="auto">
            <a:xfrm>
              <a:off x="5279690" y="3771449"/>
              <a:ext cx="682978" cy="372465"/>
            </a:xfrm>
            <a:prstGeom prst="rect">
              <a:avLst/>
            </a:prstGeom>
            <a:noFill/>
            <a:ln w="9525">
              <a:noFill/>
              <a:miter lim="800000"/>
              <a:headEnd/>
              <a:tailEnd/>
            </a:ln>
            <a:effectLst/>
          </p:spPr>
          <p:txBody>
            <a:bodyPr wrap="none">
              <a:spAutoFit/>
            </a:bodyPr>
            <a:lstStyle/>
            <a:p>
              <a:pPr algn="ctr">
                <a:defRPr/>
              </a:pPr>
              <a:r>
                <a:rPr lang="en-US" altLang="zh-CN" dirty="0">
                  <a:solidFill>
                    <a:srgbClr val="FEFFFF"/>
                  </a:solidFill>
                  <a:latin typeface="Times New Roman" pitchFamily="18" charset="0"/>
                  <a:ea typeface="宋体" pitchFamily="2" charset="-122"/>
                  <a:cs typeface="Times New Roman" pitchFamily="18" charset="0"/>
                </a:rPr>
                <a:t>MK/SK</a:t>
              </a:r>
              <a:endParaRPr lang="en-US" dirty="0">
                <a:solidFill>
                  <a:srgbClr val="FEFFFF"/>
                </a:solidFill>
                <a:latin typeface="Times New Roman" pitchFamily="18" charset="0"/>
                <a:ea typeface="宋体" pitchFamily="2" charset="-122"/>
                <a:cs typeface="Times New Roman" pitchFamily="18" charset="0"/>
              </a:endParaRPr>
            </a:p>
          </p:txBody>
        </p:sp>
        <p:sp>
          <p:nvSpPr>
            <p:cNvPr id="49" name="Rectangle 199"/>
            <p:cNvSpPr>
              <a:spLocks noChangeArrowheads="1"/>
            </p:cNvSpPr>
            <p:nvPr/>
          </p:nvSpPr>
          <p:spPr bwMode="auto">
            <a:xfrm>
              <a:off x="7212046" y="3797064"/>
              <a:ext cx="711675" cy="372465"/>
            </a:xfrm>
            <a:prstGeom prst="rect">
              <a:avLst/>
            </a:prstGeom>
            <a:noFill/>
            <a:ln w="9525">
              <a:noFill/>
              <a:miter lim="800000"/>
              <a:headEnd/>
              <a:tailEnd/>
            </a:ln>
            <a:effectLst/>
          </p:spPr>
          <p:txBody>
            <a:bodyPr wrap="none">
              <a:spAutoFit/>
            </a:bodyPr>
            <a:lstStyle/>
            <a:p>
              <a:pPr algn="ctr">
                <a:defRPr/>
              </a:pPr>
              <a:r>
                <a:rPr lang="en-US" dirty="0">
                  <a:solidFill>
                    <a:srgbClr val="FEFFFF"/>
                  </a:solidFill>
                  <a:latin typeface="Times New Roman" pitchFamily="18" charset="0"/>
                  <a:ea typeface="宋体" pitchFamily="2" charset="-122"/>
                  <a:cs typeface="Times New Roman" pitchFamily="18" charset="0"/>
                </a:rPr>
                <a:t>DUKPT</a:t>
              </a:r>
            </a:p>
          </p:txBody>
        </p:sp>
        <p:sp>
          <p:nvSpPr>
            <p:cNvPr id="50" name="Rectangle 200"/>
            <p:cNvSpPr>
              <a:spLocks noChangeArrowheads="1"/>
            </p:cNvSpPr>
            <p:nvPr/>
          </p:nvSpPr>
          <p:spPr bwMode="auto">
            <a:xfrm>
              <a:off x="1194768" y="4349750"/>
              <a:ext cx="740371" cy="34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solidFill>
                    <a:srgbClr val="000000"/>
                  </a:solidFill>
                  <a:latin typeface="Times New Roman" pitchFamily="18" charset="0"/>
                  <a:cs typeface="Times New Roman" pitchFamily="18" charset="0"/>
                </a:rPr>
                <a:t>MF_PUK</a:t>
              </a:r>
            </a:p>
          </p:txBody>
        </p:sp>
        <p:sp>
          <p:nvSpPr>
            <p:cNvPr id="51" name="Rectangle 201"/>
            <p:cNvSpPr>
              <a:spLocks noChangeArrowheads="1"/>
            </p:cNvSpPr>
            <p:nvPr/>
          </p:nvSpPr>
          <p:spPr bwMode="auto">
            <a:xfrm>
              <a:off x="1176603" y="4757738"/>
              <a:ext cx="765481" cy="34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solidFill>
                    <a:srgbClr val="000000"/>
                  </a:solidFill>
                  <a:latin typeface="Times New Roman" pitchFamily="18" charset="0"/>
                  <a:cs typeface="Times New Roman" pitchFamily="18" charset="0"/>
                </a:rPr>
                <a:t>MK_PUK</a:t>
              </a:r>
            </a:p>
          </p:txBody>
        </p:sp>
        <p:sp>
          <p:nvSpPr>
            <p:cNvPr id="52" name="Rectangle 202"/>
            <p:cNvSpPr>
              <a:spLocks noChangeArrowheads="1"/>
            </p:cNvSpPr>
            <p:nvPr/>
          </p:nvSpPr>
          <p:spPr bwMode="auto">
            <a:xfrm>
              <a:off x="1214332" y="5148263"/>
              <a:ext cx="714067" cy="34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solidFill>
                    <a:srgbClr val="000000"/>
                  </a:solidFill>
                  <a:latin typeface="Times New Roman" pitchFamily="18" charset="0"/>
                  <a:cs typeface="Times New Roman" pitchFamily="18" charset="0"/>
                </a:rPr>
                <a:t>US_PUK</a:t>
              </a:r>
            </a:p>
          </p:txBody>
        </p:sp>
        <p:sp>
          <p:nvSpPr>
            <p:cNvPr id="54" name="Rectangle 204"/>
            <p:cNvSpPr>
              <a:spLocks noChangeArrowheads="1"/>
            </p:cNvSpPr>
            <p:nvPr/>
          </p:nvSpPr>
          <p:spPr bwMode="auto">
            <a:xfrm>
              <a:off x="3129203" y="4349750"/>
              <a:ext cx="740371" cy="34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solidFill>
                    <a:srgbClr val="000000"/>
                  </a:solidFill>
                  <a:latin typeface="Times New Roman" pitchFamily="18" charset="0"/>
                  <a:cs typeface="Times New Roman" pitchFamily="18" charset="0"/>
                </a:rPr>
                <a:t>MF_PVK</a:t>
              </a:r>
            </a:p>
          </p:txBody>
        </p:sp>
        <p:sp>
          <p:nvSpPr>
            <p:cNvPr id="55" name="Rectangle 205"/>
            <p:cNvSpPr>
              <a:spLocks noChangeArrowheads="1"/>
            </p:cNvSpPr>
            <p:nvPr/>
          </p:nvSpPr>
          <p:spPr bwMode="auto">
            <a:xfrm>
              <a:off x="3182477" y="4757738"/>
              <a:ext cx="765481" cy="34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solidFill>
                    <a:srgbClr val="000000"/>
                  </a:solidFill>
                  <a:latin typeface="Times New Roman" pitchFamily="18" charset="0"/>
                  <a:cs typeface="Times New Roman" pitchFamily="18" charset="0"/>
                </a:rPr>
                <a:t>MK_PVK</a:t>
              </a:r>
            </a:p>
          </p:txBody>
        </p:sp>
        <p:sp>
          <p:nvSpPr>
            <p:cNvPr id="56" name="Rectangle 206"/>
            <p:cNvSpPr>
              <a:spLocks noChangeArrowheads="1"/>
            </p:cNvSpPr>
            <p:nvPr/>
          </p:nvSpPr>
          <p:spPr bwMode="auto">
            <a:xfrm>
              <a:off x="3220206" y="5148263"/>
              <a:ext cx="714067" cy="34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solidFill>
                    <a:srgbClr val="000000"/>
                  </a:solidFill>
                  <a:latin typeface="Times New Roman" pitchFamily="18" charset="0"/>
                  <a:cs typeface="Times New Roman" pitchFamily="18" charset="0"/>
                </a:rPr>
                <a:t>US_PVK</a:t>
              </a:r>
            </a:p>
          </p:txBody>
        </p:sp>
        <p:sp>
          <p:nvSpPr>
            <p:cNvPr id="58" name="Rectangle 207"/>
            <p:cNvSpPr>
              <a:spLocks noChangeArrowheads="1"/>
            </p:cNvSpPr>
            <p:nvPr/>
          </p:nvSpPr>
          <p:spPr bwMode="auto">
            <a:xfrm>
              <a:off x="2662078" y="5567364"/>
              <a:ext cx="1834908" cy="83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1600" dirty="0">
                  <a:solidFill>
                    <a:srgbClr val="000000"/>
                  </a:solidFill>
                  <a:latin typeface="Arial" pitchFamily="34" charset="0"/>
                  <a:ea typeface="Arial Unicode MS" pitchFamily="34" charset="-122"/>
                  <a:cs typeface="Arial" pitchFamily="34" charset="0"/>
                </a:rPr>
                <a:t>Signature</a:t>
              </a:r>
            </a:p>
            <a:p>
              <a:pPr algn="ctr"/>
              <a:r>
                <a:rPr lang="en-US" altLang="zh-CN" sz="1600" dirty="0">
                  <a:solidFill>
                    <a:srgbClr val="000000"/>
                  </a:solidFill>
                  <a:latin typeface="Arial" pitchFamily="34" charset="0"/>
                  <a:ea typeface="Arial Unicode MS" pitchFamily="34" charset="-122"/>
                  <a:cs typeface="Arial" pitchFamily="34" charset="0"/>
                </a:rPr>
                <a:t>Stored in signature machine</a:t>
              </a:r>
            </a:p>
          </p:txBody>
        </p:sp>
        <p:sp>
          <p:nvSpPr>
            <p:cNvPr id="59" name="Rectangle 208"/>
            <p:cNvSpPr>
              <a:spLocks noChangeArrowheads="1"/>
            </p:cNvSpPr>
            <p:nvPr/>
          </p:nvSpPr>
          <p:spPr bwMode="auto">
            <a:xfrm>
              <a:off x="5361655" y="4349750"/>
              <a:ext cx="434276" cy="34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solidFill>
                    <a:srgbClr val="000000"/>
                  </a:solidFill>
                  <a:latin typeface="Times New Roman" pitchFamily="18" charset="0"/>
                  <a:cs typeface="Times New Roman" pitchFamily="18" charset="0"/>
                </a:rPr>
                <a:t>TLK</a:t>
              </a:r>
            </a:p>
          </p:txBody>
        </p:sp>
        <p:sp>
          <p:nvSpPr>
            <p:cNvPr id="60" name="Rectangle 209"/>
            <p:cNvSpPr>
              <a:spLocks noChangeArrowheads="1"/>
            </p:cNvSpPr>
            <p:nvPr/>
          </p:nvSpPr>
          <p:spPr bwMode="auto">
            <a:xfrm>
              <a:off x="5311279" y="4757738"/>
              <a:ext cx="477321" cy="34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solidFill>
                    <a:srgbClr val="000000"/>
                  </a:solidFill>
                  <a:latin typeface="Times New Roman" pitchFamily="18" charset="0"/>
                  <a:cs typeface="Times New Roman" pitchFamily="18" charset="0"/>
                </a:rPr>
                <a:t>TMK</a:t>
              </a:r>
            </a:p>
          </p:txBody>
        </p:sp>
        <p:sp>
          <p:nvSpPr>
            <p:cNvPr id="61" name="Rectangle 210"/>
            <p:cNvSpPr>
              <a:spLocks noChangeArrowheads="1"/>
            </p:cNvSpPr>
            <p:nvPr/>
          </p:nvSpPr>
          <p:spPr bwMode="auto">
            <a:xfrm>
              <a:off x="4928764" y="5148263"/>
              <a:ext cx="1126293" cy="34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solidFill>
                    <a:srgbClr val="000000"/>
                  </a:solidFill>
                  <a:latin typeface="Times New Roman" pitchFamily="18" charset="0"/>
                  <a:cs typeface="Times New Roman" pitchFamily="18" charset="0"/>
                </a:rPr>
                <a:t>TAK/TDK/TPK</a:t>
              </a:r>
            </a:p>
          </p:txBody>
        </p:sp>
        <p:sp>
          <p:nvSpPr>
            <p:cNvPr id="62" name="Rectangle 211"/>
            <p:cNvSpPr>
              <a:spLocks noChangeArrowheads="1"/>
            </p:cNvSpPr>
            <p:nvPr/>
          </p:nvSpPr>
          <p:spPr bwMode="auto">
            <a:xfrm>
              <a:off x="4829346" y="5559332"/>
              <a:ext cx="1636134" cy="83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dirty="0">
                  <a:solidFill>
                    <a:srgbClr val="000000"/>
                  </a:solidFill>
                  <a:latin typeface="Arial" pitchFamily="34" charset="0"/>
                  <a:ea typeface="Arial Unicode MS" pitchFamily="34" charset="-122"/>
                  <a:cs typeface="Arial" pitchFamily="34" charset="0"/>
                </a:rPr>
                <a:t>Mach fixed key</a:t>
              </a:r>
            </a:p>
            <a:p>
              <a:pPr algn="ctr"/>
              <a:r>
                <a:rPr lang="en-US" altLang="zh-CN" sz="1600" dirty="0">
                  <a:solidFill>
                    <a:srgbClr val="000000"/>
                  </a:solidFill>
                  <a:latin typeface="Arial" pitchFamily="34" charset="0"/>
                  <a:ea typeface="Arial Unicode MS" pitchFamily="34" charset="-122"/>
                  <a:cs typeface="Arial" pitchFamily="34" charset="0"/>
                </a:rPr>
                <a:t>Stored in /data file system</a:t>
              </a:r>
            </a:p>
          </p:txBody>
        </p:sp>
        <p:sp>
          <p:nvSpPr>
            <p:cNvPr id="64" name="Rectangle 212"/>
            <p:cNvSpPr>
              <a:spLocks noChangeArrowheads="1"/>
            </p:cNvSpPr>
            <p:nvPr/>
          </p:nvSpPr>
          <p:spPr bwMode="auto">
            <a:xfrm>
              <a:off x="7346586" y="4349750"/>
              <a:ext cx="434276" cy="34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solidFill>
                    <a:srgbClr val="000000"/>
                  </a:solidFill>
                  <a:latin typeface="Times New Roman" pitchFamily="18" charset="0"/>
                  <a:cs typeface="Times New Roman" pitchFamily="18" charset="0"/>
                </a:rPr>
                <a:t>TLK</a:t>
              </a:r>
            </a:p>
          </p:txBody>
        </p:sp>
        <p:sp>
          <p:nvSpPr>
            <p:cNvPr id="65" name="Rectangle 213"/>
            <p:cNvSpPr>
              <a:spLocks noChangeArrowheads="1"/>
            </p:cNvSpPr>
            <p:nvPr/>
          </p:nvSpPr>
          <p:spPr bwMode="auto">
            <a:xfrm>
              <a:off x="7343057" y="4757738"/>
              <a:ext cx="392426" cy="34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solidFill>
                    <a:srgbClr val="000000"/>
                  </a:solidFill>
                  <a:latin typeface="Times New Roman" pitchFamily="18" charset="0"/>
                  <a:cs typeface="Times New Roman" pitchFamily="18" charset="0"/>
                </a:rPr>
                <a:t>TIK</a:t>
              </a:r>
            </a:p>
          </p:txBody>
        </p:sp>
        <p:sp>
          <p:nvSpPr>
            <p:cNvPr id="66" name="Rectangle 214"/>
            <p:cNvSpPr>
              <a:spLocks noChangeArrowheads="1"/>
            </p:cNvSpPr>
            <p:nvPr/>
          </p:nvSpPr>
          <p:spPr bwMode="auto">
            <a:xfrm>
              <a:off x="7406732" y="5148263"/>
              <a:ext cx="442645" cy="341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1600" dirty="0">
                  <a:solidFill>
                    <a:srgbClr val="000000"/>
                  </a:solidFill>
                  <a:latin typeface="Times New Roman" pitchFamily="18" charset="0"/>
                  <a:cs typeface="Times New Roman" pitchFamily="18" charset="0"/>
                </a:rPr>
                <a:t>KSN</a:t>
              </a:r>
            </a:p>
          </p:txBody>
        </p:sp>
        <p:sp>
          <p:nvSpPr>
            <p:cNvPr id="67" name="Rectangle 215"/>
            <p:cNvSpPr>
              <a:spLocks noChangeArrowheads="1"/>
            </p:cNvSpPr>
            <p:nvPr/>
          </p:nvSpPr>
          <p:spPr bwMode="auto">
            <a:xfrm>
              <a:off x="6775309" y="5567364"/>
              <a:ext cx="1670240" cy="83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1600" dirty="0" smtClean="0">
                  <a:solidFill>
                    <a:srgbClr val="000000"/>
                  </a:solidFill>
                  <a:latin typeface="Arial" pitchFamily="34" charset="0"/>
                  <a:ea typeface="Arial Unicode MS" pitchFamily="34" charset="-122"/>
                  <a:cs typeface="Arial" pitchFamily="34" charset="0"/>
                </a:rPr>
                <a:t>PIN/MAC key</a:t>
              </a:r>
              <a:endParaRPr lang="en-US" altLang="zh-CN" sz="1600" dirty="0">
                <a:solidFill>
                  <a:srgbClr val="000000"/>
                </a:solidFill>
                <a:latin typeface="Arial" pitchFamily="34" charset="0"/>
                <a:ea typeface="Arial Unicode MS" pitchFamily="34" charset="-122"/>
                <a:cs typeface="Arial" pitchFamily="34" charset="0"/>
              </a:endParaRPr>
            </a:p>
            <a:p>
              <a:pPr algn="ctr"/>
              <a:r>
                <a:rPr lang="en-US" altLang="zh-CN" sz="1600" dirty="0">
                  <a:solidFill>
                    <a:srgbClr val="000000"/>
                  </a:solidFill>
                  <a:latin typeface="Arial" pitchFamily="34" charset="0"/>
                  <a:ea typeface="Arial Unicode MS" pitchFamily="34" charset="-122"/>
                  <a:cs typeface="Arial" pitchFamily="34" charset="0"/>
                </a:rPr>
                <a:t>Stored in /data file system</a:t>
              </a:r>
            </a:p>
          </p:txBody>
        </p:sp>
        <p:sp>
          <p:nvSpPr>
            <p:cNvPr id="68" name="Rectangle 195"/>
            <p:cNvSpPr>
              <a:spLocks noChangeArrowheads="1"/>
            </p:cNvSpPr>
            <p:nvPr/>
          </p:nvSpPr>
          <p:spPr bwMode="ltGray">
            <a:xfrm>
              <a:off x="6295163" y="1371600"/>
              <a:ext cx="1359739" cy="372465"/>
            </a:xfrm>
            <a:prstGeom prst="rect">
              <a:avLst/>
            </a:prstGeom>
            <a:noFill/>
            <a:ln w="9525">
              <a:noFill/>
              <a:miter lim="800000"/>
              <a:headEnd/>
              <a:tailEnd/>
            </a:ln>
          </p:spPr>
          <p:txBody>
            <a:bodyPr wrap="none">
              <a:spAutoFit/>
            </a:bodyPr>
            <a:lstStyle/>
            <a:p>
              <a:pPr algn="ctr">
                <a:defRPr/>
              </a:pPr>
              <a:r>
                <a:rPr lang="en-US" dirty="0">
                  <a:solidFill>
                    <a:schemeClr val="bg1"/>
                  </a:solidFill>
                  <a:latin typeface="Times New Roman" pitchFamily="18" charset="0"/>
                  <a:ea typeface="宋体" pitchFamily="2" charset="-122"/>
                  <a:cs typeface="Times New Roman" pitchFamily="18" charset="0"/>
                </a:rPr>
                <a:t>Asymmetric Key</a:t>
              </a:r>
              <a:endParaRPr lang="en-US" dirty="0">
                <a:solidFill>
                  <a:schemeClr val="bg1"/>
                </a:solidFill>
                <a:effectLst>
                  <a:outerShdw blurRad="38100" dist="38100" dir="2700000" algn="tl">
                    <a:srgbClr val="000000"/>
                  </a:outerShdw>
                </a:effectLst>
                <a:latin typeface="Times New Roman" pitchFamily="18" charset="0"/>
                <a:ea typeface="宋体" pitchFamily="2" charset="-122"/>
                <a:cs typeface="Times New Roman" pitchFamily="18" charset="0"/>
              </a:endParaRPr>
            </a:p>
          </p:txBody>
        </p:sp>
        <p:sp>
          <p:nvSpPr>
            <p:cNvPr id="69" name="Rectangle 195"/>
            <p:cNvSpPr>
              <a:spLocks noChangeArrowheads="1"/>
            </p:cNvSpPr>
            <p:nvPr/>
          </p:nvSpPr>
          <p:spPr bwMode="ltGray">
            <a:xfrm>
              <a:off x="6393756" y="1985963"/>
              <a:ext cx="1266475" cy="372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dirty="0">
                  <a:solidFill>
                    <a:schemeClr val="bg1"/>
                  </a:solidFill>
                  <a:latin typeface="Times New Roman" pitchFamily="18" charset="0"/>
                  <a:cs typeface="Times New Roman" pitchFamily="18" charset="0"/>
                </a:rPr>
                <a:t>Symmetric Key </a:t>
              </a:r>
            </a:p>
          </p:txBody>
        </p:sp>
      </p:grpSp>
    </p:spTree>
    <p:extLst>
      <p:ext uri="{BB962C8B-B14F-4D97-AF65-F5344CB8AC3E}">
        <p14:creationId xmlns:p14="http://schemas.microsoft.com/office/powerpoint/2010/main" val="57655092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29" name="矩形 28"/>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57" name="矩形 56"/>
          <p:cNvSpPr/>
          <p:nvPr/>
        </p:nvSpPr>
        <p:spPr>
          <a:xfrm>
            <a:off x="431087" y="286057"/>
            <a:ext cx="6174236" cy="461665"/>
          </a:xfrm>
          <a:prstGeom prst="rect">
            <a:avLst/>
          </a:prstGeom>
        </p:spPr>
        <p:txBody>
          <a:bodyPr wrap="square">
            <a:spAutoFit/>
          </a:bodyPr>
          <a:lstStyle/>
          <a:p>
            <a:r>
              <a:rPr lang="en-US" altLang="zh-CN" sz="2400" dirty="0" smtClean="0">
                <a:latin typeface="微软雅黑" pitchFamily="34" charset="-122"/>
                <a:ea typeface="微软雅黑" pitchFamily="34" charset="-122"/>
              </a:rPr>
              <a:t>Tamper Detection</a:t>
            </a:r>
            <a:endParaRPr sz="2400" b="1" dirty="0" smtClean="0">
              <a:solidFill>
                <a:schemeClr val="tx1">
                  <a:lumMod val="65000"/>
                  <a:lumOff val="35000"/>
                </a:schemeClr>
              </a:solidFill>
              <a:latin typeface="微软雅黑" pitchFamily="34" charset="-122"/>
              <a:ea typeface="微软雅黑" pitchFamily="34" charset="-122"/>
            </a:endParaRPr>
          </a:p>
        </p:txBody>
      </p:sp>
      <p:grpSp>
        <p:nvGrpSpPr>
          <p:cNvPr id="64" name="组合 4"/>
          <p:cNvGrpSpPr>
            <a:grpSpLocks/>
          </p:cNvGrpSpPr>
          <p:nvPr/>
        </p:nvGrpSpPr>
        <p:grpSpPr bwMode="auto">
          <a:xfrm>
            <a:off x="943190" y="1108781"/>
            <a:ext cx="9312667" cy="4921464"/>
            <a:chOff x="681149" y="1438443"/>
            <a:chExt cx="6946250" cy="4433936"/>
          </a:xfrm>
        </p:grpSpPr>
        <p:grpSp>
          <p:nvGrpSpPr>
            <p:cNvPr id="65" name="Group 8"/>
            <p:cNvGrpSpPr>
              <a:grpSpLocks/>
            </p:cNvGrpSpPr>
            <p:nvPr/>
          </p:nvGrpSpPr>
          <p:grpSpPr bwMode="auto">
            <a:xfrm>
              <a:off x="681149" y="3819426"/>
              <a:ext cx="72676" cy="316677"/>
              <a:chOff x="1016" y="1768"/>
              <a:chExt cx="68" cy="198"/>
            </a:xfrm>
          </p:grpSpPr>
          <p:sp>
            <p:nvSpPr>
              <p:cNvPr id="114" name="AutoShape 9"/>
              <p:cNvSpPr>
                <a:spLocks noChangeArrowheads="1"/>
              </p:cNvSpPr>
              <p:nvPr/>
            </p:nvSpPr>
            <p:spPr bwMode="ltGray">
              <a:xfrm rot="21332465" flipV="1">
                <a:off x="1016" y="1768"/>
                <a:ext cx="68" cy="198"/>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15" name="AutoShape 10"/>
              <p:cNvSpPr>
                <a:spLocks noChangeArrowheads="1"/>
              </p:cNvSpPr>
              <p:nvPr/>
            </p:nvSpPr>
            <p:spPr bwMode="ltGray">
              <a:xfrm rot="21332465" flipV="1">
                <a:off x="1020" y="1783"/>
                <a:ext cx="42" cy="167"/>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16" name="AutoShape 11"/>
              <p:cNvSpPr>
                <a:spLocks noChangeArrowheads="1"/>
              </p:cNvSpPr>
              <p:nvPr/>
            </p:nvSpPr>
            <p:spPr bwMode="ltGray">
              <a:xfrm rot="21332465" flipV="1">
                <a:off x="1018" y="1805"/>
                <a:ext cx="27" cy="123"/>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grpSp>
          <p:nvGrpSpPr>
            <p:cNvPr id="66" name="Group 19"/>
            <p:cNvGrpSpPr>
              <a:grpSpLocks/>
            </p:cNvGrpSpPr>
            <p:nvPr/>
          </p:nvGrpSpPr>
          <p:grpSpPr bwMode="auto">
            <a:xfrm>
              <a:off x="2635360" y="3819426"/>
              <a:ext cx="72676" cy="316677"/>
              <a:chOff x="1016" y="1768"/>
              <a:chExt cx="68" cy="198"/>
            </a:xfrm>
          </p:grpSpPr>
          <p:sp>
            <p:nvSpPr>
              <p:cNvPr id="111" name="AutoShape 20"/>
              <p:cNvSpPr>
                <a:spLocks noChangeArrowheads="1"/>
              </p:cNvSpPr>
              <p:nvPr/>
            </p:nvSpPr>
            <p:spPr bwMode="ltGray">
              <a:xfrm rot="21332465" flipV="1">
                <a:off x="1016" y="1768"/>
                <a:ext cx="68" cy="198"/>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12" name="AutoShape 21"/>
              <p:cNvSpPr>
                <a:spLocks noChangeArrowheads="1"/>
              </p:cNvSpPr>
              <p:nvPr/>
            </p:nvSpPr>
            <p:spPr bwMode="ltGray">
              <a:xfrm rot="21332465" flipV="1">
                <a:off x="1020" y="1783"/>
                <a:ext cx="42" cy="167"/>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13" name="AutoShape 22"/>
              <p:cNvSpPr>
                <a:spLocks noChangeArrowheads="1"/>
              </p:cNvSpPr>
              <p:nvPr/>
            </p:nvSpPr>
            <p:spPr bwMode="ltGray">
              <a:xfrm rot="21332465" flipV="1">
                <a:off x="1018" y="1805"/>
                <a:ext cx="27" cy="123"/>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grpSp>
          <p:nvGrpSpPr>
            <p:cNvPr id="67" name="Group 30"/>
            <p:cNvGrpSpPr>
              <a:grpSpLocks/>
            </p:cNvGrpSpPr>
            <p:nvPr/>
          </p:nvGrpSpPr>
          <p:grpSpPr bwMode="auto">
            <a:xfrm>
              <a:off x="4765780" y="3819426"/>
              <a:ext cx="72611" cy="316677"/>
              <a:chOff x="1016" y="1768"/>
              <a:chExt cx="68" cy="198"/>
            </a:xfrm>
          </p:grpSpPr>
          <p:sp>
            <p:nvSpPr>
              <p:cNvPr id="108" name="AutoShape 31"/>
              <p:cNvSpPr>
                <a:spLocks noChangeArrowheads="1"/>
              </p:cNvSpPr>
              <p:nvPr/>
            </p:nvSpPr>
            <p:spPr bwMode="ltGray">
              <a:xfrm rot="21332465" flipV="1">
                <a:off x="1016" y="1768"/>
                <a:ext cx="68" cy="198"/>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09" name="AutoShape 32"/>
              <p:cNvSpPr>
                <a:spLocks noChangeArrowheads="1"/>
              </p:cNvSpPr>
              <p:nvPr/>
            </p:nvSpPr>
            <p:spPr bwMode="ltGray">
              <a:xfrm rot="21332465" flipV="1">
                <a:off x="1020" y="1783"/>
                <a:ext cx="42" cy="167"/>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10" name="AutoShape 33"/>
              <p:cNvSpPr>
                <a:spLocks noChangeArrowheads="1"/>
              </p:cNvSpPr>
              <p:nvPr/>
            </p:nvSpPr>
            <p:spPr bwMode="ltGray">
              <a:xfrm rot="21332465" flipV="1">
                <a:off x="1018" y="1805"/>
                <a:ext cx="27" cy="123"/>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grpSp>
          <p:nvGrpSpPr>
            <p:cNvPr id="103" name="Group 45"/>
            <p:cNvGrpSpPr>
              <a:grpSpLocks/>
            </p:cNvGrpSpPr>
            <p:nvPr/>
          </p:nvGrpSpPr>
          <p:grpSpPr bwMode="auto">
            <a:xfrm>
              <a:off x="6721586" y="3819434"/>
              <a:ext cx="72676" cy="316677"/>
              <a:chOff x="1016" y="1768"/>
              <a:chExt cx="68" cy="198"/>
            </a:xfrm>
          </p:grpSpPr>
          <p:sp>
            <p:nvSpPr>
              <p:cNvPr id="105" name="AutoShape 46"/>
              <p:cNvSpPr>
                <a:spLocks noChangeArrowheads="1"/>
              </p:cNvSpPr>
              <p:nvPr/>
            </p:nvSpPr>
            <p:spPr bwMode="ltGray">
              <a:xfrm rot="21332465" flipV="1">
                <a:off x="1016" y="1768"/>
                <a:ext cx="68" cy="198"/>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06" name="AutoShape 47"/>
              <p:cNvSpPr>
                <a:spLocks noChangeArrowheads="1"/>
              </p:cNvSpPr>
              <p:nvPr/>
            </p:nvSpPr>
            <p:spPr bwMode="ltGray">
              <a:xfrm rot="21332465" flipV="1">
                <a:off x="1020" y="1783"/>
                <a:ext cx="42" cy="167"/>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07" name="AutoShape 48"/>
              <p:cNvSpPr>
                <a:spLocks noChangeArrowheads="1"/>
              </p:cNvSpPr>
              <p:nvPr/>
            </p:nvSpPr>
            <p:spPr bwMode="ltGray">
              <a:xfrm rot="21332465" flipV="1">
                <a:off x="1018" y="1805"/>
                <a:ext cx="27" cy="123"/>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cxnSp>
          <p:nvCxnSpPr>
            <p:cNvPr id="69" name="AutoShape 54"/>
            <p:cNvCxnSpPr>
              <a:cxnSpLocks noChangeShapeType="1"/>
            </p:cNvCxnSpPr>
            <p:nvPr/>
          </p:nvCxnSpPr>
          <p:spPr bwMode="black">
            <a:xfrm rot="5400000">
              <a:off x="3136771" y="1368922"/>
              <a:ext cx="679451" cy="2015724"/>
            </a:xfrm>
            <a:prstGeom prst="bentConnector2">
              <a:avLst/>
            </a:prstGeom>
            <a:noFill/>
            <a:ln w="9525">
              <a:solidFill>
                <a:srgbClr val="333333"/>
              </a:solidFill>
              <a:miter lim="800000"/>
              <a:headEnd/>
              <a:tailEnd/>
            </a:ln>
            <a:extLst>
              <a:ext uri="{909E8E84-426E-40DD-AFC4-6F175D3DCCD1}">
                <a14:hiddenFill xmlns:a14="http://schemas.microsoft.com/office/drawing/2010/main">
                  <a:noFill/>
                </a14:hiddenFill>
              </a:ext>
            </a:extLst>
          </p:spPr>
        </p:cxnSp>
        <p:cxnSp>
          <p:nvCxnSpPr>
            <p:cNvPr id="70" name="AutoShape 55"/>
            <p:cNvCxnSpPr>
              <a:cxnSpLocks noChangeShapeType="1"/>
              <a:stCxn id="80" idx="2"/>
            </p:cNvCxnSpPr>
            <p:nvPr/>
          </p:nvCxnSpPr>
          <p:spPr bwMode="black">
            <a:xfrm rot="16200000" flipH="1">
              <a:off x="4774435" y="1915453"/>
              <a:ext cx="523511" cy="1078405"/>
            </a:xfrm>
            <a:prstGeom prst="bentConnector2">
              <a:avLst/>
            </a:prstGeom>
            <a:noFill/>
            <a:ln w="9525">
              <a:solidFill>
                <a:srgbClr val="333333"/>
              </a:solidFill>
              <a:miter lim="800000"/>
              <a:headEnd/>
              <a:tailEnd/>
            </a:ln>
            <a:extLst>
              <a:ext uri="{909E8E84-426E-40DD-AFC4-6F175D3DCCD1}">
                <a14:hiddenFill xmlns:a14="http://schemas.microsoft.com/office/drawing/2010/main">
                  <a:noFill/>
                </a14:hiddenFill>
              </a:ext>
            </a:extLst>
          </p:spPr>
        </p:cxnSp>
        <p:grpSp>
          <p:nvGrpSpPr>
            <p:cNvPr id="98" name="Group 58"/>
            <p:cNvGrpSpPr>
              <a:grpSpLocks/>
            </p:cNvGrpSpPr>
            <p:nvPr/>
          </p:nvGrpSpPr>
          <p:grpSpPr bwMode="auto">
            <a:xfrm>
              <a:off x="6256935" y="1438443"/>
              <a:ext cx="60227" cy="284640"/>
              <a:chOff x="1016" y="1768"/>
              <a:chExt cx="68" cy="198"/>
            </a:xfrm>
          </p:grpSpPr>
          <p:sp>
            <p:nvSpPr>
              <p:cNvPr id="100" name="AutoShape 59"/>
              <p:cNvSpPr>
                <a:spLocks noChangeArrowheads="1"/>
              </p:cNvSpPr>
              <p:nvPr/>
            </p:nvSpPr>
            <p:spPr bwMode="gray">
              <a:xfrm rot="21332465" flipV="1">
                <a:off x="1016" y="1768"/>
                <a:ext cx="68" cy="198"/>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01" name="AutoShape 60"/>
              <p:cNvSpPr>
                <a:spLocks noChangeArrowheads="1"/>
              </p:cNvSpPr>
              <p:nvPr/>
            </p:nvSpPr>
            <p:spPr bwMode="gray">
              <a:xfrm rot="21332465" flipV="1">
                <a:off x="1020" y="1783"/>
                <a:ext cx="42" cy="167"/>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102" name="AutoShape 61"/>
              <p:cNvSpPr>
                <a:spLocks noChangeArrowheads="1"/>
              </p:cNvSpPr>
              <p:nvPr/>
            </p:nvSpPr>
            <p:spPr bwMode="gray">
              <a:xfrm rot="21332465" flipV="1">
                <a:off x="1018" y="1805"/>
                <a:ext cx="27" cy="123"/>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grpSp>
          <p:nvGrpSpPr>
            <p:cNvPr id="93" name="Group 69"/>
            <p:cNvGrpSpPr>
              <a:grpSpLocks/>
            </p:cNvGrpSpPr>
            <p:nvPr/>
          </p:nvGrpSpPr>
          <p:grpSpPr bwMode="auto">
            <a:xfrm>
              <a:off x="6256935" y="2044857"/>
              <a:ext cx="60227" cy="284639"/>
              <a:chOff x="1016" y="1768"/>
              <a:chExt cx="68" cy="198"/>
            </a:xfrm>
          </p:grpSpPr>
          <p:sp>
            <p:nvSpPr>
              <p:cNvPr id="95" name="AutoShape 70"/>
              <p:cNvSpPr>
                <a:spLocks noChangeArrowheads="1"/>
              </p:cNvSpPr>
              <p:nvPr/>
            </p:nvSpPr>
            <p:spPr bwMode="gray">
              <a:xfrm rot="21332465" flipV="1">
                <a:off x="1016" y="1768"/>
                <a:ext cx="68" cy="198"/>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96" name="AutoShape 71"/>
              <p:cNvSpPr>
                <a:spLocks noChangeArrowheads="1"/>
              </p:cNvSpPr>
              <p:nvPr/>
            </p:nvSpPr>
            <p:spPr bwMode="gray">
              <a:xfrm rot="21332465" flipV="1">
                <a:off x="1020" y="1783"/>
                <a:ext cx="42" cy="167"/>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97" name="AutoShape 72"/>
              <p:cNvSpPr>
                <a:spLocks noChangeArrowheads="1"/>
              </p:cNvSpPr>
              <p:nvPr/>
            </p:nvSpPr>
            <p:spPr bwMode="gray">
              <a:xfrm rot="21332465" flipV="1">
                <a:off x="1018" y="1805"/>
                <a:ext cx="27" cy="123"/>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grpSp>
          <p:nvGrpSpPr>
            <p:cNvPr id="73" name="Group 86"/>
            <p:cNvGrpSpPr>
              <a:grpSpLocks/>
            </p:cNvGrpSpPr>
            <p:nvPr/>
          </p:nvGrpSpPr>
          <p:grpSpPr bwMode="auto">
            <a:xfrm>
              <a:off x="1335627" y="2516412"/>
              <a:ext cx="2029875" cy="1152751"/>
              <a:chOff x="527" y="1427"/>
              <a:chExt cx="1094" cy="663"/>
            </a:xfrm>
          </p:grpSpPr>
          <p:sp>
            <p:nvSpPr>
              <p:cNvPr id="87" name="AutoShape 87"/>
              <p:cNvSpPr>
                <a:spLocks noChangeArrowheads="1"/>
              </p:cNvSpPr>
              <p:nvPr/>
            </p:nvSpPr>
            <p:spPr bwMode="ltGray">
              <a:xfrm>
                <a:off x="527" y="1427"/>
                <a:ext cx="1093" cy="210"/>
              </a:xfrm>
              <a:prstGeom prst="roundRect">
                <a:avLst>
                  <a:gd name="adj" fmla="val 41602"/>
                </a:avLst>
              </a:prstGeom>
              <a:gradFill rotWithShape="1">
                <a:gsLst>
                  <a:gs pos="0">
                    <a:schemeClr val="accent2"/>
                  </a:gs>
                  <a:gs pos="100000">
                    <a:schemeClr val="accent2">
                      <a:gamma/>
                      <a:shade val="46275"/>
                      <a:invGamma/>
                    </a:schemeClr>
                  </a:gs>
                </a:gsLst>
                <a:lin ang="5400000" scaled="1"/>
              </a:gradFill>
              <a:ln w="9525">
                <a:noFill/>
                <a:round/>
                <a:headEnd/>
                <a:tailEnd/>
              </a:ln>
              <a:effectLst>
                <a:outerShdw dist="35921" dir="2700000" algn="ctr" rotWithShape="0">
                  <a:srgbClr val="1C1C1C">
                    <a:alpha val="50000"/>
                  </a:srgbClr>
                </a:outerShdw>
              </a:effectLst>
            </p:spPr>
            <p:txBody>
              <a:bodyPr wrap="none" anchor="ctr"/>
              <a:lstStyle/>
              <a:p>
                <a:pPr algn="ctr">
                  <a:defRPr/>
                </a:pPr>
                <a:endParaRPr lang="zh-CN" altLang="en-US">
                  <a:ea typeface="宋体" pitchFamily="2" charset="-122"/>
                  <a:cs typeface="Arial" charset="0"/>
                </a:endParaRPr>
              </a:p>
            </p:txBody>
          </p:sp>
          <p:grpSp>
            <p:nvGrpSpPr>
              <p:cNvPr id="88" name="Group 88"/>
              <p:cNvGrpSpPr>
                <a:grpSpLocks/>
              </p:cNvGrpSpPr>
              <p:nvPr/>
            </p:nvGrpSpPr>
            <p:grpSpPr bwMode="auto">
              <a:xfrm>
                <a:off x="606" y="1656"/>
                <a:ext cx="45" cy="163"/>
                <a:chOff x="1016" y="1768"/>
                <a:chExt cx="68" cy="198"/>
              </a:xfrm>
            </p:grpSpPr>
            <p:sp>
              <p:nvSpPr>
                <p:cNvPr id="90" name="AutoShape 89"/>
                <p:cNvSpPr>
                  <a:spLocks noChangeArrowheads="1"/>
                </p:cNvSpPr>
                <p:nvPr/>
              </p:nvSpPr>
              <p:spPr bwMode="ltGray">
                <a:xfrm rot="21332465" flipV="1">
                  <a:off x="1016" y="1768"/>
                  <a:ext cx="68" cy="198"/>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91" name="AutoShape 90"/>
                <p:cNvSpPr>
                  <a:spLocks noChangeArrowheads="1"/>
                </p:cNvSpPr>
                <p:nvPr/>
              </p:nvSpPr>
              <p:spPr bwMode="ltGray">
                <a:xfrm rot="21332465" flipV="1">
                  <a:off x="1020" y="1783"/>
                  <a:ext cx="42" cy="167"/>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92" name="AutoShape 91"/>
                <p:cNvSpPr>
                  <a:spLocks noChangeArrowheads="1"/>
                </p:cNvSpPr>
                <p:nvPr/>
              </p:nvSpPr>
              <p:spPr bwMode="ltGray">
                <a:xfrm rot="21332465" flipV="1">
                  <a:off x="1018" y="1805"/>
                  <a:ext cx="27" cy="123"/>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pic>
            <p:nvPicPr>
              <p:cNvPr id="89" name="Picture 96" descr="high_line01"/>
              <p:cNvPicPr>
                <a:picLocks noChangeAspect="1" noChangeArrowheads="1"/>
              </p:cNvPicPr>
              <p:nvPr/>
            </p:nvPicPr>
            <p:blipFill>
              <a:blip r:embed="rId2">
                <a:extLst>
                  <a:ext uri="{28A0092B-C50C-407E-A947-70E740481C1C}">
                    <a14:useLocalDpi xmlns:a14="http://schemas.microsoft.com/office/drawing/2010/main" val="0"/>
                  </a:ext>
                </a:extLst>
              </a:blip>
              <a:srcRect t="8891" r="58304" b="12320"/>
              <a:stretch>
                <a:fillRect/>
              </a:stretch>
            </p:blipFill>
            <p:spPr bwMode="ltGray">
              <a:xfrm rot="-5400000">
                <a:off x="1052" y="1525"/>
                <a:ext cx="130" cy="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4" name="Group 107"/>
            <p:cNvGrpSpPr>
              <a:grpSpLocks/>
            </p:cNvGrpSpPr>
            <p:nvPr/>
          </p:nvGrpSpPr>
          <p:grpSpPr bwMode="auto">
            <a:xfrm>
              <a:off x="5595938" y="2514674"/>
              <a:ext cx="2031461" cy="683305"/>
              <a:chOff x="602" y="1426"/>
              <a:chExt cx="1094" cy="393"/>
            </a:xfrm>
          </p:grpSpPr>
          <p:sp>
            <p:nvSpPr>
              <p:cNvPr id="82" name="AutoShape 108"/>
              <p:cNvSpPr>
                <a:spLocks noChangeArrowheads="1"/>
              </p:cNvSpPr>
              <p:nvPr/>
            </p:nvSpPr>
            <p:spPr bwMode="ltGray">
              <a:xfrm>
                <a:off x="602" y="1426"/>
                <a:ext cx="1094" cy="210"/>
              </a:xfrm>
              <a:prstGeom prst="roundRect">
                <a:avLst>
                  <a:gd name="adj" fmla="val 41602"/>
                </a:avLst>
              </a:prstGeom>
              <a:gradFill rotWithShape="1">
                <a:gsLst>
                  <a:gs pos="0">
                    <a:schemeClr val="accent1"/>
                  </a:gs>
                  <a:gs pos="100000">
                    <a:schemeClr val="accent1">
                      <a:gamma/>
                      <a:shade val="46275"/>
                      <a:invGamma/>
                    </a:schemeClr>
                  </a:gs>
                </a:gsLst>
                <a:lin ang="5400000" scaled="1"/>
              </a:gradFill>
              <a:ln w="9525">
                <a:noFill/>
                <a:round/>
                <a:headEnd/>
                <a:tailEnd/>
              </a:ln>
              <a:effectLst>
                <a:outerShdw dist="35921" dir="2700000" algn="ctr" rotWithShape="0">
                  <a:srgbClr val="1C1C1C"/>
                </a:outerShdw>
              </a:effectLst>
            </p:spPr>
            <p:txBody>
              <a:bodyPr wrap="none" anchor="ctr"/>
              <a:lstStyle/>
              <a:p>
                <a:pPr algn="ctr">
                  <a:defRPr/>
                </a:pPr>
                <a:endParaRPr lang="zh-CN" altLang="en-US">
                  <a:ea typeface="宋体" pitchFamily="2" charset="-122"/>
                  <a:cs typeface="Arial" charset="0"/>
                </a:endParaRPr>
              </a:p>
            </p:txBody>
          </p:sp>
          <p:grpSp>
            <p:nvGrpSpPr>
              <p:cNvPr id="83" name="Group 109"/>
              <p:cNvGrpSpPr>
                <a:grpSpLocks/>
              </p:cNvGrpSpPr>
              <p:nvPr/>
            </p:nvGrpSpPr>
            <p:grpSpPr bwMode="auto">
              <a:xfrm>
                <a:off x="606" y="1656"/>
                <a:ext cx="45" cy="163"/>
                <a:chOff x="1016" y="1768"/>
                <a:chExt cx="68" cy="198"/>
              </a:xfrm>
            </p:grpSpPr>
            <p:sp>
              <p:nvSpPr>
                <p:cNvPr id="84" name="AutoShape 110"/>
                <p:cNvSpPr>
                  <a:spLocks noChangeArrowheads="1"/>
                </p:cNvSpPr>
                <p:nvPr/>
              </p:nvSpPr>
              <p:spPr bwMode="ltGray">
                <a:xfrm rot="21332465" flipV="1">
                  <a:off x="1016" y="1768"/>
                  <a:ext cx="68" cy="198"/>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85" name="AutoShape 111"/>
                <p:cNvSpPr>
                  <a:spLocks noChangeArrowheads="1"/>
                </p:cNvSpPr>
                <p:nvPr/>
              </p:nvSpPr>
              <p:spPr bwMode="ltGray">
                <a:xfrm rot="21332465" flipV="1">
                  <a:off x="1020" y="1783"/>
                  <a:ext cx="42" cy="167"/>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sp>
              <p:nvSpPr>
                <p:cNvPr id="86" name="AutoShape 112"/>
                <p:cNvSpPr>
                  <a:spLocks noChangeArrowheads="1"/>
                </p:cNvSpPr>
                <p:nvPr/>
              </p:nvSpPr>
              <p:spPr bwMode="ltGray">
                <a:xfrm rot="21332465" flipV="1">
                  <a:off x="1018" y="1805"/>
                  <a:ext cx="27" cy="123"/>
                </a:xfrm>
                <a:prstGeom prst="moon">
                  <a:avLst>
                    <a:gd name="adj" fmla="val 20051"/>
                  </a:avLst>
                </a:prstGeom>
                <a:solidFill>
                  <a:srgbClr val="FFFFFF">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p>
                  <a:pPr algn="ctr"/>
                  <a:endParaRPr lang="zh-CN" altLang="en-US">
                    <a:cs typeface="Arial" charset="0"/>
                  </a:endParaRPr>
                </a:p>
              </p:txBody>
            </p:sp>
          </p:grpSp>
        </p:grpSp>
        <p:grpSp>
          <p:nvGrpSpPr>
            <p:cNvPr id="75" name="Group 39"/>
            <p:cNvGrpSpPr>
              <a:grpSpLocks/>
            </p:cNvGrpSpPr>
            <p:nvPr/>
          </p:nvGrpSpPr>
          <p:grpSpPr bwMode="auto">
            <a:xfrm>
              <a:off x="3715538" y="1538288"/>
              <a:ext cx="1562900" cy="652462"/>
              <a:chOff x="2155" y="986"/>
              <a:chExt cx="1332" cy="607"/>
            </a:xfrm>
          </p:grpSpPr>
          <p:sp>
            <p:nvSpPr>
              <p:cNvPr id="80" name="AutoShape 40"/>
              <p:cNvSpPr>
                <a:spLocks noChangeArrowheads="1"/>
              </p:cNvSpPr>
              <p:nvPr/>
            </p:nvSpPr>
            <p:spPr bwMode="gray">
              <a:xfrm>
                <a:off x="2155" y="986"/>
                <a:ext cx="1332" cy="609"/>
              </a:xfrm>
              <a:prstGeom prst="roundRect">
                <a:avLst>
                  <a:gd name="adj" fmla="val 13181"/>
                </a:avLst>
              </a:prstGeom>
              <a:gradFill rotWithShape="1">
                <a:gsLst>
                  <a:gs pos="0">
                    <a:schemeClr val="folHlink"/>
                  </a:gs>
                  <a:gs pos="100000">
                    <a:schemeClr val="folHlink">
                      <a:gamma/>
                      <a:shade val="46275"/>
                      <a:invGamma/>
                    </a:schemeClr>
                  </a:gs>
                </a:gsLst>
                <a:lin ang="5400000" scaled="1"/>
              </a:gradFill>
              <a:ln w="9525">
                <a:noFill/>
                <a:round/>
                <a:headEnd/>
                <a:tailEnd/>
              </a:ln>
              <a:effectLst>
                <a:outerShdw dist="35921" dir="2700000" algn="ctr" rotWithShape="0">
                  <a:srgbClr val="1C1C1C"/>
                </a:outerShdw>
              </a:effectLst>
            </p:spPr>
            <p:txBody>
              <a:bodyPr wrap="none" anchor="ctr"/>
              <a:lstStyle/>
              <a:p>
                <a:pPr algn="ctr">
                  <a:defRPr/>
                </a:pPr>
                <a:endParaRPr lang="zh-CN" altLang="en-US">
                  <a:ea typeface="宋体" pitchFamily="2" charset="-122"/>
                  <a:cs typeface="Arial" charset="0"/>
                </a:endParaRPr>
              </a:p>
            </p:txBody>
          </p:sp>
          <p:pic>
            <p:nvPicPr>
              <p:cNvPr id="81" name="Picture 41" descr="high_line01"/>
              <p:cNvPicPr>
                <a:picLocks noChangeAspect="1" noChangeArrowheads="1"/>
              </p:cNvPicPr>
              <p:nvPr/>
            </p:nvPicPr>
            <p:blipFill>
              <a:blip r:embed="rId2">
                <a:extLst>
                  <a:ext uri="{28A0092B-C50C-407E-A947-70E740481C1C}">
                    <a14:useLocalDpi xmlns:a14="http://schemas.microsoft.com/office/drawing/2010/main" val="0"/>
                  </a:ext>
                </a:extLst>
              </a:blip>
              <a:srcRect t="8891" r="58304" b="12320"/>
              <a:stretch>
                <a:fillRect/>
              </a:stretch>
            </p:blipFill>
            <p:spPr bwMode="gray">
              <a:xfrm rot="-5400000">
                <a:off x="2721" y="460"/>
                <a:ext cx="218" cy="1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6" name="Rectangle 191"/>
            <p:cNvSpPr>
              <a:spLocks noChangeArrowheads="1"/>
            </p:cNvSpPr>
            <p:nvPr/>
          </p:nvSpPr>
          <p:spPr bwMode="white">
            <a:xfrm>
              <a:off x="3862444" y="1668077"/>
              <a:ext cx="1270938" cy="360474"/>
            </a:xfrm>
            <a:prstGeom prst="rect">
              <a:avLst/>
            </a:prstGeom>
            <a:noFill/>
            <a:ln w="9525">
              <a:noFill/>
              <a:miter lim="800000"/>
              <a:headEnd/>
              <a:tailEnd/>
            </a:ln>
          </p:spPr>
          <p:txBody>
            <a:bodyPr>
              <a:spAutoFit/>
            </a:bodyPr>
            <a:lstStyle/>
            <a:p>
              <a:pPr algn="ctr">
                <a:defRPr/>
              </a:pPr>
              <a:r>
                <a:rPr lang="en-US" altLang="zh-CN" sz="2000" dirty="0">
                  <a:solidFill>
                    <a:srgbClr val="FEFFFF"/>
                  </a:solidFill>
                  <a:latin typeface="Times New Roman" pitchFamily="18" charset="0"/>
                  <a:ea typeface="宋体" pitchFamily="2" charset="-122"/>
                  <a:cs typeface="Times New Roman" pitchFamily="18" charset="0"/>
                </a:rPr>
                <a:t>Tamper</a:t>
              </a:r>
            </a:p>
          </p:txBody>
        </p:sp>
        <p:sp>
          <p:nvSpPr>
            <p:cNvPr id="77" name="Rectangle 194"/>
            <p:cNvSpPr>
              <a:spLocks noChangeArrowheads="1"/>
            </p:cNvSpPr>
            <p:nvPr/>
          </p:nvSpPr>
          <p:spPr bwMode="auto">
            <a:xfrm>
              <a:off x="1331617" y="2537662"/>
              <a:ext cx="2178752" cy="332745"/>
            </a:xfrm>
            <a:prstGeom prst="rect">
              <a:avLst/>
            </a:prstGeom>
            <a:noFill/>
            <a:ln w="9525">
              <a:noFill/>
              <a:miter lim="800000"/>
              <a:headEnd/>
              <a:tailEnd/>
            </a:ln>
            <a:effectLst/>
          </p:spPr>
          <p:txBody>
            <a:bodyPr>
              <a:spAutoFit/>
            </a:bodyPr>
            <a:lstStyle/>
            <a:p>
              <a:pPr algn="ctr">
                <a:defRPr/>
              </a:pPr>
              <a:r>
                <a:rPr lang="en-US" dirty="0">
                  <a:solidFill>
                    <a:srgbClr val="FEFFFF"/>
                  </a:solidFill>
                  <a:latin typeface="Times New Roman" pitchFamily="18" charset="0"/>
                  <a:ea typeface="宋体" pitchFamily="2" charset="-122"/>
                  <a:cs typeface="Times New Roman" pitchFamily="18" charset="0"/>
                </a:rPr>
                <a:t>Hardware tamper</a:t>
              </a:r>
            </a:p>
          </p:txBody>
        </p:sp>
        <p:sp>
          <p:nvSpPr>
            <p:cNvPr id="78" name="Rectangle 195"/>
            <p:cNvSpPr>
              <a:spLocks noChangeArrowheads="1"/>
            </p:cNvSpPr>
            <p:nvPr/>
          </p:nvSpPr>
          <p:spPr bwMode="auto">
            <a:xfrm>
              <a:off x="5600656" y="2549910"/>
              <a:ext cx="2020908" cy="332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dirty="0">
                  <a:solidFill>
                    <a:srgbClr val="FEFFFF"/>
                  </a:solidFill>
                  <a:latin typeface="Times New Roman" pitchFamily="18" charset="0"/>
                  <a:cs typeface="Times New Roman" pitchFamily="18" charset="0"/>
                </a:rPr>
                <a:t>Software tamper</a:t>
              </a:r>
            </a:p>
          </p:txBody>
        </p:sp>
        <p:sp>
          <p:nvSpPr>
            <p:cNvPr id="79" name="Rectangle 203"/>
            <p:cNvSpPr>
              <a:spLocks noChangeArrowheads="1"/>
            </p:cNvSpPr>
            <p:nvPr/>
          </p:nvSpPr>
          <p:spPr bwMode="auto">
            <a:xfrm>
              <a:off x="946898" y="5567363"/>
              <a:ext cx="137789" cy="305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en-US" altLang="zh-CN" sz="1600">
                <a:solidFill>
                  <a:srgbClr val="000000"/>
                </a:solidFill>
                <a:cs typeface="Arial" charset="0"/>
              </a:endParaRPr>
            </a:p>
          </p:txBody>
        </p:sp>
      </p:grpSp>
      <p:sp>
        <p:nvSpPr>
          <p:cNvPr id="117" name="AutoShape 131"/>
          <p:cNvSpPr>
            <a:spLocks noChangeArrowheads="1"/>
          </p:cNvSpPr>
          <p:nvPr/>
        </p:nvSpPr>
        <p:spPr bwMode="gray">
          <a:xfrm>
            <a:off x="2062907" y="2995614"/>
            <a:ext cx="2226733" cy="1169987"/>
          </a:xfrm>
          <a:prstGeom prst="roundRect">
            <a:avLst>
              <a:gd name="adj" fmla="val 32838"/>
            </a:avLst>
          </a:prstGeom>
          <a:solidFill>
            <a:srgbClr val="F8F8F8"/>
          </a:solidFill>
          <a:ln w="9525">
            <a:solidFill>
              <a:schemeClr val="accent2"/>
            </a:solidFill>
            <a:round/>
            <a:headEnd/>
            <a:tailEnd/>
          </a:ln>
        </p:spPr>
        <p:txBody>
          <a:bodyPr wrap="none" anchor="ctr"/>
          <a:lstStyle/>
          <a:p>
            <a:pPr algn="ctr"/>
            <a:endParaRPr lang="zh-CN" altLang="en-US">
              <a:solidFill>
                <a:srgbClr val="000000"/>
              </a:solidFill>
              <a:cs typeface="Arial" charset="0"/>
            </a:endParaRPr>
          </a:p>
        </p:txBody>
      </p:sp>
      <p:sp>
        <p:nvSpPr>
          <p:cNvPr id="118" name="Rectangle 196"/>
          <p:cNvSpPr>
            <a:spLocks noChangeArrowheads="1"/>
          </p:cNvSpPr>
          <p:nvPr/>
        </p:nvSpPr>
        <p:spPr bwMode="auto">
          <a:xfrm>
            <a:off x="2103123" y="2997200"/>
            <a:ext cx="2150533"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dirty="0">
                <a:latin typeface="Arial" pitchFamily="34" charset="0"/>
                <a:ea typeface="Arial Unicode MS" pitchFamily="34" charset="-122"/>
                <a:cs typeface="Arial" pitchFamily="34" charset="0"/>
              </a:rPr>
              <a:t>1. Voltage</a:t>
            </a:r>
          </a:p>
          <a:p>
            <a:r>
              <a:rPr lang="en-US" altLang="zh-CN" sz="1400" dirty="0">
                <a:latin typeface="Arial" pitchFamily="34" charset="0"/>
                <a:ea typeface="Arial Unicode MS" pitchFamily="34" charset="-122"/>
                <a:cs typeface="Arial" pitchFamily="34" charset="0"/>
              </a:rPr>
              <a:t>2. Temperature</a:t>
            </a:r>
          </a:p>
          <a:p>
            <a:r>
              <a:rPr lang="en-US" altLang="zh-CN" sz="1400" dirty="0">
                <a:latin typeface="Arial" pitchFamily="34" charset="0"/>
                <a:ea typeface="Arial Unicode MS" pitchFamily="34" charset="-122"/>
                <a:cs typeface="Arial" pitchFamily="34" charset="0"/>
              </a:rPr>
              <a:t>3. Frequency</a:t>
            </a:r>
          </a:p>
          <a:p>
            <a:r>
              <a:rPr lang="en-US" altLang="zh-CN" sz="1400" dirty="0">
                <a:latin typeface="Arial" pitchFamily="34" charset="0"/>
                <a:ea typeface="Arial Unicode MS" pitchFamily="34" charset="-122"/>
                <a:cs typeface="Arial" pitchFamily="34" charset="0"/>
              </a:rPr>
              <a:t>4. Four dynamic Sensors</a:t>
            </a:r>
          </a:p>
        </p:txBody>
      </p:sp>
      <p:cxnSp>
        <p:nvCxnSpPr>
          <p:cNvPr id="119" name="直接连接符 155"/>
          <p:cNvCxnSpPr>
            <a:cxnSpLocks noChangeShapeType="1"/>
            <a:stCxn id="87" idx="2"/>
            <a:endCxn id="118" idx="0"/>
          </p:cNvCxnSpPr>
          <p:nvPr/>
        </p:nvCxnSpPr>
        <p:spPr bwMode="auto">
          <a:xfrm rot="5400000">
            <a:off x="3035780" y="2852474"/>
            <a:ext cx="287337" cy="2117"/>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cxnSp>
        <p:nvCxnSpPr>
          <p:cNvPr id="120" name="直接连接符 160"/>
          <p:cNvCxnSpPr>
            <a:cxnSpLocks noChangeShapeType="1"/>
          </p:cNvCxnSpPr>
          <p:nvPr/>
        </p:nvCxnSpPr>
        <p:spPr bwMode="auto">
          <a:xfrm rot="5400000">
            <a:off x="8877780" y="2877874"/>
            <a:ext cx="287337" cy="2117"/>
          </a:xfrm>
          <a:prstGeom prst="line">
            <a:avLst/>
          </a:prstGeom>
          <a:noFill/>
          <a:ln w="25400" algn="ctr">
            <a:solidFill>
              <a:schemeClr val="tx1"/>
            </a:solidFill>
            <a:round/>
            <a:headEnd/>
            <a:tailEnd/>
          </a:ln>
          <a:extLst>
            <a:ext uri="{909E8E84-426E-40DD-AFC4-6F175D3DCCD1}">
              <a14:hiddenFill xmlns:a14="http://schemas.microsoft.com/office/drawing/2010/main">
                <a:noFill/>
              </a14:hiddenFill>
            </a:ext>
          </a:extLst>
        </p:spPr>
      </p:cxnSp>
      <p:sp>
        <p:nvSpPr>
          <p:cNvPr id="121" name="AutoShape 131"/>
          <p:cNvSpPr>
            <a:spLocks noChangeArrowheads="1"/>
          </p:cNvSpPr>
          <p:nvPr/>
        </p:nvSpPr>
        <p:spPr bwMode="gray">
          <a:xfrm>
            <a:off x="7904907" y="3021014"/>
            <a:ext cx="2226733" cy="1169987"/>
          </a:xfrm>
          <a:prstGeom prst="roundRect">
            <a:avLst>
              <a:gd name="adj" fmla="val 32838"/>
            </a:avLst>
          </a:prstGeom>
          <a:solidFill>
            <a:srgbClr val="F8F8F8"/>
          </a:solidFill>
          <a:ln w="9525">
            <a:solidFill>
              <a:schemeClr val="accent2"/>
            </a:solidFill>
            <a:round/>
            <a:headEnd/>
            <a:tailEnd/>
          </a:ln>
        </p:spPr>
        <p:txBody>
          <a:bodyPr wrap="none" anchor="ctr"/>
          <a:lstStyle/>
          <a:p>
            <a:pPr algn="ctr"/>
            <a:endParaRPr lang="zh-CN" altLang="en-US">
              <a:solidFill>
                <a:srgbClr val="000000"/>
              </a:solidFill>
              <a:cs typeface="Arial" charset="0"/>
            </a:endParaRPr>
          </a:p>
        </p:txBody>
      </p:sp>
      <p:sp>
        <p:nvSpPr>
          <p:cNvPr id="122" name="Rectangle 196"/>
          <p:cNvSpPr>
            <a:spLocks noChangeArrowheads="1"/>
          </p:cNvSpPr>
          <p:nvPr/>
        </p:nvSpPr>
        <p:spPr bwMode="auto">
          <a:xfrm>
            <a:off x="7945123" y="3094039"/>
            <a:ext cx="215053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dirty="0">
                <a:latin typeface="Arial Unicode MS" pitchFamily="34" charset="-122"/>
                <a:ea typeface="Arial Unicode MS" pitchFamily="34" charset="-122"/>
                <a:cs typeface="Arial Unicode MS" pitchFamily="34" charset="-122"/>
              </a:rPr>
              <a:t>1</a:t>
            </a:r>
            <a:r>
              <a:rPr lang="en-US" altLang="zh-CN" sz="1400" dirty="0">
                <a:latin typeface="Arial" pitchFamily="34" charset="0"/>
                <a:ea typeface="Arial Unicode MS" pitchFamily="34" charset="-122"/>
                <a:cs typeface="Arial" pitchFamily="34" charset="0"/>
              </a:rPr>
              <a:t>. Boot erased data partition </a:t>
            </a:r>
          </a:p>
          <a:p>
            <a:r>
              <a:rPr lang="en-US" altLang="zh-CN" sz="1400" dirty="0">
                <a:latin typeface="Arial" pitchFamily="34" charset="0"/>
                <a:ea typeface="Arial Unicode MS" pitchFamily="34" charset="-122"/>
                <a:cs typeface="Arial" pitchFamily="34" charset="0"/>
              </a:rPr>
              <a:t>2. PED key check error</a:t>
            </a:r>
          </a:p>
        </p:txBody>
      </p:sp>
      <p:sp>
        <p:nvSpPr>
          <p:cNvPr id="123" name="AutoShape 57"/>
          <p:cNvSpPr>
            <a:spLocks noChangeArrowheads="1"/>
          </p:cNvSpPr>
          <p:nvPr/>
        </p:nvSpPr>
        <p:spPr bwMode="gray">
          <a:xfrm>
            <a:off x="5125723" y="3403600"/>
            <a:ext cx="1964267" cy="363538"/>
          </a:xfrm>
          <a:prstGeom prst="roundRect">
            <a:avLst>
              <a:gd name="adj" fmla="val 41602"/>
            </a:avLst>
          </a:prstGeom>
          <a:gradFill rotWithShape="1">
            <a:gsLst>
              <a:gs pos="0">
                <a:schemeClr val="hlink"/>
              </a:gs>
              <a:gs pos="100000">
                <a:schemeClr val="hlink">
                  <a:gamma/>
                  <a:shade val="46275"/>
                  <a:invGamma/>
                </a:schemeClr>
              </a:gs>
            </a:gsLst>
            <a:lin ang="5400000" scaled="1"/>
          </a:gradFill>
          <a:ln w="9525">
            <a:noFill/>
            <a:round/>
            <a:headEnd/>
            <a:tailEnd/>
          </a:ln>
        </p:spPr>
        <p:txBody>
          <a:bodyPr wrap="none" anchor="ctr"/>
          <a:lstStyle/>
          <a:p>
            <a:pPr algn="ctr">
              <a:defRPr/>
            </a:pPr>
            <a:r>
              <a:rPr lang="en-US" altLang="zh-CN" sz="1600" dirty="0">
                <a:solidFill>
                  <a:schemeClr val="bg1"/>
                </a:solidFill>
                <a:latin typeface="Times New Roman" pitchFamily="18" charset="0"/>
                <a:ea typeface="宋体" pitchFamily="2" charset="-122"/>
                <a:cs typeface="Times New Roman" pitchFamily="18" charset="0"/>
              </a:rPr>
              <a:t>Delete SEK</a:t>
            </a:r>
            <a:endParaRPr lang="zh-CN" altLang="en-US" sz="1600" dirty="0">
              <a:solidFill>
                <a:schemeClr val="bg1"/>
              </a:solidFill>
              <a:latin typeface="Times New Roman" pitchFamily="18" charset="0"/>
              <a:ea typeface="宋体" pitchFamily="2" charset="-122"/>
              <a:cs typeface="Times New Roman" pitchFamily="18" charset="0"/>
            </a:endParaRPr>
          </a:p>
        </p:txBody>
      </p:sp>
      <p:cxnSp>
        <p:nvCxnSpPr>
          <p:cNvPr id="124" name="直接箭头连接符 175"/>
          <p:cNvCxnSpPr>
            <a:cxnSpLocks noChangeShapeType="1"/>
            <a:endCxn id="123" idx="1"/>
          </p:cNvCxnSpPr>
          <p:nvPr/>
        </p:nvCxnSpPr>
        <p:spPr bwMode="auto">
          <a:xfrm>
            <a:off x="4287523" y="3581401"/>
            <a:ext cx="838200" cy="3175"/>
          </a:xfrm>
          <a:prstGeom prst="straightConnector1">
            <a:avLst/>
          </a:prstGeom>
          <a:noFill/>
          <a:ln w="25400" algn="ctr">
            <a:solidFill>
              <a:schemeClr val="hlink"/>
            </a:solidFill>
            <a:round/>
            <a:headEnd/>
            <a:tailEnd type="arrow" w="med" len="med"/>
          </a:ln>
          <a:extLst>
            <a:ext uri="{909E8E84-426E-40DD-AFC4-6F175D3DCCD1}">
              <a14:hiddenFill xmlns:a14="http://schemas.microsoft.com/office/drawing/2010/main">
                <a:noFill/>
              </a14:hiddenFill>
            </a:ext>
          </a:extLst>
        </p:spPr>
      </p:cxnSp>
      <p:pic>
        <p:nvPicPr>
          <p:cNvPr id="125" name="图片 177" descr="C:\Users\linxz\AppData\Roaming\Foxmail7\Temp-3448-20150428090932\CatchEC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741" y="4352926"/>
            <a:ext cx="3473449"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657" y="4330700"/>
            <a:ext cx="3172884"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800735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29" name="矩形 28"/>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57" name="矩形 56"/>
          <p:cNvSpPr/>
          <p:nvPr/>
        </p:nvSpPr>
        <p:spPr>
          <a:xfrm>
            <a:off x="431087" y="286057"/>
            <a:ext cx="6174236" cy="461665"/>
          </a:xfrm>
          <a:prstGeom prst="rect">
            <a:avLst/>
          </a:prstGeom>
        </p:spPr>
        <p:txBody>
          <a:bodyPr wrap="square">
            <a:spAutoFit/>
          </a:bodyPr>
          <a:lstStyle/>
          <a:p>
            <a:r>
              <a:rPr lang="en-US" altLang="zh-CN" sz="2400" dirty="0" smtClean="0">
                <a:latin typeface="微软雅黑" pitchFamily="34" charset="-122"/>
                <a:ea typeface="微软雅黑" pitchFamily="34" charset="-122"/>
              </a:rPr>
              <a:t>Registry Table</a:t>
            </a:r>
            <a:endParaRPr sz="2400" b="1" dirty="0" smtClean="0">
              <a:solidFill>
                <a:schemeClr val="tx1">
                  <a:lumMod val="65000"/>
                  <a:lumOff val="35000"/>
                </a:schemeClr>
              </a:solidFill>
              <a:latin typeface="微软雅黑" pitchFamily="34" charset="-122"/>
              <a:ea typeface="微软雅黑" pitchFamily="34" charset="-122"/>
            </a:endParaRPr>
          </a:p>
        </p:txBody>
      </p:sp>
      <p:grpSp>
        <p:nvGrpSpPr>
          <p:cNvPr id="19" name="Group 29"/>
          <p:cNvGrpSpPr/>
          <p:nvPr/>
        </p:nvGrpSpPr>
        <p:grpSpPr bwMode="auto">
          <a:xfrm>
            <a:off x="1475274" y="1113334"/>
            <a:ext cx="9067559" cy="5300154"/>
            <a:chOff x="209" y="932"/>
            <a:chExt cx="5140" cy="3129"/>
          </a:xfrm>
        </p:grpSpPr>
        <p:sp>
          <p:nvSpPr>
            <p:cNvPr id="20" name="WordArt 3"/>
            <p:cNvSpPr>
              <a:spLocks noChangeArrowheads="1" noChangeShapeType="1" noTextEdit="1"/>
            </p:cNvSpPr>
            <p:nvPr/>
          </p:nvSpPr>
          <p:spPr bwMode="auto">
            <a:xfrm>
              <a:off x="2338" y="970"/>
              <a:ext cx="1088" cy="158"/>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10" cap="none" spc="0" normalizeH="0" baseline="0" noProof="0" smtClean="0">
                  <a:ln w="9525">
                    <a:solidFill>
                      <a:srgbClr val="FFFFFF"/>
                    </a:solidFill>
                    <a:round/>
                  </a:ln>
                  <a:solidFill>
                    <a:srgbClr val="FFFFFF"/>
                  </a:solidFill>
                  <a:effectLst/>
                  <a:uLnTx/>
                  <a:uFillTx/>
                  <a:latin typeface="黑体"/>
                  <a:ea typeface="黑体"/>
                </a:rPr>
                <a:t>双击添加标题文字</a:t>
              </a:r>
            </a:p>
          </p:txBody>
        </p:sp>
        <p:sp>
          <p:nvSpPr>
            <p:cNvPr id="21" name="AutoShape 5"/>
            <p:cNvSpPr>
              <a:spLocks noChangeArrowheads="1"/>
            </p:cNvSpPr>
            <p:nvPr/>
          </p:nvSpPr>
          <p:spPr bwMode="auto">
            <a:xfrm rot="10800000">
              <a:off x="3305" y="1979"/>
              <a:ext cx="2038" cy="2082"/>
            </a:xfrm>
            <a:prstGeom prst="roundRect">
              <a:avLst>
                <a:gd name="adj" fmla="val 6171"/>
              </a:avLst>
            </a:prstGeom>
            <a:gradFill rotWithShape="1">
              <a:gsLst>
                <a:gs pos="0">
                  <a:srgbClr val="DDDDDD"/>
                </a:gs>
                <a:gs pos="100000">
                  <a:srgbClr val="FFFFFF"/>
                </a:gs>
              </a:gsLst>
              <a:lin ang="5400000" scaled="1"/>
            </a:gradFill>
            <a:ln w="9525" algn="ctr">
              <a:solidFill>
                <a:srgbClr val="C0C0C0"/>
              </a:solidFill>
              <a:round/>
            </a:ln>
          </p:spPr>
          <p:txBody>
            <a:bodyPr rot="10800000" wrap="square" anchor="t" anchorCtr="0">
              <a:normAutofit fontScale="92500"/>
            </a:bodyPr>
            <a:lstStyle>
              <a:lvl1pPr eaLnBrk="0" fontAlgn="ctr" hangingPunct="0">
                <a:lnSpc>
                  <a:spcPct val="120000"/>
                </a:lnSpc>
                <a:spcBef>
                  <a:spcPct val="20000"/>
                </a:spcBef>
                <a:buClr>
                  <a:schemeClr val="accent1"/>
                </a:buClr>
                <a:buSzPct val="60000"/>
                <a:buFont typeface="Wingdings" pitchFamily="2" charset="2"/>
                <a:buChar char="l"/>
                <a:defRPr sz="2000" b="1">
                  <a:solidFill>
                    <a:schemeClr val="tx1"/>
                  </a:solidFill>
                  <a:latin typeface="Arial" charset="0"/>
                  <a:ea typeface="微软雅黑" pitchFamily="34" charset="-122"/>
                </a:defRPr>
              </a:lvl1pPr>
              <a:lvl2pPr marL="742950" indent="-285750" eaLnBrk="0" fontAlgn="ctr" hangingPunct="0">
                <a:lnSpc>
                  <a:spcPct val="120000"/>
                </a:lnSpc>
                <a:spcBef>
                  <a:spcPct val="20000"/>
                </a:spcBef>
                <a:buClr>
                  <a:schemeClr val="accent1"/>
                </a:buClr>
                <a:buSzPct val="60000"/>
                <a:buFont typeface="Wingdings" pitchFamily="2" charset="2"/>
                <a:buChar char="l"/>
                <a:defRPr>
                  <a:solidFill>
                    <a:schemeClr val="tx1"/>
                  </a:solidFill>
                  <a:latin typeface="Arial" charset="0"/>
                  <a:ea typeface="微软雅黑" pitchFamily="34" charset="-122"/>
                </a:defRPr>
              </a:lvl2pPr>
              <a:lvl3pPr marL="1143000" indent="-228600" eaLnBrk="0" fontAlgn="ctr" hangingPunct="0">
                <a:lnSpc>
                  <a:spcPct val="120000"/>
                </a:lnSpc>
                <a:spcBef>
                  <a:spcPct val="20000"/>
                </a:spcBef>
                <a:buClr>
                  <a:schemeClr val="accent1"/>
                </a:buClr>
                <a:buSzPct val="60000"/>
                <a:buFont typeface="Wingdings" pitchFamily="2" charset="2"/>
                <a:buChar char="l"/>
                <a:defRPr sz="1600">
                  <a:solidFill>
                    <a:schemeClr val="tx1"/>
                  </a:solidFill>
                  <a:latin typeface="Arial" charset="0"/>
                  <a:ea typeface="微软雅黑" pitchFamily="34" charset="-122"/>
                </a:defRPr>
              </a:lvl3pPr>
              <a:lvl4pPr marL="1600200" indent="-228600" eaLnBrk="0" fontAlgn="ctr" hangingPunct="0">
                <a:lnSpc>
                  <a:spcPct val="120000"/>
                </a:lnSpc>
                <a:spcBef>
                  <a:spcPct val="20000"/>
                </a:spcBef>
                <a:buClr>
                  <a:schemeClr val="accent1"/>
                </a:buClr>
                <a:buSzPct val="60000"/>
                <a:buFont typeface="Wingdings" pitchFamily="2" charset="2"/>
                <a:buChar char="l"/>
                <a:defRPr sz="1400">
                  <a:solidFill>
                    <a:schemeClr val="tx1"/>
                  </a:solidFill>
                  <a:latin typeface="Arial" charset="0"/>
                  <a:ea typeface="微软雅黑" pitchFamily="34" charset="-122"/>
                </a:defRPr>
              </a:lvl4pPr>
              <a:lvl5pPr marL="2057400" indent="-228600" eaLnBrk="0" fontAlgn="ctr" hangingPunct="0">
                <a:lnSpc>
                  <a:spcPct val="120000"/>
                </a:lnSpc>
                <a:spcBef>
                  <a:spcPct val="20000"/>
                </a:spcBef>
                <a:buClr>
                  <a:schemeClr val="accent1"/>
                </a:buClr>
                <a:buSzPct val="60000"/>
                <a:buFont typeface="Wingdings" pitchFamily="2" charset="2"/>
                <a:buChar char="l"/>
                <a:defRPr sz="1200">
                  <a:solidFill>
                    <a:schemeClr val="tx1"/>
                  </a:solidFill>
                  <a:latin typeface="Arial" charset="0"/>
                  <a:ea typeface="微软雅黑" pitchFamily="34" charset="-122"/>
                </a:defRPr>
              </a:lvl5pPr>
              <a:lvl6pPr marL="25146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6pPr>
              <a:lvl7pPr marL="29718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7pPr>
              <a:lvl8pPr marL="34290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8pPr>
              <a:lvl9pPr marL="38862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9pPr>
            </a:lstStyle>
            <a:p>
              <a:pPr marL="285750" lvl="0" indent="-285750"/>
              <a:r>
                <a:rPr lang="en-US" altLang="zh-CN" sz="1400" b="0" dirty="0">
                  <a:latin typeface="Arial" pitchFamily="34" charset="0"/>
                  <a:ea typeface="Arial Unicode MS" pitchFamily="34" charset="-122"/>
                  <a:cs typeface="Arial" pitchFamily="34" charset="0"/>
                </a:rPr>
                <a:t>Describes some software </a:t>
              </a:r>
              <a:r>
                <a:rPr lang="en-US" altLang="zh-CN" sz="1400" b="0" dirty="0" err="1" smtClean="0">
                  <a:latin typeface="Arial" pitchFamily="34" charset="0"/>
                  <a:ea typeface="Arial Unicode MS" pitchFamily="34" charset="-122"/>
                  <a:cs typeface="Arial" pitchFamily="34" charset="0"/>
                </a:rPr>
                <a:t>configuration,e.g</a:t>
              </a:r>
              <a:r>
                <a:rPr lang="en-US" altLang="zh-CN" sz="1400" b="0" dirty="0" smtClean="0">
                  <a:latin typeface="Arial" pitchFamily="34" charset="0"/>
                  <a:ea typeface="Arial Unicode MS" pitchFamily="34" charset="-122"/>
                  <a:cs typeface="Arial" pitchFamily="34" charset="0"/>
                </a:rPr>
                <a:t>., </a:t>
              </a:r>
              <a:r>
                <a:rPr lang="en-US" altLang="zh-CN" sz="1400" b="0" dirty="0" err="1" smtClean="0">
                  <a:latin typeface="Arial" pitchFamily="34" charset="0"/>
                  <a:ea typeface="Arial Unicode MS" pitchFamily="34" charset="-122"/>
                  <a:cs typeface="Arial" pitchFamily="34" charset="0"/>
                </a:rPr>
                <a:t>persist.sys.sleeptime</a:t>
              </a:r>
              <a:r>
                <a:rPr lang="en-US" altLang="zh-CN" sz="1400" b="0" dirty="0" smtClean="0">
                  <a:latin typeface="Arial" pitchFamily="34" charset="0"/>
                  <a:ea typeface="Arial Unicode MS" pitchFamily="34" charset="-122"/>
                  <a:cs typeface="Arial" pitchFamily="34" charset="0"/>
                </a:rPr>
                <a:t>=0</a:t>
              </a:r>
              <a:endParaRPr lang="zh-CN" altLang="en-US" sz="1400" b="0" dirty="0">
                <a:latin typeface="Arial" pitchFamily="34" charset="0"/>
                <a:ea typeface="Arial Unicode MS" pitchFamily="34" charset="-122"/>
                <a:cs typeface="Arial" pitchFamily="34" charset="0"/>
              </a:endParaRPr>
            </a:p>
            <a:p>
              <a:pPr marL="285750" lvl="0" indent="-285750"/>
              <a:r>
                <a:rPr lang="en-US" altLang="zh-CN" sz="1400" b="0" dirty="0">
                  <a:latin typeface="Arial" pitchFamily="34" charset="0"/>
                  <a:ea typeface="Arial Unicode MS" pitchFamily="34" charset="-122"/>
                  <a:cs typeface="Arial" pitchFamily="34" charset="0"/>
                </a:rPr>
                <a:t>Stored in </a:t>
              </a:r>
              <a:r>
                <a:rPr lang="en-US" altLang="zh-CN" sz="1400" b="0" dirty="0">
                  <a:latin typeface="Courier New" pitchFamily="49" charset="0"/>
                  <a:ea typeface="Arial Unicode MS" pitchFamily="34" charset="-122"/>
                  <a:cs typeface="Courier New" pitchFamily="49" charset="0"/>
                </a:rPr>
                <a:t>/data/property</a:t>
              </a:r>
              <a:r>
                <a:rPr lang="en-US" altLang="zh-CN" sz="1400" b="0" dirty="0">
                  <a:latin typeface="Arial" pitchFamily="34" charset="0"/>
                  <a:ea typeface="Arial Unicode MS" pitchFamily="34" charset="-122"/>
                  <a:cs typeface="Arial" pitchFamily="34" charset="0"/>
                </a:rPr>
                <a:t> file </a:t>
              </a:r>
              <a:r>
                <a:rPr lang="en-US" altLang="zh-CN" sz="1400" b="0" dirty="0" smtClean="0">
                  <a:latin typeface="Arial" pitchFamily="34" charset="0"/>
                  <a:ea typeface="Arial Unicode MS" pitchFamily="34" charset="-122"/>
                  <a:cs typeface="Arial" pitchFamily="34" charset="0"/>
                </a:rPr>
                <a:t>folder</a:t>
              </a:r>
              <a:endParaRPr lang="zh-CN" altLang="en-US" sz="1400" b="0" dirty="0">
                <a:latin typeface="Arial" pitchFamily="34" charset="0"/>
                <a:ea typeface="Arial Unicode MS" pitchFamily="34" charset="-122"/>
                <a:cs typeface="Arial" pitchFamily="34" charset="0"/>
              </a:endParaRPr>
            </a:p>
            <a:p>
              <a:pPr marL="285750" lvl="0" indent="-285750"/>
              <a:r>
                <a:rPr lang="en-US" altLang="zh-CN" sz="1400" b="0" dirty="0">
                  <a:latin typeface="Arial" pitchFamily="34" charset="0"/>
                  <a:ea typeface="Arial Unicode MS" pitchFamily="34" charset="-122"/>
                  <a:cs typeface="Arial" pitchFamily="34" charset="0"/>
                </a:rPr>
                <a:t>Come from system application or main </a:t>
              </a:r>
              <a:r>
                <a:rPr lang="en-US" altLang="zh-CN" sz="1400" b="0" dirty="0" smtClean="0">
                  <a:latin typeface="Arial" pitchFamily="34" charset="0"/>
                  <a:ea typeface="Arial Unicode MS" pitchFamily="34" charset="-122"/>
                  <a:cs typeface="Arial" pitchFamily="34" charset="0"/>
                </a:rPr>
                <a:t>application</a:t>
              </a:r>
              <a:endParaRPr lang="zh-CN" altLang="en-US" sz="1400" b="0" dirty="0">
                <a:latin typeface="Arial" pitchFamily="34" charset="0"/>
                <a:ea typeface="Arial Unicode MS" pitchFamily="34" charset="-122"/>
                <a:cs typeface="Arial" pitchFamily="34" charset="0"/>
              </a:endParaRPr>
            </a:p>
            <a:p>
              <a:pPr marL="285750" lvl="0" indent="-285750"/>
              <a:r>
                <a:rPr lang="en-US" altLang="zh-CN" sz="1400" b="0" dirty="0">
                  <a:latin typeface="Arial" pitchFamily="34" charset="0"/>
                  <a:ea typeface="Arial Unicode MS" pitchFamily="34" charset="-122"/>
                  <a:cs typeface="Arial" pitchFamily="34" charset="0"/>
                </a:rPr>
                <a:t>Both main application and sub application can read it though </a:t>
              </a:r>
              <a:r>
                <a:rPr lang="en-US" altLang="zh-CN" sz="1400" b="0" dirty="0" err="1" smtClean="0">
                  <a:latin typeface="Arial" pitchFamily="34" charset="0"/>
                  <a:ea typeface="Arial Unicode MS" pitchFamily="34" charset="-122"/>
                  <a:cs typeface="Arial" pitchFamily="34" charset="0"/>
                </a:rPr>
                <a:t>OsRegGetValue</a:t>
              </a:r>
              <a:r>
                <a:rPr lang="en-US" altLang="zh-CN" sz="1400" b="0" dirty="0" smtClean="0">
                  <a:latin typeface="Arial" pitchFamily="34" charset="0"/>
                  <a:ea typeface="Arial Unicode MS" pitchFamily="34" charset="-122"/>
                  <a:cs typeface="Arial" pitchFamily="34" charset="0"/>
                </a:rPr>
                <a:t>() function</a:t>
              </a:r>
              <a:endParaRPr lang="zh-CN" altLang="en-US" sz="1400" b="0" dirty="0">
                <a:latin typeface="Arial" pitchFamily="34" charset="0"/>
                <a:ea typeface="Arial Unicode MS" pitchFamily="34" charset="-122"/>
                <a:cs typeface="Arial" pitchFamily="34" charset="0"/>
              </a:endParaRPr>
            </a:p>
            <a:p>
              <a:pPr marL="285750" lvl="0" indent="-285750"/>
              <a:r>
                <a:rPr lang="en-US" altLang="zh-CN" sz="1400" b="0" dirty="0">
                  <a:latin typeface="Arial" pitchFamily="34" charset="0"/>
                  <a:ea typeface="Arial Unicode MS" pitchFamily="34" charset="-122"/>
                  <a:cs typeface="Arial" pitchFamily="34" charset="0"/>
                </a:rPr>
                <a:t>Only main application can modify it through </a:t>
              </a:r>
              <a:r>
                <a:rPr lang="en-US" altLang="zh-CN" sz="1400" b="0" dirty="0" err="1" smtClean="0">
                  <a:latin typeface="Arial" pitchFamily="34" charset="0"/>
                  <a:ea typeface="Arial Unicode MS" pitchFamily="34" charset="-122"/>
                  <a:cs typeface="Arial" pitchFamily="34" charset="0"/>
                </a:rPr>
                <a:t>OsRegSetValue</a:t>
              </a:r>
              <a:r>
                <a:rPr lang="en-US" altLang="zh-CN" sz="1400" b="0" dirty="0" smtClean="0">
                  <a:latin typeface="Arial" pitchFamily="34" charset="0"/>
                  <a:ea typeface="Arial Unicode MS" pitchFamily="34" charset="-122"/>
                  <a:cs typeface="Arial" pitchFamily="34" charset="0"/>
                </a:rPr>
                <a:t>() function, </a:t>
              </a:r>
              <a:r>
                <a:rPr lang="en-US" altLang="zh-CN" sz="1400" b="0" dirty="0">
                  <a:latin typeface="Arial" pitchFamily="34" charset="0"/>
                  <a:ea typeface="Arial Unicode MS" pitchFamily="34" charset="-122"/>
                  <a:cs typeface="Arial" pitchFamily="34" charset="0"/>
                </a:rPr>
                <a:t>sub application doesn’t have the </a:t>
              </a:r>
              <a:r>
                <a:rPr lang="en-US" altLang="zh-CN" sz="1400" b="0" dirty="0" smtClean="0">
                  <a:latin typeface="Arial" pitchFamily="34" charset="0"/>
                  <a:ea typeface="Arial Unicode MS" pitchFamily="34" charset="-122"/>
                  <a:cs typeface="Arial" pitchFamily="34" charset="0"/>
                </a:rPr>
                <a:t>permission</a:t>
              </a:r>
              <a:endParaRPr lang="en-US" altLang="zh-CN" sz="1400" b="0" kern="0" dirty="0">
                <a:solidFill>
                  <a:srgbClr val="000000"/>
                </a:solidFill>
                <a:latin typeface="Arial" pitchFamily="34" charset="0"/>
                <a:ea typeface="Arial Unicode MS" pitchFamily="34" charset="-122"/>
                <a:cs typeface="Arial" pitchFamily="34" charset="0"/>
              </a:endParaRPr>
            </a:p>
          </p:txBody>
        </p:sp>
        <p:sp>
          <p:nvSpPr>
            <p:cNvPr id="22" name="Rectangle 7"/>
            <p:cNvSpPr>
              <a:spLocks noChangeArrowheads="1"/>
            </p:cNvSpPr>
            <p:nvPr/>
          </p:nvSpPr>
          <p:spPr bwMode="auto">
            <a:xfrm>
              <a:off x="1828" y="1071"/>
              <a:ext cx="2107" cy="250"/>
            </a:xfrm>
            <a:prstGeom prst="rect">
              <a:avLst/>
            </a:prstGeom>
            <a:gradFill rotWithShape="1">
              <a:gsLst>
                <a:gs pos="0">
                  <a:srgbClr val="000000">
                    <a:alpha val="85001"/>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fontAlgn="ctr" hangingPunct="0">
                <a:lnSpc>
                  <a:spcPct val="120000"/>
                </a:lnSpc>
                <a:spcBef>
                  <a:spcPct val="20000"/>
                </a:spcBef>
                <a:buClr>
                  <a:schemeClr val="accent1"/>
                </a:buClr>
                <a:buSzPct val="60000"/>
                <a:buFont typeface="Wingdings" pitchFamily="2" charset="2"/>
                <a:buChar char="l"/>
                <a:defRPr sz="2000" b="1">
                  <a:solidFill>
                    <a:schemeClr val="tx1"/>
                  </a:solidFill>
                  <a:latin typeface="Arial" charset="0"/>
                  <a:ea typeface="微软雅黑" pitchFamily="34" charset="-122"/>
                </a:defRPr>
              </a:lvl1pPr>
              <a:lvl2pPr marL="742950" indent="-285750" eaLnBrk="0" fontAlgn="ctr" hangingPunct="0">
                <a:lnSpc>
                  <a:spcPct val="120000"/>
                </a:lnSpc>
                <a:spcBef>
                  <a:spcPct val="20000"/>
                </a:spcBef>
                <a:buClr>
                  <a:schemeClr val="accent1"/>
                </a:buClr>
                <a:buSzPct val="60000"/>
                <a:buFont typeface="Wingdings" pitchFamily="2" charset="2"/>
                <a:buChar char="l"/>
                <a:defRPr>
                  <a:solidFill>
                    <a:schemeClr val="tx1"/>
                  </a:solidFill>
                  <a:latin typeface="Arial" charset="0"/>
                  <a:ea typeface="微软雅黑" pitchFamily="34" charset="-122"/>
                </a:defRPr>
              </a:lvl2pPr>
              <a:lvl3pPr marL="1143000" indent="-228600" eaLnBrk="0" fontAlgn="ctr" hangingPunct="0">
                <a:lnSpc>
                  <a:spcPct val="120000"/>
                </a:lnSpc>
                <a:spcBef>
                  <a:spcPct val="20000"/>
                </a:spcBef>
                <a:buClr>
                  <a:schemeClr val="accent1"/>
                </a:buClr>
                <a:buSzPct val="60000"/>
                <a:buFont typeface="Wingdings" pitchFamily="2" charset="2"/>
                <a:buChar char="l"/>
                <a:defRPr sz="1600">
                  <a:solidFill>
                    <a:schemeClr val="tx1"/>
                  </a:solidFill>
                  <a:latin typeface="Arial" charset="0"/>
                  <a:ea typeface="微软雅黑" pitchFamily="34" charset="-122"/>
                </a:defRPr>
              </a:lvl3pPr>
              <a:lvl4pPr marL="1600200" indent="-228600" eaLnBrk="0" fontAlgn="ctr" hangingPunct="0">
                <a:lnSpc>
                  <a:spcPct val="120000"/>
                </a:lnSpc>
                <a:spcBef>
                  <a:spcPct val="20000"/>
                </a:spcBef>
                <a:buClr>
                  <a:schemeClr val="accent1"/>
                </a:buClr>
                <a:buSzPct val="60000"/>
                <a:buFont typeface="Wingdings" pitchFamily="2" charset="2"/>
                <a:buChar char="l"/>
                <a:defRPr sz="1400">
                  <a:solidFill>
                    <a:schemeClr val="tx1"/>
                  </a:solidFill>
                  <a:latin typeface="Arial" charset="0"/>
                  <a:ea typeface="微软雅黑" pitchFamily="34" charset="-122"/>
                </a:defRPr>
              </a:lvl4pPr>
              <a:lvl5pPr marL="2057400" indent="-228600" eaLnBrk="0" fontAlgn="ctr" hangingPunct="0">
                <a:lnSpc>
                  <a:spcPct val="120000"/>
                </a:lnSpc>
                <a:spcBef>
                  <a:spcPct val="20000"/>
                </a:spcBef>
                <a:buClr>
                  <a:schemeClr val="accent1"/>
                </a:buClr>
                <a:buSzPct val="60000"/>
                <a:buFont typeface="Wingdings" pitchFamily="2" charset="2"/>
                <a:buChar char="l"/>
                <a:defRPr sz="1200">
                  <a:solidFill>
                    <a:schemeClr val="tx1"/>
                  </a:solidFill>
                  <a:latin typeface="Arial" charset="0"/>
                  <a:ea typeface="微软雅黑" pitchFamily="34" charset="-122"/>
                </a:defRPr>
              </a:lvl5pPr>
              <a:lvl6pPr marL="25146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6pPr>
              <a:lvl7pPr marL="29718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7pPr>
              <a:lvl8pPr marL="34290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8pPr>
              <a:lvl9pPr marL="38862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9pPr>
            </a:lstStyle>
            <a:p>
              <a:pPr marL="0" marR="0" lvl="0" indent="0" defTabSz="914400" eaLnBrk="1" fontAlgn="base" latinLnBrk="0" hangingPunct="1">
                <a:lnSpc>
                  <a:spcPct val="100000"/>
                </a:lnSpc>
                <a:spcBef>
                  <a:spcPct val="0"/>
                </a:spcBef>
                <a:spcAft>
                  <a:spcPts val="0"/>
                </a:spcAft>
                <a:buClrTx/>
                <a:buSzTx/>
                <a:buFontTx/>
                <a:buNone/>
                <a:defRPr/>
              </a:pPr>
              <a:endParaRPr kumimoji="0" lang="zh-CN" altLang="en-US" sz="1600" b="0" i="0" u="none" strike="noStrike" kern="0" cap="none" spc="0" normalizeH="0" baseline="0" noProof="0" smtClean="0">
                <a:ln>
                  <a:noFill/>
                </a:ln>
                <a:solidFill>
                  <a:srgbClr val="000000"/>
                </a:solidFill>
                <a:effectLst/>
                <a:uLnTx/>
                <a:uFillTx/>
                <a:latin typeface="Arial" charset="0"/>
                <a:ea typeface="微软雅黑" pitchFamily="34" charset="-122"/>
              </a:endParaRPr>
            </a:p>
          </p:txBody>
        </p:sp>
        <p:sp>
          <p:nvSpPr>
            <p:cNvPr id="23" name="AutoShape 8"/>
            <p:cNvSpPr>
              <a:spLocks noChangeArrowheads="1"/>
            </p:cNvSpPr>
            <p:nvPr/>
          </p:nvSpPr>
          <p:spPr bwMode="auto">
            <a:xfrm>
              <a:off x="1120" y="932"/>
              <a:ext cx="3555" cy="320"/>
            </a:xfrm>
            <a:prstGeom prst="roundRect">
              <a:avLst>
                <a:gd name="adj" fmla="val 24375"/>
              </a:avLst>
            </a:pr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fontAlgn="ctr" hangingPunct="0">
                <a:lnSpc>
                  <a:spcPct val="120000"/>
                </a:lnSpc>
                <a:spcBef>
                  <a:spcPct val="20000"/>
                </a:spcBef>
                <a:buClr>
                  <a:schemeClr val="accent1"/>
                </a:buClr>
                <a:buSzPct val="60000"/>
                <a:buFont typeface="Wingdings" pitchFamily="2" charset="2"/>
                <a:buChar char="l"/>
                <a:defRPr sz="2000" b="1">
                  <a:solidFill>
                    <a:schemeClr val="tx1"/>
                  </a:solidFill>
                  <a:latin typeface="Arial" charset="0"/>
                  <a:ea typeface="微软雅黑" pitchFamily="34" charset="-122"/>
                </a:defRPr>
              </a:lvl1pPr>
              <a:lvl2pPr marL="742950" indent="-285750" eaLnBrk="0" fontAlgn="ctr" hangingPunct="0">
                <a:lnSpc>
                  <a:spcPct val="120000"/>
                </a:lnSpc>
                <a:spcBef>
                  <a:spcPct val="20000"/>
                </a:spcBef>
                <a:buClr>
                  <a:schemeClr val="accent1"/>
                </a:buClr>
                <a:buSzPct val="60000"/>
                <a:buFont typeface="Wingdings" pitchFamily="2" charset="2"/>
                <a:buChar char="l"/>
                <a:defRPr>
                  <a:solidFill>
                    <a:schemeClr val="tx1"/>
                  </a:solidFill>
                  <a:latin typeface="Arial" charset="0"/>
                  <a:ea typeface="微软雅黑" pitchFamily="34" charset="-122"/>
                </a:defRPr>
              </a:lvl2pPr>
              <a:lvl3pPr marL="1143000" indent="-228600" eaLnBrk="0" fontAlgn="ctr" hangingPunct="0">
                <a:lnSpc>
                  <a:spcPct val="120000"/>
                </a:lnSpc>
                <a:spcBef>
                  <a:spcPct val="20000"/>
                </a:spcBef>
                <a:buClr>
                  <a:schemeClr val="accent1"/>
                </a:buClr>
                <a:buSzPct val="60000"/>
                <a:buFont typeface="Wingdings" pitchFamily="2" charset="2"/>
                <a:buChar char="l"/>
                <a:defRPr sz="1600">
                  <a:solidFill>
                    <a:schemeClr val="tx1"/>
                  </a:solidFill>
                  <a:latin typeface="Arial" charset="0"/>
                  <a:ea typeface="微软雅黑" pitchFamily="34" charset="-122"/>
                </a:defRPr>
              </a:lvl3pPr>
              <a:lvl4pPr marL="1600200" indent="-228600" eaLnBrk="0" fontAlgn="ctr" hangingPunct="0">
                <a:lnSpc>
                  <a:spcPct val="120000"/>
                </a:lnSpc>
                <a:spcBef>
                  <a:spcPct val="20000"/>
                </a:spcBef>
                <a:buClr>
                  <a:schemeClr val="accent1"/>
                </a:buClr>
                <a:buSzPct val="60000"/>
                <a:buFont typeface="Wingdings" pitchFamily="2" charset="2"/>
                <a:buChar char="l"/>
                <a:defRPr sz="1400">
                  <a:solidFill>
                    <a:schemeClr val="tx1"/>
                  </a:solidFill>
                  <a:latin typeface="Arial" charset="0"/>
                  <a:ea typeface="微软雅黑" pitchFamily="34" charset="-122"/>
                </a:defRPr>
              </a:lvl4pPr>
              <a:lvl5pPr marL="2057400" indent="-228600" eaLnBrk="0" fontAlgn="ctr" hangingPunct="0">
                <a:lnSpc>
                  <a:spcPct val="120000"/>
                </a:lnSpc>
                <a:spcBef>
                  <a:spcPct val="20000"/>
                </a:spcBef>
                <a:buClr>
                  <a:schemeClr val="accent1"/>
                </a:buClr>
                <a:buSzPct val="60000"/>
                <a:buFont typeface="Wingdings" pitchFamily="2" charset="2"/>
                <a:buChar char="l"/>
                <a:defRPr sz="1200">
                  <a:solidFill>
                    <a:schemeClr val="tx1"/>
                  </a:solidFill>
                  <a:latin typeface="Arial" charset="0"/>
                  <a:ea typeface="微软雅黑" pitchFamily="34" charset="-122"/>
                </a:defRPr>
              </a:lvl5pPr>
              <a:lvl6pPr marL="25146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6pPr>
              <a:lvl7pPr marL="29718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7pPr>
              <a:lvl8pPr marL="34290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8pPr>
              <a:lvl9pPr marL="38862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9pPr>
            </a:lstStyle>
            <a:p>
              <a:pPr marL="0" marR="0" lvl="0" indent="0" algn="ctr" defTabSz="914400" eaLnBrk="1" fontAlgn="base" latinLnBrk="0" hangingPunct="1">
                <a:lnSpc>
                  <a:spcPct val="100000"/>
                </a:lnSpc>
                <a:spcBef>
                  <a:spcPct val="0"/>
                </a:spcBef>
                <a:spcAft>
                  <a:spcPts val="0"/>
                </a:spcAft>
                <a:buClrTx/>
                <a:buSzTx/>
                <a:buFontTx/>
                <a:buNone/>
                <a:defRPr/>
              </a:pPr>
              <a:r>
                <a:rPr kumimoji="0" lang="en-US" altLang="zh-CN" b="0"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rPr>
                <a:t>Registry table</a:t>
              </a:r>
              <a:endParaRPr kumimoji="0" lang="zh-CN" altLang="en-US" b="0" i="0" u="none" strike="noStrike" kern="0" cap="none" spc="0" normalizeH="0" baseline="0" noProof="0" dirty="0" smtClean="0">
                <a:ln>
                  <a:noFill/>
                </a:ln>
                <a:solidFill>
                  <a:srgbClr val="FFFFFF"/>
                </a:solidFill>
                <a:effectLst/>
                <a:uLnTx/>
                <a:uFillTx/>
                <a:latin typeface="Times New Roman" pitchFamily="18" charset="0"/>
                <a:cs typeface="Times New Roman" pitchFamily="18" charset="0"/>
              </a:endParaRPr>
            </a:p>
          </p:txBody>
        </p:sp>
        <p:grpSp>
          <p:nvGrpSpPr>
            <p:cNvPr id="24" name="Group 25"/>
            <p:cNvGrpSpPr/>
            <p:nvPr/>
          </p:nvGrpSpPr>
          <p:grpSpPr bwMode="auto">
            <a:xfrm>
              <a:off x="209" y="1592"/>
              <a:ext cx="5140" cy="292"/>
              <a:chOff x="157" y="1592"/>
              <a:chExt cx="5140" cy="292"/>
            </a:xfrm>
          </p:grpSpPr>
          <p:sp>
            <p:nvSpPr>
              <p:cNvPr id="33" name="AutoShape 12"/>
              <p:cNvSpPr>
                <a:spLocks noChangeArrowheads="1"/>
              </p:cNvSpPr>
              <p:nvPr/>
            </p:nvSpPr>
            <p:spPr bwMode="auto">
              <a:xfrm>
                <a:off x="157" y="1592"/>
                <a:ext cx="2010" cy="284"/>
              </a:xfrm>
              <a:prstGeom prst="roundRect">
                <a:avLst>
                  <a:gd name="adj" fmla="val 22537"/>
                </a:avLst>
              </a:pr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fontAlgn="ctr" hangingPunct="0">
                  <a:lnSpc>
                    <a:spcPct val="120000"/>
                  </a:lnSpc>
                  <a:spcBef>
                    <a:spcPct val="20000"/>
                  </a:spcBef>
                  <a:buClr>
                    <a:schemeClr val="accent1"/>
                  </a:buClr>
                  <a:buSzPct val="60000"/>
                  <a:buFont typeface="Wingdings" pitchFamily="2" charset="2"/>
                  <a:buChar char="l"/>
                  <a:defRPr sz="2000" b="1">
                    <a:solidFill>
                      <a:schemeClr val="tx1"/>
                    </a:solidFill>
                    <a:latin typeface="Arial" charset="0"/>
                    <a:ea typeface="微软雅黑" pitchFamily="34" charset="-122"/>
                  </a:defRPr>
                </a:lvl1pPr>
                <a:lvl2pPr marL="742950" indent="-285750" eaLnBrk="0" fontAlgn="ctr" hangingPunct="0">
                  <a:lnSpc>
                    <a:spcPct val="120000"/>
                  </a:lnSpc>
                  <a:spcBef>
                    <a:spcPct val="20000"/>
                  </a:spcBef>
                  <a:buClr>
                    <a:schemeClr val="accent1"/>
                  </a:buClr>
                  <a:buSzPct val="60000"/>
                  <a:buFont typeface="Wingdings" pitchFamily="2" charset="2"/>
                  <a:buChar char="l"/>
                  <a:defRPr>
                    <a:solidFill>
                      <a:schemeClr val="tx1"/>
                    </a:solidFill>
                    <a:latin typeface="Arial" charset="0"/>
                    <a:ea typeface="微软雅黑" pitchFamily="34" charset="-122"/>
                  </a:defRPr>
                </a:lvl2pPr>
                <a:lvl3pPr marL="1143000" indent="-228600" eaLnBrk="0" fontAlgn="ctr" hangingPunct="0">
                  <a:lnSpc>
                    <a:spcPct val="120000"/>
                  </a:lnSpc>
                  <a:spcBef>
                    <a:spcPct val="20000"/>
                  </a:spcBef>
                  <a:buClr>
                    <a:schemeClr val="accent1"/>
                  </a:buClr>
                  <a:buSzPct val="60000"/>
                  <a:buFont typeface="Wingdings" pitchFamily="2" charset="2"/>
                  <a:buChar char="l"/>
                  <a:defRPr sz="1600">
                    <a:solidFill>
                      <a:schemeClr val="tx1"/>
                    </a:solidFill>
                    <a:latin typeface="Arial" charset="0"/>
                    <a:ea typeface="微软雅黑" pitchFamily="34" charset="-122"/>
                  </a:defRPr>
                </a:lvl3pPr>
                <a:lvl4pPr marL="1600200" indent="-228600" eaLnBrk="0" fontAlgn="ctr" hangingPunct="0">
                  <a:lnSpc>
                    <a:spcPct val="120000"/>
                  </a:lnSpc>
                  <a:spcBef>
                    <a:spcPct val="20000"/>
                  </a:spcBef>
                  <a:buClr>
                    <a:schemeClr val="accent1"/>
                  </a:buClr>
                  <a:buSzPct val="60000"/>
                  <a:buFont typeface="Wingdings" pitchFamily="2" charset="2"/>
                  <a:buChar char="l"/>
                  <a:defRPr sz="1400">
                    <a:solidFill>
                      <a:schemeClr val="tx1"/>
                    </a:solidFill>
                    <a:latin typeface="Arial" charset="0"/>
                    <a:ea typeface="微软雅黑" pitchFamily="34" charset="-122"/>
                  </a:defRPr>
                </a:lvl4pPr>
                <a:lvl5pPr marL="2057400" indent="-228600" eaLnBrk="0" fontAlgn="ctr" hangingPunct="0">
                  <a:lnSpc>
                    <a:spcPct val="120000"/>
                  </a:lnSpc>
                  <a:spcBef>
                    <a:spcPct val="20000"/>
                  </a:spcBef>
                  <a:buClr>
                    <a:schemeClr val="accent1"/>
                  </a:buClr>
                  <a:buSzPct val="60000"/>
                  <a:buFont typeface="Wingdings" pitchFamily="2" charset="2"/>
                  <a:buChar char="l"/>
                  <a:defRPr sz="1200">
                    <a:solidFill>
                      <a:schemeClr val="tx1"/>
                    </a:solidFill>
                    <a:latin typeface="Arial" charset="0"/>
                    <a:ea typeface="微软雅黑" pitchFamily="34" charset="-122"/>
                  </a:defRPr>
                </a:lvl5pPr>
                <a:lvl6pPr marL="25146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6pPr>
                <a:lvl7pPr marL="29718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7pPr>
                <a:lvl8pPr marL="34290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8pPr>
                <a:lvl9pPr marL="38862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9pPr>
              </a:lstStyle>
              <a:p>
                <a:pPr lvl="0" algn="ctr">
                  <a:buNone/>
                </a:pPr>
                <a:r>
                  <a:rPr lang="en-US" altLang="zh-CN" b="0" dirty="0" err="1" smtClean="0">
                    <a:latin typeface="Times New Roman" pitchFamily="18" charset="0"/>
                    <a:cs typeface="Times New Roman" pitchFamily="18" charset="0"/>
                  </a:rPr>
                  <a:t>ro.fac.xxx</a:t>
                </a:r>
                <a:r>
                  <a:rPr lang="en-US" altLang="zh-CN" b="0" dirty="0" smtClean="0">
                    <a:latin typeface="Times New Roman" pitchFamily="18" charset="0"/>
                    <a:cs typeface="Times New Roman" pitchFamily="18" charset="0"/>
                  </a:rPr>
                  <a:t> (read only)</a:t>
                </a:r>
                <a:endParaRPr lang="zh-CN" altLang="en-US" b="0" dirty="0">
                  <a:latin typeface="Times New Roman" pitchFamily="18" charset="0"/>
                  <a:cs typeface="Times New Roman" pitchFamily="18" charset="0"/>
                </a:endParaRPr>
              </a:p>
            </p:txBody>
          </p:sp>
          <p:sp>
            <p:nvSpPr>
              <p:cNvPr id="34" name="AutoShape 14"/>
              <p:cNvSpPr>
                <a:spLocks noChangeArrowheads="1"/>
              </p:cNvSpPr>
              <p:nvPr/>
            </p:nvSpPr>
            <p:spPr bwMode="auto">
              <a:xfrm>
                <a:off x="3239" y="1600"/>
                <a:ext cx="2058" cy="284"/>
              </a:xfrm>
              <a:prstGeom prst="roundRect">
                <a:avLst>
                  <a:gd name="adj" fmla="val 23944"/>
                </a:avLst>
              </a:pr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fontAlgn="ctr" hangingPunct="0">
                  <a:lnSpc>
                    <a:spcPct val="120000"/>
                  </a:lnSpc>
                  <a:spcBef>
                    <a:spcPct val="20000"/>
                  </a:spcBef>
                  <a:buClr>
                    <a:schemeClr val="accent1"/>
                  </a:buClr>
                  <a:buSzPct val="60000"/>
                  <a:buFont typeface="Wingdings" pitchFamily="2" charset="2"/>
                  <a:buChar char="l"/>
                  <a:defRPr sz="2000" b="1">
                    <a:solidFill>
                      <a:schemeClr val="tx1"/>
                    </a:solidFill>
                    <a:latin typeface="Arial" charset="0"/>
                    <a:ea typeface="微软雅黑" pitchFamily="34" charset="-122"/>
                  </a:defRPr>
                </a:lvl1pPr>
                <a:lvl2pPr marL="742950" indent="-285750" eaLnBrk="0" fontAlgn="ctr" hangingPunct="0">
                  <a:lnSpc>
                    <a:spcPct val="120000"/>
                  </a:lnSpc>
                  <a:spcBef>
                    <a:spcPct val="20000"/>
                  </a:spcBef>
                  <a:buClr>
                    <a:schemeClr val="accent1"/>
                  </a:buClr>
                  <a:buSzPct val="60000"/>
                  <a:buFont typeface="Wingdings" pitchFamily="2" charset="2"/>
                  <a:buChar char="l"/>
                  <a:defRPr>
                    <a:solidFill>
                      <a:schemeClr val="tx1"/>
                    </a:solidFill>
                    <a:latin typeface="Arial" charset="0"/>
                    <a:ea typeface="微软雅黑" pitchFamily="34" charset="-122"/>
                  </a:defRPr>
                </a:lvl2pPr>
                <a:lvl3pPr marL="1143000" indent="-228600" eaLnBrk="0" fontAlgn="ctr" hangingPunct="0">
                  <a:lnSpc>
                    <a:spcPct val="120000"/>
                  </a:lnSpc>
                  <a:spcBef>
                    <a:spcPct val="20000"/>
                  </a:spcBef>
                  <a:buClr>
                    <a:schemeClr val="accent1"/>
                  </a:buClr>
                  <a:buSzPct val="60000"/>
                  <a:buFont typeface="Wingdings" pitchFamily="2" charset="2"/>
                  <a:buChar char="l"/>
                  <a:defRPr sz="1600">
                    <a:solidFill>
                      <a:schemeClr val="tx1"/>
                    </a:solidFill>
                    <a:latin typeface="Arial" charset="0"/>
                    <a:ea typeface="微软雅黑" pitchFamily="34" charset="-122"/>
                  </a:defRPr>
                </a:lvl3pPr>
                <a:lvl4pPr marL="1600200" indent="-228600" eaLnBrk="0" fontAlgn="ctr" hangingPunct="0">
                  <a:lnSpc>
                    <a:spcPct val="120000"/>
                  </a:lnSpc>
                  <a:spcBef>
                    <a:spcPct val="20000"/>
                  </a:spcBef>
                  <a:buClr>
                    <a:schemeClr val="accent1"/>
                  </a:buClr>
                  <a:buSzPct val="60000"/>
                  <a:buFont typeface="Wingdings" pitchFamily="2" charset="2"/>
                  <a:buChar char="l"/>
                  <a:defRPr sz="1400">
                    <a:solidFill>
                      <a:schemeClr val="tx1"/>
                    </a:solidFill>
                    <a:latin typeface="Arial" charset="0"/>
                    <a:ea typeface="微软雅黑" pitchFamily="34" charset="-122"/>
                  </a:defRPr>
                </a:lvl4pPr>
                <a:lvl5pPr marL="2057400" indent="-228600" eaLnBrk="0" fontAlgn="ctr" hangingPunct="0">
                  <a:lnSpc>
                    <a:spcPct val="120000"/>
                  </a:lnSpc>
                  <a:spcBef>
                    <a:spcPct val="20000"/>
                  </a:spcBef>
                  <a:buClr>
                    <a:schemeClr val="accent1"/>
                  </a:buClr>
                  <a:buSzPct val="60000"/>
                  <a:buFont typeface="Wingdings" pitchFamily="2" charset="2"/>
                  <a:buChar char="l"/>
                  <a:defRPr sz="1200">
                    <a:solidFill>
                      <a:schemeClr val="tx1"/>
                    </a:solidFill>
                    <a:latin typeface="Arial" charset="0"/>
                    <a:ea typeface="微软雅黑" pitchFamily="34" charset="-122"/>
                  </a:defRPr>
                </a:lvl5pPr>
                <a:lvl6pPr marL="25146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6pPr>
                <a:lvl7pPr marL="29718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7pPr>
                <a:lvl8pPr marL="34290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8pPr>
                <a:lvl9pPr marL="38862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9pPr>
              </a:lstStyle>
              <a:p>
                <a:pPr lvl="0" algn="ctr">
                  <a:buNone/>
                </a:pPr>
                <a:r>
                  <a:rPr lang="en-US" altLang="zh-CN" b="0" dirty="0" err="1" smtClean="0">
                    <a:latin typeface="Times New Roman" pitchFamily="18" charset="0"/>
                    <a:cs typeface="Times New Roman" pitchFamily="18" charset="0"/>
                  </a:rPr>
                  <a:t>persist.sys.xxx</a:t>
                </a:r>
                <a:r>
                  <a:rPr lang="en-US" altLang="zh-CN" b="0" dirty="0" smtClean="0">
                    <a:latin typeface="Times New Roman" pitchFamily="18" charset="0"/>
                    <a:cs typeface="Times New Roman" pitchFamily="18" charset="0"/>
                  </a:rPr>
                  <a:t> (read and write)</a:t>
                </a:r>
                <a:endParaRPr lang="zh-CN" altLang="en-US" b="0" dirty="0">
                  <a:latin typeface="Times New Roman" pitchFamily="18" charset="0"/>
                  <a:cs typeface="Times New Roman" pitchFamily="18" charset="0"/>
                </a:endParaRPr>
              </a:p>
            </p:txBody>
          </p:sp>
        </p:grpSp>
        <p:sp>
          <p:nvSpPr>
            <p:cNvPr id="25" name="Line 18"/>
            <p:cNvSpPr>
              <a:spLocks noChangeShapeType="1"/>
            </p:cNvSpPr>
            <p:nvPr/>
          </p:nvSpPr>
          <p:spPr bwMode="auto">
            <a:xfrm>
              <a:off x="2881" y="1292"/>
              <a:ext cx="1" cy="113"/>
            </a:xfrm>
            <a:prstGeom prst="line">
              <a:avLst/>
            </a:prstGeom>
            <a:noFill/>
            <a:ln w="19050" cap="rnd">
              <a:solidFill>
                <a:srgbClr val="B2B2B2"/>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00"/>
                </a:solidFill>
                <a:effectLst/>
                <a:uLnTx/>
                <a:uFillTx/>
                <a:latin typeface="Arial" charset="0"/>
                <a:ea typeface="微软雅黑" pitchFamily="34" charset="-122"/>
              </a:endParaRPr>
            </a:p>
          </p:txBody>
        </p:sp>
        <p:grpSp>
          <p:nvGrpSpPr>
            <p:cNvPr id="26" name="Group 26"/>
            <p:cNvGrpSpPr/>
            <p:nvPr/>
          </p:nvGrpSpPr>
          <p:grpSpPr bwMode="auto">
            <a:xfrm>
              <a:off x="1463" y="1405"/>
              <a:ext cx="2849" cy="194"/>
              <a:chOff x="1485" y="1405"/>
              <a:chExt cx="2849" cy="194"/>
            </a:xfrm>
          </p:grpSpPr>
          <p:sp>
            <p:nvSpPr>
              <p:cNvPr id="27" name="Line 19"/>
              <p:cNvSpPr>
                <a:spLocks noChangeShapeType="1"/>
              </p:cNvSpPr>
              <p:nvPr/>
            </p:nvSpPr>
            <p:spPr bwMode="auto">
              <a:xfrm flipV="1">
                <a:off x="1490" y="1405"/>
                <a:ext cx="2844" cy="18"/>
              </a:xfrm>
              <a:prstGeom prst="line">
                <a:avLst/>
              </a:prstGeom>
              <a:noFill/>
              <a:ln w="19050" cap="rnd">
                <a:solidFill>
                  <a:srgbClr val="B2B2B2"/>
                </a:solidFill>
                <a:prstDash val="sysDot"/>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00"/>
                  </a:solidFill>
                  <a:effectLst/>
                  <a:uLnTx/>
                  <a:uFillTx/>
                  <a:latin typeface="Arial" charset="0"/>
                  <a:ea typeface="微软雅黑" pitchFamily="34" charset="-122"/>
                </a:endParaRPr>
              </a:p>
            </p:txBody>
          </p:sp>
          <p:grpSp>
            <p:nvGrpSpPr>
              <p:cNvPr id="30" name="Group 20"/>
              <p:cNvGrpSpPr/>
              <p:nvPr/>
            </p:nvGrpSpPr>
            <p:grpSpPr bwMode="auto">
              <a:xfrm>
                <a:off x="1485" y="1423"/>
                <a:ext cx="2848" cy="176"/>
                <a:chOff x="1395" y="1454"/>
                <a:chExt cx="2848" cy="124"/>
              </a:xfrm>
            </p:grpSpPr>
            <p:sp>
              <p:nvSpPr>
                <p:cNvPr id="31" name="Line 21"/>
                <p:cNvSpPr>
                  <a:spLocks noChangeShapeType="1"/>
                </p:cNvSpPr>
                <p:nvPr/>
              </p:nvSpPr>
              <p:spPr bwMode="auto">
                <a:xfrm>
                  <a:off x="1395" y="1454"/>
                  <a:ext cx="0" cy="114"/>
                </a:xfrm>
                <a:prstGeom prst="line">
                  <a:avLst/>
                </a:prstGeom>
                <a:noFill/>
                <a:ln w="19050" cap="rnd">
                  <a:solidFill>
                    <a:srgbClr val="B2B2B2"/>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00"/>
                    </a:solidFill>
                    <a:effectLst/>
                    <a:uLnTx/>
                    <a:uFillTx/>
                    <a:latin typeface="Arial" charset="0"/>
                    <a:ea typeface="微软雅黑" pitchFamily="34" charset="-122"/>
                  </a:endParaRPr>
                </a:p>
              </p:txBody>
            </p:sp>
            <p:sp>
              <p:nvSpPr>
                <p:cNvPr id="32" name="Line 22"/>
                <p:cNvSpPr>
                  <a:spLocks noChangeShapeType="1"/>
                </p:cNvSpPr>
                <p:nvPr/>
              </p:nvSpPr>
              <p:spPr bwMode="auto">
                <a:xfrm>
                  <a:off x="4243" y="1464"/>
                  <a:ext cx="0" cy="114"/>
                </a:xfrm>
                <a:prstGeom prst="line">
                  <a:avLst/>
                </a:prstGeom>
                <a:noFill/>
                <a:ln w="19050" cap="rnd">
                  <a:solidFill>
                    <a:srgbClr val="B2B2B2"/>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00"/>
                    </a:solidFill>
                    <a:effectLst/>
                    <a:uLnTx/>
                    <a:uFillTx/>
                    <a:latin typeface="Arial" charset="0"/>
                    <a:ea typeface="微软雅黑" pitchFamily="34" charset="-122"/>
                  </a:endParaRPr>
                </a:p>
              </p:txBody>
            </p:sp>
          </p:grpSp>
        </p:grpSp>
      </p:grpSp>
      <p:sp>
        <p:nvSpPr>
          <p:cNvPr id="35" name="AutoShape 5"/>
          <p:cNvSpPr>
            <a:spLocks noChangeArrowheads="1"/>
          </p:cNvSpPr>
          <p:nvPr/>
        </p:nvSpPr>
        <p:spPr bwMode="auto">
          <a:xfrm rot="10800000">
            <a:off x="1462210" y="2886807"/>
            <a:ext cx="3545874" cy="3527056"/>
          </a:xfrm>
          <a:prstGeom prst="roundRect">
            <a:avLst>
              <a:gd name="adj" fmla="val 6171"/>
            </a:avLst>
          </a:prstGeom>
          <a:gradFill rotWithShape="1">
            <a:gsLst>
              <a:gs pos="0">
                <a:srgbClr val="DDDDDD"/>
              </a:gs>
              <a:gs pos="100000">
                <a:srgbClr val="FFFFFF"/>
              </a:gs>
            </a:gsLst>
            <a:lin ang="5400000" scaled="1"/>
          </a:gradFill>
          <a:ln w="9525" algn="ctr">
            <a:solidFill>
              <a:srgbClr val="C0C0C0"/>
            </a:solidFill>
            <a:round/>
          </a:ln>
        </p:spPr>
        <p:txBody>
          <a:bodyPr rot="10800000" wrap="square" anchor="t" anchorCtr="0">
            <a:normAutofit/>
          </a:bodyPr>
          <a:lstStyle>
            <a:lvl1pPr eaLnBrk="0" fontAlgn="ctr" hangingPunct="0">
              <a:lnSpc>
                <a:spcPct val="120000"/>
              </a:lnSpc>
              <a:spcBef>
                <a:spcPct val="20000"/>
              </a:spcBef>
              <a:buClr>
                <a:schemeClr val="accent1"/>
              </a:buClr>
              <a:buSzPct val="60000"/>
              <a:buFont typeface="Wingdings" pitchFamily="2" charset="2"/>
              <a:buChar char="l"/>
              <a:defRPr sz="2000" b="1">
                <a:solidFill>
                  <a:schemeClr val="tx1"/>
                </a:solidFill>
                <a:latin typeface="Arial" charset="0"/>
                <a:ea typeface="微软雅黑" pitchFamily="34" charset="-122"/>
              </a:defRPr>
            </a:lvl1pPr>
            <a:lvl2pPr marL="742950" indent="-285750" eaLnBrk="0" fontAlgn="ctr" hangingPunct="0">
              <a:lnSpc>
                <a:spcPct val="120000"/>
              </a:lnSpc>
              <a:spcBef>
                <a:spcPct val="20000"/>
              </a:spcBef>
              <a:buClr>
                <a:schemeClr val="accent1"/>
              </a:buClr>
              <a:buSzPct val="60000"/>
              <a:buFont typeface="Wingdings" pitchFamily="2" charset="2"/>
              <a:buChar char="l"/>
              <a:defRPr>
                <a:solidFill>
                  <a:schemeClr val="tx1"/>
                </a:solidFill>
                <a:latin typeface="Arial" charset="0"/>
                <a:ea typeface="微软雅黑" pitchFamily="34" charset="-122"/>
              </a:defRPr>
            </a:lvl2pPr>
            <a:lvl3pPr marL="1143000" indent="-228600" eaLnBrk="0" fontAlgn="ctr" hangingPunct="0">
              <a:lnSpc>
                <a:spcPct val="120000"/>
              </a:lnSpc>
              <a:spcBef>
                <a:spcPct val="20000"/>
              </a:spcBef>
              <a:buClr>
                <a:schemeClr val="accent1"/>
              </a:buClr>
              <a:buSzPct val="60000"/>
              <a:buFont typeface="Wingdings" pitchFamily="2" charset="2"/>
              <a:buChar char="l"/>
              <a:defRPr sz="1600">
                <a:solidFill>
                  <a:schemeClr val="tx1"/>
                </a:solidFill>
                <a:latin typeface="Arial" charset="0"/>
                <a:ea typeface="微软雅黑" pitchFamily="34" charset="-122"/>
              </a:defRPr>
            </a:lvl3pPr>
            <a:lvl4pPr marL="1600200" indent="-228600" eaLnBrk="0" fontAlgn="ctr" hangingPunct="0">
              <a:lnSpc>
                <a:spcPct val="120000"/>
              </a:lnSpc>
              <a:spcBef>
                <a:spcPct val="20000"/>
              </a:spcBef>
              <a:buClr>
                <a:schemeClr val="accent1"/>
              </a:buClr>
              <a:buSzPct val="60000"/>
              <a:buFont typeface="Wingdings" pitchFamily="2" charset="2"/>
              <a:buChar char="l"/>
              <a:defRPr sz="1400">
                <a:solidFill>
                  <a:schemeClr val="tx1"/>
                </a:solidFill>
                <a:latin typeface="Arial" charset="0"/>
                <a:ea typeface="微软雅黑" pitchFamily="34" charset="-122"/>
              </a:defRPr>
            </a:lvl4pPr>
            <a:lvl5pPr marL="2057400" indent="-228600" eaLnBrk="0" fontAlgn="ctr" hangingPunct="0">
              <a:lnSpc>
                <a:spcPct val="120000"/>
              </a:lnSpc>
              <a:spcBef>
                <a:spcPct val="20000"/>
              </a:spcBef>
              <a:buClr>
                <a:schemeClr val="accent1"/>
              </a:buClr>
              <a:buSzPct val="60000"/>
              <a:buFont typeface="Wingdings" pitchFamily="2" charset="2"/>
              <a:buChar char="l"/>
              <a:defRPr sz="1200">
                <a:solidFill>
                  <a:schemeClr val="tx1"/>
                </a:solidFill>
                <a:latin typeface="Arial" charset="0"/>
                <a:ea typeface="微软雅黑" pitchFamily="34" charset="-122"/>
              </a:defRPr>
            </a:lvl5pPr>
            <a:lvl6pPr marL="25146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6pPr>
            <a:lvl7pPr marL="29718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7pPr>
            <a:lvl8pPr marL="34290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8pPr>
            <a:lvl9pPr marL="38862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9pPr>
          </a:lstStyle>
          <a:p>
            <a:pPr marL="285750" lvl="0" indent="-285750"/>
            <a:r>
              <a:rPr lang="en-US" altLang="zh-CN" sz="1400" b="0" dirty="0">
                <a:latin typeface="Arial Unicode MS" pitchFamily="34" charset="-122"/>
                <a:ea typeface="Arial Unicode MS" pitchFamily="34" charset="-122"/>
                <a:cs typeface="Arial Unicode MS" pitchFamily="34" charset="-122"/>
              </a:rPr>
              <a:t>Describes all the hardware module configuration, </a:t>
            </a:r>
            <a:r>
              <a:rPr lang="en-US" altLang="zh-CN" sz="1400" b="0" dirty="0" smtClean="0">
                <a:latin typeface="Arial Unicode MS" pitchFamily="34" charset="-122"/>
                <a:ea typeface="Arial Unicode MS" pitchFamily="34" charset="-122"/>
                <a:cs typeface="Arial Unicode MS" pitchFamily="34" charset="-122"/>
              </a:rPr>
              <a:t>e.g., </a:t>
            </a:r>
            <a:r>
              <a:rPr lang="en-US" altLang="zh-CN" sz="1400" b="0" dirty="0" err="1" smtClean="0">
                <a:latin typeface="Arial Unicode MS" pitchFamily="34" charset="-122"/>
                <a:ea typeface="Arial Unicode MS" pitchFamily="34" charset="-122"/>
                <a:cs typeface="Arial Unicode MS" pitchFamily="34" charset="-122"/>
              </a:rPr>
              <a:t>ro.fac.radio</a:t>
            </a:r>
            <a:r>
              <a:rPr lang="en-US" altLang="zh-CN" sz="1400" b="0" dirty="0" smtClean="0">
                <a:latin typeface="Arial Unicode MS" pitchFamily="34" charset="-122"/>
                <a:ea typeface="Arial Unicode MS" pitchFamily="34" charset="-122"/>
                <a:cs typeface="Arial Unicode MS" pitchFamily="34" charset="-122"/>
              </a:rPr>
              <a:t>=05</a:t>
            </a:r>
            <a:endParaRPr lang="zh-CN" altLang="en-US" sz="1400" b="0" dirty="0">
              <a:latin typeface="Arial Unicode MS" pitchFamily="34" charset="-122"/>
              <a:ea typeface="Arial Unicode MS" pitchFamily="34" charset="-122"/>
              <a:cs typeface="Arial Unicode MS" pitchFamily="34" charset="-122"/>
            </a:endParaRPr>
          </a:p>
          <a:p>
            <a:pPr marL="285750" lvl="0" indent="-285750"/>
            <a:r>
              <a:rPr lang="en-US" altLang="zh-CN" sz="1400" b="0" dirty="0">
                <a:latin typeface="Arial Unicode MS" pitchFamily="34" charset="-122"/>
                <a:ea typeface="Arial Unicode MS" pitchFamily="34" charset="-122"/>
                <a:cs typeface="Arial Unicode MS" pitchFamily="34" charset="-122"/>
              </a:rPr>
              <a:t>Stored in raw flash instead of file </a:t>
            </a:r>
            <a:r>
              <a:rPr lang="en-US" altLang="zh-CN" sz="1400" b="0" dirty="0" smtClean="0">
                <a:latin typeface="Arial Unicode MS" pitchFamily="34" charset="-122"/>
                <a:ea typeface="Arial Unicode MS" pitchFamily="34" charset="-122"/>
                <a:cs typeface="Arial Unicode MS" pitchFamily="34" charset="-122"/>
              </a:rPr>
              <a:t>system</a:t>
            </a:r>
            <a:endParaRPr lang="zh-CN" altLang="en-US" sz="1400" b="0" dirty="0">
              <a:latin typeface="Arial Unicode MS" pitchFamily="34" charset="-122"/>
              <a:ea typeface="Arial Unicode MS" pitchFamily="34" charset="-122"/>
              <a:cs typeface="Arial Unicode MS" pitchFamily="34" charset="-122"/>
            </a:endParaRPr>
          </a:p>
          <a:p>
            <a:pPr marL="285750" lvl="0" indent="-285750"/>
            <a:r>
              <a:rPr lang="en-US" altLang="zh-CN" sz="1400" b="0" dirty="0">
                <a:latin typeface="Arial Unicode MS" pitchFamily="34" charset="-122"/>
                <a:ea typeface="Arial Unicode MS" pitchFamily="34" charset="-122"/>
                <a:cs typeface="Arial Unicode MS" pitchFamily="34" charset="-122"/>
              </a:rPr>
              <a:t>Come from configuration file or </a:t>
            </a:r>
            <a:r>
              <a:rPr lang="en-US" altLang="zh-CN" sz="1300" b="0" dirty="0" err="1" smtClean="0">
                <a:latin typeface="Courier New" pitchFamily="49" charset="0"/>
                <a:ea typeface="Arial Unicode MS" pitchFamily="34" charset="-122"/>
                <a:cs typeface="Courier New" pitchFamily="49" charset="0"/>
              </a:rPr>
              <a:t>xxx.init.rc</a:t>
            </a:r>
            <a:endParaRPr lang="zh-CN" altLang="en-US" sz="1300" b="0" dirty="0">
              <a:latin typeface="Courier New" pitchFamily="49" charset="0"/>
              <a:ea typeface="Arial Unicode MS" pitchFamily="34" charset="-122"/>
              <a:cs typeface="Courier New" pitchFamily="49" charset="0"/>
            </a:endParaRPr>
          </a:p>
          <a:p>
            <a:pPr marL="285750" lvl="0" indent="-285750"/>
            <a:r>
              <a:rPr lang="en-US" altLang="zh-CN" sz="1400" b="0" dirty="0">
                <a:latin typeface="Arial Unicode MS" pitchFamily="34" charset="-122"/>
                <a:ea typeface="Arial Unicode MS" pitchFamily="34" charset="-122"/>
                <a:cs typeface="Arial Unicode MS" pitchFamily="34" charset="-122"/>
              </a:rPr>
              <a:t>Both main application and sub application can read it though </a:t>
            </a:r>
            <a:r>
              <a:rPr lang="en-US" altLang="zh-CN" sz="1400" b="0" dirty="0" err="1" smtClean="0">
                <a:latin typeface="Arial Unicode MS" pitchFamily="34" charset="-122"/>
                <a:ea typeface="Arial Unicode MS" pitchFamily="34" charset="-122"/>
                <a:cs typeface="Arial Unicode MS" pitchFamily="34" charset="-122"/>
              </a:rPr>
              <a:t>OsRegGetValue</a:t>
            </a:r>
            <a:r>
              <a:rPr lang="en-US" altLang="zh-CN" sz="1400" b="0" dirty="0" smtClean="0">
                <a:latin typeface="Arial Unicode MS" pitchFamily="34" charset="-122"/>
                <a:ea typeface="Arial Unicode MS" pitchFamily="34" charset="-122"/>
                <a:cs typeface="Arial Unicode MS" pitchFamily="34" charset="-122"/>
              </a:rPr>
              <a:t>() function</a:t>
            </a:r>
            <a:endParaRPr lang="zh-CN" altLang="en-US" sz="1400" b="0" dirty="0">
              <a:latin typeface="Arial Unicode MS" pitchFamily="34" charset="-122"/>
              <a:ea typeface="Arial Unicode MS" pitchFamily="34" charset="-122"/>
              <a:cs typeface="Arial Unicode MS" pitchFamily="34" charset="-122"/>
            </a:endParaRPr>
          </a:p>
          <a:p>
            <a:pPr marL="285750" lvl="0" indent="-285750"/>
            <a:r>
              <a:rPr lang="en-US" altLang="zh-CN" sz="1400" b="0" dirty="0">
                <a:latin typeface="Arial Unicode MS" pitchFamily="34" charset="-122"/>
                <a:ea typeface="Arial Unicode MS" pitchFamily="34" charset="-122"/>
                <a:cs typeface="Arial Unicode MS" pitchFamily="34" charset="-122"/>
              </a:rPr>
              <a:t>Application </a:t>
            </a:r>
            <a:r>
              <a:rPr lang="en-US" altLang="zh-CN" sz="1400" b="0" dirty="0" smtClean="0">
                <a:latin typeface="Arial Unicode MS" pitchFamily="34" charset="-122"/>
                <a:ea typeface="Arial Unicode MS" pitchFamily="34" charset="-122"/>
                <a:cs typeface="Arial Unicode MS" pitchFamily="34" charset="-122"/>
              </a:rPr>
              <a:t>cannot </a:t>
            </a:r>
            <a:r>
              <a:rPr lang="en-US" altLang="zh-CN" sz="1400" b="0" dirty="0">
                <a:latin typeface="Arial Unicode MS" pitchFamily="34" charset="-122"/>
                <a:ea typeface="Arial Unicode MS" pitchFamily="34" charset="-122"/>
                <a:cs typeface="Arial Unicode MS" pitchFamily="34" charset="-122"/>
              </a:rPr>
              <a:t>modify or delete </a:t>
            </a:r>
            <a:r>
              <a:rPr lang="en-US" altLang="zh-CN" sz="1400" b="0" dirty="0" smtClean="0">
                <a:latin typeface="Arial Unicode MS" pitchFamily="34" charset="-122"/>
                <a:ea typeface="Arial Unicode MS" pitchFamily="34" charset="-122"/>
                <a:cs typeface="Arial Unicode MS" pitchFamily="34" charset="-122"/>
              </a:rPr>
              <a:t>it</a:t>
            </a:r>
            <a:endParaRPr lang="zh-CN" altLang="en-US" sz="1400" b="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85312534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29" name="矩形 28"/>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grpSp>
        <p:nvGrpSpPr>
          <p:cNvPr id="58" name="组合 57"/>
          <p:cNvGrpSpPr/>
          <p:nvPr/>
        </p:nvGrpSpPr>
        <p:grpSpPr>
          <a:xfrm>
            <a:off x="883813" y="1317399"/>
            <a:ext cx="10885668" cy="4738759"/>
            <a:chOff x="883813" y="1709289"/>
            <a:chExt cx="10885668" cy="4738759"/>
          </a:xfrm>
        </p:grpSpPr>
        <p:grpSp>
          <p:nvGrpSpPr>
            <p:cNvPr id="5" name="Group 9"/>
            <p:cNvGrpSpPr/>
            <p:nvPr/>
          </p:nvGrpSpPr>
          <p:grpSpPr>
            <a:xfrm>
              <a:off x="3457574" y="2182778"/>
              <a:ext cx="5068888" cy="3263902"/>
              <a:chOff x="3561557" y="2936567"/>
              <a:chExt cx="5068888" cy="3263902"/>
            </a:xfrm>
          </p:grpSpPr>
          <p:sp>
            <p:nvSpPr>
              <p:cNvPr id="6" name="Freeform 69"/>
              <p:cNvSpPr/>
              <p:nvPr/>
            </p:nvSpPr>
            <p:spPr bwMode="auto">
              <a:xfrm rot="5400000">
                <a:off x="3843338" y="4286737"/>
                <a:ext cx="1481138" cy="565150"/>
              </a:xfrm>
              <a:custGeom>
                <a:avLst/>
                <a:gdLst>
                  <a:gd name="T0" fmla="*/ 465 w 933"/>
                  <a:gd name="T1" fmla="*/ 356 h 356"/>
                  <a:gd name="T2" fmla="*/ 0 w 933"/>
                  <a:gd name="T3" fmla="*/ 178 h 356"/>
                  <a:gd name="T4" fmla="*/ 465 w 933"/>
                  <a:gd name="T5" fmla="*/ 0 h 356"/>
                  <a:gd name="T6" fmla="*/ 933 w 933"/>
                  <a:gd name="T7" fmla="*/ 178 h 356"/>
                  <a:gd name="T8" fmla="*/ 465 w 933"/>
                  <a:gd name="T9" fmla="*/ 356 h 356"/>
                </a:gdLst>
                <a:ahLst/>
                <a:cxnLst>
                  <a:cxn ang="0">
                    <a:pos x="T0" y="T1"/>
                  </a:cxn>
                  <a:cxn ang="0">
                    <a:pos x="T2" y="T3"/>
                  </a:cxn>
                  <a:cxn ang="0">
                    <a:pos x="T4" y="T5"/>
                  </a:cxn>
                  <a:cxn ang="0">
                    <a:pos x="T6" y="T7"/>
                  </a:cxn>
                  <a:cxn ang="0">
                    <a:pos x="T8" y="T9"/>
                  </a:cxn>
                </a:cxnLst>
                <a:rect l="0" t="0" r="r" b="b"/>
                <a:pathLst>
                  <a:path w="933" h="356">
                    <a:moveTo>
                      <a:pt x="465" y="356"/>
                    </a:moveTo>
                    <a:lnTo>
                      <a:pt x="0" y="178"/>
                    </a:lnTo>
                    <a:lnTo>
                      <a:pt x="465" y="0"/>
                    </a:lnTo>
                    <a:lnTo>
                      <a:pt x="933" y="178"/>
                    </a:lnTo>
                    <a:lnTo>
                      <a:pt x="465" y="356"/>
                    </a:ln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sz="2000">
                  <a:solidFill>
                    <a:prstClr val="white"/>
                  </a:solidFill>
                </a:endParaRPr>
              </a:p>
            </p:txBody>
          </p:sp>
          <p:sp>
            <p:nvSpPr>
              <p:cNvPr id="7" name="Freeform 70"/>
              <p:cNvSpPr/>
              <p:nvPr/>
            </p:nvSpPr>
            <p:spPr bwMode="auto">
              <a:xfrm rot="5400000">
                <a:off x="3703638" y="3686662"/>
                <a:ext cx="738188" cy="1022350"/>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Freeform 71"/>
              <p:cNvSpPr/>
              <p:nvPr/>
            </p:nvSpPr>
            <p:spPr bwMode="auto">
              <a:xfrm rot="5400000">
                <a:off x="3701257" y="4427231"/>
                <a:ext cx="742950" cy="1022350"/>
              </a:xfrm>
              <a:custGeom>
                <a:avLst/>
                <a:gdLst>
                  <a:gd name="T0" fmla="*/ 0 w 468"/>
                  <a:gd name="T1" fmla="*/ 178 h 644"/>
                  <a:gd name="T2" fmla="*/ 468 w 468"/>
                  <a:gd name="T3" fmla="*/ 0 h 644"/>
                  <a:gd name="T4" fmla="*/ 468 w 468"/>
                  <a:gd name="T5" fmla="*/ 364 h 644"/>
                  <a:gd name="T6" fmla="*/ 0 w 468"/>
                  <a:gd name="T7" fmla="*/ 644 h 644"/>
                  <a:gd name="T8" fmla="*/ 0 w 468"/>
                  <a:gd name="T9" fmla="*/ 178 h 644"/>
                </a:gdLst>
                <a:ahLst/>
                <a:cxnLst>
                  <a:cxn ang="0">
                    <a:pos x="T0" y="T1"/>
                  </a:cxn>
                  <a:cxn ang="0">
                    <a:pos x="T2" y="T3"/>
                  </a:cxn>
                  <a:cxn ang="0">
                    <a:pos x="T4" y="T5"/>
                  </a:cxn>
                  <a:cxn ang="0">
                    <a:pos x="T6" y="T7"/>
                  </a:cxn>
                  <a:cxn ang="0">
                    <a:pos x="T8" y="T9"/>
                  </a:cxn>
                </a:cxnLst>
                <a:rect l="0" t="0" r="r" b="b"/>
                <a:pathLst>
                  <a:path w="468" h="644">
                    <a:moveTo>
                      <a:pt x="0" y="178"/>
                    </a:moveTo>
                    <a:lnTo>
                      <a:pt x="468" y="0"/>
                    </a:lnTo>
                    <a:lnTo>
                      <a:pt x="468" y="364"/>
                    </a:lnTo>
                    <a:lnTo>
                      <a:pt x="0" y="644"/>
                    </a:lnTo>
                    <a:lnTo>
                      <a:pt x="0" y="178"/>
                    </a:ln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lt1"/>
                  </a:solidFill>
                </a:endParaRPr>
              </a:p>
            </p:txBody>
          </p:sp>
          <p:sp>
            <p:nvSpPr>
              <p:cNvPr id="9" name="Freeform 72"/>
              <p:cNvSpPr/>
              <p:nvPr/>
            </p:nvSpPr>
            <p:spPr bwMode="auto">
              <a:xfrm rot="5400000">
                <a:off x="4348957" y="4390718"/>
                <a:ext cx="2371725" cy="355600"/>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sz="2000">
                  <a:solidFill>
                    <a:prstClr val="white"/>
                  </a:solidFill>
                </a:endParaRPr>
              </a:p>
            </p:txBody>
          </p:sp>
          <p:sp>
            <p:nvSpPr>
              <p:cNvPr id="10" name="Freeform 73"/>
              <p:cNvSpPr/>
              <p:nvPr/>
            </p:nvSpPr>
            <p:spPr bwMode="auto">
              <a:xfrm rot="5400000">
                <a:off x="4452145" y="3484256"/>
                <a:ext cx="1184275" cy="981075"/>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Freeform 74"/>
              <p:cNvSpPr/>
              <p:nvPr/>
            </p:nvSpPr>
            <p:spPr bwMode="auto">
              <a:xfrm rot="5400000">
                <a:off x="4450557" y="4670118"/>
                <a:ext cx="1187450" cy="981075"/>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lt1"/>
                  </a:solidFill>
                </a:endParaRPr>
              </a:p>
            </p:txBody>
          </p:sp>
          <p:sp>
            <p:nvSpPr>
              <p:cNvPr id="12" name="Freeform 75"/>
              <p:cNvSpPr/>
              <p:nvPr/>
            </p:nvSpPr>
            <p:spPr bwMode="auto">
              <a:xfrm rot="5400000">
                <a:off x="6866731" y="4287530"/>
                <a:ext cx="1481138" cy="563563"/>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sz="2000">
                  <a:solidFill>
                    <a:prstClr val="white"/>
                  </a:solidFill>
                </a:endParaRPr>
              </a:p>
            </p:txBody>
          </p:sp>
          <p:sp>
            <p:nvSpPr>
              <p:cNvPr id="13" name="Freeform 76"/>
              <p:cNvSpPr/>
              <p:nvPr/>
            </p:nvSpPr>
            <p:spPr bwMode="auto">
              <a:xfrm rot="5400000">
                <a:off x="7750176" y="3686662"/>
                <a:ext cx="738188" cy="1022350"/>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Freeform 77"/>
              <p:cNvSpPr/>
              <p:nvPr/>
            </p:nvSpPr>
            <p:spPr bwMode="auto">
              <a:xfrm rot="5400000">
                <a:off x="7747795" y="4427231"/>
                <a:ext cx="742950" cy="1022350"/>
              </a:xfrm>
              <a:custGeom>
                <a:avLst/>
                <a:gdLst>
                  <a:gd name="T0" fmla="*/ 0 w 468"/>
                  <a:gd name="T1" fmla="*/ 467 h 644"/>
                  <a:gd name="T2" fmla="*/ 468 w 468"/>
                  <a:gd name="T3" fmla="*/ 644 h 644"/>
                  <a:gd name="T4" fmla="*/ 468 w 468"/>
                  <a:gd name="T5" fmla="*/ 280 h 644"/>
                  <a:gd name="T6" fmla="*/ 0 w 468"/>
                  <a:gd name="T7" fmla="*/ 0 h 644"/>
                  <a:gd name="T8" fmla="*/ 0 w 468"/>
                  <a:gd name="T9" fmla="*/ 467 h 644"/>
                </a:gdLst>
                <a:ahLst/>
                <a:cxnLst>
                  <a:cxn ang="0">
                    <a:pos x="T0" y="T1"/>
                  </a:cxn>
                  <a:cxn ang="0">
                    <a:pos x="T2" y="T3"/>
                  </a:cxn>
                  <a:cxn ang="0">
                    <a:pos x="T4" y="T5"/>
                  </a:cxn>
                  <a:cxn ang="0">
                    <a:pos x="T6" y="T7"/>
                  </a:cxn>
                  <a:cxn ang="0">
                    <a:pos x="T8" y="T9"/>
                  </a:cxn>
                </a:cxnLst>
                <a:rect l="0" t="0" r="r" b="b"/>
                <a:pathLst>
                  <a:path w="468" h="644">
                    <a:moveTo>
                      <a:pt x="0" y="467"/>
                    </a:moveTo>
                    <a:lnTo>
                      <a:pt x="468" y="644"/>
                    </a:lnTo>
                    <a:lnTo>
                      <a:pt x="468" y="280"/>
                    </a:lnTo>
                    <a:lnTo>
                      <a:pt x="0" y="0"/>
                    </a:lnTo>
                    <a:lnTo>
                      <a:pt x="0" y="467"/>
                    </a:lnTo>
                    <a:close/>
                  </a:path>
                </a:pathLst>
              </a:cu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lt1"/>
                  </a:solidFill>
                </a:endParaRPr>
              </a:p>
            </p:txBody>
          </p:sp>
          <p:sp>
            <p:nvSpPr>
              <p:cNvPr id="15" name="Freeform 78"/>
              <p:cNvSpPr/>
              <p:nvPr/>
            </p:nvSpPr>
            <p:spPr bwMode="auto">
              <a:xfrm rot="5400000">
                <a:off x="5469732" y="4390718"/>
                <a:ext cx="2371725" cy="355600"/>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gradFill>
                <a:gsLst>
                  <a:gs pos="100000">
                    <a:srgbClr val="DEDEDE"/>
                  </a:gs>
                  <a:gs pos="0">
                    <a:schemeClr val="bg1"/>
                  </a:gs>
                </a:gsLst>
                <a:lin ang="2700000" scaled="1"/>
              </a:gradFill>
              <a:ln>
                <a:no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sz="2000">
                  <a:solidFill>
                    <a:prstClr val="white"/>
                  </a:solidFill>
                </a:endParaRPr>
              </a:p>
            </p:txBody>
          </p:sp>
          <p:sp>
            <p:nvSpPr>
              <p:cNvPr id="16" name="Freeform 79"/>
              <p:cNvSpPr/>
              <p:nvPr/>
            </p:nvSpPr>
            <p:spPr bwMode="auto">
              <a:xfrm rot="5400000">
                <a:off x="6554788" y="3485049"/>
                <a:ext cx="1184275" cy="979488"/>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7" name="Freeform 80"/>
              <p:cNvSpPr/>
              <p:nvPr/>
            </p:nvSpPr>
            <p:spPr bwMode="auto">
              <a:xfrm rot="5400000">
                <a:off x="6553201" y="4670912"/>
                <a:ext cx="1187450" cy="979488"/>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lt1"/>
                  </a:solidFill>
                </a:endParaRPr>
              </a:p>
            </p:txBody>
          </p:sp>
          <p:sp>
            <p:nvSpPr>
              <p:cNvPr id="18" name="Freeform 81"/>
              <p:cNvSpPr/>
              <p:nvPr/>
            </p:nvSpPr>
            <p:spPr bwMode="auto">
              <a:xfrm rot="5400000">
                <a:off x="5274469" y="3242955"/>
                <a:ext cx="1630363" cy="1017588"/>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Freeform 82"/>
              <p:cNvSpPr/>
              <p:nvPr/>
            </p:nvSpPr>
            <p:spPr bwMode="auto">
              <a:xfrm rot="5400000">
                <a:off x="5272882" y="4874906"/>
                <a:ext cx="1633538" cy="1017588"/>
              </a:xfrm>
              <a:custGeom>
                <a:avLst/>
                <a:gdLst>
                  <a:gd name="T0" fmla="*/ 0 w 1029"/>
                  <a:gd name="T1" fmla="*/ 641 h 641"/>
                  <a:gd name="T2" fmla="*/ 1029 w 1029"/>
                  <a:gd name="T3" fmla="*/ 532 h 641"/>
                  <a:gd name="T4" fmla="*/ 1029 w 1029"/>
                  <a:gd name="T5" fmla="*/ 111 h 641"/>
                  <a:gd name="T6" fmla="*/ 0 w 1029"/>
                  <a:gd name="T7" fmla="*/ 0 h 641"/>
                  <a:gd name="T8" fmla="*/ 0 w 1029"/>
                  <a:gd name="T9" fmla="*/ 641 h 641"/>
                </a:gdLst>
                <a:ahLst/>
                <a:cxnLst>
                  <a:cxn ang="0">
                    <a:pos x="T0" y="T1"/>
                  </a:cxn>
                  <a:cxn ang="0">
                    <a:pos x="T2" y="T3"/>
                  </a:cxn>
                  <a:cxn ang="0">
                    <a:pos x="T4" y="T5"/>
                  </a:cxn>
                  <a:cxn ang="0">
                    <a:pos x="T6" y="T7"/>
                  </a:cxn>
                  <a:cxn ang="0">
                    <a:pos x="T8" y="T9"/>
                  </a:cxn>
                </a:cxnLst>
                <a:rect l="0" t="0" r="r" b="b"/>
                <a:pathLst>
                  <a:path w="1029" h="641">
                    <a:moveTo>
                      <a:pt x="0" y="641"/>
                    </a:moveTo>
                    <a:lnTo>
                      <a:pt x="1029" y="532"/>
                    </a:lnTo>
                    <a:lnTo>
                      <a:pt x="1029" y="111"/>
                    </a:lnTo>
                    <a:lnTo>
                      <a:pt x="0" y="0"/>
                    </a:lnTo>
                    <a:lnTo>
                      <a:pt x="0" y="641"/>
                    </a:lnTo>
                    <a:close/>
                  </a:path>
                </a:pathLst>
              </a:cu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lt1"/>
                  </a:solidFill>
                </a:endParaRPr>
              </a:p>
            </p:txBody>
          </p:sp>
          <p:sp>
            <p:nvSpPr>
              <p:cNvPr id="20" name="Freeform 83"/>
              <p:cNvSpPr/>
              <p:nvPr/>
            </p:nvSpPr>
            <p:spPr bwMode="auto">
              <a:xfrm rot="5400000">
                <a:off x="8252620" y="4197043"/>
                <a:ext cx="12700" cy="742950"/>
              </a:xfrm>
              <a:custGeom>
                <a:avLst/>
                <a:gdLst>
                  <a:gd name="T0" fmla="*/ 8 w 8"/>
                  <a:gd name="T1" fmla="*/ 468 h 468"/>
                  <a:gd name="T2" fmla="*/ 0 w 8"/>
                  <a:gd name="T3" fmla="*/ 468 h 468"/>
                  <a:gd name="T4" fmla="*/ 0 w 8"/>
                  <a:gd name="T5" fmla="*/ 2 h 468"/>
                  <a:gd name="T6" fmla="*/ 3 w 8"/>
                  <a:gd name="T7" fmla="*/ 0 h 468"/>
                  <a:gd name="T8" fmla="*/ 8 w 8"/>
                  <a:gd name="T9" fmla="*/ 2 h 468"/>
                  <a:gd name="T10" fmla="*/ 8 w 8"/>
                  <a:gd name="T11" fmla="*/ 468 h 468"/>
                </a:gdLst>
                <a:ahLst/>
                <a:cxnLst>
                  <a:cxn ang="0">
                    <a:pos x="T0" y="T1"/>
                  </a:cxn>
                  <a:cxn ang="0">
                    <a:pos x="T2" y="T3"/>
                  </a:cxn>
                  <a:cxn ang="0">
                    <a:pos x="T4" y="T5"/>
                  </a:cxn>
                  <a:cxn ang="0">
                    <a:pos x="T6" y="T7"/>
                  </a:cxn>
                  <a:cxn ang="0">
                    <a:pos x="T8" y="T9"/>
                  </a:cxn>
                  <a:cxn ang="0">
                    <a:pos x="T10" y="T11"/>
                  </a:cxn>
                </a:cxnLst>
                <a:rect l="0" t="0" r="r" b="b"/>
                <a:pathLst>
                  <a:path w="8" h="468">
                    <a:moveTo>
                      <a:pt x="8" y="468"/>
                    </a:moveTo>
                    <a:lnTo>
                      <a:pt x="0" y="468"/>
                    </a:lnTo>
                    <a:lnTo>
                      <a:pt x="0" y="2"/>
                    </a:lnTo>
                    <a:lnTo>
                      <a:pt x="3" y="0"/>
                    </a:lnTo>
                    <a:lnTo>
                      <a:pt x="8" y="2"/>
                    </a:lnTo>
                    <a:lnTo>
                      <a:pt x="8" y="468"/>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21" name="Freeform 84"/>
              <p:cNvSpPr/>
              <p:nvPr/>
            </p:nvSpPr>
            <p:spPr bwMode="auto">
              <a:xfrm rot="5400000">
                <a:off x="7228682" y="4166880"/>
                <a:ext cx="12700" cy="803275"/>
              </a:xfrm>
              <a:custGeom>
                <a:avLst/>
                <a:gdLst>
                  <a:gd name="T0" fmla="*/ 8 w 8"/>
                  <a:gd name="T1" fmla="*/ 506 h 506"/>
                  <a:gd name="T2" fmla="*/ 0 w 8"/>
                  <a:gd name="T3" fmla="*/ 506 h 506"/>
                  <a:gd name="T4" fmla="*/ 0 w 8"/>
                  <a:gd name="T5" fmla="*/ 1 h 506"/>
                  <a:gd name="T6" fmla="*/ 3 w 8"/>
                  <a:gd name="T7" fmla="*/ 0 h 506"/>
                  <a:gd name="T8" fmla="*/ 8 w 8"/>
                  <a:gd name="T9" fmla="*/ 1 h 506"/>
                  <a:gd name="T10" fmla="*/ 8 w 8"/>
                  <a:gd name="T11" fmla="*/ 506 h 506"/>
                </a:gdLst>
                <a:ahLst/>
                <a:cxnLst>
                  <a:cxn ang="0">
                    <a:pos x="T0" y="T1"/>
                  </a:cxn>
                  <a:cxn ang="0">
                    <a:pos x="T2" y="T3"/>
                  </a:cxn>
                  <a:cxn ang="0">
                    <a:pos x="T4" y="T5"/>
                  </a:cxn>
                  <a:cxn ang="0">
                    <a:pos x="T6" y="T7"/>
                  </a:cxn>
                  <a:cxn ang="0">
                    <a:pos x="T8" y="T9"/>
                  </a:cxn>
                  <a:cxn ang="0">
                    <a:pos x="T10" y="T11"/>
                  </a:cxn>
                </a:cxnLst>
                <a:rect l="0" t="0" r="r" b="b"/>
                <a:pathLst>
                  <a:path w="8" h="506">
                    <a:moveTo>
                      <a:pt x="8" y="506"/>
                    </a:moveTo>
                    <a:lnTo>
                      <a:pt x="0" y="506"/>
                    </a:lnTo>
                    <a:lnTo>
                      <a:pt x="0" y="1"/>
                    </a:lnTo>
                    <a:lnTo>
                      <a:pt x="3" y="0"/>
                    </a:lnTo>
                    <a:lnTo>
                      <a:pt x="8" y="1"/>
                    </a:lnTo>
                    <a:lnTo>
                      <a:pt x="8" y="506"/>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22" name="Freeform 85"/>
              <p:cNvSpPr/>
              <p:nvPr/>
            </p:nvSpPr>
            <p:spPr bwMode="auto">
              <a:xfrm rot="5400000">
                <a:off x="3926682" y="4197043"/>
                <a:ext cx="12700" cy="742950"/>
              </a:xfrm>
              <a:custGeom>
                <a:avLst/>
                <a:gdLst>
                  <a:gd name="T0" fmla="*/ 8 w 8"/>
                  <a:gd name="T1" fmla="*/ 0 h 468"/>
                  <a:gd name="T2" fmla="*/ 0 w 8"/>
                  <a:gd name="T3" fmla="*/ 0 h 468"/>
                  <a:gd name="T4" fmla="*/ 0 w 8"/>
                  <a:gd name="T5" fmla="*/ 467 h 468"/>
                  <a:gd name="T6" fmla="*/ 3 w 8"/>
                  <a:gd name="T7" fmla="*/ 468 h 468"/>
                  <a:gd name="T8" fmla="*/ 8 w 8"/>
                  <a:gd name="T9" fmla="*/ 467 h 468"/>
                  <a:gd name="T10" fmla="*/ 8 w 8"/>
                  <a:gd name="T11" fmla="*/ 0 h 468"/>
                </a:gdLst>
                <a:ahLst/>
                <a:cxnLst>
                  <a:cxn ang="0">
                    <a:pos x="T0" y="T1"/>
                  </a:cxn>
                  <a:cxn ang="0">
                    <a:pos x="T2" y="T3"/>
                  </a:cxn>
                  <a:cxn ang="0">
                    <a:pos x="T4" y="T5"/>
                  </a:cxn>
                  <a:cxn ang="0">
                    <a:pos x="T6" y="T7"/>
                  </a:cxn>
                  <a:cxn ang="0">
                    <a:pos x="T8" y="T9"/>
                  </a:cxn>
                  <a:cxn ang="0">
                    <a:pos x="T10" y="T11"/>
                  </a:cxn>
                </a:cxnLst>
                <a:rect l="0" t="0" r="r" b="b"/>
                <a:pathLst>
                  <a:path w="8" h="468">
                    <a:moveTo>
                      <a:pt x="8" y="0"/>
                    </a:moveTo>
                    <a:lnTo>
                      <a:pt x="0" y="0"/>
                    </a:lnTo>
                    <a:lnTo>
                      <a:pt x="0" y="467"/>
                    </a:lnTo>
                    <a:lnTo>
                      <a:pt x="3" y="468"/>
                    </a:lnTo>
                    <a:lnTo>
                      <a:pt x="8" y="467"/>
                    </a:lnTo>
                    <a:lnTo>
                      <a:pt x="8" y="0"/>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23" name="Freeform 86"/>
              <p:cNvSpPr/>
              <p:nvPr/>
            </p:nvSpPr>
            <p:spPr bwMode="auto">
              <a:xfrm rot="5400000">
                <a:off x="4949032" y="4166880"/>
                <a:ext cx="12700" cy="803275"/>
              </a:xfrm>
              <a:custGeom>
                <a:avLst/>
                <a:gdLst>
                  <a:gd name="T0" fmla="*/ 8 w 8"/>
                  <a:gd name="T1" fmla="*/ 0 h 506"/>
                  <a:gd name="T2" fmla="*/ 0 w 8"/>
                  <a:gd name="T3" fmla="*/ 0 h 506"/>
                  <a:gd name="T4" fmla="*/ 0 w 8"/>
                  <a:gd name="T5" fmla="*/ 504 h 506"/>
                  <a:gd name="T6" fmla="*/ 3 w 8"/>
                  <a:gd name="T7" fmla="*/ 506 h 506"/>
                  <a:gd name="T8" fmla="*/ 8 w 8"/>
                  <a:gd name="T9" fmla="*/ 504 h 506"/>
                  <a:gd name="T10" fmla="*/ 8 w 8"/>
                  <a:gd name="T11" fmla="*/ 0 h 506"/>
                </a:gdLst>
                <a:ahLst/>
                <a:cxnLst>
                  <a:cxn ang="0">
                    <a:pos x="T0" y="T1"/>
                  </a:cxn>
                  <a:cxn ang="0">
                    <a:pos x="T2" y="T3"/>
                  </a:cxn>
                  <a:cxn ang="0">
                    <a:pos x="T4" y="T5"/>
                  </a:cxn>
                  <a:cxn ang="0">
                    <a:pos x="T6" y="T7"/>
                  </a:cxn>
                  <a:cxn ang="0">
                    <a:pos x="T8" y="T9"/>
                  </a:cxn>
                  <a:cxn ang="0">
                    <a:pos x="T10" y="T11"/>
                  </a:cxn>
                </a:cxnLst>
                <a:rect l="0" t="0" r="r" b="b"/>
                <a:pathLst>
                  <a:path w="8" h="506">
                    <a:moveTo>
                      <a:pt x="8" y="0"/>
                    </a:moveTo>
                    <a:lnTo>
                      <a:pt x="0" y="0"/>
                    </a:lnTo>
                    <a:lnTo>
                      <a:pt x="0" y="504"/>
                    </a:lnTo>
                    <a:lnTo>
                      <a:pt x="3" y="506"/>
                    </a:lnTo>
                    <a:lnTo>
                      <a:pt x="8" y="504"/>
                    </a:lnTo>
                    <a:lnTo>
                      <a:pt x="8" y="0"/>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24" name="Freeform 87"/>
              <p:cNvSpPr/>
              <p:nvPr/>
            </p:nvSpPr>
            <p:spPr bwMode="auto">
              <a:xfrm rot="5400000">
                <a:off x="6083301" y="4059724"/>
                <a:ext cx="12700" cy="1017588"/>
              </a:xfrm>
              <a:custGeom>
                <a:avLst/>
                <a:gdLst>
                  <a:gd name="T0" fmla="*/ 8 w 8"/>
                  <a:gd name="T1" fmla="*/ 640 h 641"/>
                  <a:gd name="T2" fmla="*/ 3 w 8"/>
                  <a:gd name="T3" fmla="*/ 641 h 641"/>
                  <a:gd name="T4" fmla="*/ 0 w 8"/>
                  <a:gd name="T5" fmla="*/ 640 h 641"/>
                  <a:gd name="T6" fmla="*/ 0 w 8"/>
                  <a:gd name="T7" fmla="*/ 0 h 641"/>
                  <a:gd name="T8" fmla="*/ 3 w 8"/>
                  <a:gd name="T9" fmla="*/ 0 h 641"/>
                  <a:gd name="T10" fmla="*/ 8 w 8"/>
                  <a:gd name="T11" fmla="*/ 0 h 641"/>
                  <a:gd name="T12" fmla="*/ 8 w 8"/>
                  <a:gd name="T13" fmla="*/ 640 h 641"/>
                </a:gdLst>
                <a:ahLst/>
                <a:cxnLst>
                  <a:cxn ang="0">
                    <a:pos x="T0" y="T1"/>
                  </a:cxn>
                  <a:cxn ang="0">
                    <a:pos x="T2" y="T3"/>
                  </a:cxn>
                  <a:cxn ang="0">
                    <a:pos x="T4" y="T5"/>
                  </a:cxn>
                  <a:cxn ang="0">
                    <a:pos x="T6" y="T7"/>
                  </a:cxn>
                  <a:cxn ang="0">
                    <a:pos x="T8" y="T9"/>
                  </a:cxn>
                  <a:cxn ang="0">
                    <a:pos x="T10" y="T11"/>
                  </a:cxn>
                  <a:cxn ang="0">
                    <a:pos x="T12" y="T13"/>
                  </a:cxn>
                </a:cxnLst>
                <a:rect l="0" t="0" r="r" b="b"/>
                <a:pathLst>
                  <a:path w="8" h="641">
                    <a:moveTo>
                      <a:pt x="8" y="640"/>
                    </a:moveTo>
                    <a:lnTo>
                      <a:pt x="3" y="641"/>
                    </a:lnTo>
                    <a:lnTo>
                      <a:pt x="0" y="640"/>
                    </a:lnTo>
                    <a:lnTo>
                      <a:pt x="0" y="0"/>
                    </a:lnTo>
                    <a:lnTo>
                      <a:pt x="3" y="0"/>
                    </a:lnTo>
                    <a:lnTo>
                      <a:pt x="8" y="0"/>
                    </a:lnTo>
                    <a:lnTo>
                      <a:pt x="8" y="640"/>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25" name="Freeform 88"/>
              <p:cNvSpPr/>
              <p:nvPr/>
            </p:nvSpPr>
            <p:spPr bwMode="auto">
              <a:xfrm rot="5400000">
                <a:off x="7663657" y="4343093"/>
                <a:ext cx="1481138" cy="452438"/>
              </a:xfrm>
              <a:custGeom>
                <a:avLst/>
                <a:gdLst>
                  <a:gd name="T0" fmla="*/ 465 w 933"/>
                  <a:gd name="T1" fmla="*/ 0 h 285"/>
                  <a:gd name="T2" fmla="*/ 0 w 933"/>
                  <a:gd name="T3" fmla="*/ 280 h 285"/>
                  <a:gd name="T4" fmla="*/ 0 w 933"/>
                  <a:gd name="T5" fmla="*/ 285 h 285"/>
                  <a:gd name="T6" fmla="*/ 465 w 933"/>
                  <a:gd name="T7" fmla="*/ 10 h 285"/>
                  <a:gd name="T8" fmla="*/ 933 w 933"/>
                  <a:gd name="T9" fmla="*/ 285 h 285"/>
                  <a:gd name="T10" fmla="*/ 933 w 933"/>
                  <a:gd name="T11" fmla="*/ 280 h 285"/>
                  <a:gd name="T12" fmla="*/ 465 w 933"/>
                  <a:gd name="T13" fmla="*/ 0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0"/>
                    </a:moveTo>
                    <a:lnTo>
                      <a:pt x="0" y="280"/>
                    </a:lnTo>
                    <a:lnTo>
                      <a:pt x="0" y="285"/>
                    </a:lnTo>
                    <a:lnTo>
                      <a:pt x="465" y="10"/>
                    </a:lnTo>
                    <a:lnTo>
                      <a:pt x="933" y="285"/>
                    </a:lnTo>
                    <a:lnTo>
                      <a:pt x="933" y="280"/>
                    </a:lnTo>
                    <a:lnTo>
                      <a:pt x="465" y="0"/>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26" name="Freeform 89"/>
              <p:cNvSpPr/>
              <p:nvPr/>
            </p:nvSpPr>
            <p:spPr bwMode="auto">
              <a:xfrm rot="5400000">
                <a:off x="7012781" y="4424055"/>
                <a:ext cx="1481138" cy="290513"/>
              </a:xfrm>
              <a:custGeom>
                <a:avLst/>
                <a:gdLst>
                  <a:gd name="T0" fmla="*/ 0 w 933"/>
                  <a:gd name="T1" fmla="*/ 183 h 183"/>
                  <a:gd name="T2" fmla="*/ 462 w 933"/>
                  <a:gd name="T3" fmla="*/ 7 h 183"/>
                  <a:gd name="T4" fmla="*/ 470 w 933"/>
                  <a:gd name="T5" fmla="*/ 7 h 183"/>
                  <a:gd name="T6" fmla="*/ 933 w 933"/>
                  <a:gd name="T7" fmla="*/ 183 h 183"/>
                  <a:gd name="T8" fmla="*/ 933 w 933"/>
                  <a:gd name="T9" fmla="*/ 178 h 183"/>
                  <a:gd name="T10" fmla="*/ 470 w 933"/>
                  <a:gd name="T11" fmla="*/ 0 h 183"/>
                  <a:gd name="T12" fmla="*/ 462 w 933"/>
                  <a:gd name="T13" fmla="*/ 0 h 183"/>
                  <a:gd name="T14" fmla="*/ 0 w 933"/>
                  <a:gd name="T15" fmla="*/ 178 h 183"/>
                  <a:gd name="T16" fmla="*/ 0 w 933"/>
                  <a:gd name="T17"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183"/>
                    </a:moveTo>
                    <a:lnTo>
                      <a:pt x="462" y="7"/>
                    </a:lnTo>
                    <a:lnTo>
                      <a:pt x="470" y="7"/>
                    </a:lnTo>
                    <a:lnTo>
                      <a:pt x="933" y="183"/>
                    </a:lnTo>
                    <a:lnTo>
                      <a:pt x="933" y="178"/>
                    </a:lnTo>
                    <a:lnTo>
                      <a:pt x="470" y="0"/>
                    </a:lnTo>
                    <a:lnTo>
                      <a:pt x="462" y="0"/>
                    </a:lnTo>
                    <a:lnTo>
                      <a:pt x="0" y="178"/>
                    </a:lnTo>
                    <a:lnTo>
                      <a:pt x="0" y="183"/>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27" name="Freeform 90"/>
              <p:cNvSpPr/>
              <p:nvPr/>
            </p:nvSpPr>
            <p:spPr bwMode="auto">
              <a:xfrm rot="5400000">
                <a:off x="6266657" y="4384368"/>
                <a:ext cx="2371725" cy="368300"/>
              </a:xfrm>
              <a:custGeom>
                <a:avLst/>
                <a:gdLst>
                  <a:gd name="T0" fmla="*/ 746 w 1494"/>
                  <a:gd name="T1" fmla="*/ 0 h 232"/>
                  <a:gd name="T2" fmla="*/ 0 w 1494"/>
                  <a:gd name="T3" fmla="*/ 224 h 232"/>
                  <a:gd name="T4" fmla="*/ 0 w 1494"/>
                  <a:gd name="T5" fmla="*/ 232 h 232"/>
                  <a:gd name="T6" fmla="*/ 746 w 1494"/>
                  <a:gd name="T7" fmla="*/ 10 h 232"/>
                  <a:gd name="T8" fmla="*/ 1494 w 1494"/>
                  <a:gd name="T9" fmla="*/ 232 h 232"/>
                  <a:gd name="T10" fmla="*/ 1494 w 1494"/>
                  <a:gd name="T11" fmla="*/ 224 h 232"/>
                  <a:gd name="T12" fmla="*/ 746 w 1494"/>
                  <a:gd name="T13" fmla="*/ 0 h 232"/>
                </a:gdLst>
                <a:ahLst/>
                <a:cxnLst>
                  <a:cxn ang="0">
                    <a:pos x="T0" y="T1"/>
                  </a:cxn>
                  <a:cxn ang="0">
                    <a:pos x="T2" y="T3"/>
                  </a:cxn>
                  <a:cxn ang="0">
                    <a:pos x="T4" y="T5"/>
                  </a:cxn>
                  <a:cxn ang="0">
                    <a:pos x="T6" y="T7"/>
                  </a:cxn>
                  <a:cxn ang="0">
                    <a:pos x="T8" y="T9"/>
                  </a:cxn>
                  <a:cxn ang="0">
                    <a:pos x="T10" y="T11"/>
                  </a:cxn>
                  <a:cxn ang="0">
                    <a:pos x="T12" y="T13"/>
                  </a:cxn>
                </a:cxnLst>
                <a:rect l="0" t="0" r="r" b="b"/>
                <a:pathLst>
                  <a:path w="1494" h="232">
                    <a:moveTo>
                      <a:pt x="746" y="0"/>
                    </a:moveTo>
                    <a:lnTo>
                      <a:pt x="0" y="224"/>
                    </a:lnTo>
                    <a:lnTo>
                      <a:pt x="0" y="232"/>
                    </a:lnTo>
                    <a:lnTo>
                      <a:pt x="746" y="10"/>
                    </a:lnTo>
                    <a:lnTo>
                      <a:pt x="1494" y="232"/>
                    </a:lnTo>
                    <a:lnTo>
                      <a:pt x="1494" y="224"/>
                    </a:lnTo>
                    <a:lnTo>
                      <a:pt x="746" y="0"/>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31" name="Freeform 91"/>
              <p:cNvSpPr/>
              <p:nvPr/>
            </p:nvSpPr>
            <p:spPr bwMode="auto">
              <a:xfrm rot="5400000">
                <a:off x="5568157" y="4471681"/>
                <a:ext cx="2371725" cy="193675"/>
              </a:xfrm>
              <a:custGeom>
                <a:avLst/>
                <a:gdLst>
                  <a:gd name="T0" fmla="*/ 743 w 1494"/>
                  <a:gd name="T1" fmla="*/ 0 h 122"/>
                  <a:gd name="T2" fmla="*/ 0 w 1494"/>
                  <a:gd name="T3" fmla="*/ 113 h 122"/>
                  <a:gd name="T4" fmla="*/ 0 w 1494"/>
                  <a:gd name="T5" fmla="*/ 122 h 122"/>
                  <a:gd name="T6" fmla="*/ 743 w 1494"/>
                  <a:gd name="T7" fmla="*/ 11 h 122"/>
                  <a:gd name="T8" fmla="*/ 751 w 1494"/>
                  <a:gd name="T9" fmla="*/ 11 h 122"/>
                  <a:gd name="T10" fmla="*/ 1494 w 1494"/>
                  <a:gd name="T11" fmla="*/ 122 h 122"/>
                  <a:gd name="T12" fmla="*/ 1494 w 1494"/>
                  <a:gd name="T13" fmla="*/ 113 h 122"/>
                  <a:gd name="T14" fmla="*/ 751 w 1494"/>
                  <a:gd name="T15" fmla="*/ 0 h 122"/>
                  <a:gd name="T16" fmla="*/ 743 w 1494"/>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0"/>
                    </a:moveTo>
                    <a:lnTo>
                      <a:pt x="0" y="113"/>
                    </a:lnTo>
                    <a:lnTo>
                      <a:pt x="0" y="122"/>
                    </a:lnTo>
                    <a:lnTo>
                      <a:pt x="743" y="11"/>
                    </a:lnTo>
                    <a:lnTo>
                      <a:pt x="751" y="11"/>
                    </a:lnTo>
                    <a:lnTo>
                      <a:pt x="1494" y="122"/>
                    </a:lnTo>
                    <a:lnTo>
                      <a:pt x="1494" y="113"/>
                    </a:lnTo>
                    <a:lnTo>
                      <a:pt x="751" y="0"/>
                    </a:lnTo>
                    <a:lnTo>
                      <a:pt x="743" y="0"/>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32" name="Freeform 92"/>
              <p:cNvSpPr/>
              <p:nvPr/>
            </p:nvSpPr>
            <p:spPr bwMode="auto">
              <a:xfrm rot="5400000">
                <a:off x="3047207" y="4343093"/>
                <a:ext cx="1481138" cy="452438"/>
              </a:xfrm>
              <a:custGeom>
                <a:avLst/>
                <a:gdLst>
                  <a:gd name="T0" fmla="*/ 465 w 933"/>
                  <a:gd name="T1" fmla="*/ 285 h 285"/>
                  <a:gd name="T2" fmla="*/ 0 w 933"/>
                  <a:gd name="T3" fmla="*/ 5 h 285"/>
                  <a:gd name="T4" fmla="*/ 0 w 933"/>
                  <a:gd name="T5" fmla="*/ 0 h 285"/>
                  <a:gd name="T6" fmla="*/ 465 w 933"/>
                  <a:gd name="T7" fmla="*/ 275 h 285"/>
                  <a:gd name="T8" fmla="*/ 933 w 933"/>
                  <a:gd name="T9" fmla="*/ 0 h 285"/>
                  <a:gd name="T10" fmla="*/ 933 w 933"/>
                  <a:gd name="T11" fmla="*/ 5 h 285"/>
                  <a:gd name="T12" fmla="*/ 465 w 933"/>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933" h="285">
                    <a:moveTo>
                      <a:pt x="465" y="285"/>
                    </a:moveTo>
                    <a:lnTo>
                      <a:pt x="0" y="5"/>
                    </a:lnTo>
                    <a:lnTo>
                      <a:pt x="0" y="0"/>
                    </a:lnTo>
                    <a:lnTo>
                      <a:pt x="465" y="275"/>
                    </a:lnTo>
                    <a:lnTo>
                      <a:pt x="933" y="0"/>
                    </a:lnTo>
                    <a:lnTo>
                      <a:pt x="933" y="5"/>
                    </a:lnTo>
                    <a:lnTo>
                      <a:pt x="465" y="285"/>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33" name="Freeform 93"/>
              <p:cNvSpPr/>
              <p:nvPr/>
            </p:nvSpPr>
            <p:spPr bwMode="auto">
              <a:xfrm rot="5400000">
                <a:off x="3698081" y="4424055"/>
                <a:ext cx="1481138" cy="290513"/>
              </a:xfrm>
              <a:custGeom>
                <a:avLst/>
                <a:gdLst>
                  <a:gd name="T0" fmla="*/ 0 w 933"/>
                  <a:gd name="T1" fmla="*/ 0 h 183"/>
                  <a:gd name="T2" fmla="*/ 462 w 933"/>
                  <a:gd name="T3" fmla="*/ 176 h 183"/>
                  <a:gd name="T4" fmla="*/ 470 w 933"/>
                  <a:gd name="T5" fmla="*/ 176 h 183"/>
                  <a:gd name="T6" fmla="*/ 933 w 933"/>
                  <a:gd name="T7" fmla="*/ 0 h 183"/>
                  <a:gd name="T8" fmla="*/ 933 w 933"/>
                  <a:gd name="T9" fmla="*/ 5 h 183"/>
                  <a:gd name="T10" fmla="*/ 470 w 933"/>
                  <a:gd name="T11" fmla="*/ 183 h 183"/>
                  <a:gd name="T12" fmla="*/ 462 w 933"/>
                  <a:gd name="T13" fmla="*/ 183 h 183"/>
                  <a:gd name="T14" fmla="*/ 0 w 933"/>
                  <a:gd name="T15" fmla="*/ 5 h 183"/>
                  <a:gd name="T16" fmla="*/ 0 w 933"/>
                  <a:gd name="T17"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3" h="183">
                    <a:moveTo>
                      <a:pt x="0" y="0"/>
                    </a:moveTo>
                    <a:lnTo>
                      <a:pt x="462" y="176"/>
                    </a:lnTo>
                    <a:lnTo>
                      <a:pt x="470" y="176"/>
                    </a:lnTo>
                    <a:lnTo>
                      <a:pt x="933" y="0"/>
                    </a:lnTo>
                    <a:lnTo>
                      <a:pt x="933" y="5"/>
                    </a:lnTo>
                    <a:lnTo>
                      <a:pt x="470" y="183"/>
                    </a:lnTo>
                    <a:lnTo>
                      <a:pt x="462" y="183"/>
                    </a:lnTo>
                    <a:lnTo>
                      <a:pt x="0" y="5"/>
                    </a:lnTo>
                    <a:lnTo>
                      <a:pt x="0" y="0"/>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34" name="Freeform 94"/>
              <p:cNvSpPr/>
              <p:nvPr/>
            </p:nvSpPr>
            <p:spPr bwMode="auto">
              <a:xfrm rot="5400000">
                <a:off x="3552825" y="4383574"/>
                <a:ext cx="2371725" cy="369888"/>
              </a:xfrm>
              <a:custGeom>
                <a:avLst/>
                <a:gdLst>
                  <a:gd name="T0" fmla="*/ 746 w 1494"/>
                  <a:gd name="T1" fmla="*/ 233 h 233"/>
                  <a:gd name="T2" fmla="*/ 0 w 1494"/>
                  <a:gd name="T3" fmla="*/ 9 h 233"/>
                  <a:gd name="T4" fmla="*/ 0 w 1494"/>
                  <a:gd name="T5" fmla="*/ 0 h 233"/>
                  <a:gd name="T6" fmla="*/ 746 w 1494"/>
                  <a:gd name="T7" fmla="*/ 222 h 233"/>
                  <a:gd name="T8" fmla="*/ 1494 w 1494"/>
                  <a:gd name="T9" fmla="*/ 0 h 233"/>
                  <a:gd name="T10" fmla="*/ 1494 w 1494"/>
                  <a:gd name="T11" fmla="*/ 9 h 233"/>
                  <a:gd name="T12" fmla="*/ 746 w 1494"/>
                  <a:gd name="T13" fmla="*/ 233 h 233"/>
                </a:gdLst>
                <a:ahLst/>
                <a:cxnLst>
                  <a:cxn ang="0">
                    <a:pos x="T0" y="T1"/>
                  </a:cxn>
                  <a:cxn ang="0">
                    <a:pos x="T2" y="T3"/>
                  </a:cxn>
                  <a:cxn ang="0">
                    <a:pos x="T4" y="T5"/>
                  </a:cxn>
                  <a:cxn ang="0">
                    <a:pos x="T6" y="T7"/>
                  </a:cxn>
                  <a:cxn ang="0">
                    <a:pos x="T8" y="T9"/>
                  </a:cxn>
                  <a:cxn ang="0">
                    <a:pos x="T10" y="T11"/>
                  </a:cxn>
                  <a:cxn ang="0">
                    <a:pos x="T12" y="T13"/>
                  </a:cxn>
                </a:cxnLst>
                <a:rect l="0" t="0" r="r" b="b"/>
                <a:pathLst>
                  <a:path w="1494" h="233">
                    <a:moveTo>
                      <a:pt x="746" y="233"/>
                    </a:moveTo>
                    <a:lnTo>
                      <a:pt x="0" y="9"/>
                    </a:lnTo>
                    <a:lnTo>
                      <a:pt x="0" y="0"/>
                    </a:lnTo>
                    <a:lnTo>
                      <a:pt x="746" y="222"/>
                    </a:lnTo>
                    <a:lnTo>
                      <a:pt x="1494" y="0"/>
                    </a:lnTo>
                    <a:lnTo>
                      <a:pt x="1494" y="9"/>
                    </a:lnTo>
                    <a:lnTo>
                      <a:pt x="746" y="233"/>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35" name="Freeform 95"/>
              <p:cNvSpPr/>
              <p:nvPr/>
            </p:nvSpPr>
            <p:spPr bwMode="auto">
              <a:xfrm rot="5400000">
                <a:off x="4252120" y="4471681"/>
                <a:ext cx="2371725" cy="193675"/>
              </a:xfrm>
              <a:custGeom>
                <a:avLst/>
                <a:gdLst>
                  <a:gd name="T0" fmla="*/ 743 w 1494"/>
                  <a:gd name="T1" fmla="*/ 122 h 122"/>
                  <a:gd name="T2" fmla="*/ 0 w 1494"/>
                  <a:gd name="T3" fmla="*/ 9 h 122"/>
                  <a:gd name="T4" fmla="*/ 0 w 1494"/>
                  <a:gd name="T5" fmla="*/ 0 h 122"/>
                  <a:gd name="T6" fmla="*/ 743 w 1494"/>
                  <a:gd name="T7" fmla="*/ 112 h 122"/>
                  <a:gd name="T8" fmla="*/ 751 w 1494"/>
                  <a:gd name="T9" fmla="*/ 112 h 122"/>
                  <a:gd name="T10" fmla="*/ 1494 w 1494"/>
                  <a:gd name="T11" fmla="*/ 0 h 122"/>
                  <a:gd name="T12" fmla="*/ 1494 w 1494"/>
                  <a:gd name="T13" fmla="*/ 9 h 122"/>
                  <a:gd name="T14" fmla="*/ 751 w 1494"/>
                  <a:gd name="T15" fmla="*/ 122 h 122"/>
                  <a:gd name="T16" fmla="*/ 743 w 1494"/>
                  <a:gd name="T1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4" h="122">
                    <a:moveTo>
                      <a:pt x="743" y="122"/>
                    </a:moveTo>
                    <a:lnTo>
                      <a:pt x="0" y="9"/>
                    </a:lnTo>
                    <a:lnTo>
                      <a:pt x="0" y="0"/>
                    </a:lnTo>
                    <a:lnTo>
                      <a:pt x="743" y="112"/>
                    </a:lnTo>
                    <a:lnTo>
                      <a:pt x="751" y="112"/>
                    </a:lnTo>
                    <a:lnTo>
                      <a:pt x="1494" y="0"/>
                    </a:lnTo>
                    <a:lnTo>
                      <a:pt x="1494" y="9"/>
                    </a:lnTo>
                    <a:lnTo>
                      <a:pt x="751" y="122"/>
                    </a:lnTo>
                    <a:lnTo>
                      <a:pt x="743" y="122"/>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36" name="Freeform 96"/>
              <p:cNvSpPr/>
              <p:nvPr/>
            </p:nvSpPr>
            <p:spPr bwMode="auto">
              <a:xfrm rot="5400000">
                <a:off x="4868863" y="4470886"/>
                <a:ext cx="3263900" cy="195263"/>
              </a:xfrm>
              <a:custGeom>
                <a:avLst/>
                <a:gdLst>
                  <a:gd name="T0" fmla="*/ 1027 w 2056"/>
                  <a:gd name="T1" fmla="*/ 0 h 123"/>
                  <a:gd name="T2" fmla="*/ 0 w 2056"/>
                  <a:gd name="T3" fmla="*/ 111 h 123"/>
                  <a:gd name="T4" fmla="*/ 0 w 2056"/>
                  <a:gd name="T5" fmla="*/ 123 h 123"/>
                  <a:gd name="T6" fmla="*/ 1027 w 2056"/>
                  <a:gd name="T7" fmla="*/ 14 h 123"/>
                  <a:gd name="T8" fmla="*/ 2056 w 2056"/>
                  <a:gd name="T9" fmla="*/ 123 h 123"/>
                  <a:gd name="T10" fmla="*/ 2056 w 2056"/>
                  <a:gd name="T11" fmla="*/ 111 h 123"/>
                  <a:gd name="T12" fmla="*/ 1027 w 2056"/>
                  <a:gd name="T13" fmla="*/ 0 h 123"/>
                </a:gdLst>
                <a:ahLst/>
                <a:cxnLst>
                  <a:cxn ang="0">
                    <a:pos x="T0" y="T1"/>
                  </a:cxn>
                  <a:cxn ang="0">
                    <a:pos x="T2" y="T3"/>
                  </a:cxn>
                  <a:cxn ang="0">
                    <a:pos x="T4" y="T5"/>
                  </a:cxn>
                  <a:cxn ang="0">
                    <a:pos x="T6" y="T7"/>
                  </a:cxn>
                  <a:cxn ang="0">
                    <a:pos x="T8" y="T9"/>
                  </a:cxn>
                  <a:cxn ang="0">
                    <a:pos x="T10" y="T11"/>
                  </a:cxn>
                  <a:cxn ang="0">
                    <a:pos x="T12" y="T13"/>
                  </a:cxn>
                </a:cxnLst>
                <a:rect l="0" t="0" r="r" b="b"/>
                <a:pathLst>
                  <a:path w="2056" h="123">
                    <a:moveTo>
                      <a:pt x="1027" y="0"/>
                    </a:moveTo>
                    <a:lnTo>
                      <a:pt x="0" y="111"/>
                    </a:lnTo>
                    <a:lnTo>
                      <a:pt x="0" y="123"/>
                    </a:lnTo>
                    <a:lnTo>
                      <a:pt x="1027" y="14"/>
                    </a:lnTo>
                    <a:lnTo>
                      <a:pt x="2056" y="123"/>
                    </a:lnTo>
                    <a:lnTo>
                      <a:pt x="2056" y="111"/>
                    </a:lnTo>
                    <a:lnTo>
                      <a:pt x="1027" y="0"/>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sp>
            <p:nvSpPr>
              <p:cNvPr id="37" name="Freeform 97"/>
              <p:cNvSpPr/>
              <p:nvPr/>
            </p:nvSpPr>
            <p:spPr bwMode="auto">
              <a:xfrm rot="5400000">
                <a:off x="4043363" y="4474061"/>
                <a:ext cx="3263900" cy="188913"/>
              </a:xfrm>
              <a:custGeom>
                <a:avLst/>
                <a:gdLst>
                  <a:gd name="T0" fmla="*/ 1027 w 2056"/>
                  <a:gd name="T1" fmla="*/ 119 h 119"/>
                  <a:gd name="T2" fmla="*/ 0 w 2056"/>
                  <a:gd name="T3" fmla="*/ 10 h 119"/>
                  <a:gd name="T4" fmla="*/ 0 w 2056"/>
                  <a:gd name="T5" fmla="*/ 0 h 119"/>
                  <a:gd name="T6" fmla="*/ 1027 w 2056"/>
                  <a:gd name="T7" fmla="*/ 104 h 119"/>
                  <a:gd name="T8" fmla="*/ 2056 w 2056"/>
                  <a:gd name="T9" fmla="*/ 0 h 119"/>
                  <a:gd name="T10" fmla="*/ 2056 w 2056"/>
                  <a:gd name="T11" fmla="*/ 10 h 119"/>
                  <a:gd name="T12" fmla="*/ 1027 w 2056"/>
                  <a:gd name="T13" fmla="*/ 119 h 119"/>
                </a:gdLst>
                <a:ahLst/>
                <a:cxnLst>
                  <a:cxn ang="0">
                    <a:pos x="T0" y="T1"/>
                  </a:cxn>
                  <a:cxn ang="0">
                    <a:pos x="T2" y="T3"/>
                  </a:cxn>
                  <a:cxn ang="0">
                    <a:pos x="T4" y="T5"/>
                  </a:cxn>
                  <a:cxn ang="0">
                    <a:pos x="T6" y="T7"/>
                  </a:cxn>
                  <a:cxn ang="0">
                    <a:pos x="T8" y="T9"/>
                  </a:cxn>
                  <a:cxn ang="0">
                    <a:pos x="T10" y="T11"/>
                  </a:cxn>
                  <a:cxn ang="0">
                    <a:pos x="T12" y="T13"/>
                  </a:cxn>
                </a:cxnLst>
                <a:rect l="0" t="0" r="r" b="b"/>
                <a:pathLst>
                  <a:path w="2056" h="119">
                    <a:moveTo>
                      <a:pt x="1027" y="119"/>
                    </a:moveTo>
                    <a:lnTo>
                      <a:pt x="0" y="10"/>
                    </a:lnTo>
                    <a:lnTo>
                      <a:pt x="0" y="0"/>
                    </a:lnTo>
                    <a:lnTo>
                      <a:pt x="1027" y="104"/>
                    </a:lnTo>
                    <a:lnTo>
                      <a:pt x="2056" y="0"/>
                    </a:lnTo>
                    <a:lnTo>
                      <a:pt x="2056" y="10"/>
                    </a:lnTo>
                    <a:lnTo>
                      <a:pt x="1027" y="119"/>
                    </a:lnTo>
                    <a:close/>
                  </a:path>
                </a:pathLst>
              </a:custGeom>
              <a:solidFill>
                <a:schemeClr val="bg1">
                  <a:alpha val="25000"/>
                </a:schemeClr>
              </a:solidFill>
              <a:ln>
                <a:noFill/>
              </a:ln>
            </p:spPr>
            <p:txBody>
              <a:bodyPr vert="horz" wrap="square" lIns="91440" tIns="45720" rIns="91440" bIns="45720" numCol="1" anchor="t" anchorCtr="0" compatLnSpc="1"/>
              <a:lstStyle/>
              <a:p>
                <a:endParaRPr lang="id-ID">
                  <a:latin typeface="+mn-ea"/>
                </a:endParaRPr>
              </a:p>
            </p:txBody>
          </p:sp>
        </p:grpSp>
        <p:grpSp>
          <p:nvGrpSpPr>
            <p:cNvPr id="38" name="Group 79"/>
            <p:cNvGrpSpPr/>
            <p:nvPr/>
          </p:nvGrpSpPr>
          <p:grpSpPr>
            <a:xfrm>
              <a:off x="7794624" y="2362107"/>
              <a:ext cx="1606953" cy="515155"/>
              <a:chOff x="7794624" y="2150772"/>
              <a:chExt cx="1606953" cy="515155"/>
            </a:xfrm>
          </p:grpSpPr>
          <p:cxnSp>
            <p:nvCxnSpPr>
              <p:cNvPr id="39" name="Straight Connector 76"/>
              <p:cNvCxnSpPr/>
              <p:nvPr/>
            </p:nvCxnSpPr>
            <p:spPr>
              <a:xfrm flipV="1">
                <a:off x="7794624" y="2150772"/>
                <a:ext cx="220663" cy="515155"/>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78"/>
              <p:cNvCxnSpPr/>
              <p:nvPr/>
            </p:nvCxnSpPr>
            <p:spPr>
              <a:xfrm>
                <a:off x="8015287" y="2154363"/>
                <a:ext cx="1386290" cy="0"/>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cxnSp>
          <p:nvCxnSpPr>
            <p:cNvPr id="41" name="Straight Connector 47"/>
            <p:cNvCxnSpPr/>
            <p:nvPr/>
          </p:nvCxnSpPr>
          <p:spPr>
            <a:xfrm flipV="1">
              <a:off x="7461842" y="4781280"/>
              <a:ext cx="1386290" cy="0"/>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42" name="Group 49"/>
            <p:cNvGrpSpPr/>
            <p:nvPr/>
          </p:nvGrpSpPr>
          <p:grpSpPr>
            <a:xfrm flipH="1">
              <a:off x="3457574" y="1970042"/>
              <a:ext cx="1606953" cy="515155"/>
              <a:chOff x="7794624" y="2150772"/>
              <a:chExt cx="1606953" cy="515155"/>
            </a:xfrm>
          </p:grpSpPr>
          <p:cxnSp>
            <p:nvCxnSpPr>
              <p:cNvPr id="43" name="Straight Connector 50"/>
              <p:cNvCxnSpPr/>
              <p:nvPr/>
            </p:nvCxnSpPr>
            <p:spPr>
              <a:xfrm flipV="1">
                <a:off x="7794624" y="2150772"/>
                <a:ext cx="220663" cy="515155"/>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51"/>
              <p:cNvCxnSpPr/>
              <p:nvPr/>
            </p:nvCxnSpPr>
            <p:spPr>
              <a:xfrm>
                <a:off x="8015287" y="2154363"/>
                <a:ext cx="1386290" cy="0"/>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cxnSp>
          <p:nvCxnSpPr>
            <p:cNvPr id="45" name="Straight Connector 53"/>
            <p:cNvCxnSpPr/>
            <p:nvPr/>
          </p:nvCxnSpPr>
          <p:spPr>
            <a:xfrm flipH="1" flipV="1">
              <a:off x="2990648" y="4872720"/>
              <a:ext cx="1386290" cy="0"/>
            </a:xfrm>
            <a:prstGeom prst="line">
              <a:avLst/>
            </a:prstGeom>
            <a:ln>
              <a:solidFill>
                <a:schemeClr val="bg1">
                  <a:lumMod val="75000"/>
                </a:schemeClr>
              </a:solidFill>
              <a:prstDash val="sysDash"/>
              <a:tailEnd type="oval"/>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8522314" y="1981452"/>
              <a:ext cx="2801843" cy="1629315"/>
              <a:chOff x="7841485" y="1618724"/>
              <a:chExt cx="2801843" cy="1629315"/>
            </a:xfrm>
          </p:grpSpPr>
          <p:sp>
            <p:nvSpPr>
              <p:cNvPr id="47" name="文本框 186"/>
              <p:cNvSpPr txBox="1"/>
              <p:nvPr/>
            </p:nvSpPr>
            <p:spPr>
              <a:xfrm>
                <a:off x="8167303" y="1618724"/>
                <a:ext cx="1847910" cy="369332"/>
              </a:xfrm>
              <a:prstGeom prst="rect">
                <a:avLst/>
              </a:prstGeom>
              <a:noFill/>
            </p:spPr>
            <p:txBody>
              <a:bodyPr wrap="square" rtlCol="0">
                <a:spAutoFit/>
              </a:bodyPr>
              <a:lstStyle/>
              <a:p>
                <a:r>
                  <a:rPr lang="en-US" altLang="zh-CN" dirty="0" err="1" smtClean="0">
                    <a:latin typeface="Times New Roman" pitchFamily="18" charset="0"/>
                    <a:ea typeface="微软雅黑"/>
                    <a:cs typeface="Times New Roman" pitchFamily="18" charset="0"/>
                  </a:rPr>
                  <a:t>FreeType</a:t>
                </a:r>
                <a:endParaRPr lang="zh-CN" altLang="en-US" dirty="0">
                  <a:latin typeface="Times New Roman" pitchFamily="18" charset="0"/>
                  <a:ea typeface="微软雅黑"/>
                  <a:cs typeface="Times New Roman" pitchFamily="18" charset="0"/>
                </a:endParaRPr>
              </a:p>
            </p:txBody>
          </p:sp>
          <p:sp>
            <p:nvSpPr>
              <p:cNvPr id="48" name="矩形 47"/>
              <p:cNvSpPr/>
              <p:nvPr/>
            </p:nvSpPr>
            <p:spPr>
              <a:xfrm>
                <a:off x="7841485" y="2078488"/>
                <a:ext cx="2801843" cy="1169551"/>
              </a:xfrm>
              <a:prstGeom prst="rect">
                <a:avLst/>
              </a:prstGeom>
            </p:spPr>
            <p:txBody>
              <a:bodyPr wrap="square" anchor="ctr">
                <a:spAutoFit/>
              </a:bodyPr>
              <a:lstStyle/>
              <a:p>
                <a:pPr lvl="0">
                  <a:defRPr/>
                </a:pPr>
                <a:r>
                  <a:rPr lang="en-US" altLang="zh-CN" sz="1400" kern="0" dirty="0" err="1">
                    <a:latin typeface="Arial" pitchFamily="34" charset="0"/>
                    <a:ea typeface="Arial Unicode MS" pitchFamily="34" charset="-122"/>
                    <a:cs typeface="Arial" pitchFamily="34" charset="0"/>
                  </a:rPr>
                  <a:t>FreeType</a:t>
                </a:r>
                <a:r>
                  <a:rPr lang="en-US" altLang="zh-CN" sz="1400" kern="0" dirty="0">
                    <a:latin typeface="Arial" pitchFamily="34" charset="0"/>
                    <a:ea typeface="Arial Unicode MS" pitchFamily="34" charset="-122"/>
                    <a:cs typeface="Arial" pitchFamily="34" charset="0"/>
                  </a:rPr>
                  <a:t> is a popular software development library, used to render text on to bitmaps and provides support  for other font-related operations.</a:t>
                </a:r>
              </a:p>
            </p:txBody>
          </p:sp>
        </p:grpSp>
        <p:grpSp>
          <p:nvGrpSpPr>
            <p:cNvPr id="49" name="组合 48"/>
            <p:cNvGrpSpPr/>
            <p:nvPr/>
          </p:nvGrpSpPr>
          <p:grpSpPr>
            <a:xfrm>
              <a:off x="8522314" y="4292126"/>
              <a:ext cx="3247167" cy="2155922"/>
              <a:chOff x="7174091" y="1478324"/>
              <a:chExt cx="3247167" cy="2155922"/>
            </a:xfrm>
          </p:grpSpPr>
          <p:sp>
            <p:nvSpPr>
              <p:cNvPr id="50" name="文本框 189"/>
              <p:cNvSpPr txBox="1"/>
              <p:nvPr/>
            </p:nvSpPr>
            <p:spPr>
              <a:xfrm>
                <a:off x="7358154" y="1478324"/>
                <a:ext cx="2501551" cy="369332"/>
              </a:xfrm>
              <a:prstGeom prst="rect">
                <a:avLst/>
              </a:prstGeom>
              <a:noFill/>
            </p:spPr>
            <p:txBody>
              <a:bodyPr wrap="square" rtlCol="0">
                <a:spAutoFit/>
              </a:bodyPr>
              <a:lstStyle/>
              <a:p>
                <a:pPr lvl="0"/>
                <a:r>
                  <a:rPr lang="en-US" altLang="zh-CN" dirty="0" err="1">
                    <a:latin typeface="Times New Roman" pitchFamily="18" charset="0"/>
                    <a:ea typeface="微软雅黑" pitchFamily="34" charset="-122"/>
                    <a:cs typeface="Times New Roman" pitchFamily="18" charset="0"/>
                  </a:rPr>
                  <a:t>libz</a:t>
                </a:r>
                <a:r>
                  <a:rPr lang="en-US" altLang="zh-CN" dirty="0">
                    <a:latin typeface="Times New Roman" pitchFamily="18" charset="0"/>
                    <a:ea typeface="微软雅黑" pitchFamily="34" charset="-122"/>
                    <a:cs typeface="Times New Roman" pitchFamily="18" charset="0"/>
                  </a:rPr>
                  <a:t>, </a:t>
                </a:r>
                <a:r>
                  <a:rPr lang="en-US" altLang="zh-CN" dirty="0" err="1">
                    <a:latin typeface="Times New Roman" pitchFamily="18" charset="0"/>
                    <a:ea typeface="微软雅黑" pitchFamily="34" charset="-122"/>
                    <a:cs typeface="Times New Roman" pitchFamily="18" charset="0"/>
                  </a:rPr>
                  <a:t>xz</a:t>
                </a:r>
                <a:r>
                  <a:rPr lang="en-US" altLang="zh-CN" dirty="0">
                    <a:latin typeface="Times New Roman" pitchFamily="18" charset="0"/>
                    <a:ea typeface="微软雅黑" pitchFamily="34" charset="-122"/>
                    <a:cs typeface="Times New Roman" pitchFamily="18" charset="0"/>
                  </a:rPr>
                  <a:t>, </a:t>
                </a:r>
                <a:r>
                  <a:rPr lang="en-US" altLang="zh-CN" dirty="0" err="1">
                    <a:latin typeface="Times New Roman" pitchFamily="18" charset="0"/>
                    <a:ea typeface="微软雅黑" pitchFamily="34" charset="-122"/>
                    <a:cs typeface="Times New Roman" pitchFamily="18" charset="0"/>
                  </a:rPr>
                  <a:t>libarchive</a:t>
                </a:r>
                <a:endParaRPr lang="zh-CN" altLang="en-US" dirty="0">
                  <a:latin typeface="Times New Roman" pitchFamily="18" charset="0"/>
                  <a:ea typeface="微软雅黑" pitchFamily="34" charset="-122"/>
                  <a:cs typeface="Times New Roman" pitchFamily="18" charset="0"/>
                </a:endParaRPr>
              </a:p>
            </p:txBody>
          </p:sp>
          <p:sp>
            <p:nvSpPr>
              <p:cNvPr id="51" name="矩形 50"/>
              <p:cNvSpPr/>
              <p:nvPr/>
            </p:nvSpPr>
            <p:spPr>
              <a:xfrm>
                <a:off x="7174091" y="2033808"/>
                <a:ext cx="3247167" cy="1600438"/>
              </a:xfrm>
              <a:prstGeom prst="rect">
                <a:avLst/>
              </a:prstGeom>
            </p:spPr>
            <p:txBody>
              <a:bodyPr wrap="square" anchor="ctr">
                <a:spAutoFit/>
              </a:bodyPr>
              <a:lstStyle/>
              <a:p>
                <a:pPr lvl="0" fontAlgn="base">
                  <a:spcBef>
                    <a:spcPct val="0"/>
                  </a:spcBef>
                  <a:spcAft>
                    <a:spcPct val="0"/>
                  </a:spcAft>
                </a:pPr>
                <a:r>
                  <a:rPr lang="en-US" altLang="zh-CN" sz="1400" dirty="0" err="1" smtClean="0">
                    <a:latin typeface="Arial" pitchFamily="34" charset="0"/>
                    <a:ea typeface="Arial Unicode MS" pitchFamily="34" charset="-122"/>
                    <a:cs typeface="Arial" pitchFamily="34" charset="0"/>
                    <a:sym typeface="Lato Regular" charset="0"/>
                  </a:rPr>
                  <a:t>Zlib</a:t>
                </a:r>
                <a:r>
                  <a:rPr lang="en-US" altLang="zh-CN" sz="1400" dirty="0" smtClean="0">
                    <a:latin typeface="Arial" pitchFamily="34" charset="0"/>
                    <a:ea typeface="Arial Unicode MS" pitchFamily="34" charset="-122"/>
                    <a:cs typeface="Arial" pitchFamily="34" charset="0"/>
                    <a:sym typeface="Lato Regular" charset="0"/>
                  </a:rPr>
                  <a:t> is a software library used for </a:t>
                </a:r>
                <a:r>
                  <a:rPr lang="en-US" altLang="zh-CN" sz="1400" dirty="0" err="1" smtClean="0">
                    <a:latin typeface="Arial" pitchFamily="34" charset="0"/>
                    <a:ea typeface="Arial Unicode MS" pitchFamily="34" charset="-122"/>
                    <a:cs typeface="Arial" pitchFamily="34" charset="0"/>
                    <a:sym typeface="Lato Regular" charset="0"/>
                  </a:rPr>
                  <a:t>gzip</a:t>
                </a:r>
                <a:r>
                  <a:rPr lang="en-US" altLang="zh-CN" sz="1400" dirty="0" smtClean="0">
                    <a:latin typeface="Arial" pitchFamily="34" charset="0"/>
                    <a:ea typeface="Arial Unicode MS" pitchFamily="34" charset="-122"/>
                    <a:cs typeface="Arial" pitchFamily="34" charset="0"/>
                    <a:sym typeface="Lato Regular" charset="0"/>
                  </a:rPr>
                  <a:t> file compression. </a:t>
                </a:r>
              </a:p>
              <a:p>
                <a:pPr lvl="0" fontAlgn="base">
                  <a:spcBef>
                    <a:spcPct val="0"/>
                  </a:spcBef>
                  <a:spcAft>
                    <a:spcPct val="0"/>
                  </a:spcAft>
                </a:pPr>
                <a:r>
                  <a:rPr lang="en-US" altLang="zh-CN" sz="1400" dirty="0" smtClean="0">
                    <a:latin typeface="Arial" pitchFamily="34" charset="0"/>
                    <a:ea typeface="Arial Unicode MS" pitchFamily="34" charset="-122"/>
                    <a:cs typeface="Arial" pitchFamily="34" charset="0"/>
                    <a:sym typeface="Lato Regular" charset="0"/>
                  </a:rPr>
                  <a:t>XZ </a:t>
                </a:r>
                <a:r>
                  <a:rPr lang="en-US" altLang="zh-CN" sz="1400" dirty="0" err="1" smtClean="0">
                    <a:latin typeface="Arial" pitchFamily="34" charset="0"/>
                    <a:ea typeface="Arial Unicode MS" pitchFamily="34" charset="-122"/>
                    <a:cs typeface="Arial" pitchFamily="34" charset="0"/>
                    <a:sym typeface="Lato Regular" charset="0"/>
                  </a:rPr>
                  <a:t>Utils</a:t>
                </a:r>
                <a:r>
                  <a:rPr lang="en-US" altLang="zh-CN" sz="1400" dirty="0" smtClean="0">
                    <a:latin typeface="Arial" pitchFamily="34" charset="0"/>
                    <a:ea typeface="Arial Unicode MS" pitchFamily="34" charset="-122"/>
                    <a:cs typeface="Arial" pitchFamily="34" charset="0"/>
                    <a:sym typeface="Lato Regular" charset="0"/>
                  </a:rPr>
                  <a:t> is free general-purpose data compression software with a high compression rate.</a:t>
                </a:r>
              </a:p>
              <a:p>
                <a:pPr lvl="0" fontAlgn="base">
                  <a:spcBef>
                    <a:spcPct val="0"/>
                  </a:spcBef>
                  <a:spcAft>
                    <a:spcPct val="0"/>
                  </a:spcAft>
                </a:pPr>
                <a:r>
                  <a:rPr lang="en-US" altLang="zh-CN" sz="1400" dirty="0" err="1">
                    <a:latin typeface="Arial" pitchFamily="34" charset="0"/>
                    <a:ea typeface="Arial Unicode MS" pitchFamily="34" charset="-122"/>
                    <a:cs typeface="Arial" pitchFamily="34" charset="0"/>
                    <a:sym typeface="Lato Regular" charset="0"/>
                  </a:rPr>
                  <a:t>l</a:t>
                </a:r>
                <a:r>
                  <a:rPr lang="en-US" altLang="zh-CN" sz="1400" dirty="0" err="1" smtClean="0">
                    <a:latin typeface="Arial" pitchFamily="34" charset="0"/>
                    <a:ea typeface="Arial Unicode MS" pitchFamily="34" charset="-122"/>
                    <a:cs typeface="Arial" pitchFamily="34" charset="0"/>
                    <a:sym typeface="Lato Regular" charset="0"/>
                  </a:rPr>
                  <a:t>ibarchive</a:t>
                </a:r>
                <a:r>
                  <a:rPr lang="en-US" altLang="zh-CN" sz="1400" dirty="0" smtClean="0">
                    <a:latin typeface="Arial" pitchFamily="34" charset="0"/>
                    <a:ea typeface="Arial Unicode MS" pitchFamily="34" charset="-122"/>
                    <a:cs typeface="Arial" pitchFamily="34" charset="0"/>
                    <a:sym typeface="Lato Regular" charset="0"/>
                  </a:rPr>
                  <a:t> is a multi-format archive and  compression library.</a:t>
                </a:r>
                <a:endParaRPr lang="en-US" altLang="zh-CN" sz="1400" dirty="0">
                  <a:latin typeface="Arial" pitchFamily="34" charset="0"/>
                  <a:ea typeface="Arial Unicode MS" pitchFamily="34" charset="-122"/>
                  <a:cs typeface="Arial" pitchFamily="34" charset="0"/>
                  <a:sym typeface="Lato Regular" charset="0"/>
                </a:endParaRPr>
              </a:p>
            </p:txBody>
          </p:sp>
        </p:grpSp>
        <p:grpSp>
          <p:nvGrpSpPr>
            <p:cNvPr id="52" name="组合 51"/>
            <p:cNvGrpSpPr/>
            <p:nvPr/>
          </p:nvGrpSpPr>
          <p:grpSpPr>
            <a:xfrm>
              <a:off x="883813" y="1709289"/>
              <a:ext cx="2801843" cy="1803018"/>
              <a:chOff x="7044642" y="1579535"/>
              <a:chExt cx="2801843" cy="1803018"/>
            </a:xfrm>
          </p:grpSpPr>
          <p:sp>
            <p:nvSpPr>
              <p:cNvPr id="53" name="文本框 192"/>
              <p:cNvSpPr txBox="1"/>
              <p:nvPr/>
            </p:nvSpPr>
            <p:spPr>
              <a:xfrm>
                <a:off x="7619415" y="1579535"/>
                <a:ext cx="1847910" cy="369332"/>
              </a:xfrm>
              <a:prstGeom prst="rect">
                <a:avLst/>
              </a:prstGeom>
              <a:noFill/>
            </p:spPr>
            <p:txBody>
              <a:bodyPr wrap="square" rtlCol="0">
                <a:spAutoFit/>
              </a:bodyPr>
              <a:lstStyle/>
              <a:p>
                <a:r>
                  <a:rPr lang="en-US" altLang="zh-CN" dirty="0" err="1" smtClean="0">
                    <a:latin typeface="Times New Roman" pitchFamily="18" charset="0"/>
                    <a:ea typeface="微软雅黑"/>
                    <a:cs typeface="Times New Roman" pitchFamily="18" charset="0"/>
                  </a:rPr>
                  <a:t>OpenSSL</a:t>
                </a:r>
                <a:endParaRPr lang="zh-CN" altLang="en-US" dirty="0">
                  <a:latin typeface="Times New Roman" pitchFamily="18" charset="0"/>
                  <a:ea typeface="微软雅黑"/>
                  <a:cs typeface="Times New Roman" pitchFamily="18" charset="0"/>
                </a:endParaRPr>
              </a:p>
            </p:txBody>
          </p:sp>
          <p:sp>
            <p:nvSpPr>
              <p:cNvPr id="54" name="矩形 53"/>
              <p:cNvSpPr/>
              <p:nvPr/>
            </p:nvSpPr>
            <p:spPr>
              <a:xfrm>
                <a:off x="7044642" y="1997558"/>
                <a:ext cx="2801843" cy="1384995"/>
              </a:xfrm>
              <a:prstGeom prst="rect">
                <a:avLst/>
              </a:prstGeom>
            </p:spPr>
            <p:txBody>
              <a:bodyPr wrap="square" anchor="ctr">
                <a:spAutoFit/>
              </a:bodyPr>
              <a:lstStyle/>
              <a:p>
                <a:pPr lvl="0" fontAlgn="base">
                  <a:spcBef>
                    <a:spcPct val="0"/>
                  </a:spcBef>
                  <a:spcAft>
                    <a:spcPct val="0"/>
                  </a:spcAft>
                </a:pPr>
                <a:r>
                  <a:rPr lang="en-US" altLang="zh-CN" sz="1400" kern="0" dirty="0" err="1">
                    <a:latin typeface="Arial" pitchFamily="34" charset="0"/>
                    <a:ea typeface="Arial Unicode MS" pitchFamily="34" charset="-122"/>
                    <a:cs typeface="Arial" pitchFamily="34" charset="0"/>
                  </a:rPr>
                  <a:t>OpenSSL</a:t>
                </a:r>
                <a:r>
                  <a:rPr lang="en-US" altLang="zh-CN" sz="1400" kern="0" dirty="0">
                    <a:latin typeface="Arial" pitchFamily="34" charset="0"/>
                    <a:ea typeface="Arial Unicode MS" pitchFamily="34" charset="-122"/>
                    <a:cs typeface="Arial" pitchFamily="34" charset="0"/>
                  </a:rPr>
                  <a:t> is an open source project that </a:t>
                </a:r>
                <a:r>
                  <a:rPr lang="en-US" altLang="zh-CN" sz="1400" kern="0" dirty="0" smtClean="0">
                    <a:latin typeface="Arial" pitchFamily="34" charset="0"/>
                    <a:ea typeface="Arial Unicode MS" pitchFamily="34" charset="-122"/>
                    <a:cs typeface="Arial" pitchFamily="34" charset="0"/>
                  </a:rPr>
                  <a:t>provides robust</a:t>
                </a:r>
                <a:r>
                  <a:rPr lang="en-US" altLang="zh-CN" sz="1400" kern="0" dirty="0">
                    <a:latin typeface="Arial" pitchFamily="34" charset="0"/>
                    <a:ea typeface="Arial Unicode MS" pitchFamily="34" charset="-122"/>
                    <a:cs typeface="Arial" pitchFamily="34" charset="0"/>
                  </a:rPr>
                  <a:t>, commercial-grade, and full-featured toolkit for Transport Layer </a:t>
                </a:r>
                <a:r>
                  <a:rPr lang="en-US" altLang="zh-CN" sz="1400" kern="0" dirty="0" smtClean="0">
                    <a:latin typeface="Arial" pitchFamily="34" charset="0"/>
                    <a:ea typeface="Arial Unicode MS" pitchFamily="34" charset="-122"/>
                    <a:cs typeface="Arial" pitchFamily="34" charset="0"/>
                  </a:rPr>
                  <a:t>Security (TLS</a:t>
                </a:r>
                <a:r>
                  <a:rPr lang="en-US" altLang="zh-CN" sz="1400" kern="0" dirty="0">
                    <a:latin typeface="Arial" pitchFamily="34" charset="0"/>
                    <a:ea typeface="Arial Unicode MS" pitchFamily="34" charset="-122"/>
                    <a:cs typeface="Arial" pitchFamily="34" charset="0"/>
                  </a:rPr>
                  <a:t>) and Sockets </a:t>
                </a:r>
                <a:r>
                  <a:rPr lang="en-US" altLang="zh-CN" sz="1400" kern="0" dirty="0" smtClean="0">
                    <a:latin typeface="Arial" pitchFamily="34" charset="0"/>
                    <a:ea typeface="Arial Unicode MS" pitchFamily="34" charset="-122"/>
                    <a:cs typeface="Arial" pitchFamily="34" charset="0"/>
                  </a:rPr>
                  <a:t>Layer (SSL) protocols</a:t>
                </a:r>
                <a:r>
                  <a:rPr lang="en-US" altLang="zh-CN" sz="1400" kern="0" dirty="0">
                    <a:latin typeface="Arial" pitchFamily="34" charset="0"/>
                    <a:ea typeface="Arial Unicode MS" pitchFamily="34" charset="-122"/>
                    <a:cs typeface="Arial" pitchFamily="34" charset="0"/>
                  </a:rPr>
                  <a:t>.</a:t>
                </a:r>
                <a:endParaRPr lang="en-US" altLang="zh-CN" sz="1400" dirty="0">
                  <a:latin typeface="Arial" pitchFamily="34" charset="0"/>
                  <a:ea typeface="Arial Unicode MS" pitchFamily="34" charset="-122"/>
                  <a:cs typeface="Arial" pitchFamily="34" charset="0"/>
                  <a:sym typeface="Lato Regular" charset="0"/>
                </a:endParaRPr>
              </a:p>
            </p:txBody>
          </p:sp>
        </p:grpSp>
        <p:grpSp>
          <p:nvGrpSpPr>
            <p:cNvPr id="55" name="组合 54"/>
            <p:cNvGrpSpPr/>
            <p:nvPr/>
          </p:nvGrpSpPr>
          <p:grpSpPr>
            <a:xfrm>
              <a:off x="883813" y="4546567"/>
              <a:ext cx="2979765" cy="1894459"/>
              <a:chOff x="7154106" y="1618724"/>
              <a:chExt cx="2979765" cy="1894459"/>
            </a:xfrm>
          </p:grpSpPr>
          <p:sp>
            <p:nvSpPr>
              <p:cNvPr id="56" name="文本框 196"/>
              <p:cNvSpPr txBox="1"/>
              <p:nvPr/>
            </p:nvSpPr>
            <p:spPr>
              <a:xfrm>
                <a:off x="7619415" y="1618724"/>
                <a:ext cx="1847910" cy="369332"/>
              </a:xfrm>
              <a:prstGeom prst="rect">
                <a:avLst/>
              </a:prstGeom>
              <a:noFill/>
            </p:spPr>
            <p:txBody>
              <a:bodyPr wrap="square" rtlCol="0">
                <a:spAutoFit/>
              </a:bodyPr>
              <a:lstStyle/>
              <a:p>
                <a:pPr lvl="0"/>
                <a:r>
                  <a:rPr lang="en-US" altLang="zh-CN" dirty="0" err="1">
                    <a:latin typeface="Times New Roman" pitchFamily="18" charset="0"/>
                    <a:ea typeface="微软雅黑" pitchFamily="34" charset="-122"/>
                    <a:cs typeface="Times New Roman" pitchFamily="18" charset="0"/>
                  </a:rPr>
                  <a:t>png</a:t>
                </a:r>
                <a:r>
                  <a:rPr lang="en-US" altLang="zh-CN" dirty="0" smtClean="0">
                    <a:latin typeface="Times New Roman" pitchFamily="18" charset="0"/>
                    <a:ea typeface="微软雅黑" pitchFamily="34" charset="-122"/>
                    <a:cs typeface="Times New Roman" pitchFamily="18" charset="0"/>
                  </a:rPr>
                  <a:t>, jpeg</a:t>
                </a:r>
                <a:endParaRPr lang="zh-CN" altLang="en-US" dirty="0">
                  <a:latin typeface="Times New Roman" pitchFamily="18" charset="0"/>
                  <a:ea typeface="微软雅黑" pitchFamily="34" charset="-122"/>
                  <a:cs typeface="Times New Roman" pitchFamily="18" charset="0"/>
                </a:endParaRPr>
              </a:p>
            </p:txBody>
          </p:sp>
          <p:sp>
            <p:nvSpPr>
              <p:cNvPr id="57" name="矩形 56"/>
              <p:cNvSpPr/>
              <p:nvPr/>
            </p:nvSpPr>
            <p:spPr>
              <a:xfrm>
                <a:off x="7154106" y="2128188"/>
                <a:ext cx="2979765" cy="1384995"/>
              </a:xfrm>
              <a:prstGeom prst="rect">
                <a:avLst/>
              </a:prstGeom>
            </p:spPr>
            <p:txBody>
              <a:bodyPr wrap="square" anchor="ctr">
                <a:spAutoFit/>
              </a:bodyPr>
              <a:lstStyle/>
              <a:p>
                <a:pPr lvl="0" fontAlgn="base">
                  <a:spcBef>
                    <a:spcPct val="0"/>
                  </a:spcBef>
                  <a:spcAft>
                    <a:spcPct val="0"/>
                  </a:spcAft>
                </a:pPr>
                <a:r>
                  <a:rPr lang="en-US" altLang="zh-CN" sz="1400" dirty="0" err="1">
                    <a:latin typeface="Arial" pitchFamily="34" charset="0"/>
                    <a:ea typeface="Arial Unicode MS" pitchFamily="34" charset="-122"/>
                    <a:cs typeface="Arial" pitchFamily="34" charset="0"/>
                    <a:sym typeface="Lato Regular" charset="0"/>
                  </a:rPr>
                  <a:t>l</a:t>
                </a:r>
                <a:r>
                  <a:rPr lang="en-US" altLang="zh-CN" sz="1400" dirty="0" err="1" smtClean="0">
                    <a:latin typeface="Arial" pitchFamily="34" charset="0"/>
                    <a:ea typeface="Arial Unicode MS" pitchFamily="34" charset="-122"/>
                    <a:cs typeface="Arial" pitchFamily="34" charset="0"/>
                    <a:sym typeface="Lato Regular" charset="0"/>
                  </a:rPr>
                  <a:t>ibpng</a:t>
                </a:r>
                <a:r>
                  <a:rPr lang="en-US" altLang="zh-CN" sz="1400" dirty="0" smtClean="0">
                    <a:latin typeface="Arial" pitchFamily="34" charset="0"/>
                    <a:ea typeface="Arial Unicode MS" pitchFamily="34" charset="-122"/>
                    <a:cs typeface="Arial" pitchFamily="34" charset="0"/>
                    <a:sym typeface="Lato Regular" charset="0"/>
                  </a:rPr>
                  <a:t> is the official Portable Network Graphics (PNG) reference library (originally called </a:t>
                </a:r>
                <a:r>
                  <a:rPr lang="en-US" altLang="zh-CN" sz="1400" dirty="0" err="1" smtClean="0">
                    <a:latin typeface="Arial" pitchFamily="34" charset="0"/>
                    <a:ea typeface="Arial Unicode MS" pitchFamily="34" charset="-122"/>
                    <a:cs typeface="Arial" pitchFamily="34" charset="0"/>
                    <a:sym typeface="Lato Regular" charset="0"/>
                  </a:rPr>
                  <a:t>pnglib</a:t>
                </a:r>
                <a:r>
                  <a:rPr lang="en-US" altLang="zh-CN" sz="1400" dirty="0" smtClean="0">
                    <a:latin typeface="Arial" pitchFamily="34" charset="0"/>
                    <a:ea typeface="Arial Unicode MS" pitchFamily="34" charset="-122"/>
                    <a:cs typeface="Arial" pitchFamily="34" charset="0"/>
                    <a:sym typeface="Lato Regular" charset="0"/>
                  </a:rPr>
                  <a:t>). </a:t>
                </a:r>
              </a:p>
              <a:p>
                <a:pPr lvl="0" fontAlgn="base">
                  <a:spcBef>
                    <a:spcPct val="0"/>
                  </a:spcBef>
                  <a:spcAft>
                    <a:spcPct val="0"/>
                  </a:spcAft>
                </a:pPr>
                <a:r>
                  <a:rPr lang="en-US" altLang="zh-CN" sz="1400" dirty="0" err="1">
                    <a:latin typeface="Arial" pitchFamily="34" charset="0"/>
                    <a:ea typeface="Arial Unicode MS" pitchFamily="34" charset="-122"/>
                    <a:cs typeface="Arial" pitchFamily="34" charset="0"/>
                    <a:sym typeface="Lato Regular" charset="0"/>
                  </a:rPr>
                  <a:t>l</a:t>
                </a:r>
                <a:r>
                  <a:rPr lang="en-US" altLang="zh-CN" sz="1400" dirty="0" err="1" smtClean="0">
                    <a:latin typeface="Arial" pitchFamily="34" charset="0"/>
                    <a:ea typeface="Arial Unicode MS" pitchFamily="34" charset="-122"/>
                    <a:cs typeface="Arial" pitchFamily="34" charset="0"/>
                    <a:sym typeface="Lato Regular" charset="0"/>
                  </a:rPr>
                  <a:t>ibjpeg</a:t>
                </a:r>
                <a:r>
                  <a:rPr lang="en-US" altLang="zh-CN" sz="1400" dirty="0" smtClean="0">
                    <a:latin typeface="Arial" pitchFamily="34" charset="0"/>
                    <a:ea typeface="Arial Unicode MS" pitchFamily="34" charset="-122"/>
                    <a:cs typeface="Arial" pitchFamily="34" charset="0"/>
                    <a:sym typeface="Lato Regular" charset="0"/>
                  </a:rPr>
                  <a:t> is a free library with functions for handling the JPEG image data format.</a:t>
                </a:r>
                <a:endParaRPr lang="en-US" altLang="zh-CN" sz="1400" dirty="0">
                  <a:latin typeface="Arial" pitchFamily="34" charset="0"/>
                  <a:ea typeface="Arial Unicode MS" pitchFamily="34" charset="-122"/>
                  <a:cs typeface="Arial" pitchFamily="34" charset="0"/>
                  <a:sym typeface="Lato Regular" charset="0"/>
                </a:endParaRPr>
              </a:p>
            </p:txBody>
          </p:sp>
        </p:grpSp>
      </p:grpSp>
      <p:sp>
        <p:nvSpPr>
          <p:cNvPr id="59" name="矩形 58"/>
          <p:cNvSpPr/>
          <p:nvPr/>
        </p:nvSpPr>
        <p:spPr>
          <a:xfrm>
            <a:off x="431086" y="286057"/>
            <a:ext cx="2980854" cy="461665"/>
          </a:xfrm>
          <a:prstGeom prst="rect">
            <a:avLst/>
          </a:prstGeom>
        </p:spPr>
        <p:txBody>
          <a:bodyPr wrap="square">
            <a:spAutoFit/>
          </a:bodyPr>
          <a:lstStyle/>
          <a:p>
            <a:r>
              <a:rPr lang="en-US" altLang="zh-CN" sz="2400" dirty="0">
                <a:latin typeface="微软雅黑" pitchFamily="34" charset="-122"/>
                <a:ea typeface="微软雅黑" pitchFamily="34" charset="-122"/>
              </a:rPr>
              <a:t>3</a:t>
            </a:r>
            <a:r>
              <a:rPr lang="en-US" altLang="zh-CN" sz="2400" baseline="30000" dirty="0">
                <a:latin typeface="微软雅黑" pitchFamily="34" charset="-122"/>
                <a:ea typeface="微软雅黑" pitchFamily="34" charset="-122"/>
              </a:rPr>
              <a:t>rd</a:t>
            </a:r>
            <a:r>
              <a:rPr lang="en-US" altLang="zh-CN" sz="2400" dirty="0">
                <a:latin typeface="微软雅黑" pitchFamily="34" charset="-122"/>
                <a:ea typeface="微软雅黑" pitchFamily="34" charset="-122"/>
              </a:rPr>
              <a:t> Party Libraries</a:t>
            </a:r>
            <a:endParaRPr sz="24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4300213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29" name="矩形 28"/>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38" name="矩形 37"/>
          <p:cNvSpPr/>
          <p:nvPr/>
        </p:nvSpPr>
        <p:spPr>
          <a:xfrm>
            <a:off x="431086" y="286057"/>
            <a:ext cx="3724528" cy="523220"/>
          </a:xfrm>
          <a:prstGeom prst="rect">
            <a:avLst/>
          </a:prstGeom>
        </p:spPr>
        <p:txBody>
          <a:bodyPr wrap="square">
            <a:spAutoFit/>
          </a:bodyPr>
          <a:lstStyle/>
          <a:p>
            <a:r>
              <a:rPr lang="en-US" altLang="zh-CN" sz="2800" dirty="0">
                <a:latin typeface="微软雅黑" pitchFamily="34" charset="-122"/>
                <a:ea typeface="微软雅黑" pitchFamily="34" charset="-122"/>
              </a:rPr>
              <a:t>What is </a:t>
            </a:r>
            <a:r>
              <a:rPr lang="en-US" altLang="zh-CN" sz="2800" dirty="0" err="1">
                <a:latin typeface="微软雅黑" pitchFamily="34" charset="-122"/>
                <a:ea typeface="微软雅黑" pitchFamily="34" charset="-122"/>
              </a:rPr>
              <a:t>Prolin</a:t>
            </a:r>
            <a:r>
              <a:rPr lang="en-US" altLang="zh-CN" sz="2800" dirty="0">
                <a:latin typeface="微软雅黑" pitchFamily="34" charset="-122"/>
                <a:ea typeface="微软雅黑" pitchFamily="34" charset="-122"/>
              </a:rPr>
              <a:t>?</a:t>
            </a:r>
            <a:endParaRPr sz="2800" dirty="0" smtClean="0">
              <a:solidFill>
                <a:schemeClr val="tx1">
                  <a:lumMod val="65000"/>
                  <a:lumOff val="35000"/>
                </a:schemeClr>
              </a:solidFill>
              <a:latin typeface="微软雅黑" pitchFamily="34" charset="-122"/>
              <a:ea typeface="微软雅黑" pitchFamily="34" charset="-122"/>
            </a:endParaRPr>
          </a:p>
        </p:txBody>
      </p:sp>
      <p:sp>
        <p:nvSpPr>
          <p:cNvPr id="39" name="AutoShape 3"/>
          <p:cNvSpPr>
            <a:spLocks noChangeArrowheads="1"/>
          </p:cNvSpPr>
          <p:nvPr/>
        </p:nvSpPr>
        <p:spPr bwMode="gray">
          <a:xfrm>
            <a:off x="2820194" y="2419350"/>
            <a:ext cx="6820202" cy="2638425"/>
          </a:xfrm>
          <a:prstGeom prst="upArrow">
            <a:avLst>
              <a:gd name="adj1" fmla="val 56944"/>
              <a:gd name="adj2" fmla="val 50782"/>
            </a:avLst>
          </a:prstGeom>
          <a:gradFill rotWithShape="1">
            <a:gsLst>
              <a:gs pos="0">
                <a:srgbClr val="BDBFB9"/>
              </a:gs>
              <a:gs pos="100000">
                <a:srgbClr val="ECF0FE"/>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40" name="AutoShape 4"/>
          <p:cNvSpPr>
            <a:spLocks noChangeArrowheads="1"/>
          </p:cNvSpPr>
          <p:nvPr/>
        </p:nvSpPr>
        <p:spPr bwMode="gray">
          <a:xfrm>
            <a:off x="2455815" y="1628776"/>
            <a:ext cx="7553237" cy="574675"/>
          </a:xfrm>
          <a:prstGeom prst="roundRect">
            <a:avLst>
              <a:gd name="adj" fmla="val 50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a:defRPr/>
            </a:pPr>
            <a:r>
              <a:rPr lang="en-US" altLang="zh-CN" sz="2000" dirty="0">
                <a:solidFill>
                  <a:schemeClr val="bg1"/>
                </a:solidFill>
                <a:latin typeface="Times New Roman" pitchFamily="18" charset="0"/>
                <a:ea typeface="宋体" pitchFamily="2" charset="-122"/>
                <a:cs typeface="Times New Roman" pitchFamily="18" charset="0"/>
              </a:rPr>
              <a:t>Prolin  is a POS terminal operating system</a:t>
            </a:r>
          </a:p>
        </p:txBody>
      </p:sp>
      <p:sp>
        <p:nvSpPr>
          <p:cNvPr id="41" name="Text Box 5"/>
          <p:cNvSpPr txBox="1">
            <a:spLocks noChangeArrowheads="1"/>
          </p:cNvSpPr>
          <p:nvPr/>
        </p:nvSpPr>
        <p:spPr bwMode="auto">
          <a:xfrm>
            <a:off x="4467323" y="2998789"/>
            <a:ext cx="33233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200" b="1">
                <a:solidFill>
                  <a:schemeClr val="tx1"/>
                </a:solidFill>
                <a:latin typeface="Arial" charset="0"/>
                <a:ea typeface="宋体" charset="-122"/>
              </a:defRPr>
            </a:lvl1pPr>
            <a:lvl2pPr marL="742950" indent="-285750" eaLnBrk="0" hangingPunct="0">
              <a:defRPr sz="1200" b="1">
                <a:solidFill>
                  <a:schemeClr val="tx1"/>
                </a:solidFill>
                <a:latin typeface="Arial" charset="0"/>
                <a:ea typeface="宋体" charset="-122"/>
              </a:defRPr>
            </a:lvl2pPr>
            <a:lvl3pPr marL="1143000" indent="-228600" eaLnBrk="0" hangingPunct="0">
              <a:defRPr sz="1200" b="1">
                <a:solidFill>
                  <a:schemeClr val="tx1"/>
                </a:solidFill>
                <a:latin typeface="Arial" charset="0"/>
                <a:ea typeface="宋体" charset="-122"/>
              </a:defRPr>
            </a:lvl3pPr>
            <a:lvl4pPr marL="1600200" indent="-228600" eaLnBrk="0" hangingPunct="0">
              <a:defRPr sz="1200" b="1">
                <a:solidFill>
                  <a:schemeClr val="tx1"/>
                </a:solidFill>
                <a:latin typeface="Arial" charset="0"/>
                <a:ea typeface="宋体" charset="-122"/>
              </a:defRPr>
            </a:lvl4pPr>
            <a:lvl5pPr marL="2057400" indent="-228600" eaLnBrk="0" hangingPunct="0">
              <a:defRPr sz="1200" b="1">
                <a:solidFill>
                  <a:schemeClr val="tx1"/>
                </a:solidFill>
                <a:latin typeface="Arial" charset="0"/>
                <a:ea typeface="宋体" charset="-122"/>
              </a:defRPr>
            </a:lvl5pPr>
            <a:lvl6pPr marL="2514600" indent="-228600" eaLnBrk="0" fontAlgn="base" hangingPunct="0">
              <a:spcBef>
                <a:spcPct val="0"/>
              </a:spcBef>
              <a:spcAft>
                <a:spcPct val="0"/>
              </a:spcAft>
              <a:defRPr sz="1200" b="1">
                <a:solidFill>
                  <a:schemeClr val="tx1"/>
                </a:solidFill>
                <a:latin typeface="Arial" charset="0"/>
                <a:ea typeface="宋体" charset="-122"/>
              </a:defRPr>
            </a:lvl6pPr>
            <a:lvl7pPr marL="2971800" indent="-228600" eaLnBrk="0" fontAlgn="base" hangingPunct="0">
              <a:spcBef>
                <a:spcPct val="0"/>
              </a:spcBef>
              <a:spcAft>
                <a:spcPct val="0"/>
              </a:spcAft>
              <a:defRPr sz="1200" b="1">
                <a:solidFill>
                  <a:schemeClr val="tx1"/>
                </a:solidFill>
                <a:latin typeface="Arial" charset="0"/>
                <a:ea typeface="宋体" charset="-122"/>
              </a:defRPr>
            </a:lvl7pPr>
            <a:lvl8pPr marL="3429000" indent="-228600" eaLnBrk="0" fontAlgn="base" hangingPunct="0">
              <a:spcBef>
                <a:spcPct val="0"/>
              </a:spcBef>
              <a:spcAft>
                <a:spcPct val="0"/>
              </a:spcAft>
              <a:defRPr sz="1200" b="1">
                <a:solidFill>
                  <a:schemeClr val="tx1"/>
                </a:solidFill>
                <a:latin typeface="Arial" charset="0"/>
                <a:ea typeface="宋体" charset="-122"/>
              </a:defRPr>
            </a:lvl8pPr>
            <a:lvl9pPr marL="3886200" indent="-228600" eaLnBrk="0" fontAlgn="base" hangingPunct="0">
              <a:spcBef>
                <a:spcPct val="0"/>
              </a:spcBef>
              <a:spcAft>
                <a:spcPct val="0"/>
              </a:spcAft>
              <a:defRPr sz="1200" b="1">
                <a:solidFill>
                  <a:schemeClr val="tx1"/>
                </a:solidFill>
                <a:latin typeface="Arial" charset="0"/>
                <a:ea typeface="宋体" charset="-122"/>
              </a:defRPr>
            </a:lvl9pPr>
          </a:lstStyle>
          <a:p>
            <a:pPr eaLnBrk="1" hangingPunct="1"/>
            <a:r>
              <a:rPr lang="en-US" altLang="zh-CN" sz="1600" dirty="0">
                <a:solidFill>
                  <a:schemeClr val="tx2"/>
                </a:solidFill>
              </a:rPr>
              <a:t>Provides the following services:</a:t>
            </a:r>
          </a:p>
        </p:txBody>
      </p:sp>
      <p:grpSp>
        <p:nvGrpSpPr>
          <p:cNvPr id="42" name="Group 6"/>
          <p:cNvGrpSpPr>
            <a:grpSpLocks/>
          </p:cNvGrpSpPr>
          <p:nvPr/>
        </p:nvGrpSpPr>
        <p:grpSpPr bwMode="auto">
          <a:xfrm>
            <a:off x="8049326" y="4205289"/>
            <a:ext cx="1796812" cy="1766887"/>
            <a:chOff x="4272" y="2823"/>
            <a:chExt cx="1027" cy="1113"/>
          </a:xfrm>
        </p:grpSpPr>
        <p:sp>
          <p:nvSpPr>
            <p:cNvPr id="43" name="Oval 7"/>
            <p:cNvSpPr>
              <a:spLocks noChangeArrowheads="1"/>
            </p:cNvSpPr>
            <p:nvPr/>
          </p:nvSpPr>
          <p:spPr bwMode="gray">
            <a:xfrm>
              <a:off x="4368" y="3744"/>
              <a:ext cx="816" cy="192"/>
            </a:xfrm>
            <a:prstGeom prst="ellipse">
              <a:avLst/>
            </a:prstGeom>
            <a:gradFill rotWithShape="1">
              <a:gsLst>
                <a:gs pos="0">
                  <a:srgbClr val="969696"/>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400"/>
            </a:p>
          </p:txBody>
        </p:sp>
        <p:sp>
          <p:nvSpPr>
            <p:cNvPr id="44" name="Oval 8"/>
            <p:cNvSpPr>
              <a:spLocks noChangeArrowheads="1"/>
            </p:cNvSpPr>
            <p:nvPr/>
          </p:nvSpPr>
          <p:spPr bwMode="gray">
            <a:xfrm>
              <a:off x="4272" y="2823"/>
              <a:ext cx="973" cy="973"/>
            </a:xfrm>
            <a:prstGeom prst="ellipse">
              <a:avLst/>
            </a:prstGeom>
            <a:gradFill rotWithShape="1">
              <a:gsLst>
                <a:gs pos="0">
                  <a:schemeClr val="folHlink"/>
                </a:gs>
                <a:gs pos="100000">
                  <a:schemeClr val="folHlink">
                    <a:gamma/>
                    <a:shade val="57255"/>
                    <a:invGamma/>
                  </a:schemeClr>
                </a:gs>
              </a:gsLst>
              <a:path path="rect">
                <a:fillToRect l="100000" t="100000"/>
              </a:path>
            </a:gradFill>
            <a:ln w="9525" algn="ctr">
              <a:noFill/>
              <a:round/>
              <a:headEnd/>
              <a:tailEnd/>
            </a:ln>
            <a:effectLst/>
          </p:spPr>
          <p:txBody>
            <a:bodyPr wrap="none" anchor="ctr"/>
            <a:lstStyle/>
            <a:p>
              <a:pPr>
                <a:defRPr/>
              </a:pPr>
              <a:endParaRPr lang="zh-CN" altLang="en-US" sz="1400">
                <a:ea typeface="宋体" pitchFamily="2" charset="-122"/>
              </a:endParaRPr>
            </a:p>
          </p:txBody>
        </p:sp>
        <p:sp>
          <p:nvSpPr>
            <p:cNvPr id="45" name="Oval 9"/>
            <p:cNvSpPr>
              <a:spLocks noChangeArrowheads="1"/>
            </p:cNvSpPr>
            <p:nvPr/>
          </p:nvSpPr>
          <p:spPr bwMode="gray">
            <a:xfrm>
              <a:off x="4293" y="2846"/>
              <a:ext cx="928" cy="929"/>
            </a:xfrm>
            <a:prstGeom prst="ellipse">
              <a:avLst/>
            </a:prstGeom>
            <a:gradFill rotWithShape="1">
              <a:gsLst>
                <a:gs pos="0">
                  <a:schemeClr val="folHlink">
                    <a:alpha val="85001"/>
                  </a:schemeClr>
                </a:gs>
                <a:gs pos="100000">
                  <a:schemeClr val="folHlink">
                    <a:gamma/>
                    <a:shade val="63529"/>
                    <a:invGamma/>
                  </a:schemeClr>
                </a:gs>
              </a:gsLst>
              <a:lin ang="2700000" scaled="1"/>
            </a:gradFill>
            <a:ln w="9525" algn="ctr">
              <a:noFill/>
              <a:round/>
              <a:headEnd/>
              <a:tailEnd/>
            </a:ln>
            <a:effectLst/>
          </p:spPr>
          <p:txBody>
            <a:bodyPr wrap="none" anchor="ctr"/>
            <a:lstStyle/>
            <a:p>
              <a:pPr>
                <a:defRPr/>
              </a:pPr>
              <a:endParaRPr lang="zh-CN" altLang="en-US" sz="1400">
                <a:ea typeface="宋体" pitchFamily="2" charset="-122"/>
              </a:endParaRPr>
            </a:p>
          </p:txBody>
        </p:sp>
        <p:sp>
          <p:nvSpPr>
            <p:cNvPr id="46" name="Oval 10"/>
            <p:cNvSpPr>
              <a:spLocks noChangeArrowheads="1"/>
            </p:cNvSpPr>
            <p:nvPr/>
          </p:nvSpPr>
          <p:spPr bwMode="gray">
            <a:xfrm>
              <a:off x="4329" y="2880"/>
              <a:ext cx="839" cy="839"/>
            </a:xfrm>
            <a:prstGeom prst="ellipse">
              <a:avLst/>
            </a:prstGeom>
            <a:gradFill rotWithShape="1">
              <a:gsLst>
                <a:gs pos="0">
                  <a:schemeClr val="folHlink"/>
                </a:gs>
                <a:gs pos="100000">
                  <a:schemeClr val="folHlink">
                    <a:gamma/>
                    <a:shade val="72549"/>
                    <a:invGamma/>
                  </a:schemeClr>
                </a:gs>
              </a:gsLst>
              <a:lin ang="2700000" scaled="1"/>
            </a:gradFill>
            <a:ln w="9525" algn="ctr">
              <a:noFill/>
              <a:round/>
              <a:headEnd/>
              <a:tailEnd/>
            </a:ln>
            <a:effectLst/>
          </p:spPr>
          <p:txBody>
            <a:bodyPr wrap="none" anchor="ctr"/>
            <a:lstStyle/>
            <a:p>
              <a:pPr>
                <a:defRPr/>
              </a:pPr>
              <a:endParaRPr lang="zh-CN" altLang="en-US" sz="1400">
                <a:ea typeface="宋体" pitchFamily="2" charset="-122"/>
              </a:endParaRPr>
            </a:p>
          </p:txBody>
        </p:sp>
        <p:sp>
          <p:nvSpPr>
            <p:cNvPr id="47" name="Text Box 12"/>
            <p:cNvSpPr txBox="1">
              <a:spLocks noChangeArrowheads="1"/>
            </p:cNvSpPr>
            <p:nvPr/>
          </p:nvSpPr>
          <p:spPr bwMode="gray">
            <a:xfrm>
              <a:off x="4344" y="3128"/>
              <a:ext cx="95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charset="0"/>
                  <a:ea typeface="宋体" charset="-122"/>
                </a:defRPr>
              </a:lvl1pPr>
              <a:lvl2pPr marL="742950" indent="-285750" eaLnBrk="0" hangingPunct="0">
                <a:defRPr sz="1200" b="1">
                  <a:solidFill>
                    <a:schemeClr val="tx1"/>
                  </a:solidFill>
                  <a:latin typeface="Arial" charset="0"/>
                  <a:ea typeface="宋体" charset="-122"/>
                </a:defRPr>
              </a:lvl2pPr>
              <a:lvl3pPr marL="1143000" indent="-228600" eaLnBrk="0" hangingPunct="0">
                <a:defRPr sz="1200" b="1">
                  <a:solidFill>
                    <a:schemeClr val="tx1"/>
                  </a:solidFill>
                  <a:latin typeface="Arial" charset="0"/>
                  <a:ea typeface="宋体" charset="-122"/>
                </a:defRPr>
              </a:lvl3pPr>
              <a:lvl4pPr marL="1600200" indent="-228600" eaLnBrk="0" hangingPunct="0">
                <a:defRPr sz="1200" b="1">
                  <a:solidFill>
                    <a:schemeClr val="tx1"/>
                  </a:solidFill>
                  <a:latin typeface="Arial" charset="0"/>
                  <a:ea typeface="宋体" charset="-122"/>
                </a:defRPr>
              </a:lvl4pPr>
              <a:lvl5pPr marL="2057400" indent="-228600" eaLnBrk="0" hangingPunct="0">
                <a:defRPr sz="1200" b="1">
                  <a:solidFill>
                    <a:schemeClr val="tx1"/>
                  </a:solidFill>
                  <a:latin typeface="Arial" charset="0"/>
                  <a:ea typeface="宋体" charset="-122"/>
                </a:defRPr>
              </a:lvl5pPr>
              <a:lvl6pPr marL="2514600" indent="-228600" eaLnBrk="0" fontAlgn="base" hangingPunct="0">
                <a:spcBef>
                  <a:spcPct val="0"/>
                </a:spcBef>
                <a:spcAft>
                  <a:spcPct val="0"/>
                </a:spcAft>
                <a:defRPr sz="1200" b="1">
                  <a:solidFill>
                    <a:schemeClr val="tx1"/>
                  </a:solidFill>
                  <a:latin typeface="Arial" charset="0"/>
                  <a:ea typeface="宋体" charset="-122"/>
                </a:defRPr>
              </a:lvl6pPr>
              <a:lvl7pPr marL="2971800" indent="-228600" eaLnBrk="0" fontAlgn="base" hangingPunct="0">
                <a:spcBef>
                  <a:spcPct val="0"/>
                </a:spcBef>
                <a:spcAft>
                  <a:spcPct val="0"/>
                </a:spcAft>
                <a:defRPr sz="1200" b="1">
                  <a:solidFill>
                    <a:schemeClr val="tx1"/>
                  </a:solidFill>
                  <a:latin typeface="Arial" charset="0"/>
                  <a:ea typeface="宋体" charset="-122"/>
                </a:defRPr>
              </a:lvl7pPr>
              <a:lvl8pPr marL="3429000" indent="-228600" eaLnBrk="0" fontAlgn="base" hangingPunct="0">
                <a:spcBef>
                  <a:spcPct val="0"/>
                </a:spcBef>
                <a:spcAft>
                  <a:spcPct val="0"/>
                </a:spcAft>
                <a:defRPr sz="1200" b="1">
                  <a:solidFill>
                    <a:schemeClr val="tx1"/>
                  </a:solidFill>
                  <a:latin typeface="Arial" charset="0"/>
                  <a:ea typeface="宋体" charset="-122"/>
                </a:defRPr>
              </a:lvl8pPr>
              <a:lvl9pPr marL="3886200" indent="-228600" eaLnBrk="0" fontAlgn="base" hangingPunct="0">
                <a:spcBef>
                  <a:spcPct val="0"/>
                </a:spcBef>
                <a:spcAft>
                  <a:spcPct val="0"/>
                </a:spcAft>
                <a:defRPr sz="1200" b="1">
                  <a:solidFill>
                    <a:schemeClr val="tx1"/>
                  </a:solidFill>
                  <a:latin typeface="Arial" charset="0"/>
                  <a:ea typeface="宋体" charset="-122"/>
                </a:defRPr>
              </a:lvl9pPr>
            </a:lstStyle>
            <a:p>
              <a:pPr eaLnBrk="1" hangingPunct="1"/>
              <a:r>
                <a:rPr lang="en-US" altLang="zh-CN" sz="1400" dirty="0">
                  <a:solidFill>
                    <a:srgbClr val="FFFFFF"/>
                  </a:solidFill>
                </a:rPr>
                <a:t>Development</a:t>
              </a:r>
            </a:p>
            <a:p>
              <a:pPr eaLnBrk="1" hangingPunct="1"/>
              <a:r>
                <a:rPr lang="en-US" altLang="zh-CN" sz="1400" dirty="0">
                  <a:solidFill>
                    <a:srgbClr val="FFFFFF"/>
                  </a:solidFill>
                </a:rPr>
                <a:t>Toolkits</a:t>
              </a:r>
            </a:p>
          </p:txBody>
        </p:sp>
      </p:grpSp>
      <p:grpSp>
        <p:nvGrpSpPr>
          <p:cNvPr id="48" name="Group 13"/>
          <p:cNvGrpSpPr>
            <a:grpSpLocks/>
          </p:cNvGrpSpPr>
          <p:nvPr/>
        </p:nvGrpSpPr>
        <p:grpSpPr bwMode="auto">
          <a:xfrm>
            <a:off x="5407726" y="4205289"/>
            <a:ext cx="1931530" cy="1766887"/>
            <a:chOff x="3024" y="2823"/>
            <a:chExt cx="1104" cy="1113"/>
          </a:xfrm>
        </p:grpSpPr>
        <p:sp>
          <p:nvSpPr>
            <p:cNvPr id="49" name="Oval 14"/>
            <p:cNvSpPr>
              <a:spLocks noChangeArrowheads="1"/>
            </p:cNvSpPr>
            <p:nvPr/>
          </p:nvSpPr>
          <p:spPr bwMode="gray">
            <a:xfrm>
              <a:off x="3120" y="3744"/>
              <a:ext cx="816" cy="192"/>
            </a:xfrm>
            <a:prstGeom prst="ellipse">
              <a:avLst/>
            </a:prstGeom>
            <a:gradFill rotWithShape="1">
              <a:gsLst>
                <a:gs pos="0">
                  <a:srgbClr val="969696"/>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400"/>
            </a:p>
          </p:txBody>
        </p:sp>
        <p:sp>
          <p:nvSpPr>
            <p:cNvPr id="50" name="Oval 15"/>
            <p:cNvSpPr>
              <a:spLocks noChangeArrowheads="1"/>
            </p:cNvSpPr>
            <p:nvPr/>
          </p:nvSpPr>
          <p:spPr bwMode="gray">
            <a:xfrm>
              <a:off x="3024" y="2823"/>
              <a:ext cx="973" cy="973"/>
            </a:xfrm>
            <a:prstGeom prst="ellipse">
              <a:avLst/>
            </a:prstGeom>
            <a:gradFill rotWithShape="1">
              <a:gsLst>
                <a:gs pos="0">
                  <a:schemeClr val="accent1"/>
                </a:gs>
                <a:gs pos="100000">
                  <a:schemeClr val="accent1">
                    <a:gamma/>
                    <a:shade val="57255"/>
                    <a:invGamma/>
                  </a:schemeClr>
                </a:gs>
              </a:gsLst>
              <a:path path="rect">
                <a:fillToRect l="100000" t="100000"/>
              </a:path>
            </a:gradFill>
            <a:ln w="9525" algn="ctr">
              <a:noFill/>
              <a:round/>
              <a:headEnd/>
              <a:tailEnd/>
            </a:ln>
            <a:effectLst/>
          </p:spPr>
          <p:txBody>
            <a:bodyPr wrap="none" anchor="ctr"/>
            <a:lstStyle/>
            <a:p>
              <a:pPr>
                <a:defRPr/>
              </a:pPr>
              <a:endParaRPr lang="zh-CN" altLang="en-US" sz="1400">
                <a:ea typeface="宋体" pitchFamily="2" charset="-122"/>
              </a:endParaRPr>
            </a:p>
          </p:txBody>
        </p:sp>
        <p:sp>
          <p:nvSpPr>
            <p:cNvPr id="51" name="Oval 16"/>
            <p:cNvSpPr>
              <a:spLocks noChangeArrowheads="1"/>
            </p:cNvSpPr>
            <p:nvPr/>
          </p:nvSpPr>
          <p:spPr bwMode="gray">
            <a:xfrm>
              <a:off x="3045" y="2846"/>
              <a:ext cx="928" cy="929"/>
            </a:xfrm>
            <a:prstGeom prst="ellipse">
              <a:avLst/>
            </a:prstGeom>
            <a:gradFill rotWithShape="1">
              <a:gsLst>
                <a:gs pos="0">
                  <a:schemeClr val="accent1">
                    <a:alpha val="85001"/>
                  </a:schemeClr>
                </a:gs>
                <a:gs pos="100000">
                  <a:schemeClr val="accent1">
                    <a:gamma/>
                    <a:shade val="63529"/>
                    <a:invGamma/>
                  </a:schemeClr>
                </a:gs>
              </a:gsLst>
              <a:lin ang="2700000" scaled="1"/>
            </a:gradFill>
            <a:ln w="9525" algn="ctr">
              <a:noFill/>
              <a:round/>
              <a:headEnd/>
              <a:tailEnd/>
            </a:ln>
            <a:effectLst/>
          </p:spPr>
          <p:txBody>
            <a:bodyPr wrap="none" anchor="ctr"/>
            <a:lstStyle/>
            <a:p>
              <a:pPr>
                <a:defRPr/>
              </a:pPr>
              <a:endParaRPr lang="zh-CN" altLang="en-US" sz="1400">
                <a:ea typeface="宋体" pitchFamily="2" charset="-122"/>
              </a:endParaRPr>
            </a:p>
          </p:txBody>
        </p:sp>
        <p:sp>
          <p:nvSpPr>
            <p:cNvPr id="52" name="Oval 17"/>
            <p:cNvSpPr>
              <a:spLocks noChangeArrowheads="1"/>
            </p:cNvSpPr>
            <p:nvPr/>
          </p:nvSpPr>
          <p:spPr bwMode="gray">
            <a:xfrm>
              <a:off x="3081" y="2880"/>
              <a:ext cx="839" cy="839"/>
            </a:xfrm>
            <a:prstGeom prst="ellipse">
              <a:avLst/>
            </a:prstGeom>
            <a:gradFill rotWithShape="1">
              <a:gsLst>
                <a:gs pos="0">
                  <a:schemeClr val="accent1"/>
                </a:gs>
                <a:gs pos="100000">
                  <a:schemeClr val="accent1">
                    <a:gamma/>
                    <a:shade val="72549"/>
                    <a:invGamma/>
                  </a:schemeClr>
                </a:gs>
              </a:gsLst>
              <a:lin ang="2700000" scaled="1"/>
            </a:gradFill>
            <a:ln w="9525" algn="ctr">
              <a:noFill/>
              <a:round/>
              <a:headEnd/>
              <a:tailEnd/>
            </a:ln>
            <a:effectLst/>
          </p:spPr>
          <p:txBody>
            <a:bodyPr wrap="none" anchor="ctr"/>
            <a:lstStyle/>
            <a:p>
              <a:pPr>
                <a:defRPr/>
              </a:pPr>
              <a:endParaRPr lang="zh-CN" altLang="en-US" sz="1400">
                <a:ea typeface="宋体" pitchFamily="2" charset="-122"/>
              </a:endParaRPr>
            </a:p>
          </p:txBody>
        </p:sp>
        <p:sp>
          <p:nvSpPr>
            <p:cNvPr id="53" name="Text Box 19"/>
            <p:cNvSpPr txBox="1">
              <a:spLocks noChangeArrowheads="1"/>
            </p:cNvSpPr>
            <p:nvPr/>
          </p:nvSpPr>
          <p:spPr bwMode="gray">
            <a:xfrm>
              <a:off x="3041" y="3148"/>
              <a:ext cx="108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charset="0"/>
                  <a:ea typeface="宋体" charset="-122"/>
                </a:defRPr>
              </a:lvl1pPr>
              <a:lvl2pPr marL="742950" indent="-285750" eaLnBrk="0" hangingPunct="0">
                <a:defRPr sz="1200" b="1">
                  <a:solidFill>
                    <a:schemeClr val="tx1"/>
                  </a:solidFill>
                  <a:latin typeface="Arial" charset="0"/>
                  <a:ea typeface="宋体" charset="-122"/>
                </a:defRPr>
              </a:lvl2pPr>
              <a:lvl3pPr marL="1143000" indent="-228600" eaLnBrk="0" hangingPunct="0">
                <a:defRPr sz="1200" b="1">
                  <a:solidFill>
                    <a:schemeClr val="tx1"/>
                  </a:solidFill>
                  <a:latin typeface="Arial" charset="0"/>
                  <a:ea typeface="宋体" charset="-122"/>
                </a:defRPr>
              </a:lvl3pPr>
              <a:lvl4pPr marL="1600200" indent="-228600" eaLnBrk="0" hangingPunct="0">
                <a:defRPr sz="1200" b="1">
                  <a:solidFill>
                    <a:schemeClr val="tx1"/>
                  </a:solidFill>
                  <a:latin typeface="Arial" charset="0"/>
                  <a:ea typeface="宋体" charset="-122"/>
                </a:defRPr>
              </a:lvl4pPr>
              <a:lvl5pPr marL="2057400" indent="-228600" eaLnBrk="0" hangingPunct="0">
                <a:defRPr sz="1200" b="1">
                  <a:solidFill>
                    <a:schemeClr val="tx1"/>
                  </a:solidFill>
                  <a:latin typeface="Arial" charset="0"/>
                  <a:ea typeface="宋体" charset="-122"/>
                </a:defRPr>
              </a:lvl5pPr>
              <a:lvl6pPr marL="2514600" indent="-228600" eaLnBrk="0" fontAlgn="base" hangingPunct="0">
                <a:spcBef>
                  <a:spcPct val="0"/>
                </a:spcBef>
                <a:spcAft>
                  <a:spcPct val="0"/>
                </a:spcAft>
                <a:defRPr sz="1200" b="1">
                  <a:solidFill>
                    <a:schemeClr val="tx1"/>
                  </a:solidFill>
                  <a:latin typeface="Arial" charset="0"/>
                  <a:ea typeface="宋体" charset="-122"/>
                </a:defRPr>
              </a:lvl6pPr>
              <a:lvl7pPr marL="2971800" indent="-228600" eaLnBrk="0" fontAlgn="base" hangingPunct="0">
                <a:spcBef>
                  <a:spcPct val="0"/>
                </a:spcBef>
                <a:spcAft>
                  <a:spcPct val="0"/>
                </a:spcAft>
                <a:defRPr sz="1200" b="1">
                  <a:solidFill>
                    <a:schemeClr val="tx1"/>
                  </a:solidFill>
                  <a:latin typeface="Arial" charset="0"/>
                  <a:ea typeface="宋体" charset="-122"/>
                </a:defRPr>
              </a:lvl7pPr>
              <a:lvl8pPr marL="3429000" indent="-228600" eaLnBrk="0" fontAlgn="base" hangingPunct="0">
                <a:spcBef>
                  <a:spcPct val="0"/>
                </a:spcBef>
                <a:spcAft>
                  <a:spcPct val="0"/>
                </a:spcAft>
                <a:defRPr sz="1200" b="1">
                  <a:solidFill>
                    <a:schemeClr val="tx1"/>
                  </a:solidFill>
                  <a:latin typeface="Arial" charset="0"/>
                  <a:ea typeface="宋体" charset="-122"/>
                </a:defRPr>
              </a:lvl8pPr>
              <a:lvl9pPr marL="3886200" indent="-228600" eaLnBrk="0" fontAlgn="base" hangingPunct="0">
                <a:spcBef>
                  <a:spcPct val="0"/>
                </a:spcBef>
                <a:spcAft>
                  <a:spcPct val="0"/>
                </a:spcAft>
                <a:defRPr sz="1200" b="1">
                  <a:solidFill>
                    <a:schemeClr val="tx1"/>
                  </a:solidFill>
                  <a:latin typeface="Arial" charset="0"/>
                  <a:ea typeface="宋体" charset="-122"/>
                </a:defRPr>
              </a:lvl9pPr>
            </a:lstStyle>
            <a:p>
              <a:pPr eaLnBrk="1" hangingPunct="1"/>
              <a:r>
                <a:rPr lang="en-US" altLang="zh-CN" sz="1400">
                  <a:solidFill>
                    <a:srgbClr val="FFFFFF"/>
                  </a:solidFill>
                </a:rPr>
                <a:t>Prolin</a:t>
              </a:r>
            </a:p>
            <a:p>
              <a:pPr eaLnBrk="1" hangingPunct="1"/>
              <a:r>
                <a:rPr lang="en-US" altLang="zh-CN" sz="1400">
                  <a:solidFill>
                    <a:srgbClr val="FFFFFF"/>
                  </a:solidFill>
                </a:rPr>
                <a:t>Documentation</a:t>
              </a:r>
            </a:p>
          </p:txBody>
        </p:sp>
      </p:grpSp>
      <p:grpSp>
        <p:nvGrpSpPr>
          <p:cNvPr id="54" name="Group 20"/>
          <p:cNvGrpSpPr>
            <a:grpSpLocks/>
          </p:cNvGrpSpPr>
          <p:nvPr/>
        </p:nvGrpSpPr>
        <p:grpSpPr bwMode="auto">
          <a:xfrm>
            <a:off x="2766127" y="4205289"/>
            <a:ext cx="1702335" cy="1766887"/>
            <a:chOff x="1776" y="2823"/>
            <a:chExt cx="973" cy="1113"/>
          </a:xfrm>
        </p:grpSpPr>
        <p:sp>
          <p:nvSpPr>
            <p:cNvPr id="55" name="Oval 21"/>
            <p:cNvSpPr>
              <a:spLocks noChangeArrowheads="1"/>
            </p:cNvSpPr>
            <p:nvPr/>
          </p:nvSpPr>
          <p:spPr bwMode="gray">
            <a:xfrm>
              <a:off x="1872" y="3744"/>
              <a:ext cx="816" cy="192"/>
            </a:xfrm>
            <a:prstGeom prst="ellipse">
              <a:avLst/>
            </a:prstGeom>
            <a:gradFill rotWithShape="1">
              <a:gsLst>
                <a:gs pos="0">
                  <a:srgbClr val="969696"/>
                </a:gs>
                <a:gs pos="100000">
                  <a:srgbClr val="ECF0F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400"/>
            </a:p>
          </p:txBody>
        </p:sp>
        <p:sp>
          <p:nvSpPr>
            <p:cNvPr id="56" name="Oval 22"/>
            <p:cNvSpPr>
              <a:spLocks noChangeArrowheads="1"/>
            </p:cNvSpPr>
            <p:nvPr/>
          </p:nvSpPr>
          <p:spPr bwMode="gray">
            <a:xfrm>
              <a:off x="1776" y="2823"/>
              <a:ext cx="973" cy="973"/>
            </a:xfrm>
            <a:prstGeom prst="ellipse">
              <a:avLst/>
            </a:prstGeom>
            <a:gradFill rotWithShape="1">
              <a:gsLst>
                <a:gs pos="0">
                  <a:schemeClr val="hlink"/>
                </a:gs>
                <a:gs pos="100000">
                  <a:schemeClr val="hlink">
                    <a:gamma/>
                    <a:shade val="57255"/>
                    <a:invGamma/>
                  </a:schemeClr>
                </a:gs>
              </a:gsLst>
              <a:path path="rect">
                <a:fillToRect l="100000" t="100000"/>
              </a:path>
            </a:gradFill>
            <a:ln w="9525" algn="ctr">
              <a:noFill/>
              <a:round/>
              <a:headEnd/>
              <a:tailEnd/>
            </a:ln>
            <a:effectLst/>
          </p:spPr>
          <p:txBody>
            <a:bodyPr wrap="none" anchor="ctr"/>
            <a:lstStyle/>
            <a:p>
              <a:pPr>
                <a:defRPr/>
              </a:pPr>
              <a:endParaRPr lang="zh-CN" altLang="en-US" sz="1400">
                <a:ea typeface="宋体" pitchFamily="2" charset="-122"/>
              </a:endParaRPr>
            </a:p>
          </p:txBody>
        </p:sp>
        <p:sp>
          <p:nvSpPr>
            <p:cNvPr id="57" name="Oval 23"/>
            <p:cNvSpPr>
              <a:spLocks noChangeArrowheads="1"/>
            </p:cNvSpPr>
            <p:nvPr/>
          </p:nvSpPr>
          <p:spPr bwMode="gray">
            <a:xfrm>
              <a:off x="1797" y="2846"/>
              <a:ext cx="928" cy="929"/>
            </a:xfrm>
            <a:prstGeom prst="ellipse">
              <a:avLst/>
            </a:prstGeom>
            <a:gradFill rotWithShape="1">
              <a:gsLst>
                <a:gs pos="0">
                  <a:schemeClr val="hlink">
                    <a:alpha val="85001"/>
                  </a:schemeClr>
                </a:gs>
                <a:gs pos="100000">
                  <a:schemeClr val="hlink">
                    <a:gamma/>
                    <a:shade val="63529"/>
                    <a:invGamma/>
                  </a:schemeClr>
                </a:gs>
              </a:gsLst>
              <a:lin ang="2700000" scaled="1"/>
            </a:gradFill>
            <a:ln w="9525" algn="ctr">
              <a:noFill/>
              <a:round/>
              <a:headEnd/>
              <a:tailEnd/>
            </a:ln>
            <a:effectLst/>
          </p:spPr>
          <p:txBody>
            <a:bodyPr wrap="none" anchor="ctr"/>
            <a:lstStyle/>
            <a:p>
              <a:pPr>
                <a:defRPr/>
              </a:pPr>
              <a:endParaRPr lang="zh-CN" altLang="en-US" sz="1400">
                <a:ea typeface="宋体" pitchFamily="2" charset="-122"/>
              </a:endParaRPr>
            </a:p>
          </p:txBody>
        </p:sp>
        <p:sp>
          <p:nvSpPr>
            <p:cNvPr id="58" name="Oval 24"/>
            <p:cNvSpPr>
              <a:spLocks noChangeArrowheads="1"/>
            </p:cNvSpPr>
            <p:nvPr/>
          </p:nvSpPr>
          <p:spPr bwMode="gray">
            <a:xfrm>
              <a:off x="1833" y="2880"/>
              <a:ext cx="839" cy="839"/>
            </a:xfrm>
            <a:prstGeom prst="ellipse">
              <a:avLst/>
            </a:prstGeom>
            <a:gradFill rotWithShape="1">
              <a:gsLst>
                <a:gs pos="0">
                  <a:schemeClr val="hlink"/>
                </a:gs>
                <a:gs pos="100000">
                  <a:schemeClr val="hlink">
                    <a:gamma/>
                    <a:shade val="72549"/>
                    <a:invGamma/>
                  </a:schemeClr>
                </a:gs>
              </a:gsLst>
              <a:lin ang="2700000" scaled="1"/>
            </a:gradFill>
            <a:ln w="9525" algn="ctr">
              <a:noFill/>
              <a:round/>
              <a:headEnd/>
              <a:tailEnd/>
            </a:ln>
            <a:effectLst/>
          </p:spPr>
          <p:txBody>
            <a:bodyPr wrap="none" anchor="ctr"/>
            <a:lstStyle/>
            <a:p>
              <a:pPr>
                <a:defRPr/>
              </a:pPr>
              <a:endParaRPr lang="zh-CN" altLang="en-US" sz="1400">
                <a:ea typeface="宋体" pitchFamily="2" charset="-122"/>
              </a:endParaRPr>
            </a:p>
          </p:txBody>
        </p:sp>
        <p:sp>
          <p:nvSpPr>
            <p:cNvPr id="59" name="Text Box 26"/>
            <p:cNvSpPr txBox="1">
              <a:spLocks noChangeArrowheads="1"/>
            </p:cNvSpPr>
            <p:nvPr/>
          </p:nvSpPr>
          <p:spPr bwMode="gray">
            <a:xfrm>
              <a:off x="1803" y="3201"/>
              <a:ext cx="88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charset="0"/>
                  <a:ea typeface="宋体" charset="-122"/>
                </a:defRPr>
              </a:lvl1pPr>
              <a:lvl2pPr marL="742950" indent="-285750" eaLnBrk="0" hangingPunct="0">
                <a:defRPr sz="1200" b="1">
                  <a:solidFill>
                    <a:schemeClr val="tx1"/>
                  </a:solidFill>
                  <a:latin typeface="Arial" charset="0"/>
                  <a:ea typeface="宋体" charset="-122"/>
                </a:defRPr>
              </a:lvl2pPr>
              <a:lvl3pPr marL="1143000" indent="-228600" eaLnBrk="0" hangingPunct="0">
                <a:defRPr sz="1200" b="1">
                  <a:solidFill>
                    <a:schemeClr val="tx1"/>
                  </a:solidFill>
                  <a:latin typeface="Arial" charset="0"/>
                  <a:ea typeface="宋体" charset="-122"/>
                </a:defRPr>
              </a:lvl3pPr>
              <a:lvl4pPr marL="1600200" indent="-228600" eaLnBrk="0" hangingPunct="0">
                <a:defRPr sz="1200" b="1">
                  <a:solidFill>
                    <a:schemeClr val="tx1"/>
                  </a:solidFill>
                  <a:latin typeface="Arial" charset="0"/>
                  <a:ea typeface="宋体" charset="-122"/>
                </a:defRPr>
              </a:lvl4pPr>
              <a:lvl5pPr marL="2057400" indent="-228600" eaLnBrk="0" hangingPunct="0">
                <a:defRPr sz="1200" b="1">
                  <a:solidFill>
                    <a:schemeClr val="tx1"/>
                  </a:solidFill>
                  <a:latin typeface="Arial" charset="0"/>
                  <a:ea typeface="宋体" charset="-122"/>
                </a:defRPr>
              </a:lvl5pPr>
              <a:lvl6pPr marL="2514600" indent="-228600" eaLnBrk="0" fontAlgn="base" hangingPunct="0">
                <a:spcBef>
                  <a:spcPct val="0"/>
                </a:spcBef>
                <a:spcAft>
                  <a:spcPct val="0"/>
                </a:spcAft>
                <a:defRPr sz="1200" b="1">
                  <a:solidFill>
                    <a:schemeClr val="tx1"/>
                  </a:solidFill>
                  <a:latin typeface="Arial" charset="0"/>
                  <a:ea typeface="宋体" charset="-122"/>
                </a:defRPr>
              </a:lvl6pPr>
              <a:lvl7pPr marL="2971800" indent="-228600" eaLnBrk="0" fontAlgn="base" hangingPunct="0">
                <a:spcBef>
                  <a:spcPct val="0"/>
                </a:spcBef>
                <a:spcAft>
                  <a:spcPct val="0"/>
                </a:spcAft>
                <a:defRPr sz="1200" b="1">
                  <a:solidFill>
                    <a:schemeClr val="tx1"/>
                  </a:solidFill>
                  <a:latin typeface="Arial" charset="0"/>
                  <a:ea typeface="宋体" charset="-122"/>
                </a:defRPr>
              </a:lvl7pPr>
              <a:lvl8pPr marL="3429000" indent="-228600" eaLnBrk="0" fontAlgn="base" hangingPunct="0">
                <a:spcBef>
                  <a:spcPct val="0"/>
                </a:spcBef>
                <a:spcAft>
                  <a:spcPct val="0"/>
                </a:spcAft>
                <a:defRPr sz="1200" b="1">
                  <a:solidFill>
                    <a:schemeClr val="tx1"/>
                  </a:solidFill>
                  <a:latin typeface="Arial" charset="0"/>
                  <a:ea typeface="宋体" charset="-122"/>
                </a:defRPr>
              </a:lvl8pPr>
              <a:lvl9pPr marL="3886200" indent="-228600" eaLnBrk="0" fontAlgn="base" hangingPunct="0">
                <a:spcBef>
                  <a:spcPct val="0"/>
                </a:spcBef>
                <a:spcAft>
                  <a:spcPct val="0"/>
                </a:spcAft>
                <a:defRPr sz="1200" b="1">
                  <a:solidFill>
                    <a:schemeClr val="tx1"/>
                  </a:solidFill>
                  <a:latin typeface="Arial" charset="0"/>
                  <a:ea typeface="宋体" charset="-122"/>
                </a:defRPr>
              </a:lvl9pPr>
            </a:lstStyle>
            <a:p>
              <a:pPr eaLnBrk="1" hangingPunct="1"/>
              <a:r>
                <a:rPr lang="en-US" altLang="zh-CN" sz="1400" dirty="0">
                  <a:solidFill>
                    <a:srgbClr val="FFFFFF"/>
                  </a:solidFill>
                </a:rPr>
                <a:t>    </a:t>
              </a:r>
              <a:r>
                <a:rPr lang="en-US" altLang="zh-CN" sz="1400" dirty="0" err="1">
                  <a:solidFill>
                    <a:srgbClr val="FFFFFF"/>
                  </a:solidFill>
                </a:rPr>
                <a:t>Prolin</a:t>
              </a:r>
              <a:r>
                <a:rPr lang="en-US" altLang="zh-CN" sz="1400" dirty="0">
                  <a:solidFill>
                    <a:srgbClr val="FFFFFF"/>
                  </a:solidFill>
                </a:rPr>
                <a:t> OS</a:t>
              </a:r>
            </a:p>
          </p:txBody>
        </p:sp>
      </p:grpSp>
    </p:spTree>
    <p:extLst>
      <p:ext uri="{BB962C8B-B14F-4D97-AF65-F5344CB8AC3E}">
        <p14:creationId xmlns:p14="http://schemas.microsoft.com/office/powerpoint/2010/main" val="232332237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431087" y="286057"/>
            <a:ext cx="2416616" cy="461665"/>
          </a:xfrm>
          <a:prstGeom prst="rect">
            <a:avLst/>
          </a:prstGeom>
        </p:spPr>
        <p:txBody>
          <a:bodyPr wrap="square">
            <a:spAutoFit/>
          </a:bodyPr>
          <a:lstStyle/>
          <a:p>
            <a:r>
              <a:rPr lang="en-US" altLang="zh-CN" sz="2400" dirty="0">
                <a:latin typeface="微软雅黑" pitchFamily="34" charset="-122"/>
                <a:ea typeface="微软雅黑" pitchFamily="34" charset="-122"/>
              </a:rPr>
              <a:t>Capabilities</a:t>
            </a:r>
            <a:endParaRPr sz="2400" b="1" dirty="0" smtClean="0">
              <a:latin typeface="微软雅黑" pitchFamily="34" charset="-122"/>
              <a:ea typeface="微软雅黑" pitchFamily="34" charset="-122"/>
            </a:endParaRPr>
          </a:p>
        </p:txBody>
      </p:sp>
      <p:sp>
        <p:nvSpPr>
          <p:cNvPr id="89" name="任意多边形 88"/>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90" name="矩形 89"/>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31" name="灯片编号占位符 1"/>
          <p:cNvSpPr>
            <a:spLocks noGrp="1"/>
          </p:cNvSpPr>
          <p:nvPr>
            <p:ph type="sldNum" sz="quarter" idx="10"/>
          </p:nvPr>
        </p:nvSpPr>
        <p:spPr>
          <a:xfrm>
            <a:off x="668381" y="6212657"/>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ea typeface="宋体" charset="-122"/>
              </a:defRPr>
            </a:lvl1pPr>
            <a:lvl2pPr marL="742950" indent="-285750" eaLnBrk="0" hangingPunct="0">
              <a:defRPr sz="1200" b="1">
                <a:solidFill>
                  <a:schemeClr val="tx1"/>
                </a:solidFill>
                <a:latin typeface="Arial" charset="0"/>
                <a:ea typeface="宋体" charset="-122"/>
              </a:defRPr>
            </a:lvl2pPr>
            <a:lvl3pPr marL="1143000" indent="-228600" eaLnBrk="0" hangingPunct="0">
              <a:defRPr sz="1200" b="1">
                <a:solidFill>
                  <a:schemeClr val="tx1"/>
                </a:solidFill>
                <a:latin typeface="Arial" charset="0"/>
                <a:ea typeface="宋体" charset="-122"/>
              </a:defRPr>
            </a:lvl3pPr>
            <a:lvl4pPr marL="1600200" indent="-228600" eaLnBrk="0" hangingPunct="0">
              <a:defRPr sz="1200" b="1">
                <a:solidFill>
                  <a:schemeClr val="tx1"/>
                </a:solidFill>
                <a:latin typeface="Arial" charset="0"/>
                <a:ea typeface="宋体" charset="-122"/>
              </a:defRPr>
            </a:lvl4pPr>
            <a:lvl5pPr marL="2057400" indent="-228600" eaLnBrk="0" hangingPunct="0">
              <a:defRPr sz="1200" b="1">
                <a:solidFill>
                  <a:schemeClr val="tx1"/>
                </a:solidFill>
                <a:latin typeface="Arial" charset="0"/>
                <a:ea typeface="宋体" charset="-122"/>
              </a:defRPr>
            </a:lvl5pPr>
            <a:lvl6pPr marL="2514600" indent="-228600" eaLnBrk="0" fontAlgn="base" hangingPunct="0">
              <a:spcBef>
                <a:spcPct val="0"/>
              </a:spcBef>
              <a:spcAft>
                <a:spcPct val="0"/>
              </a:spcAft>
              <a:defRPr sz="1200" b="1">
                <a:solidFill>
                  <a:schemeClr val="tx1"/>
                </a:solidFill>
                <a:latin typeface="Arial" charset="0"/>
                <a:ea typeface="宋体" charset="-122"/>
              </a:defRPr>
            </a:lvl6pPr>
            <a:lvl7pPr marL="2971800" indent="-228600" eaLnBrk="0" fontAlgn="base" hangingPunct="0">
              <a:spcBef>
                <a:spcPct val="0"/>
              </a:spcBef>
              <a:spcAft>
                <a:spcPct val="0"/>
              </a:spcAft>
              <a:defRPr sz="1200" b="1">
                <a:solidFill>
                  <a:schemeClr val="tx1"/>
                </a:solidFill>
                <a:latin typeface="Arial" charset="0"/>
                <a:ea typeface="宋体" charset="-122"/>
              </a:defRPr>
            </a:lvl7pPr>
            <a:lvl8pPr marL="3429000" indent="-228600" eaLnBrk="0" fontAlgn="base" hangingPunct="0">
              <a:spcBef>
                <a:spcPct val="0"/>
              </a:spcBef>
              <a:spcAft>
                <a:spcPct val="0"/>
              </a:spcAft>
              <a:defRPr sz="1200" b="1">
                <a:solidFill>
                  <a:schemeClr val="tx1"/>
                </a:solidFill>
                <a:latin typeface="Arial" charset="0"/>
                <a:ea typeface="宋体" charset="-122"/>
              </a:defRPr>
            </a:lvl8pPr>
            <a:lvl9pPr marL="3886200" indent="-228600" eaLnBrk="0" fontAlgn="base" hangingPunct="0">
              <a:spcBef>
                <a:spcPct val="0"/>
              </a:spcBef>
              <a:spcAft>
                <a:spcPct val="0"/>
              </a:spcAft>
              <a:defRPr sz="1200" b="1">
                <a:solidFill>
                  <a:schemeClr val="tx1"/>
                </a:solidFill>
                <a:latin typeface="Arial" charset="0"/>
                <a:ea typeface="宋体" charset="-122"/>
              </a:defRPr>
            </a:lvl9pPr>
          </a:lstStyle>
          <a:p>
            <a:pPr eaLnBrk="1" hangingPunct="1"/>
            <a:fld id="{523C7D16-8FD0-4DD5-AF80-0533B3F06E42}" type="slidenum">
              <a:rPr lang="ja-JP" altLang="en-US" sz="1000" b="0" smtClean="0">
                <a:solidFill>
                  <a:schemeClr val="bg1"/>
                </a:solidFill>
                <a:ea typeface="ＭＳ Ｐゴシック" pitchFamily="34" charset="-128"/>
              </a:rPr>
              <a:pPr eaLnBrk="1" hangingPunct="1"/>
              <a:t>30</a:t>
            </a:fld>
            <a:endParaRPr lang="en-US" altLang="ja-JP" sz="1000" b="0" smtClean="0">
              <a:solidFill>
                <a:schemeClr val="bg1"/>
              </a:solidFill>
              <a:ea typeface="ＭＳ Ｐゴシック" pitchFamily="34" charset="-128"/>
            </a:endParaRPr>
          </a:p>
        </p:txBody>
      </p:sp>
      <p:graphicFrame>
        <p:nvGraphicFramePr>
          <p:cNvPr id="32" name="表格 31"/>
          <p:cNvGraphicFramePr>
            <a:graphicFrameLocks noGrp="1"/>
          </p:cNvGraphicFramePr>
          <p:nvPr>
            <p:extLst>
              <p:ext uri="{D42A27DB-BD31-4B8C-83A1-F6EECF244321}">
                <p14:modId xmlns:p14="http://schemas.microsoft.com/office/powerpoint/2010/main" val="781259558"/>
              </p:ext>
            </p:extLst>
          </p:nvPr>
        </p:nvGraphicFramePr>
        <p:xfrm>
          <a:off x="930787" y="2297209"/>
          <a:ext cx="10403416" cy="3568014"/>
        </p:xfrm>
        <a:graphic>
          <a:graphicData uri="http://schemas.openxmlformats.org/drawingml/2006/table">
            <a:tbl>
              <a:tblPr firstRow="1" bandRow="1">
                <a:tableStyleId>{9DCAF9ED-07DC-4A11-8D7F-57B35C25682E}</a:tableStyleId>
              </a:tblPr>
              <a:tblGrid>
                <a:gridCol w="5974503"/>
                <a:gridCol w="4428913"/>
              </a:tblGrid>
              <a:tr h="398154">
                <a:tc>
                  <a:txBody>
                    <a:bodyPr/>
                    <a:lstStyle/>
                    <a:p>
                      <a:r>
                        <a:rPr lang="en-US" altLang="zh-CN" sz="1800" b="0" dirty="0" smtClean="0">
                          <a:latin typeface="Times New Roman" pitchFamily="18" charset="0"/>
                          <a:cs typeface="Times New Roman" pitchFamily="18" charset="0"/>
                        </a:rPr>
                        <a:t>MAINAPP</a:t>
                      </a:r>
                      <a:endParaRPr lang="zh-CN" altLang="en-US" sz="1800" b="0" dirty="0">
                        <a:latin typeface="Times New Roman" pitchFamily="18" charset="0"/>
                        <a:cs typeface="Times New Roman" pitchFamily="18" charset="0"/>
                      </a:endParaRPr>
                    </a:p>
                  </a:txBody>
                  <a:tcPr marL="121915" marR="121915" marT="45714" marB="45714"/>
                </a:tc>
                <a:tc>
                  <a:txBody>
                    <a:bodyPr/>
                    <a:lstStyle/>
                    <a:p>
                      <a:r>
                        <a:rPr lang="en-US" altLang="zh-CN" sz="1800" b="0" dirty="0" smtClean="0">
                          <a:latin typeface="Times New Roman" pitchFamily="18" charset="0"/>
                          <a:cs typeface="Times New Roman" pitchFamily="18" charset="0"/>
                        </a:rPr>
                        <a:t>SUBAPP</a:t>
                      </a:r>
                      <a:endParaRPr lang="zh-CN" altLang="en-US" sz="1800" b="0" dirty="0">
                        <a:latin typeface="Times New Roman" pitchFamily="18" charset="0"/>
                        <a:cs typeface="Times New Roman" pitchFamily="18" charset="0"/>
                      </a:endParaRPr>
                    </a:p>
                  </a:txBody>
                  <a:tcPr marL="121915" marR="121915" marT="45714" marB="45714"/>
                </a:tc>
              </a:tr>
              <a:tr h="7447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Times New Roman" pitchFamily="18" charset="0"/>
                          <a:cs typeface="Times New Roman" pitchFamily="18" charset="0"/>
                        </a:rPr>
                        <a:t>CAP_NET_RAW</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400" dirty="0" smtClean="0">
                          <a:latin typeface="Arial Unicode MS" pitchFamily="34" charset="-122"/>
                          <a:ea typeface="Arial Unicode MS" pitchFamily="34" charset="-122"/>
                          <a:cs typeface="Arial Unicode MS" pitchFamily="34" charset="-122"/>
                        </a:rPr>
                        <a:t> </a:t>
                      </a:r>
                      <a:r>
                        <a:rPr lang="en-US" altLang="zh-CN" sz="1400" dirty="0" smtClean="0">
                          <a:latin typeface="Arial" pitchFamily="34" charset="0"/>
                          <a:ea typeface="Arial Unicode MS" pitchFamily="34" charset="-122"/>
                          <a:cs typeface="Arial" pitchFamily="34" charset="0"/>
                        </a:rPr>
                        <a:t>Allow use of RAW sockets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400" baseline="0" dirty="0" smtClean="0">
                          <a:latin typeface="Arial" pitchFamily="34" charset="0"/>
                          <a:ea typeface="Arial Unicode MS" pitchFamily="34" charset="-122"/>
                          <a:cs typeface="Arial" pitchFamily="34" charset="0"/>
                        </a:rPr>
                        <a:t> Allow binding socket to interface</a:t>
                      </a:r>
                      <a:endParaRPr lang="en-US" altLang="zh-CN" sz="1400" dirty="0" smtClean="0">
                        <a:latin typeface="Arial" pitchFamily="34" charset="0"/>
                        <a:ea typeface="Arial Unicode MS" pitchFamily="34" charset="-122"/>
                        <a:cs typeface="Arial" pitchFamily="34" charset="0"/>
                      </a:endParaRPr>
                    </a:p>
                  </a:txBody>
                  <a:tcPr marL="121915" marR="121915"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Times New Roman" pitchFamily="18" charset="0"/>
                          <a:cs typeface="Times New Roman" pitchFamily="18" charset="0"/>
                        </a:rPr>
                        <a:t>CAP_NET_RAW</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400" dirty="0" smtClean="0">
                          <a:latin typeface="Arial" pitchFamily="34" charset="0"/>
                          <a:ea typeface="Arial Unicode MS" pitchFamily="34" charset="-122"/>
                          <a:cs typeface="Arial" pitchFamily="34" charset="0"/>
                        </a:rPr>
                        <a:t> Allow use of RAW sockets</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400" baseline="0" dirty="0" smtClean="0">
                          <a:latin typeface="Arial" pitchFamily="34" charset="0"/>
                          <a:ea typeface="Arial Unicode MS" pitchFamily="34" charset="-122"/>
                          <a:cs typeface="Arial" pitchFamily="34" charset="0"/>
                        </a:rPr>
                        <a:t> Allow binding socket to interface</a:t>
                      </a:r>
                      <a:endParaRPr lang="en-US" altLang="zh-CN" sz="1400" dirty="0" smtClean="0">
                        <a:latin typeface="Arial" pitchFamily="34" charset="0"/>
                        <a:ea typeface="Arial Unicode MS" pitchFamily="34" charset="-122"/>
                        <a:cs typeface="Arial" pitchFamily="34" charset="0"/>
                      </a:endParaRPr>
                    </a:p>
                  </a:txBody>
                  <a:tcPr marL="121915" marR="121915" marT="45714" marB="45714"/>
                </a:tc>
              </a:tr>
              <a:tr h="6217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Times New Roman" pitchFamily="18" charset="0"/>
                          <a:cs typeface="Times New Roman" pitchFamily="18" charset="0"/>
                        </a:rPr>
                        <a:t>CAP_NET_ADMIN</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400" dirty="0" smtClean="0">
                          <a:latin typeface="Arial" pitchFamily="34" charset="0"/>
                          <a:ea typeface="Arial Unicode MS" pitchFamily="34" charset="-122"/>
                          <a:cs typeface="Arial" pitchFamily="34" charset="0"/>
                        </a:rPr>
                        <a:t> Allow modification of routing tables</a:t>
                      </a:r>
                      <a:endParaRPr lang="zh-CN" altLang="en-US" sz="1400" dirty="0" smtClean="0">
                        <a:latin typeface="Arial" pitchFamily="34" charset="0"/>
                        <a:ea typeface="Arial Unicode MS" pitchFamily="34" charset="-122"/>
                        <a:cs typeface="Arial" pitchFamily="34" charset="0"/>
                      </a:endParaRP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400" dirty="0" smtClean="0">
                          <a:latin typeface="Arial" pitchFamily="34" charset="0"/>
                          <a:ea typeface="Arial Unicode MS" pitchFamily="34" charset="-122"/>
                          <a:cs typeface="Arial" pitchFamily="34" charset="0"/>
                        </a:rPr>
                        <a:t> Allow multicasting</a:t>
                      </a:r>
                      <a:endParaRPr lang="zh-CN" altLang="en-US" sz="1400" dirty="0" smtClean="0">
                        <a:latin typeface="Arial" pitchFamily="34" charset="0"/>
                        <a:ea typeface="Arial Unicode MS" pitchFamily="34" charset="-122"/>
                        <a:cs typeface="Arial" pitchFamily="34" charset="0"/>
                      </a:endParaRPr>
                    </a:p>
                  </a:txBody>
                  <a:tcPr marL="121915" marR="121915" marT="45714" marB="45714"/>
                </a:tc>
                <a:tc row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800" dirty="0" smtClean="0"/>
                    </a:p>
                  </a:txBody>
                  <a:tcPr marL="121915" marR="121915" marT="45714" marB="45714"/>
                </a:tc>
              </a:tr>
              <a:tr h="5139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Times New Roman" pitchFamily="18" charset="0"/>
                          <a:cs typeface="Times New Roman" pitchFamily="18" charset="0"/>
                        </a:rPr>
                        <a:t>CAP_SYS_BOOT</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400" dirty="0" smtClean="0">
                          <a:latin typeface="Arial" pitchFamily="34" charset="0"/>
                          <a:ea typeface="Arial Unicode MS" pitchFamily="34" charset="-122"/>
                          <a:cs typeface="Arial" pitchFamily="34" charset="0"/>
                        </a:rPr>
                        <a:t> Allow use of reboot</a:t>
                      </a:r>
                      <a:endParaRPr lang="zh-CN" altLang="en-US" sz="1800" dirty="0" smtClean="0">
                        <a:latin typeface="Arial" pitchFamily="34" charset="0"/>
                        <a:ea typeface="Arial Unicode MS" pitchFamily="34" charset="-122"/>
                        <a:cs typeface="Arial" pitchFamily="34" charset="0"/>
                      </a:endParaRPr>
                    </a:p>
                  </a:txBody>
                  <a:tcPr marL="121915" marR="121915" marT="45714" marB="45714"/>
                </a:tc>
                <a:tc vMerge="1">
                  <a:txBody>
                    <a:bodyPr/>
                    <a:lstStyle/>
                    <a:p>
                      <a:endParaRPr lang="zh-CN" altLang="en-US" dirty="0"/>
                    </a:p>
                  </a:txBody>
                  <a:tcPr/>
                </a:tc>
              </a:tr>
              <a:tr h="3049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Times New Roman" pitchFamily="18" charset="0"/>
                          <a:cs typeface="Times New Roman" pitchFamily="18" charset="0"/>
                        </a:rPr>
                        <a:t>CAP_SYS_TIME</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400" dirty="0" smtClean="0">
                          <a:latin typeface="Arial" pitchFamily="34" charset="0"/>
                          <a:ea typeface="Arial Unicode MS" pitchFamily="34" charset="-122"/>
                          <a:cs typeface="Arial" pitchFamily="34" charset="0"/>
                        </a:rPr>
                        <a:t> Allow setting the real-time clock and</a:t>
                      </a:r>
                      <a:r>
                        <a:rPr lang="en-US" altLang="zh-CN" sz="1400" baseline="0" dirty="0" smtClean="0">
                          <a:latin typeface="Arial" pitchFamily="34" charset="0"/>
                          <a:ea typeface="Arial Unicode MS" pitchFamily="34" charset="-122"/>
                          <a:cs typeface="Arial" pitchFamily="34" charset="0"/>
                        </a:rPr>
                        <a:t> system clock</a:t>
                      </a:r>
                      <a:endParaRPr lang="zh-CN" altLang="en-US" sz="1400" dirty="0" smtClean="0">
                        <a:latin typeface="Arial" pitchFamily="34" charset="0"/>
                        <a:ea typeface="Arial Unicode MS" pitchFamily="34" charset="-122"/>
                        <a:cs typeface="Arial" pitchFamily="34" charset="0"/>
                      </a:endParaRPr>
                    </a:p>
                  </a:txBody>
                  <a:tcPr marL="121915" marR="121915" marT="45714" marB="45714"/>
                </a:tc>
                <a:tc vMerge="1">
                  <a:txBody>
                    <a:bodyPr/>
                    <a:lstStyle/>
                    <a:p>
                      <a:endParaRPr lang="zh-CN" altLang="en-US" dirty="0"/>
                    </a:p>
                  </a:txBody>
                  <a:tcPr/>
                </a:tc>
              </a:tr>
              <a:tr h="4225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Times New Roman" pitchFamily="18" charset="0"/>
                          <a:cs typeface="Times New Roman" pitchFamily="18" charset="0"/>
                        </a:rPr>
                        <a:t>CAP_KILL</a:t>
                      </a:r>
                      <a:endParaRPr lang="en-US" altLang="zh-CN" sz="1600" dirty="0" smtClean="0"/>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400" dirty="0" smtClean="0">
                          <a:latin typeface="Arial" pitchFamily="34" charset="0"/>
                          <a:ea typeface="Arial Unicode MS" pitchFamily="34" charset="-122"/>
                          <a:cs typeface="Arial" pitchFamily="34" charset="0"/>
                        </a:rPr>
                        <a:t> Allow</a:t>
                      </a:r>
                      <a:r>
                        <a:rPr lang="en-US" altLang="zh-CN" sz="1400" baseline="0" dirty="0" smtClean="0">
                          <a:latin typeface="Arial" pitchFamily="34" charset="0"/>
                          <a:ea typeface="Arial Unicode MS" pitchFamily="34" charset="-122"/>
                          <a:cs typeface="Arial" pitchFamily="34" charset="0"/>
                        </a:rPr>
                        <a:t> sending signal to other process which in same group</a:t>
                      </a:r>
                      <a:endParaRPr lang="zh-CN" altLang="en-US" sz="1400" dirty="0" smtClean="0">
                        <a:latin typeface="Arial" pitchFamily="34" charset="0"/>
                        <a:ea typeface="Arial Unicode MS" pitchFamily="34" charset="-122"/>
                        <a:cs typeface="Arial" pitchFamily="34" charset="0"/>
                      </a:endParaRPr>
                    </a:p>
                  </a:txBody>
                  <a:tcPr marL="121915" marR="121915" marT="45714" marB="45714"/>
                </a:tc>
                <a:tc vMerge="1">
                  <a:txBody>
                    <a:bodyPr/>
                    <a:lstStyle/>
                    <a:p>
                      <a:endParaRPr lang="zh-CN" altLang="en-US" dirty="0"/>
                    </a:p>
                  </a:txBody>
                  <a:tcPr/>
                </a:tc>
              </a:tr>
            </a:tbl>
          </a:graphicData>
        </a:graphic>
      </p:graphicFrame>
      <p:grpSp>
        <p:nvGrpSpPr>
          <p:cNvPr id="33" name="组合 6"/>
          <p:cNvGrpSpPr>
            <a:grpSpLocks/>
          </p:cNvGrpSpPr>
          <p:nvPr/>
        </p:nvGrpSpPr>
        <p:grpSpPr bwMode="auto">
          <a:xfrm>
            <a:off x="878534" y="1107258"/>
            <a:ext cx="10455669" cy="492125"/>
            <a:chOff x="0" y="17357"/>
            <a:chExt cx="8180387" cy="491399"/>
          </a:xfrm>
          <a:solidFill>
            <a:schemeClr val="accent2">
              <a:lumMod val="75000"/>
            </a:schemeClr>
          </a:solidFill>
        </p:grpSpPr>
        <p:sp>
          <p:nvSpPr>
            <p:cNvPr id="34" name="圆角矩形 33"/>
            <p:cNvSpPr/>
            <p:nvPr/>
          </p:nvSpPr>
          <p:spPr>
            <a:xfrm>
              <a:off x="0" y="17357"/>
              <a:ext cx="8180387" cy="491399"/>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圆角矩形 4"/>
            <p:cNvSpPr/>
            <p:nvPr/>
          </p:nvSpPr>
          <p:spPr>
            <a:xfrm>
              <a:off x="23813" y="41135"/>
              <a:ext cx="8132761" cy="443844"/>
            </a:xfrm>
            <a:prstGeom prst="rect">
              <a:avLst/>
            </a:prstGeom>
            <a:grpFill/>
          </p:spPr>
          <p:style>
            <a:lnRef idx="0">
              <a:scrgbClr r="0" g="0" b="0"/>
            </a:lnRef>
            <a:fillRef idx="0">
              <a:scrgbClr r="0" g="0" b="0"/>
            </a:fillRef>
            <a:effectRef idx="0">
              <a:scrgbClr r="0" g="0" b="0"/>
            </a:effectRef>
            <a:fontRef idx="minor">
              <a:schemeClr val="lt1"/>
            </a:fontRef>
          </p:style>
          <p:txBody>
            <a:bodyPr lIns="80010" tIns="80010" rIns="80010" bIns="80010" spcCol="1270" anchor="ctr"/>
            <a:lstStyle/>
            <a:p>
              <a:pPr defTabSz="933450">
                <a:lnSpc>
                  <a:spcPct val="90000"/>
                </a:lnSpc>
                <a:spcAft>
                  <a:spcPct val="35000"/>
                </a:spcAft>
                <a:defRPr/>
              </a:pPr>
              <a:r>
                <a:rPr lang="en-US" altLang="zh-CN" sz="2000" dirty="0">
                  <a:latin typeface="Times New Roman" pitchFamily="18" charset="0"/>
                  <a:cs typeface="Times New Roman" pitchFamily="18" charset="0"/>
                </a:rPr>
                <a:t>Introduction</a:t>
              </a:r>
              <a:r>
                <a:rPr lang="en-US" altLang="zh-CN" dirty="0"/>
                <a:t> </a:t>
              </a:r>
              <a:endParaRPr lang="zh-CN" altLang="en-US" dirty="0"/>
            </a:p>
          </p:txBody>
        </p:sp>
      </p:grpSp>
      <p:sp>
        <p:nvSpPr>
          <p:cNvPr id="36" name="Rectangle 1"/>
          <p:cNvSpPr>
            <a:spLocks noChangeArrowheads="1"/>
          </p:cNvSpPr>
          <p:nvPr/>
        </p:nvSpPr>
        <p:spPr bwMode="auto">
          <a:xfrm>
            <a:off x="805965" y="1681466"/>
            <a:ext cx="108352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1400" b="0" dirty="0">
                <a:solidFill>
                  <a:srgbClr val="000000"/>
                </a:solidFill>
                <a:latin typeface="Arial" pitchFamily="34" charset="0"/>
                <a:ea typeface="Arial Unicode MS" pitchFamily="34" charset="-122"/>
                <a:cs typeface="Arial" pitchFamily="34" charset="0"/>
              </a:rPr>
              <a:t>For the purpose of performing permission checks, s</a:t>
            </a:r>
            <a:r>
              <a:rPr lang="zh-CN" altLang="zh-CN" sz="1400" b="0" dirty="0">
                <a:solidFill>
                  <a:srgbClr val="000000"/>
                </a:solidFill>
                <a:latin typeface="Arial" pitchFamily="34" charset="0"/>
                <a:ea typeface="Arial Unicode MS" pitchFamily="34" charset="-122"/>
                <a:cs typeface="Arial" pitchFamily="34" charset="0"/>
              </a:rPr>
              <a:t>tarting with </a:t>
            </a:r>
            <a:r>
              <a:rPr lang="en-US" altLang="zh-CN" sz="1400" b="0" dirty="0">
                <a:solidFill>
                  <a:srgbClr val="000000"/>
                </a:solidFill>
                <a:latin typeface="Arial" pitchFamily="34" charset="0"/>
                <a:ea typeface="Arial Unicode MS" pitchFamily="34" charset="-122"/>
                <a:cs typeface="Arial" pitchFamily="34" charset="0"/>
              </a:rPr>
              <a:t>version </a:t>
            </a:r>
            <a:r>
              <a:rPr lang="zh-CN" altLang="zh-CN" sz="1400" b="0" dirty="0">
                <a:solidFill>
                  <a:srgbClr val="000000"/>
                </a:solidFill>
                <a:latin typeface="Arial" pitchFamily="34" charset="0"/>
                <a:ea typeface="Arial Unicode MS" pitchFamily="34" charset="-122"/>
                <a:cs typeface="Arial" pitchFamily="34" charset="0"/>
              </a:rPr>
              <a:t>2.2, Linux divides the privileges traditionally associated with superuser into distinct units</a:t>
            </a:r>
            <a:r>
              <a:rPr lang="en-US" altLang="zh-CN" sz="1400" b="0" dirty="0">
                <a:solidFill>
                  <a:srgbClr val="000000"/>
                </a:solidFill>
                <a:latin typeface="Arial" pitchFamily="34" charset="0"/>
                <a:ea typeface="Arial Unicode MS" pitchFamily="34" charset="-122"/>
                <a:cs typeface="Arial" pitchFamily="34" charset="0"/>
              </a:rPr>
              <a:t>.</a:t>
            </a:r>
            <a:endParaRPr lang="zh-CN" altLang="zh-CN" sz="1400" b="0" dirty="0">
              <a:latin typeface="Arial" pitchFamily="34" charset="0"/>
              <a:ea typeface="Arial Unicode MS" pitchFamily="34" charset="-122"/>
              <a:cs typeface="Arial" pitchFamily="34" charset="0"/>
            </a:endParaRPr>
          </a:p>
        </p:txBody>
      </p:sp>
    </p:spTree>
    <p:extLst>
      <p:ext uri="{BB962C8B-B14F-4D97-AF65-F5344CB8AC3E}">
        <p14:creationId xmlns:p14="http://schemas.microsoft.com/office/powerpoint/2010/main" val="2962476460"/>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29" name="矩形 28"/>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57" name="矩形 56"/>
          <p:cNvSpPr/>
          <p:nvPr/>
        </p:nvSpPr>
        <p:spPr>
          <a:xfrm>
            <a:off x="431087" y="286057"/>
            <a:ext cx="6174236" cy="461665"/>
          </a:xfrm>
          <a:prstGeom prst="rect">
            <a:avLst/>
          </a:prstGeom>
        </p:spPr>
        <p:txBody>
          <a:bodyPr wrap="square">
            <a:spAutoFit/>
          </a:bodyPr>
          <a:lstStyle/>
          <a:p>
            <a:r>
              <a:rPr lang="en-US" altLang="zh-CN" sz="2400" dirty="0" smtClean="0">
                <a:latin typeface="微软雅黑" pitchFamily="34" charset="-122"/>
                <a:ea typeface="微软雅黑" pitchFamily="34" charset="-122"/>
              </a:rPr>
              <a:t>Data Partition File Structure </a:t>
            </a:r>
            <a:r>
              <a:rPr lang="en-US" altLang="zh-CN" dirty="0" smtClean="0">
                <a:latin typeface="微软雅黑" pitchFamily="34" charset="-122"/>
                <a:ea typeface="微软雅黑" pitchFamily="34" charset="-122"/>
              </a:rPr>
              <a:t>- system</a:t>
            </a:r>
            <a:endParaRPr b="1" dirty="0" smtClean="0">
              <a:solidFill>
                <a:schemeClr val="tx1">
                  <a:lumMod val="65000"/>
                  <a:lumOff val="35000"/>
                </a:schemeClr>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092968965"/>
              </p:ext>
            </p:extLst>
          </p:nvPr>
        </p:nvGraphicFramePr>
        <p:xfrm>
          <a:off x="1849968" y="1500188"/>
          <a:ext cx="8437034" cy="3752851"/>
        </p:xfrm>
        <a:graphic>
          <a:graphicData uri="http://schemas.openxmlformats.org/drawingml/2006/table">
            <a:tbl>
              <a:tblPr firstRow="1" bandRow="1">
                <a:tableStyleId>{00A15C55-8517-42AA-B614-E9B94910E393}</a:tableStyleId>
              </a:tblPr>
              <a:tblGrid>
                <a:gridCol w="2052115"/>
                <a:gridCol w="6384919"/>
              </a:tblGrid>
              <a:tr h="462777">
                <a:tc>
                  <a:txBody>
                    <a:bodyPr/>
                    <a:lstStyle/>
                    <a:p>
                      <a:pPr algn="l"/>
                      <a:r>
                        <a:rPr lang="en-US" sz="2000" b="0" kern="1200" dirty="0" smtClean="0">
                          <a:latin typeface="Times New Roman" pitchFamily="18" charset="0"/>
                          <a:cs typeface="Times New Roman" pitchFamily="18" charset="0"/>
                        </a:rPr>
                        <a:t>Directory</a:t>
                      </a:r>
                      <a:endParaRPr lang="zh-CN" altLang="en-US" sz="2000" b="0" dirty="0">
                        <a:latin typeface="Times New Roman" pitchFamily="18" charset="0"/>
                        <a:cs typeface="Times New Roman" pitchFamily="18" charset="0"/>
                      </a:endParaRPr>
                    </a:p>
                  </a:txBody>
                  <a:tcPr marL="121908" marR="121908" marT="45719" marB="45719"/>
                </a:tc>
                <a:tc>
                  <a:txBody>
                    <a:bodyPr/>
                    <a:lstStyle/>
                    <a:p>
                      <a:pPr algn="l"/>
                      <a:r>
                        <a:rPr lang="en-US" sz="2000" b="0" kern="1200" dirty="0" smtClean="0">
                          <a:latin typeface="Times New Roman" pitchFamily="18" charset="0"/>
                          <a:cs typeface="Times New Roman" pitchFamily="18" charset="0"/>
                        </a:rPr>
                        <a:t>Instruction</a:t>
                      </a:r>
                      <a:endParaRPr lang="zh-CN" altLang="en-US" sz="2000" b="0" dirty="0">
                        <a:latin typeface="Times New Roman" pitchFamily="18" charset="0"/>
                        <a:cs typeface="Times New Roman" pitchFamily="18" charset="0"/>
                      </a:endParaRPr>
                    </a:p>
                  </a:txBody>
                  <a:tcPr marL="121908" marR="121908" marT="45719" marB="45719"/>
                </a:tc>
              </a:tr>
              <a:tr h="725070">
                <a:tc>
                  <a:txBody>
                    <a:bodyPr/>
                    <a:lstStyle/>
                    <a:p>
                      <a:pPr algn="l">
                        <a:lnSpc>
                          <a:spcPct val="125000"/>
                        </a:lnSpc>
                        <a:spcBef>
                          <a:spcPts val="600"/>
                        </a:spcBef>
                        <a:spcAft>
                          <a:spcPts val="600"/>
                        </a:spcAft>
                      </a:pPr>
                      <a:r>
                        <a:rPr lang="en-US" sz="1400" dirty="0">
                          <a:latin typeface="Arial" pitchFamily="34" charset="0"/>
                          <a:ea typeface="Arial Unicode MS" pitchFamily="34" charset="-122"/>
                          <a:cs typeface="Arial" pitchFamily="34" charset="0"/>
                        </a:rPr>
                        <a:t>/data/etc </a:t>
                      </a:r>
                      <a:endParaRPr lang="zh-CN" sz="1400" dirty="0">
                        <a:latin typeface="Arial" pitchFamily="34" charset="0"/>
                        <a:ea typeface="Arial Unicode MS" pitchFamily="34" charset="-122"/>
                        <a:cs typeface="Arial" pitchFamily="34" charset="0"/>
                      </a:endParaRPr>
                    </a:p>
                  </a:txBody>
                  <a:tcPr marL="91431" marR="91431" marT="0" marB="0"/>
                </a:tc>
                <a:tc>
                  <a:txBody>
                    <a:bodyPr/>
                    <a:lstStyle/>
                    <a:p>
                      <a:pPr algn="l">
                        <a:lnSpc>
                          <a:spcPct val="125000"/>
                        </a:lnSpc>
                        <a:spcBef>
                          <a:spcPts val="600"/>
                        </a:spcBef>
                        <a:spcAft>
                          <a:spcPts val="600"/>
                        </a:spcAft>
                      </a:pPr>
                      <a:r>
                        <a:rPr lang="en-US" sz="1400" dirty="0">
                          <a:latin typeface="Arial" pitchFamily="34" charset="0"/>
                          <a:ea typeface="Arial Unicode MS" pitchFamily="34" charset="-122"/>
                          <a:cs typeface="Arial" pitchFamily="34" charset="0"/>
                        </a:rPr>
                        <a:t>System configuration file which is compatible with the standard </a:t>
                      </a:r>
                      <a:r>
                        <a:rPr lang="en-US" sz="1400" dirty="0" smtClean="0">
                          <a:latin typeface="Arial" pitchFamily="34" charset="0"/>
                          <a:ea typeface="Arial Unicode MS" pitchFamily="34" charset="-122"/>
                          <a:cs typeface="Arial" pitchFamily="34" charset="0"/>
                        </a:rPr>
                        <a:t>Linux</a:t>
                      </a:r>
                      <a:endParaRPr lang="zh-CN" sz="1400" dirty="0">
                        <a:latin typeface="Arial" pitchFamily="34" charset="0"/>
                        <a:ea typeface="Arial Unicode MS" pitchFamily="34" charset="-122"/>
                        <a:cs typeface="Arial" pitchFamily="34" charset="0"/>
                      </a:endParaRPr>
                    </a:p>
                  </a:txBody>
                  <a:tcPr marL="91431" marR="91431" marT="0" marB="0"/>
                </a:tc>
              </a:tr>
              <a:tr h="462777">
                <a:tc>
                  <a:txBody>
                    <a:bodyPr/>
                    <a:lstStyle/>
                    <a:p>
                      <a:pPr algn="l">
                        <a:lnSpc>
                          <a:spcPct val="125000"/>
                        </a:lnSpc>
                        <a:spcBef>
                          <a:spcPts val="600"/>
                        </a:spcBef>
                        <a:spcAft>
                          <a:spcPts val="600"/>
                        </a:spcAft>
                      </a:pPr>
                      <a:r>
                        <a:rPr lang="en-US" sz="1400" dirty="0">
                          <a:latin typeface="Arial" pitchFamily="34" charset="0"/>
                          <a:ea typeface="Arial Unicode MS" pitchFamily="34" charset="-122"/>
                          <a:cs typeface="Arial" pitchFamily="34" charset="0"/>
                        </a:rPr>
                        <a:t>/data/property</a:t>
                      </a:r>
                      <a:endParaRPr lang="zh-CN" sz="1400" dirty="0">
                        <a:latin typeface="Arial" pitchFamily="34" charset="0"/>
                        <a:ea typeface="Arial Unicode MS" pitchFamily="34" charset="-122"/>
                        <a:cs typeface="Arial" pitchFamily="34" charset="0"/>
                      </a:endParaRPr>
                    </a:p>
                  </a:txBody>
                  <a:tcPr marL="91431" marR="91431" marT="0" marB="0"/>
                </a:tc>
                <a:tc>
                  <a:txBody>
                    <a:bodyPr/>
                    <a:lstStyle/>
                    <a:p>
                      <a:pPr algn="l">
                        <a:lnSpc>
                          <a:spcPct val="125000"/>
                        </a:lnSpc>
                        <a:spcBef>
                          <a:spcPts val="600"/>
                        </a:spcBef>
                        <a:spcAft>
                          <a:spcPts val="600"/>
                        </a:spcAft>
                      </a:pPr>
                      <a:r>
                        <a:rPr lang="en-US" sz="1400" dirty="0">
                          <a:latin typeface="Arial" pitchFamily="34" charset="0"/>
                          <a:ea typeface="Arial Unicode MS" pitchFamily="34" charset="-122"/>
                          <a:cs typeface="Arial" pitchFamily="34" charset="0"/>
                        </a:rPr>
                        <a:t>System </a:t>
                      </a:r>
                      <a:r>
                        <a:rPr lang="en-US" sz="1400" dirty="0" smtClean="0">
                          <a:latin typeface="Arial" pitchFamily="34" charset="0"/>
                          <a:ea typeface="Arial Unicode MS" pitchFamily="34" charset="-122"/>
                          <a:cs typeface="Arial" pitchFamily="34" charset="0"/>
                        </a:rPr>
                        <a:t>parameter catalogue (</a:t>
                      </a:r>
                      <a:r>
                        <a:rPr lang="en-US" sz="1400" dirty="0" err="1" smtClean="0">
                          <a:latin typeface="Arial" pitchFamily="34" charset="0"/>
                          <a:ea typeface="Arial Unicode MS" pitchFamily="34" charset="-122"/>
                          <a:cs typeface="Arial" pitchFamily="34" charset="0"/>
                        </a:rPr>
                        <a:t>persist.sys.xxx</a:t>
                      </a:r>
                      <a:r>
                        <a:rPr lang="en-US" sz="1400" dirty="0" smtClean="0">
                          <a:latin typeface="Arial" pitchFamily="34" charset="0"/>
                          <a:ea typeface="Arial Unicode MS" pitchFamily="34" charset="-122"/>
                          <a:cs typeface="Arial" pitchFamily="34" charset="0"/>
                        </a:rPr>
                        <a:t>)</a:t>
                      </a:r>
                      <a:endParaRPr lang="zh-CN" sz="1400" dirty="0">
                        <a:latin typeface="Arial" pitchFamily="34" charset="0"/>
                        <a:ea typeface="Arial Unicode MS" pitchFamily="34" charset="-122"/>
                        <a:cs typeface="Arial" pitchFamily="34" charset="0"/>
                      </a:endParaRPr>
                    </a:p>
                  </a:txBody>
                  <a:tcPr marL="91431" marR="91431" marT="0" marB="0"/>
                </a:tc>
              </a:tr>
              <a:tr h="462777">
                <a:tc>
                  <a:txBody>
                    <a:bodyPr/>
                    <a:lstStyle/>
                    <a:p>
                      <a:pPr algn="l">
                        <a:lnSpc>
                          <a:spcPct val="125000"/>
                        </a:lnSpc>
                        <a:spcBef>
                          <a:spcPts val="600"/>
                        </a:spcBef>
                        <a:spcAft>
                          <a:spcPts val="600"/>
                        </a:spcAft>
                      </a:pPr>
                      <a:r>
                        <a:rPr lang="en-US" sz="1400" dirty="0">
                          <a:latin typeface="Arial" pitchFamily="34" charset="0"/>
                          <a:ea typeface="Arial Unicode MS" pitchFamily="34" charset="-122"/>
                          <a:cs typeface="Arial" pitchFamily="34" charset="0"/>
                        </a:rPr>
                        <a:t>/data/security</a:t>
                      </a:r>
                      <a:endParaRPr lang="zh-CN" sz="1400" dirty="0">
                        <a:latin typeface="Arial" pitchFamily="34" charset="0"/>
                        <a:ea typeface="Arial Unicode MS" pitchFamily="34" charset="-122"/>
                        <a:cs typeface="Arial" pitchFamily="34" charset="0"/>
                      </a:endParaRPr>
                    </a:p>
                  </a:txBody>
                  <a:tcPr marL="91431" marR="91431" marT="0" marB="0"/>
                </a:tc>
                <a:tc>
                  <a:txBody>
                    <a:bodyPr/>
                    <a:lstStyle/>
                    <a:p>
                      <a:pPr algn="l">
                        <a:lnSpc>
                          <a:spcPct val="125000"/>
                        </a:lnSpc>
                        <a:spcBef>
                          <a:spcPts val="600"/>
                        </a:spcBef>
                        <a:spcAft>
                          <a:spcPts val="600"/>
                        </a:spcAft>
                      </a:pPr>
                      <a:r>
                        <a:rPr lang="en-US" sz="1400" dirty="0">
                          <a:latin typeface="Arial" pitchFamily="34" charset="0"/>
                          <a:ea typeface="Arial Unicode MS" pitchFamily="34" charset="-122"/>
                          <a:cs typeface="Arial" pitchFamily="34" charset="0"/>
                        </a:rPr>
                        <a:t>The key of PED </a:t>
                      </a:r>
                      <a:r>
                        <a:rPr lang="en-US" sz="1400" dirty="0" smtClean="0">
                          <a:latin typeface="Arial" pitchFamily="34" charset="0"/>
                          <a:ea typeface="Arial Unicode MS" pitchFamily="34" charset="-122"/>
                          <a:cs typeface="Arial" pitchFamily="34" charset="0"/>
                        </a:rPr>
                        <a:t>catalogue</a:t>
                      </a:r>
                      <a:endParaRPr lang="zh-CN" sz="1400" dirty="0">
                        <a:latin typeface="Arial" pitchFamily="34" charset="0"/>
                        <a:ea typeface="Arial Unicode MS" pitchFamily="34" charset="-122"/>
                        <a:cs typeface="Arial" pitchFamily="34" charset="0"/>
                      </a:endParaRPr>
                    </a:p>
                  </a:txBody>
                  <a:tcPr marL="91431" marR="91431" marT="0" marB="0"/>
                </a:tc>
              </a:tr>
              <a:tr h="725070">
                <a:tc>
                  <a:txBody>
                    <a:bodyPr/>
                    <a:lstStyle/>
                    <a:p>
                      <a:pPr algn="l">
                        <a:lnSpc>
                          <a:spcPct val="125000"/>
                        </a:lnSpc>
                        <a:spcBef>
                          <a:spcPts val="600"/>
                        </a:spcBef>
                        <a:spcAft>
                          <a:spcPts val="600"/>
                        </a:spcAft>
                      </a:pPr>
                      <a:r>
                        <a:rPr lang="en-US" sz="1400">
                          <a:latin typeface="Arial" pitchFamily="34" charset="0"/>
                          <a:ea typeface="Arial Unicode MS" pitchFamily="34" charset="-122"/>
                          <a:cs typeface="Arial" pitchFamily="34" charset="0"/>
                        </a:rPr>
                        <a:t>/data/var</a:t>
                      </a:r>
                      <a:endParaRPr lang="zh-CN" sz="1400">
                        <a:latin typeface="Arial" pitchFamily="34" charset="0"/>
                        <a:ea typeface="Arial Unicode MS" pitchFamily="34" charset="-122"/>
                        <a:cs typeface="Arial" pitchFamily="34" charset="0"/>
                      </a:endParaRPr>
                    </a:p>
                  </a:txBody>
                  <a:tcPr marL="91431" marR="91431" marT="0" marB="0"/>
                </a:tc>
                <a:tc>
                  <a:txBody>
                    <a:bodyPr/>
                    <a:lstStyle/>
                    <a:p>
                      <a:pPr algn="l">
                        <a:lnSpc>
                          <a:spcPct val="125000"/>
                        </a:lnSpc>
                        <a:spcBef>
                          <a:spcPts val="600"/>
                        </a:spcBef>
                        <a:spcAft>
                          <a:spcPts val="600"/>
                        </a:spcAft>
                      </a:pPr>
                      <a:r>
                        <a:rPr lang="en-US" sz="1400" dirty="0">
                          <a:latin typeface="Arial" pitchFamily="34" charset="0"/>
                          <a:ea typeface="Arial Unicode MS" pitchFamily="34" charset="-122"/>
                          <a:cs typeface="Arial" pitchFamily="34" charset="0"/>
                        </a:rPr>
                        <a:t>The directory of system variables list which is compatible with the standard </a:t>
                      </a:r>
                      <a:r>
                        <a:rPr lang="en-US" sz="1400" dirty="0" smtClean="0">
                          <a:latin typeface="Arial" pitchFamily="34" charset="0"/>
                          <a:ea typeface="Arial Unicode MS" pitchFamily="34" charset="-122"/>
                          <a:cs typeface="Arial" pitchFamily="34" charset="0"/>
                        </a:rPr>
                        <a:t>Linux</a:t>
                      </a:r>
                    </a:p>
                  </a:txBody>
                  <a:tcPr marL="91431" marR="91431" marT="0" marB="0"/>
                </a:tc>
              </a:tr>
              <a:tr h="914380">
                <a:tc>
                  <a:txBody>
                    <a:bodyPr/>
                    <a:lstStyle/>
                    <a:p>
                      <a:pPr algn="l">
                        <a:lnSpc>
                          <a:spcPct val="125000"/>
                        </a:lnSpc>
                        <a:spcBef>
                          <a:spcPts val="600"/>
                        </a:spcBef>
                        <a:spcAft>
                          <a:spcPts val="600"/>
                        </a:spcAft>
                      </a:pPr>
                      <a:r>
                        <a:rPr lang="en-US" sz="1400" dirty="0">
                          <a:latin typeface="Arial" pitchFamily="34" charset="0"/>
                          <a:ea typeface="Arial Unicode MS" pitchFamily="34" charset="-122"/>
                          <a:cs typeface="Arial" pitchFamily="34" charset="0"/>
                        </a:rPr>
                        <a:t>/data/</a:t>
                      </a:r>
                      <a:r>
                        <a:rPr lang="en-US" sz="1400" dirty="0" err="1">
                          <a:latin typeface="Arial" pitchFamily="34" charset="0"/>
                          <a:ea typeface="Arial Unicode MS" pitchFamily="34" charset="-122"/>
                          <a:cs typeface="Arial" pitchFamily="34" charset="0"/>
                        </a:rPr>
                        <a:t>var</a:t>
                      </a:r>
                      <a:r>
                        <a:rPr lang="en-US" sz="1400" dirty="0">
                          <a:latin typeface="Arial" pitchFamily="34" charset="0"/>
                          <a:ea typeface="Arial Unicode MS" pitchFamily="34" charset="-122"/>
                          <a:cs typeface="Arial" pitchFamily="34" charset="0"/>
                        </a:rPr>
                        <a:t>/opt/</a:t>
                      </a:r>
                      <a:endParaRPr lang="zh-CN" sz="1400" dirty="0">
                        <a:latin typeface="Arial" pitchFamily="34" charset="0"/>
                        <a:ea typeface="Arial Unicode MS" pitchFamily="34" charset="-122"/>
                        <a:cs typeface="Arial" pitchFamily="34" charset="0"/>
                      </a:endParaRPr>
                    </a:p>
                  </a:txBody>
                  <a:tcPr marL="91431" marR="91431" marT="0" marB="0"/>
                </a:tc>
                <a:tc>
                  <a:txBody>
                    <a:bodyPr/>
                    <a:lstStyle/>
                    <a:p>
                      <a:pPr algn="l">
                        <a:lnSpc>
                          <a:spcPct val="125000"/>
                        </a:lnSpc>
                        <a:spcBef>
                          <a:spcPts val="600"/>
                        </a:spcBef>
                        <a:spcAft>
                          <a:spcPts val="600"/>
                        </a:spcAft>
                      </a:pPr>
                      <a:r>
                        <a:rPr lang="en-US" sz="1400" dirty="0">
                          <a:latin typeface="Arial" pitchFamily="34" charset="0"/>
                          <a:ea typeface="Arial Unicode MS" pitchFamily="34" charset="-122"/>
                          <a:cs typeface="Arial" pitchFamily="34" charset="0"/>
                        </a:rPr>
                        <a:t>File list of all </a:t>
                      </a:r>
                      <a:r>
                        <a:rPr lang="en-US" sz="1400" dirty="0" smtClean="0">
                          <a:latin typeface="Arial" pitchFamily="34" charset="0"/>
                          <a:ea typeface="Arial Unicode MS" pitchFamily="34" charset="-122"/>
                          <a:cs typeface="Arial" pitchFamily="34" charset="0"/>
                        </a:rPr>
                        <a:t>the installed optional packages which </a:t>
                      </a:r>
                      <a:r>
                        <a:rPr lang="en-US" sz="1400" dirty="0">
                          <a:latin typeface="Arial" pitchFamily="34" charset="0"/>
                          <a:ea typeface="Arial Unicode MS" pitchFamily="34" charset="-122"/>
                          <a:cs typeface="Arial" pitchFamily="34" charset="0"/>
                        </a:rPr>
                        <a:t>is read by MAINAPP to check </a:t>
                      </a:r>
                      <a:r>
                        <a:rPr lang="en-US" sz="1400" dirty="0" smtClean="0">
                          <a:latin typeface="Arial" pitchFamily="34" charset="0"/>
                          <a:ea typeface="Arial Unicode MS" pitchFamily="34" charset="-122"/>
                          <a:cs typeface="Arial" pitchFamily="34" charset="0"/>
                        </a:rPr>
                        <a:t>optional </a:t>
                      </a:r>
                      <a:r>
                        <a:rPr lang="en-US" sz="1400" dirty="0">
                          <a:latin typeface="Arial" pitchFamily="34" charset="0"/>
                          <a:ea typeface="Arial Unicode MS" pitchFamily="34" charset="-122"/>
                          <a:cs typeface="Arial" pitchFamily="34" charset="0"/>
                        </a:rPr>
                        <a:t>packages </a:t>
                      </a:r>
                      <a:r>
                        <a:rPr lang="en-US" sz="1400" dirty="0" smtClean="0">
                          <a:latin typeface="Arial" pitchFamily="34" charset="0"/>
                          <a:ea typeface="Arial Unicode MS" pitchFamily="34" charset="-122"/>
                          <a:cs typeface="Arial" pitchFamily="34" charset="0"/>
                        </a:rPr>
                        <a:t>information</a:t>
                      </a:r>
                      <a:endParaRPr lang="zh-CN" sz="1400" dirty="0">
                        <a:latin typeface="Arial" pitchFamily="34" charset="0"/>
                        <a:ea typeface="Arial Unicode MS" pitchFamily="34" charset="-122"/>
                        <a:cs typeface="Arial" pitchFamily="34" charset="0"/>
                      </a:endParaRPr>
                    </a:p>
                  </a:txBody>
                  <a:tcPr marL="91431" marR="91431" marT="0" marB="0"/>
                </a:tc>
              </a:tr>
            </a:tbl>
          </a:graphicData>
        </a:graphic>
      </p:graphicFrame>
    </p:spTree>
    <p:extLst>
      <p:ext uri="{BB962C8B-B14F-4D97-AF65-F5344CB8AC3E}">
        <p14:creationId xmlns:p14="http://schemas.microsoft.com/office/powerpoint/2010/main" val="144428766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29" name="矩形 28"/>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57" name="矩形 56"/>
          <p:cNvSpPr/>
          <p:nvPr/>
        </p:nvSpPr>
        <p:spPr>
          <a:xfrm>
            <a:off x="431087" y="286057"/>
            <a:ext cx="6174236" cy="461665"/>
          </a:xfrm>
          <a:prstGeom prst="rect">
            <a:avLst/>
          </a:prstGeom>
        </p:spPr>
        <p:txBody>
          <a:bodyPr wrap="square">
            <a:spAutoFit/>
          </a:bodyPr>
          <a:lstStyle/>
          <a:p>
            <a:r>
              <a:rPr lang="en-US" altLang="zh-CN" sz="2400" dirty="0" smtClean="0">
                <a:latin typeface="微软雅黑" pitchFamily="34" charset="-122"/>
                <a:ea typeface="微软雅黑" pitchFamily="34" charset="-122"/>
              </a:rPr>
              <a:t>Data Partition File Structure </a:t>
            </a:r>
            <a:r>
              <a:rPr lang="en-US" altLang="zh-CN" dirty="0" smtClean="0">
                <a:latin typeface="微软雅黑" pitchFamily="34" charset="-122"/>
                <a:ea typeface="微软雅黑" pitchFamily="34" charset="-122"/>
              </a:rPr>
              <a:t>- application</a:t>
            </a:r>
            <a:endParaRPr b="1" dirty="0" smtClean="0">
              <a:solidFill>
                <a:schemeClr val="tx1">
                  <a:lumMod val="65000"/>
                  <a:lumOff val="35000"/>
                </a:schemeClr>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899457563"/>
              </p:ext>
            </p:extLst>
          </p:nvPr>
        </p:nvGraphicFramePr>
        <p:xfrm>
          <a:off x="1111491" y="1614488"/>
          <a:ext cx="9946217" cy="3723921"/>
        </p:xfrm>
        <a:graphic>
          <a:graphicData uri="http://schemas.openxmlformats.org/drawingml/2006/table">
            <a:tbl>
              <a:tblPr firstRow="1" bandRow="1">
                <a:tableStyleId>{00A15C55-8517-42AA-B614-E9B94910E393}</a:tableStyleId>
              </a:tblPr>
              <a:tblGrid>
                <a:gridCol w="2020379"/>
                <a:gridCol w="1707727"/>
                <a:gridCol w="1548167"/>
                <a:gridCol w="4669944"/>
              </a:tblGrid>
              <a:tr h="518206">
                <a:tc>
                  <a:txBody>
                    <a:bodyPr/>
                    <a:lstStyle/>
                    <a:p>
                      <a:pPr algn="l"/>
                      <a:r>
                        <a:rPr lang="en-US" sz="1800" b="0" kern="1200" dirty="0" smtClean="0">
                          <a:latin typeface="Times New Roman" pitchFamily="18" charset="0"/>
                          <a:cs typeface="Times New Roman" pitchFamily="18" charset="0"/>
                        </a:rPr>
                        <a:t>Directory</a:t>
                      </a:r>
                      <a:endParaRPr lang="zh-CN" altLang="en-US" sz="1800" b="0" dirty="0">
                        <a:latin typeface="Times New Roman" pitchFamily="18" charset="0"/>
                        <a:cs typeface="Times New Roman" pitchFamily="18" charset="0"/>
                      </a:endParaRPr>
                    </a:p>
                  </a:txBody>
                  <a:tcPr marL="121920" marR="121920" marT="45724" marB="45724"/>
                </a:tc>
                <a:tc>
                  <a:txBody>
                    <a:bodyPr/>
                    <a:lstStyle/>
                    <a:p>
                      <a:pPr algn="l"/>
                      <a:r>
                        <a:rPr lang="en-US" sz="1800" b="0" kern="1200" dirty="0" smtClean="0">
                          <a:latin typeface="Times New Roman" pitchFamily="18" charset="0"/>
                          <a:cs typeface="Times New Roman" pitchFamily="18" charset="0"/>
                        </a:rPr>
                        <a:t>Permission of MAINAPP</a:t>
                      </a:r>
                      <a:endParaRPr lang="zh-CN" altLang="en-US" sz="1800" b="0" dirty="0">
                        <a:latin typeface="Times New Roman" pitchFamily="18" charset="0"/>
                        <a:cs typeface="Times New Roman" pitchFamily="18" charset="0"/>
                      </a:endParaRPr>
                    </a:p>
                  </a:txBody>
                  <a:tcPr marL="121920" marR="121920" marT="45724" marB="45724"/>
                </a:tc>
                <a:tc>
                  <a:txBody>
                    <a:bodyPr/>
                    <a:lstStyle/>
                    <a:p>
                      <a:pPr algn="l"/>
                      <a:r>
                        <a:rPr lang="en-US" sz="1800" b="0" kern="1200" smtClean="0">
                          <a:latin typeface="Times New Roman" pitchFamily="18" charset="0"/>
                          <a:cs typeface="Times New Roman" pitchFamily="18" charset="0"/>
                        </a:rPr>
                        <a:t>Permission of SUBAPP</a:t>
                      </a:r>
                      <a:endParaRPr lang="zh-CN" altLang="en-US" sz="1800" b="0" dirty="0">
                        <a:latin typeface="Times New Roman" pitchFamily="18" charset="0"/>
                        <a:cs typeface="Times New Roman" pitchFamily="18" charset="0"/>
                      </a:endParaRPr>
                    </a:p>
                  </a:txBody>
                  <a:tcPr marL="121920" marR="121920" marT="45724" marB="45724"/>
                </a:tc>
                <a:tc>
                  <a:txBody>
                    <a:bodyPr/>
                    <a:lstStyle/>
                    <a:p>
                      <a:pPr algn="l"/>
                      <a:r>
                        <a:rPr lang="en-US" sz="1800" b="0" kern="1200" dirty="0" smtClean="0">
                          <a:latin typeface="Times New Roman" pitchFamily="18" charset="0"/>
                          <a:cs typeface="Times New Roman" pitchFamily="18" charset="0"/>
                        </a:rPr>
                        <a:t>Purpose</a:t>
                      </a:r>
                      <a:endParaRPr lang="zh-CN" altLang="en-US" sz="1800" b="0" dirty="0">
                        <a:latin typeface="Times New Roman" pitchFamily="18" charset="0"/>
                        <a:cs typeface="Times New Roman" pitchFamily="18" charset="0"/>
                      </a:endParaRPr>
                    </a:p>
                  </a:txBody>
                  <a:tcPr marL="121920" marR="121920" marT="45724" marB="45724"/>
                </a:tc>
              </a:tr>
              <a:tr h="533447">
                <a:tc>
                  <a:txBody>
                    <a:bodyPr/>
                    <a:lstStyle/>
                    <a:p>
                      <a:pPr algn="l">
                        <a:lnSpc>
                          <a:spcPct val="125000"/>
                        </a:lnSpc>
                        <a:spcBef>
                          <a:spcPts val="600"/>
                        </a:spcBef>
                        <a:spcAft>
                          <a:spcPts val="600"/>
                        </a:spcAft>
                      </a:pPr>
                      <a:r>
                        <a:rPr lang="en-US" sz="1400" dirty="0">
                          <a:latin typeface="Arial" pitchFamily="34" charset="0"/>
                          <a:ea typeface="Arial Unicode MS" pitchFamily="34" charset="-122"/>
                          <a:cs typeface="Arial" pitchFamily="34" charset="0"/>
                        </a:rPr>
                        <a:t>/data/</a:t>
                      </a:r>
                      <a:r>
                        <a:rPr lang="en-US" sz="1400" dirty="0" err="1">
                          <a:latin typeface="Arial" pitchFamily="34" charset="0"/>
                          <a:ea typeface="Arial Unicode MS" pitchFamily="34" charset="-122"/>
                          <a:cs typeface="Arial" pitchFamily="34" charset="0"/>
                        </a:rPr>
                        <a:t>tmp</a:t>
                      </a:r>
                      <a:endParaRPr lang="zh-CN" sz="1400" dirty="0">
                        <a:latin typeface="Arial" pitchFamily="34" charset="0"/>
                        <a:ea typeface="Arial Unicode MS" pitchFamily="34" charset="-122"/>
                        <a:cs typeface="Arial" pitchFamily="34" charset="0"/>
                      </a:endParaRPr>
                    </a:p>
                  </a:txBody>
                  <a:tcPr marT="0" marB="0"/>
                </a:tc>
                <a:tc>
                  <a:txBody>
                    <a:bodyPr/>
                    <a:lstStyle/>
                    <a:p>
                      <a:pPr algn="l">
                        <a:lnSpc>
                          <a:spcPct val="125000"/>
                        </a:lnSpc>
                        <a:spcBef>
                          <a:spcPts val="600"/>
                        </a:spcBef>
                        <a:spcAft>
                          <a:spcPts val="600"/>
                        </a:spcAft>
                      </a:pPr>
                      <a:r>
                        <a:rPr lang="en-US" sz="1400" dirty="0">
                          <a:latin typeface="Arial" pitchFamily="34" charset="0"/>
                          <a:ea typeface="Arial Unicode MS" pitchFamily="34" charset="-122"/>
                          <a:cs typeface="Arial" pitchFamily="34" charset="0"/>
                        </a:rPr>
                        <a:t>[RW]</a:t>
                      </a:r>
                      <a:endParaRPr lang="zh-CN" sz="1400" dirty="0">
                        <a:latin typeface="Arial" pitchFamily="34" charset="0"/>
                        <a:ea typeface="Arial Unicode MS" pitchFamily="34" charset="-122"/>
                        <a:cs typeface="Arial" pitchFamily="34" charset="0"/>
                      </a:endParaRPr>
                    </a:p>
                  </a:txBody>
                  <a:tcPr marT="0" marB="0"/>
                </a:tc>
                <a:tc>
                  <a:txBody>
                    <a:bodyPr/>
                    <a:lstStyle/>
                    <a:p>
                      <a:pPr algn="l">
                        <a:lnSpc>
                          <a:spcPct val="125000"/>
                        </a:lnSpc>
                        <a:spcBef>
                          <a:spcPts val="600"/>
                        </a:spcBef>
                        <a:spcAft>
                          <a:spcPts val="600"/>
                        </a:spcAft>
                      </a:pPr>
                      <a:r>
                        <a:rPr lang="en-US" sz="1400" dirty="0">
                          <a:latin typeface="Arial" pitchFamily="34" charset="0"/>
                          <a:ea typeface="Arial Unicode MS" pitchFamily="34" charset="-122"/>
                          <a:cs typeface="Arial" pitchFamily="34" charset="0"/>
                        </a:rPr>
                        <a:t>[RW]</a:t>
                      </a:r>
                      <a:endParaRPr lang="zh-CN" sz="1400" dirty="0">
                        <a:latin typeface="Arial" pitchFamily="34" charset="0"/>
                        <a:ea typeface="Arial Unicode MS" pitchFamily="34" charset="-122"/>
                        <a:cs typeface="Arial" pitchFamily="34" charset="0"/>
                      </a:endParaRPr>
                    </a:p>
                  </a:txBody>
                  <a:tcPr marT="0" marB="0"/>
                </a:tc>
                <a:tc>
                  <a:txBody>
                    <a:bodyPr/>
                    <a:lstStyle/>
                    <a:p>
                      <a:pPr algn="l">
                        <a:lnSpc>
                          <a:spcPct val="125000"/>
                        </a:lnSpc>
                        <a:spcBef>
                          <a:spcPts val="600"/>
                        </a:spcBef>
                        <a:spcAft>
                          <a:spcPts val="600"/>
                        </a:spcAft>
                      </a:pPr>
                      <a:r>
                        <a:rPr lang="en-US" sz="1400" dirty="0" smtClean="0">
                          <a:latin typeface="Arial" pitchFamily="34" charset="0"/>
                          <a:ea typeface="Arial Unicode MS" pitchFamily="34" charset="-122"/>
                          <a:cs typeface="Arial" pitchFamily="34" charset="0"/>
                        </a:rPr>
                        <a:t>Store</a:t>
                      </a:r>
                      <a:r>
                        <a:rPr lang="en-US" sz="1400" baseline="0" dirty="0" smtClean="0">
                          <a:latin typeface="Arial" pitchFamily="34" charset="0"/>
                          <a:ea typeface="Arial Unicode MS" pitchFamily="34" charset="-122"/>
                          <a:cs typeface="Arial" pitchFamily="34" charset="0"/>
                        </a:rPr>
                        <a:t> </a:t>
                      </a:r>
                      <a:r>
                        <a:rPr lang="en-US" sz="1400" dirty="0" smtClean="0">
                          <a:latin typeface="Arial" pitchFamily="34" charset="0"/>
                          <a:ea typeface="Arial Unicode MS" pitchFamily="34" charset="-122"/>
                          <a:cs typeface="Arial" pitchFamily="34" charset="0"/>
                        </a:rPr>
                        <a:t>temporary </a:t>
                      </a:r>
                      <a:r>
                        <a:rPr lang="en-US" sz="1400" dirty="0">
                          <a:latin typeface="Arial" pitchFamily="34" charset="0"/>
                          <a:ea typeface="Arial Unicode MS" pitchFamily="34" charset="-122"/>
                          <a:cs typeface="Arial" pitchFamily="34" charset="0"/>
                        </a:rPr>
                        <a:t>files </a:t>
                      </a:r>
                      <a:r>
                        <a:rPr lang="en-US" sz="1400" dirty="0" smtClean="0">
                          <a:latin typeface="Arial" pitchFamily="34" charset="0"/>
                          <a:ea typeface="Arial Unicode MS" pitchFamily="34" charset="-122"/>
                          <a:cs typeface="Arial" pitchFamily="34" charset="0"/>
                        </a:rPr>
                        <a:t> (persistent across</a:t>
                      </a:r>
                      <a:r>
                        <a:rPr lang="en-US" sz="1400" baseline="0" dirty="0" smtClean="0">
                          <a:latin typeface="Arial" pitchFamily="34" charset="0"/>
                          <a:ea typeface="Arial Unicode MS" pitchFamily="34" charset="-122"/>
                          <a:cs typeface="Arial" pitchFamily="34" charset="0"/>
                        </a:rPr>
                        <a:t> system reboot)</a:t>
                      </a:r>
                      <a:endParaRPr lang="zh-CN" sz="1400" dirty="0">
                        <a:latin typeface="Arial" pitchFamily="34" charset="0"/>
                        <a:ea typeface="Arial Unicode MS" pitchFamily="34" charset="-122"/>
                        <a:cs typeface="Arial" pitchFamily="34" charset="0"/>
                      </a:endParaRPr>
                    </a:p>
                  </a:txBody>
                  <a:tcPr marT="0" marB="0"/>
                </a:tc>
              </a:tr>
              <a:tr h="370873">
                <a:tc>
                  <a:txBody>
                    <a:bodyPr/>
                    <a:lstStyle/>
                    <a:p>
                      <a:pPr algn="l">
                        <a:lnSpc>
                          <a:spcPct val="125000"/>
                        </a:lnSpc>
                        <a:spcBef>
                          <a:spcPts val="600"/>
                        </a:spcBef>
                        <a:spcAft>
                          <a:spcPts val="600"/>
                        </a:spcAft>
                      </a:pPr>
                      <a:r>
                        <a:rPr lang="en-US" sz="1400">
                          <a:latin typeface="Arial" pitchFamily="34" charset="0"/>
                          <a:ea typeface="Arial Unicode MS" pitchFamily="34" charset="-122"/>
                          <a:cs typeface="Arial" pitchFamily="34" charset="0"/>
                        </a:rPr>
                        <a:t>/data/public </a:t>
                      </a:r>
                      <a:endParaRPr lang="zh-CN" sz="1400">
                        <a:latin typeface="Arial" pitchFamily="34" charset="0"/>
                        <a:ea typeface="Arial Unicode MS" pitchFamily="34" charset="-122"/>
                        <a:cs typeface="Arial" pitchFamily="34" charset="0"/>
                      </a:endParaRPr>
                    </a:p>
                  </a:txBody>
                  <a:tcPr marT="0" marB="0"/>
                </a:tc>
                <a:tc>
                  <a:txBody>
                    <a:bodyPr/>
                    <a:lstStyle/>
                    <a:p>
                      <a:pPr algn="l">
                        <a:lnSpc>
                          <a:spcPct val="125000"/>
                        </a:lnSpc>
                        <a:spcBef>
                          <a:spcPts val="600"/>
                        </a:spcBef>
                        <a:spcAft>
                          <a:spcPts val="600"/>
                        </a:spcAft>
                      </a:pPr>
                      <a:r>
                        <a:rPr lang="en-US" sz="1400" dirty="0">
                          <a:latin typeface="Arial" pitchFamily="34" charset="0"/>
                          <a:ea typeface="Arial Unicode MS" pitchFamily="34" charset="-122"/>
                          <a:cs typeface="Arial" pitchFamily="34" charset="0"/>
                        </a:rPr>
                        <a:t>[RW]</a:t>
                      </a:r>
                      <a:endParaRPr lang="zh-CN" sz="1400" dirty="0">
                        <a:latin typeface="Arial" pitchFamily="34" charset="0"/>
                        <a:ea typeface="Arial Unicode MS" pitchFamily="34" charset="-122"/>
                        <a:cs typeface="Arial" pitchFamily="34" charset="0"/>
                      </a:endParaRPr>
                    </a:p>
                  </a:txBody>
                  <a:tcPr marT="0" marB="0"/>
                </a:tc>
                <a:tc>
                  <a:txBody>
                    <a:bodyPr/>
                    <a:lstStyle/>
                    <a:p>
                      <a:pPr algn="l">
                        <a:lnSpc>
                          <a:spcPct val="125000"/>
                        </a:lnSpc>
                        <a:spcBef>
                          <a:spcPts val="600"/>
                        </a:spcBef>
                        <a:spcAft>
                          <a:spcPts val="600"/>
                        </a:spcAft>
                      </a:pPr>
                      <a:r>
                        <a:rPr lang="en-US" sz="1400">
                          <a:latin typeface="Arial" pitchFamily="34" charset="0"/>
                          <a:ea typeface="Arial Unicode MS" pitchFamily="34" charset="-122"/>
                          <a:cs typeface="Arial" pitchFamily="34" charset="0"/>
                        </a:rPr>
                        <a:t>[RW]</a:t>
                      </a:r>
                      <a:endParaRPr lang="zh-CN" sz="1400">
                        <a:latin typeface="Arial" pitchFamily="34" charset="0"/>
                        <a:ea typeface="Arial Unicode MS" pitchFamily="34" charset="-122"/>
                        <a:cs typeface="Arial" pitchFamily="34" charset="0"/>
                      </a:endParaRPr>
                    </a:p>
                  </a:txBody>
                  <a:tcPr marT="0" marB="0"/>
                </a:tc>
                <a:tc>
                  <a:txBody>
                    <a:bodyPr/>
                    <a:lstStyle/>
                    <a:p>
                      <a:pPr algn="l">
                        <a:lnSpc>
                          <a:spcPct val="125000"/>
                        </a:lnSpc>
                        <a:spcBef>
                          <a:spcPts val="600"/>
                        </a:spcBef>
                        <a:spcAft>
                          <a:spcPts val="600"/>
                        </a:spcAft>
                      </a:pPr>
                      <a:r>
                        <a:rPr lang="en-US" sz="1400" dirty="0" smtClean="0">
                          <a:latin typeface="Arial" pitchFamily="34" charset="0"/>
                          <a:ea typeface="Arial Unicode MS" pitchFamily="34" charset="-122"/>
                          <a:cs typeface="Arial" pitchFamily="34" charset="0"/>
                        </a:rPr>
                        <a:t>Store </a:t>
                      </a:r>
                      <a:r>
                        <a:rPr lang="en-US" sz="1400" dirty="0">
                          <a:latin typeface="Arial" pitchFamily="34" charset="0"/>
                          <a:ea typeface="Arial Unicode MS" pitchFamily="34" charset="-122"/>
                          <a:cs typeface="Arial" pitchFamily="34" charset="0"/>
                        </a:rPr>
                        <a:t>files </a:t>
                      </a:r>
                      <a:r>
                        <a:rPr lang="en-US" sz="1400" dirty="0" smtClean="0">
                          <a:latin typeface="Arial" pitchFamily="34" charset="0"/>
                          <a:ea typeface="Arial Unicode MS" pitchFamily="34" charset="-122"/>
                          <a:cs typeface="Arial" pitchFamily="34" charset="0"/>
                        </a:rPr>
                        <a:t>shared </a:t>
                      </a:r>
                      <a:r>
                        <a:rPr lang="en-US" sz="1400" dirty="0">
                          <a:latin typeface="Arial" pitchFamily="34" charset="0"/>
                          <a:ea typeface="Arial Unicode MS" pitchFamily="34" charset="-122"/>
                          <a:cs typeface="Arial" pitchFamily="34" charset="0"/>
                        </a:rPr>
                        <a:t>by multiple </a:t>
                      </a:r>
                      <a:r>
                        <a:rPr lang="en-US" sz="1400" dirty="0" smtClean="0">
                          <a:latin typeface="Arial" pitchFamily="34" charset="0"/>
                          <a:ea typeface="Arial Unicode MS" pitchFamily="34" charset="-122"/>
                          <a:cs typeface="Arial" pitchFamily="34" charset="0"/>
                        </a:rPr>
                        <a:t>applications</a:t>
                      </a:r>
                      <a:endParaRPr lang="zh-CN" sz="1400" dirty="0">
                        <a:latin typeface="Arial" pitchFamily="34" charset="0"/>
                        <a:ea typeface="Arial Unicode MS" pitchFamily="34" charset="-122"/>
                        <a:cs typeface="Arial" pitchFamily="34" charset="0"/>
                      </a:endParaRPr>
                    </a:p>
                  </a:txBody>
                  <a:tcPr marT="0" marB="0"/>
                </a:tc>
              </a:tr>
              <a:tr h="533447">
                <a:tc>
                  <a:txBody>
                    <a:bodyPr/>
                    <a:lstStyle/>
                    <a:p>
                      <a:pPr algn="l">
                        <a:lnSpc>
                          <a:spcPct val="125000"/>
                        </a:lnSpc>
                        <a:spcBef>
                          <a:spcPts val="600"/>
                        </a:spcBef>
                        <a:spcAft>
                          <a:spcPts val="600"/>
                        </a:spcAft>
                      </a:pPr>
                      <a:r>
                        <a:rPr lang="en-US" sz="1400">
                          <a:latin typeface="Arial" pitchFamily="34" charset="0"/>
                          <a:ea typeface="Arial Unicode MS" pitchFamily="34" charset="-122"/>
                          <a:cs typeface="Arial" pitchFamily="34" charset="0"/>
                        </a:rPr>
                        <a:t>/data/app/XXX</a:t>
                      </a:r>
                      <a:endParaRPr lang="zh-CN" sz="1400">
                        <a:latin typeface="Arial" pitchFamily="34" charset="0"/>
                        <a:ea typeface="Arial Unicode MS" pitchFamily="34" charset="-122"/>
                        <a:cs typeface="Arial" pitchFamily="34" charset="0"/>
                      </a:endParaRPr>
                    </a:p>
                  </a:txBody>
                  <a:tcPr marT="0" marB="0"/>
                </a:tc>
                <a:tc>
                  <a:txBody>
                    <a:bodyPr/>
                    <a:lstStyle/>
                    <a:p>
                      <a:pPr algn="l">
                        <a:lnSpc>
                          <a:spcPct val="125000"/>
                        </a:lnSpc>
                        <a:spcBef>
                          <a:spcPts val="600"/>
                        </a:spcBef>
                        <a:spcAft>
                          <a:spcPts val="600"/>
                        </a:spcAft>
                      </a:pPr>
                      <a:r>
                        <a:rPr lang="en-US" sz="1400" dirty="0">
                          <a:latin typeface="Arial" pitchFamily="34" charset="0"/>
                          <a:ea typeface="Arial Unicode MS" pitchFamily="34" charset="-122"/>
                          <a:cs typeface="Arial" pitchFamily="34" charset="0"/>
                        </a:rPr>
                        <a:t>[--]</a:t>
                      </a:r>
                      <a:endParaRPr lang="zh-CN" sz="1400" dirty="0">
                        <a:latin typeface="Arial" pitchFamily="34" charset="0"/>
                        <a:ea typeface="Arial Unicode MS" pitchFamily="34" charset="-122"/>
                        <a:cs typeface="Arial" pitchFamily="34" charset="0"/>
                      </a:endParaRPr>
                    </a:p>
                  </a:txBody>
                  <a:tcPr marT="0" marB="0"/>
                </a:tc>
                <a:tc>
                  <a:txBody>
                    <a:bodyPr/>
                    <a:lstStyle/>
                    <a:p>
                      <a:pPr algn="l">
                        <a:lnSpc>
                          <a:spcPct val="125000"/>
                        </a:lnSpc>
                        <a:spcBef>
                          <a:spcPts val="600"/>
                        </a:spcBef>
                        <a:spcAft>
                          <a:spcPts val="600"/>
                        </a:spcAft>
                      </a:pPr>
                      <a:r>
                        <a:rPr lang="en-US" sz="1400">
                          <a:latin typeface="Arial" pitchFamily="34" charset="0"/>
                          <a:ea typeface="Arial Unicode MS" pitchFamily="34" charset="-122"/>
                          <a:cs typeface="Arial" pitchFamily="34" charset="0"/>
                        </a:rPr>
                        <a:t>[--]</a:t>
                      </a:r>
                      <a:endParaRPr lang="zh-CN" sz="1400">
                        <a:latin typeface="Arial" pitchFamily="34" charset="0"/>
                        <a:ea typeface="Arial Unicode MS" pitchFamily="34" charset="-122"/>
                        <a:cs typeface="Arial" pitchFamily="34" charset="0"/>
                      </a:endParaRPr>
                    </a:p>
                  </a:txBody>
                  <a:tcPr marT="0" marB="0"/>
                </a:tc>
                <a:tc>
                  <a:txBody>
                    <a:bodyPr/>
                    <a:lstStyle/>
                    <a:p>
                      <a:pPr algn="l">
                        <a:lnSpc>
                          <a:spcPct val="125000"/>
                        </a:lnSpc>
                        <a:spcBef>
                          <a:spcPts val="600"/>
                        </a:spcBef>
                        <a:spcAft>
                          <a:spcPts val="600"/>
                        </a:spcAft>
                      </a:pPr>
                      <a:r>
                        <a:rPr lang="en-US" sz="1400" dirty="0" smtClean="0">
                          <a:latin typeface="Arial" pitchFamily="34" charset="0"/>
                          <a:ea typeface="Arial Unicode MS" pitchFamily="34" charset="-122"/>
                          <a:cs typeface="Arial" pitchFamily="34" charset="0"/>
                        </a:rPr>
                        <a:t>Store </a:t>
                      </a:r>
                      <a:r>
                        <a:rPr lang="en-US" sz="1400" dirty="0">
                          <a:latin typeface="Arial" pitchFamily="34" charset="0"/>
                          <a:ea typeface="Arial Unicode MS" pitchFamily="34" charset="-122"/>
                          <a:cs typeface="Arial" pitchFamily="34" charset="0"/>
                        </a:rPr>
                        <a:t>files </a:t>
                      </a:r>
                      <a:r>
                        <a:rPr lang="en-US" sz="1400" dirty="0" smtClean="0">
                          <a:latin typeface="Arial" pitchFamily="34" charset="0"/>
                          <a:ea typeface="Arial Unicode MS" pitchFamily="34" charset="-122"/>
                          <a:cs typeface="Arial" pitchFamily="34" charset="0"/>
                        </a:rPr>
                        <a:t>read </a:t>
                      </a:r>
                      <a:r>
                        <a:rPr lang="en-US" sz="1400" dirty="0">
                          <a:latin typeface="Arial" pitchFamily="34" charset="0"/>
                          <a:ea typeface="Arial Unicode MS" pitchFamily="34" charset="-122"/>
                          <a:cs typeface="Arial" pitchFamily="34" charset="0"/>
                        </a:rPr>
                        <a:t>and </a:t>
                      </a:r>
                      <a:r>
                        <a:rPr lang="en-US" sz="1400" dirty="0" smtClean="0">
                          <a:latin typeface="Arial" pitchFamily="34" charset="0"/>
                          <a:ea typeface="Arial Unicode MS" pitchFamily="34" charset="-122"/>
                          <a:cs typeface="Arial" pitchFamily="34" charset="0"/>
                        </a:rPr>
                        <a:t>written </a:t>
                      </a:r>
                      <a:r>
                        <a:rPr lang="en-US" sz="1400" dirty="0">
                          <a:latin typeface="Arial" pitchFamily="34" charset="0"/>
                          <a:ea typeface="Arial Unicode MS" pitchFamily="34" charset="-122"/>
                          <a:cs typeface="Arial" pitchFamily="34" charset="0"/>
                        </a:rPr>
                        <a:t>by the current </a:t>
                      </a:r>
                      <a:r>
                        <a:rPr lang="en-US" sz="1400" dirty="0" smtClean="0">
                          <a:latin typeface="Arial" pitchFamily="34" charset="0"/>
                          <a:ea typeface="Arial Unicode MS" pitchFamily="34" charset="-122"/>
                          <a:cs typeface="Arial" pitchFamily="34" charset="0"/>
                        </a:rPr>
                        <a:t>application</a:t>
                      </a:r>
                      <a:endParaRPr lang="zh-CN" sz="1400" dirty="0">
                        <a:latin typeface="Arial" pitchFamily="34" charset="0"/>
                        <a:ea typeface="Arial Unicode MS" pitchFamily="34" charset="-122"/>
                        <a:cs typeface="Arial" pitchFamily="34" charset="0"/>
                      </a:endParaRPr>
                    </a:p>
                  </a:txBody>
                  <a:tcPr marT="0" marB="0"/>
                </a:tc>
              </a:tr>
              <a:tr h="533447">
                <a:tc>
                  <a:txBody>
                    <a:bodyPr/>
                    <a:lstStyle/>
                    <a:p>
                      <a:pPr algn="l">
                        <a:lnSpc>
                          <a:spcPct val="125000"/>
                        </a:lnSpc>
                        <a:spcBef>
                          <a:spcPts val="600"/>
                        </a:spcBef>
                        <a:spcAft>
                          <a:spcPts val="600"/>
                        </a:spcAft>
                      </a:pPr>
                      <a:r>
                        <a:rPr lang="en-US" sz="1400">
                          <a:latin typeface="Arial" pitchFamily="34" charset="0"/>
                          <a:ea typeface="Arial Unicode MS" pitchFamily="34" charset="-122"/>
                          <a:cs typeface="Arial" pitchFamily="34" charset="0"/>
                        </a:rPr>
                        <a:t>/data/appinfo</a:t>
                      </a:r>
                      <a:endParaRPr lang="zh-CN" sz="1400">
                        <a:latin typeface="Arial" pitchFamily="34" charset="0"/>
                        <a:ea typeface="Arial Unicode MS" pitchFamily="34" charset="-122"/>
                        <a:cs typeface="Arial" pitchFamily="34" charset="0"/>
                      </a:endParaRPr>
                    </a:p>
                  </a:txBody>
                  <a:tcPr marT="0" marB="0"/>
                </a:tc>
                <a:tc>
                  <a:txBody>
                    <a:bodyPr/>
                    <a:lstStyle/>
                    <a:p>
                      <a:pPr algn="l">
                        <a:lnSpc>
                          <a:spcPct val="125000"/>
                        </a:lnSpc>
                        <a:spcBef>
                          <a:spcPts val="600"/>
                        </a:spcBef>
                        <a:spcAft>
                          <a:spcPts val="600"/>
                        </a:spcAft>
                      </a:pPr>
                      <a:r>
                        <a:rPr lang="en-US" sz="1400" dirty="0">
                          <a:latin typeface="Arial" pitchFamily="34" charset="0"/>
                          <a:ea typeface="Arial Unicode MS" pitchFamily="34" charset="-122"/>
                          <a:cs typeface="Arial" pitchFamily="34" charset="0"/>
                        </a:rPr>
                        <a:t>[RW]</a:t>
                      </a:r>
                      <a:endParaRPr lang="zh-CN" sz="1400" dirty="0">
                        <a:latin typeface="Arial" pitchFamily="34" charset="0"/>
                        <a:ea typeface="Arial Unicode MS" pitchFamily="34" charset="-122"/>
                        <a:cs typeface="Arial" pitchFamily="34" charset="0"/>
                      </a:endParaRPr>
                    </a:p>
                  </a:txBody>
                  <a:tcPr marT="0" marB="0"/>
                </a:tc>
                <a:tc>
                  <a:txBody>
                    <a:bodyPr/>
                    <a:lstStyle/>
                    <a:p>
                      <a:pPr algn="l">
                        <a:lnSpc>
                          <a:spcPct val="125000"/>
                        </a:lnSpc>
                        <a:spcBef>
                          <a:spcPts val="600"/>
                        </a:spcBef>
                        <a:spcAft>
                          <a:spcPts val="600"/>
                        </a:spcAft>
                      </a:pPr>
                      <a:r>
                        <a:rPr lang="en-US" sz="1400" dirty="0">
                          <a:latin typeface="Arial" pitchFamily="34" charset="0"/>
                          <a:ea typeface="Arial Unicode MS" pitchFamily="34" charset="-122"/>
                          <a:cs typeface="Arial" pitchFamily="34" charset="0"/>
                        </a:rPr>
                        <a:t>[--]</a:t>
                      </a:r>
                      <a:endParaRPr lang="zh-CN" sz="1400" dirty="0">
                        <a:latin typeface="Arial" pitchFamily="34" charset="0"/>
                        <a:ea typeface="Arial Unicode MS" pitchFamily="34" charset="-122"/>
                        <a:cs typeface="Arial" pitchFamily="34" charset="0"/>
                      </a:endParaRPr>
                    </a:p>
                  </a:txBody>
                  <a:tcPr marT="0" marB="0"/>
                </a:tc>
                <a:tc>
                  <a:txBody>
                    <a:bodyPr/>
                    <a:lstStyle/>
                    <a:p>
                      <a:pPr algn="l">
                        <a:lnSpc>
                          <a:spcPct val="125000"/>
                        </a:lnSpc>
                        <a:spcBef>
                          <a:spcPts val="600"/>
                        </a:spcBef>
                        <a:spcAft>
                          <a:spcPts val="600"/>
                        </a:spcAft>
                      </a:pPr>
                      <a:r>
                        <a:rPr lang="en-US" sz="1400" dirty="0" smtClean="0">
                          <a:latin typeface="Arial" pitchFamily="34" charset="0"/>
                          <a:ea typeface="Arial Unicode MS" pitchFamily="34" charset="-122"/>
                          <a:cs typeface="Arial" pitchFamily="34" charset="0"/>
                        </a:rPr>
                        <a:t>Store all downloaded applications information, </a:t>
                      </a:r>
                      <a:r>
                        <a:rPr lang="en-US" sz="1400" dirty="0">
                          <a:latin typeface="Arial" pitchFamily="34" charset="0"/>
                          <a:ea typeface="Arial Unicode MS" pitchFamily="34" charset="-122"/>
                          <a:cs typeface="Arial" pitchFamily="34" charset="0"/>
                        </a:rPr>
                        <a:t>which is read by </a:t>
                      </a:r>
                      <a:r>
                        <a:rPr lang="en-US" sz="1400" dirty="0" smtClean="0">
                          <a:latin typeface="Arial" pitchFamily="34" charset="0"/>
                          <a:ea typeface="Arial Unicode MS" pitchFamily="34" charset="-122"/>
                          <a:cs typeface="Arial" pitchFamily="34" charset="0"/>
                        </a:rPr>
                        <a:t>MAINAPP</a:t>
                      </a:r>
                      <a:endParaRPr lang="zh-CN" sz="1400" dirty="0">
                        <a:latin typeface="Arial" pitchFamily="34" charset="0"/>
                        <a:ea typeface="Arial Unicode MS" pitchFamily="34" charset="-122"/>
                        <a:cs typeface="Arial" pitchFamily="34" charset="0"/>
                      </a:endParaRPr>
                    </a:p>
                  </a:txBody>
                  <a:tcPr marT="0" marB="0"/>
                </a:tc>
              </a:tr>
              <a:tr h="370873">
                <a:tc>
                  <a:txBody>
                    <a:bodyPr/>
                    <a:lstStyle/>
                    <a:p>
                      <a:pPr marL="0" marR="0" indent="0" algn="l" defTabSz="914400" rtl="0" eaLnBrk="1" fontAlgn="auto" latinLnBrk="0" hangingPunct="1">
                        <a:lnSpc>
                          <a:spcPct val="125000"/>
                        </a:lnSpc>
                        <a:spcBef>
                          <a:spcPts val="600"/>
                        </a:spcBef>
                        <a:spcAft>
                          <a:spcPts val="600"/>
                        </a:spcAft>
                        <a:buClrTx/>
                        <a:buSzTx/>
                        <a:buFontTx/>
                        <a:buNone/>
                        <a:tabLst/>
                        <a:defRPr/>
                      </a:pPr>
                      <a:r>
                        <a:rPr lang="en-US" altLang="zh-CN" sz="1400" dirty="0" smtClean="0">
                          <a:latin typeface="Arial" pitchFamily="34" charset="0"/>
                          <a:ea typeface="Arial Unicode MS" pitchFamily="34" charset="-122"/>
                          <a:cs typeface="Arial" pitchFamily="34" charset="0"/>
                        </a:rPr>
                        <a:t>/data/tombstones</a:t>
                      </a:r>
                      <a:endParaRPr lang="zh-CN" altLang="en-US" sz="1400" dirty="0" smtClean="0">
                        <a:latin typeface="Arial" pitchFamily="34" charset="0"/>
                        <a:ea typeface="Arial Unicode MS" pitchFamily="34" charset="-122"/>
                        <a:cs typeface="Arial" pitchFamily="34" charset="0"/>
                      </a:endParaRPr>
                    </a:p>
                  </a:txBody>
                  <a:tcPr marT="0" marB="0"/>
                </a:tc>
                <a:tc>
                  <a:txBody>
                    <a:bodyPr/>
                    <a:lstStyle/>
                    <a:p>
                      <a:pPr marL="0" marR="0" indent="0" algn="l" defTabSz="914400" rtl="0" eaLnBrk="1" fontAlgn="auto" latinLnBrk="0" hangingPunct="1">
                        <a:lnSpc>
                          <a:spcPct val="125000"/>
                        </a:lnSpc>
                        <a:spcBef>
                          <a:spcPts val="600"/>
                        </a:spcBef>
                        <a:spcAft>
                          <a:spcPts val="600"/>
                        </a:spcAft>
                        <a:buClrTx/>
                        <a:buSzTx/>
                        <a:buFontTx/>
                        <a:buNone/>
                        <a:tabLst/>
                        <a:defRPr/>
                      </a:pPr>
                      <a:r>
                        <a:rPr lang="en-US" sz="1400" dirty="0" smtClean="0">
                          <a:latin typeface="Arial" pitchFamily="34" charset="0"/>
                          <a:ea typeface="Arial Unicode MS" pitchFamily="34" charset="-122"/>
                          <a:cs typeface="Arial" pitchFamily="34" charset="0"/>
                        </a:rPr>
                        <a:t>[R-]</a:t>
                      </a:r>
                      <a:endParaRPr lang="zh-CN" altLang="en-US" sz="1400" dirty="0" smtClean="0">
                        <a:latin typeface="Arial" pitchFamily="34" charset="0"/>
                        <a:ea typeface="Arial Unicode MS" pitchFamily="34" charset="-122"/>
                        <a:cs typeface="Arial" pitchFamily="34" charset="0"/>
                      </a:endParaRPr>
                    </a:p>
                  </a:txBody>
                  <a:tcPr marT="0" marB="0"/>
                </a:tc>
                <a:tc>
                  <a:txBody>
                    <a:bodyPr/>
                    <a:lstStyle/>
                    <a:p>
                      <a:pPr marL="0" marR="0" indent="0" algn="l" defTabSz="914400" rtl="0" eaLnBrk="1" fontAlgn="auto" latinLnBrk="0" hangingPunct="1">
                        <a:lnSpc>
                          <a:spcPct val="125000"/>
                        </a:lnSpc>
                        <a:spcBef>
                          <a:spcPts val="600"/>
                        </a:spcBef>
                        <a:spcAft>
                          <a:spcPts val="600"/>
                        </a:spcAft>
                        <a:buClrTx/>
                        <a:buSzTx/>
                        <a:buFontTx/>
                        <a:buNone/>
                        <a:tabLst/>
                        <a:defRPr/>
                      </a:pPr>
                      <a:r>
                        <a:rPr lang="en-US" sz="1400" dirty="0" smtClean="0">
                          <a:latin typeface="Arial" pitchFamily="34" charset="0"/>
                          <a:ea typeface="Arial Unicode MS" pitchFamily="34" charset="-122"/>
                          <a:cs typeface="Arial" pitchFamily="34" charset="0"/>
                        </a:rPr>
                        <a:t>[--]</a:t>
                      </a:r>
                      <a:endParaRPr lang="zh-CN" altLang="en-US" sz="1400" dirty="0" smtClean="0">
                        <a:latin typeface="Arial" pitchFamily="34" charset="0"/>
                        <a:ea typeface="Arial Unicode MS" pitchFamily="34" charset="-122"/>
                        <a:cs typeface="Arial" pitchFamily="34" charset="0"/>
                      </a:endParaRPr>
                    </a:p>
                  </a:txBody>
                  <a:tcPr marT="0" marB="0"/>
                </a:tc>
                <a:tc>
                  <a:txBody>
                    <a:bodyPr/>
                    <a:lstStyle/>
                    <a:p>
                      <a:pPr marL="0" marR="0" indent="0" algn="l" defTabSz="914400" rtl="0" eaLnBrk="1" fontAlgn="auto" latinLnBrk="0" hangingPunct="1">
                        <a:lnSpc>
                          <a:spcPct val="125000"/>
                        </a:lnSpc>
                        <a:spcBef>
                          <a:spcPts val="600"/>
                        </a:spcBef>
                        <a:spcAft>
                          <a:spcPts val="600"/>
                        </a:spcAft>
                        <a:buClrTx/>
                        <a:buSzTx/>
                        <a:buFontTx/>
                        <a:buNone/>
                        <a:tabLst/>
                        <a:defRPr/>
                      </a:pPr>
                      <a:r>
                        <a:rPr lang="en-US" altLang="zh-CN" sz="1400" dirty="0" smtClean="0">
                          <a:latin typeface="Arial" pitchFamily="34" charset="0"/>
                          <a:ea typeface="Arial Unicode MS" pitchFamily="34" charset="-122"/>
                          <a:cs typeface="Arial" pitchFamily="34" charset="0"/>
                        </a:rPr>
                        <a:t>Save</a:t>
                      </a:r>
                      <a:r>
                        <a:rPr lang="en-US" altLang="zh-CN" sz="1400" baseline="0" dirty="0" smtClean="0">
                          <a:latin typeface="Arial" pitchFamily="34" charset="0"/>
                          <a:ea typeface="Arial Unicode MS" pitchFamily="34" charset="-122"/>
                          <a:cs typeface="Arial" pitchFamily="34" charset="0"/>
                        </a:rPr>
                        <a:t>d crash reports</a:t>
                      </a:r>
                      <a:endParaRPr lang="zh-CN" altLang="en-US" sz="1400" dirty="0" smtClean="0">
                        <a:latin typeface="Arial" pitchFamily="34" charset="0"/>
                        <a:ea typeface="Arial Unicode MS" pitchFamily="34" charset="-122"/>
                        <a:cs typeface="Arial" pitchFamily="34" charset="0"/>
                      </a:endParaRPr>
                    </a:p>
                  </a:txBody>
                  <a:tcPr marT="0" marB="0"/>
                </a:tc>
              </a:tr>
              <a:tr h="370873">
                <a:tc>
                  <a:txBody>
                    <a:bodyPr/>
                    <a:lstStyle/>
                    <a:p>
                      <a:pPr algn="l">
                        <a:lnSpc>
                          <a:spcPct val="125000"/>
                        </a:lnSpc>
                        <a:spcBef>
                          <a:spcPts val="600"/>
                        </a:spcBef>
                        <a:spcAft>
                          <a:spcPts val="600"/>
                        </a:spcAft>
                      </a:pPr>
                      <a:r>
                        <a:rPr lang="en-US" sz="1400" dirty="0">
                          <a:latin typeface="Arial" pitchFamily="34" charset="0"/>
                          <a:ea typeface="Arial Unicode MS" pitchFamily="34" charset="-122"/>
                          <a:cs typeface="Arial" pitchFamily="34" charset="0"/>
                        </a:rPr>
                        <a:t>/opt</a:t>
                      </a:r>
                      <a:endParaRPr lang="zh-CN" sz="1400" dirty="0">
                        <a:latin typeface="Arial" pitchFamily="34" charset="0"/>
                        <a:ea typeface="Arial Unicode MS" pitchFamily="34" charset="-122"/>
                        <a:cs typeface="Arial" pitchFamily="34" charset="0"/>
                      </a:endParaRPr>
                    </a:p>
                  </a:txBody>
                  <a:tcPr marT="0" marB="0"/>
                </a:tc>
                <a:tc>
                  <a:txBody>
                    <a:bodyPr/>
                    <a:lstStyle/>
                    <a:p>
                      <a:pPr algn="l">
                        <a:lnSpc>
                          <a:spcPct val="125000"/>
                        </a:lnSpc>
                        <a:spcBef>
                          <a:spcPts val="600"/>
                        </a:spcBef>
                        <a:spcAft>
                          <a:spcPts val="600"/>
                        </a:spcAft>
                      </a:pPr>
                      <a:r>
                        <a:rPr lang="en-US" sz="1400">
                          <a:latin typeface="Arial" pitchFamily="34" charset="0"/>
                          <a:ea typeface="Arial Unicode MS" pitchFamily="34" charset="-122"/>
                          <a:cs typeface="Arial" pitchFamily="34" charset="0"/>
                        </a:rPr>
                        <a:t>[RW]</a:t>
                      </a:r>
                      <a:endParaRPr lang="zh-CN" sz="1400">
                        <a:latin typeface="Arial" pitchFamily="34" charset="0"/>
                        <a:ea typeface="Arial Unicode MS" pitchFamily="34" charset="-122"/>
                        <a:cs typeface="Arial" pitchFamily="34" charset="0"/>
                      </a:endParaRPr>
                    </a:p>
                  </a:txBody>
                  <a:tcPr marT="0" marB="0"/>
                </a:tc>
                <a:tc>
                  <a:txBody>
                    <a:bodyPr/>
                    <a:lstStyle/>
                    <a:p>
                      <a:pPr algn="l">
                        <a:lnSpc>
                          <a:spcPct val="125000"/>
                        </a:lnSpc>
                        <a:spcBef>
                          <a:spcPts val="600"/>
                        </a:spcBef>
                        <a:spcAft>
                          <a:spcPts val="600"/>
                        </a:spcAft>
                      </a:pPr>
                      <a:r>
                        <a:rPr lang="en-US" sz="1400">
                          <a:latin typeface="Arial" pitchFamily="34" charset="0"/>
                          <a:ea typeface="Arial Unicode MS" pitchFamily="34" charset="-122"/>
                          <a:cs typeface="Arial" pitchFamily="34" charset="0"/>
                        </a:rPr>
                        <a:t>[R-]</a:t>
                      </a:r>
                      <a:endParaRPr lang="zh-CN" sz="1400">
                        <a:latin typeface="Arial" pitchFamily="34" charset="0"/>
                        <a:ea typeface="Arial Unicode MS" pitchFamily="34" charset="-122"/>
                        <a:cs typeface="Arial" pitchFamily="34" charset="0"/>
                      </a:endParaRPr>
                    </a:p>
                  </a:txBody>
                  <a:tcPr marT="0" marB="0"/>
                </a:tc>
                <a:tc>
                  <a:txBody>
                    <a:bodyPr/>
                    <a:lstStyle/>
                    <a:p>
                      <a:pPr algn="l">
                        <a:lnSpc>
                          <a:spcPct val="125000"/>
                        </a:lnSpc>
                        <a:spcBef>
                          <a:spcPts val="600"/>
                        </a:spcBef>
                        <a:spcAft>
                          <a:spcPts val="600"/>
                        </a:spcAft>
                      </a:pPr>
                      <a:r>
                        <a:rPr lang="en-US" sz="1400" dirty="0" smtClean="0">
                          <a:latin typeface="Arial" pitchFamily="34" charset="0"/>
                          <a:ea typeface="Arial Unicode MS" pitchFamily="34" charset="-122"/>
                          <a:cs typeface="Arial" pitchFamily="34" charset="0"/>
                        </a:rPr>
                        <a:t>Store extension </a:t>
                      </a:r>
                      <a:r>
                        <a:rPr lang="en-US" sz="1400" dirty="0">
                          <a:latin typeface="Arial" pitchFamily="34" charset="0"/>
                          <a:ea typeface="Arial Unicode MS" pitchFamily="34" charset="-122"/>
                          <a:cs typeface="Arial" pitchFamily="34" charset="0"/>
                        </a:rPr>
                        <a:t>library and font </a:t>
                      </a:r>
                      <a:r>
                        <a:rPr lang="en-US" sz="1400" dirty="0" smtClean="0">
                          <a:latin typeface="Arial" pitchFamily="34" charset="0"/>
                          <a:ea typeface="Arial Unicode MS" pitchFamily="34" charset="-122"/>
                          <a:cs typeface="Arial" pitchFamily="34" charset="0"/>
                        </a:rPr>
                        <a:t>directory</a:t>
                      </a:r>
                      <a:endParaRPr lang="zh-CN" sz="1400" dirty="0">
                        <a:latin typeface="Arial" pitchFamily="34" charset="0"/>
                        <a:ea typeface="Arial Unicode MS" pitchFamily="34" charset="-122"/>
                        <a:cs typeface="Arial" pitchFamily="34" charset="0"/>
                      </a:endParaRPr>
                    </a:p>
                  </a:txBody>
                  <a:tcPr marT="0" marB="0"/>
                </a:tc>
              </a:tr>
              <a:tr h="370873">
                <a:tc>
                  <a:txBody>
                    <a:bodyPr/>
                    <a:lstStyle/>
                    <a:p>
                      <a:pPr algn="l">
                        <a:lnSpc>
                          <a:spcPct val="125000"/>
                        </a:lnSpc>
                        <a:spcBef>
                          <a:spcPts val="600"/>
                        </a:spcBef>
                        <a:spcAft>
                          <a:spcPts val="600"/>
                        </a:spcAft>
                      </a:pPr>
                      <a:r>
                        <a:rPr lang="en-US" sz="1400" dirty="0">
                          <a:latin typeface="Arial" pitchFamily="34" charset="0"/>
                          <a:ea typeface="Arial Unicode MS" pitchFamily="34" charset="-122"/>
                          <a:cs typeface="Arial" pitchFamily="34" charset="0"/>
                        </a:rPr>
                        <a:t>/opt/fonts</a:t>
                      </a:r>
                      <a:endParaRPr lang="zh-CN" sz="1400" dirty="0">
                        <a:latin typeface="Arial" pitchFamily="34" charset="0"/>
                        <a:ea typeface="Arial Unicode MS" pitchFamily="34" charset="-122"/>
                        <a:cs typeface="Arial" pitchFamily="34" charset="0"/>
                      </a:endParaRPr>
                    </a:p>
                  </a:txBody>
                  <a:tcPr marT="0" marB="0"/>
                </a:tc>
                <a:tc>
                  <a:txBody>
                    <a:bodyPr/>
                    <a:lstStyle/>
                    <a:p>
                      <a:pPr algn="l">
                        <a:lnSpc>
                          <a:spcPct val="125000"/>
                        </a:lnSpc>
                        <a:spcBef>
                          <a:spcPts val="600"/>
                        </a:spcBef>
                        <a:spcAft>
                          <a:spcPts val="600"/>
                        </a:spcAft>
                      </a:pPr>
                      <a:r>
                        <a:rPr lang="en-US" sz="1400" dirty="0">
                          <a:latin typeface="Arial" pitchFamily="34" charset="0"/>
                          <a:ea typeface="Arial Unicode MS" pitchFamily="34" charset="-122"/>
                          <a:cs typeface="Arial" pitchFamily="34" charset="0"/>
                        </a:rPr>
                        <a:t>[RW]</a:t>
                      </a:r>
                      <a:endParaRPr lang="zh-CN" sz="1400" dirty="0">
                        <a:latin typeface="Arial" pitchFamily="34" charset="0"/>
                        <a:ea typeface="Arial Unicode MS" pitchFamily="34" charset="-122"/>
                        <a:cs typeface="Arial" pitchFamily="34" charset="0"/>
                      </a:endParaRPr>
                    </a:p>
                  </a:txBody>
                  <a:tcPr marT="0" marB="0"/>
                </a:tc>
                <a:tc>
                  <a:txBody>
                    <a:bodyPr/>
                    <a:lstStyle/>
                    <a:p>
                      <a:pPr algn="l">
                        <a:lnSpc>
                          <a:spcPct val="125000"/>
                        </a:lnSpc>
                        <a:spcBef>
                          <a:spcPts val="600"/>
                        </a:spcBef>
                        <a:spcAft>
                          <a:spcPts val="600"/>
                        </a:spcAft>
                      </a:pPr>
                      <a:r>
                        <a:rPr lang="en-US" sz="1400" dirty="0">
                          <a:latin typeface="Arial" pitchFamily="34" charset="0"/>
                          <a:ea typeface="Arial Unicode MS" pitchFamily="34" charset="-122"/>
                          <a:cs typeface="Arial" pitchFamily="34" charset="0"/>
                        </a:rPr>
                        <a:t>[R-]</a:t>
                      </a:r>
                      <a:endParaRPr lang="zh-CN" sz="1400" dirty="0">
                        <a:latin typeface="Arial" pitchFamily="34" charset="0"/>
                        <a:ea typeface="Arial Unicode MS" pitchFamily="34" charset="-122"/>
                        <a:cs typeface="Arial" pitchFamily="34" charset="0"/>
                      </a:endParaRPr>
                    </a:p>
                  </a:txBody>
                  <a:tcPr marT="0" marB="0"/>
                </a:tc>
                <a:tc>
                  <a:txBody>
                    <a:bodyPr/>
                    <a:lstStyle/>
                    <a:p>
                      <a:pPr algn="l">
                        <a:lnSpc>
                          <a:spcPct val="125000"/>
                        </a:lnSpc>
                        <a:spcBef>
                          <a:spcPts val="600"/>
                        </a:spcBef>
                        <a:spcAft>
                          <a:spcPts val="600"/>
                        </a:spcAft>
                      </a:pPr>
                      <a:r>
                        <a:rPr lang="en-US" sz="1400" dirty="0">
                          <a:latin typeface="Arial" pitchFamily="34" charset="0"/>
                          <a:ea typeface="Arial Unicode MS" pitchFamily="34" charset="-122"/>
                          <a:cs typeface="Arial" pitchFamily="34" charset="0"/>
                        </a:rPr>
                        <a:t>Font directory </a:t>
                      </a:r>
                      <a:r>
                        <a:rPr lang="en-US" sz="1400" dirty="0" smtClean="0">
                          <a:latin typeface="Arial" pitchFamily="34" charset="0"/>
                          <a:ea typeface="Arial Unicode MS" pitchFamily="34" charset="-122"/>
                          <a:cs typeface="Arial" pitchFamily="34" charset="0"/>
                        </a:rPr>
                        <a:t>of installed</a:t>
                      </a:r>
                      <a:r>
                        <a:rPr lang="en-US" sz="1400" baseline="0" dirty="0" smtClean="0">
                          <a:latin typeface="Arial" pitchFamily="34" charset="0"/>
                          <a:ea typeface="Arial Unicode MS" pitchFamily="34" charset="-122"/>
                          <a:cs typeface="Arial" pitchFamily="34" charset="0"/>
                        </a:rPr>
                        <a:t> </a:t>
                      </a:r>
                      <a:r>
                        <a:rPr lang="en-US" sz="1400" dirty="0" smtClean="0">
                          <a:latin typeface="Arial" pitchFamily="34" charset="0"/>
                          <a:ea typeface="Arial Unicode MS" pitchFamily="34" charset="-122"/>
                          <a:cs typeface="Arial" pitchFamily="34" charset="0"/>
                        </a:rPr>
                        <a:t>font package</a:t>
                      </a:r>
                      <a:endParaRPr lang="zh-CN" sz="1400" dirty="0">
                        <a:latin typeface="Arial" pitchFamily="34" charset="0"/>
                        <a:ea typeface="Arial Unicode MS" pitchFamily="34" charset="-122"/>
                        <a:cs typeface="Arial" pitchFamily="34" charset="0"/>
                      </a:endParaRPr>
                    </a:p>
                  </a:txBody>
                  <a:tcPr marT="0" marB="0"/>
                </a:tc>
              </a:tr>
            </a:tbl>
          </a:graphicData>
        </a:graphic>
      </p:graphicFrame>
    </p:spTree>
    <p:extLst>
      <p:ext uri="{BB962C8B-B14F-4D97-AF65-F5344CB8AC3E}">
        <p14:creationId xmlns:p14="http://schemas.microsoft.com/office/powerpoint/2010/main" val="45640573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29" name="矩形 28"/>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57" name="矩形 56"/>
          <p:cNvSpPr/>
          <p:nvPr/>
        </p:nvSpPr>
        <p:spPr>
          <a:xfrm>
            <a:off x="431087" y="286057"/>
            <a:ext cx="6174236" cy="461665"/>
          </a:xfrm>
          <a:prstGeom prst="rect">
            <a:avLst/>
          </a:prstGeom>
        </p:spPr>
        <p:txBody>
          <a:bodyPr wrap="square">
            <a:spAutoFit/>
          </a:bodyPr>
          <a:lstStyle/>
          <a:p>
            <a:r>
              <a:rPr lang="en-US" altLang="zh-CN" sz="2400" dirty="0" smtClean="0">
                <a:latin typeface="微软雅黑" pitchFamily="34" charset="-122"/>
                <a:ea typeface="微软雅黑" pitchFamily="34" charset="-122"/>
              </a:rPr>
              <a:t>Documentation</a:t>
            </a:r>
            <a:endParaRPr sz="2400" b="1" dirty="0" smtClean="0">
              <a:solidFill>
                <a:schemeClr val="tx1">
                  <a:lumMod val="65000"/>
                  <a:lumOff val="35000"/>
                </a:schemeClr>
              </a:solidFill>
              <a:latin typeface="微软雅黑" pitchFamily="34" charset="-122"/>
              <a:ea typeface="微软雅黑" pitchFamily="34" charset="-122"/>
            </a:endParaRPr>
          </a:p>
        </p:txBody>
      </p:sp>
      <p:graphicFrame>
        <p:nvGraphicFramePr>
          <p:cNvPr id="13" name="内容占位符 4"/>
          <p:cNvGraphicFramePr>
            <a:graphicFrameLocks noGrp="1"/>
          </p:cNvGraphicFramePr>
          <p:nvPr>
            <p:ph idx="1"/>
            <p:extLst>
              <p:ext uri="{D42A27DB-BD31-4B8C-83A1-F6EECF244321}">
                <p14:modId xmlns:p14="http://schemas.microsoft.com/office/powerpoint/2010/main" val="3720195548"/>
              </p:ext>
            </p:extLst>
          </p:nvPr>
        </p:nvGraphicFramePr>
        <p:xfrm>
          <a:off x="1118158" y="1068288"/>
          <a:ext cx="9864331" cy="5468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224115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29" name="矩形 28"/>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57" name="矩形 56"/>
          <p:cNvSpPr/>
          <p:nvPr/>
        </p:nvSpPr>
        <p:spPr>
          <a:xfrm>
            <a:off x="431087" y="286057"/>
            <a:ext cx="3905782" cy="443198"/>
          </a:xfrm>
          <a:prstGeom prst="rect">
            <a:avLst/>
          </a:prstGeom>
        </p:spPr>
        <p:txBody>
          <a:bodyPr wrap="square">
            <a:spAutoFit/>
          </a:bodyPr>
          <a:lstStyle/>
          <a:p>
            <a:pPr defTabSz="728663" eaLnBrk="0" hangingPunct="0">
              <a:lnSpc>
                <a:spcPct val="95000"/>
              </a:lnSpc>
              <a:defRPr/>
            </a:pPr>
            <a:r>
              <a:rPr lang="en-US" altLang="zh-CN" sz="2400" kern="0" dirty="0">
                <a:latin typeface="微软雅黑" pitchFamily="34" charset="-122"/>
                <a:ea typeface="微软雅黑" pitchFamily="34" charset="-122"/>
              </a:rPr>
              <a:t>Development Toolkits</a:t>
            </a:r>
            <a:endParaRPr lang="zh-CN" altLang="en-US" sz="2400" kern="0" dirty="0">
              <a:latin typeface="微软雅黑" pitchFamily="34" charset="-122"/>
              <a:ea typeface="微软雅黑" pitchFamily="34" charset="-122"/>
            </a:endParaRPr>
          </a:p>
        </p:txBody>
      </p:sp>
      <p:sp>
        <p:nvSpPr>
          <p:cNvPr id="7" name="标题 2" descr="Text Box: Title"/>
          <p:cNvSpPr>
            <a:spLocks noGrp="1"/>
          </p:cNvSpPr>
          <p:nvPr>
            <p:ph type="title"/>
          </p:nvPr>
        </p:nvSpPr>
        <p:spPr>
          <a:xfrm>
            <a:off x="1102785" y="4344989"/>
            <a:ext cx="3865033" cy="585787"/>
          </a:xfrm>
        </p:spPr>
        <p:txBody>
          <a:bodyPr>
            <a:normAutofit/>
          </a:bodyPr>
          <a:lstStyle/>
          <a:p>
            <a:pPr algn="ctr"/>
            <a:r>
              <a:rPr lang="en-US" altLang="zh-CN" sz="2000" dirty="0" smtClean="0">
                <a:latin typeface="Times New Roman" pitchFamily="18" charset="0"/>
                <a:ea typeface="宋体" charset="-122"/>
                <a:cs typeface="Times New Roman" pitchFamily="18" charset="0"/>
              </a:rPr>
              <a:t>TermAssist-3.0</a:t>
            </a:r>
            <a:endParaRPr lang="zh-CN" altLang="en-US" sz="2000" dirty="0" smtClean="0">
              <a:latin typeface="Times New Roman" pitchFamily="18" charset="0"/>
              <a:ea typeface="宋体" charset="-122"/>
              <a:cs typeface="Times New Roman" pitchFamily="18" charset="0"/>
            </a:endParaRPr>
          </a:p>
        </p:txBody>
      </p:sp>
      <p:pic>
        <p:nvPicPr>
          <p:cNvPr id="8" name="图片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7634" y="1782763"/>
            <a:ext cx="3994151"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4" descr="disconnectioni.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1033" y="1889125"/>
            <a:ext cx="4216400" cy="224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2" descr="Text Box: Title"/>
          <p:cNvSpPr txBox="1">
            <a:spLocks/>
          </p:cNvSpPr>
          <p:nvPr/>
        </p:nvSpPr>
        <p:spPr bwMode="gray">
          <a:xfrm>
            <a:off x="7004051" y="4429125"/>
            <a:ext cx="3867149" cy="292100"/>
          </a:xfrm>
          <a:prstGeom prst="rect">
            <a:avLst/>
          </a:prstGeom>
          <a:noFill/>
          <a:ln w="9525" algn="ctr">
            <a:noFill/>
            <a:miter lim="800000"/>
            <a:headEnd/>
            <a:tailEnd/>
          </a:ln>
        </p:spPr>
        <p:txBody>
          <a:bodyPr lIns="0" tIns="0" rIns="0" bIns="0" anchor="b">
            <a:spAutoFit/>
          </a:bodyPr>
          <a:lstStyle/>
          <a:p>
            <a:pPr algn="ctr" defTabSz="728663" eaLnBrk="0" hangingPunct="0">
              <a:lnSpc>
                <a:spcPct val="95000"/>
              </a:lnSpc>
              <a:defRPr/>
            </a:pPr>
            <a:r>
              <a:rPr lang="en-US" altLang="zh-CN" sz="2000" kern="0" dirty="0">
                <a:latin typeface="Times New Roman" pitchFamily="18" charset="0"/>
                <a:ea typeface="+mj-ea"/>
                <a:cs typeface="Times New Roman" pitchFamily="18" charset="0"/>
              </a:rPr>
              <a:t>SDK-2.8</a:t>
            </a:r>
            <a:endParaRPr lang="zh-CN" altLang="en-US" sz="2000" kern="0" dirty="0">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48669108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29" name="矩形 28"/>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57" name="矩形 56"/>
          <p:cNvSpPr/>
          <p:nvPr/>
        </p:nvSpPr>
        <p:spPr>
          <a:xfrm>
            <a:off x="431087" y="286057"/>
            <a:ext cx="6174236" cy="461665"/>
          </a:xfrm>
          <a:prstGeom prst="rect">
            <a:avLst/>
          </a:prstGeom>
        </p:spPr>
        <p:txBody>
          <a:bodyPr wrap="square">
            <a:spAutoFit/>
          </a:bodyPr>
          <a:lstStyle/>
          <a:p>
            <a:r>
              <a:rPr lang="en-US" altLang="zh-CN" sz="2400" dirty="0">
                <a:latin typeface="Times New Roman" pitchFamily="18" charset="0"/>
                <a:ea typeface="宋体" charset="-122"/>
                <a:cs typeface="Times New Roman" pitchFamily="18" charset="0"/>
              </a:rPr>
              <a:t>Main Features Upgrade</a:t>
            </a:r>
            <a:endParaRPr sz="2400" b="1" dirty="0" smtClean="0">
              <a:solidFill>
                <a:schemeClr val="tx1">
                  <a:lumMod val="65000"/>
                  <a:lumOff val="35000"/>
                </a:schemeClr>
              </a:solidFill>
              <a:latin typeface="Times New Roman" pitchFamily="18" charset="0"/>
              <a:ea typeface="微软雅黑" pitchFamily="34" charset="-122"/>
              <a:cs typeface="Times New Roman" pitchFamily="18"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318763864"/>
              </p:ext>
            </p:extLst>
          </p:nvPr>
        </p:nvGraphicFramePr>
        <p:xfrm>
          <a:off x="1060707" y="1068287"/>
          <a:ext cx="9990470" cy="4998636"/>
        </p:xfrm>
        <a:graphic>
          <a:graphicData uri="http://schemas.openxmlformats.org/drawingml/2006/table">
            <a:tbl>
              <a:tblPr firstRow="1" bandRow="1">
                <a:tableStyleId>{00A15C55-8517-42AA-B614-E9B94910E393}</a:tableStyleId>
              </a:tblPr>
              <a:tblGrid>
                <a:gridCol w="3508267"/>
                <a:gridCol w="1374626"/>
                <a:gridCol w="1711234"/>
                <a:gridCol w="1685109"/>
                <a:gridCol w="1711234"/>
              </a:tblGrid>
              <a:tr h="224013">
                <a:tc>
                  <a:txBody>
                    <a:bodyPr/>
                    <a:lstStyle/>
                    <a:p>
                      <a:r>
                        <a:rPr lang="en-US" altLang="zh-CN" sz="1800" b="0" dirty="0" smtClean="0">
                          <a:latin typeface="Times New Roman" pitchFamily="18" charset="0"/>
                          <a:cs typeface="Times New Roman" pitchFamily="18" charset="0"/>
                        </a:rPr>
                        <a:t>Features </a:t>
                      </a:r>
                      <a:endParaRPr lang="zh-CN" altLang="en-US" sz="1800" b="0" dirty="0">
                        <a:latin typeface="Times New Roman" pitchFamily="18" charset="0"/>
                        <a:cs typeface="Times New Roman" pitchFamily="18" charset="0"/>
                      </a:endParaRPr>
                    </a:p>
                  </a:txBody>
                  <a:tcPr marL="121916" marR="121916" marT="45717" marB="45717"/>
                </a:tc>
                <a:tc>
                  <a:txBody>
                    <a:bodyPr/>
                    <a:lstStyle/>
                    <a:p>
                      <a:r>
                        <a:rPr lang="en-US" altLang="zh-CN" sz="1800" b="0" dirty="0" smtClean="0">
                          <a:latin typeface="Times New Roman" pitchFamily="18" charset="0"/>
                          <a:cs typeface="Times New Roman" pitchFamily="18" charset="0"/>
                        </a:rPr>
                        <a:t>Prolin-2.4</a:t>
                      </a:r>
                      <a:endParaRPr lang="zh-CN" altLang="en-US" sz="1800" b="0" dirty="0">
                        <a:latin typeface="Times New Roman" pitchFamily="18" charset="0"/>
                        <a:cs typeface="Times New Roman" pitchFamily="18" charset="0"/>
                      </a:endParaRPr>
                    </a:p>
                  </a:txBody>
                  <a:tcPr marL="121916" marR="121916" marT="45717" marB="45717"/>
                </a:tc>
                <a:tc>
                  <a:txBody>
                    <a:bodyPr/>
                    <a:lstStyle/>
                    <a:p>
                      <a:r>
                        <a:rPr lang="en-US" altLang="zh-CN" sz="1800" b="0" dirty="0" smtClean="0">
                          <a:latin typeface="Times New Roman" pitchFamily="18" charset="0"/>
                          <a:cs typeface="Times New Roman" pitchFamily="18" charset="0"/>
                        </a:rPr>
                        <a:t>Prolin-phoenix-2.5</a:t>
                      </a:r>
                      <a:endParaRPr lang="zh-CN" altLang="en-US" sz="1800" b="0" dirty="0">
                        <a:latin typeface="Times New Roman" pitchFamily="18" charset="0"/>
                        <a:cs typeface="Times New Roman" pitchFamily="18" charset="0"/>
                      </a:endParaRPr>
                    </a:p>
                  </a:txBody>
                  <a:tcPr marL="121916" marR="121916" marT="45717" marB="45717"/>
                </a:tc>
                <a:tc>
                  <a:txBody>
                    <a:bodyPr/>
                    <a:lstStyle/>
                    <a:p>
                      <a:r>
                        <a:rPr lang="en-US" altLang="zh-CN" sz="1800" b="0" dirty="0" smtClean="0">
                          <a:latin typeface="Times New Roman" pitchFamily="18" charset="0"/>
                          <a:cs typeface="Times New Roman" pitchFamily="18" charset="0"/>
                        </a:rPr>
                        <a:t>Prolin-cygnus-2.6</a:t>
                      </a:r>
                      <a:endParaRPr lang="zh-CN" altLang="en-US" sz="1800" b="0" dirty="0">
                        <a:latin typeface="Times New Roman" pitchFamily="18" charset="0"/>
                        <a:cs typeface="Times New Roman" pitchFamily="18"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latin typeface="Times New Roman" pitchFamily="18" charset="0"/>
                          <a:cs typeface="Times New Roman" pitchFamily="18" charset="0"/>
                        </a:rPr>
                        <a:t>Prolin-pelican-2.7</a:t>
                      </a:r>
                      <a:endParaRPr lang="zh-CN" altLang="en-US" sz="1800" b="0" dirty="0" smtClean="0">
                        <a:latin typeface="Times New Roman" pitchFamily="18" charset="0"/>
                        <a:cs typeface="Times New Roman" pitchFamily="18" charset="0"/>
                      </a:endParaRPr>
                    </a:p>
                  </a:txBody>
                  <a:tcPr marL="121916" marR="121916" marT="45717" marB="45717"/>
                </a:tc>
              </a:tr>
              <a:tr h="326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Authorization mechanism</a:t>
                      </a:r>
                    </a:p>
                  </a:txBody>
                  <a:tcPr marL="121916" marR="121916" marT="45717" marB="45717"/>
                </a:tc>
                <a:tc>
                  <a:txBody>
                    <a:bodyPr/>
                    <a:lstStyle/>
                    <a:p>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r>
              <a:tr h="326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Remote key injection</a:t>
                      </a: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r>
              <a:tr h="3265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Support</a:t>
                      </a:r>
                      <a:r>
                        <a:rPr lang="en-US" altLang="zh-CN" sz="1600" baseline="0" dirty="0" smtClean="0">
                          <a:solidFill>
                            <a:schemeClr val="tx1"/>
                          </a:solidFill>
                          <a:latin typeface="Arial" pitchFamily="34" charset="0"/>
                          <a:ea typeface="Arial Unicode MS" pitchFamily="34" charset="-122"/>
                          <a:cs typeface="Arial" pitchFamily="34" charset="0"/>
                        </a:rPr>
                        <a:t> </a:t>
                      </a:r>
                      <a:r>
                        <a:rPr lang="en-US" altLang="zh-CN" sz="1600" dirty="0" smtClean="0">
                          <a:solidFill>
                            <a:schemeClr val="tx1"/>
                          </a:solidFill>
                          <a:latin typeface="Arial" pitchFamily="34" charset="0"/>
                          <a:ea typeface="Arial Unicode MS" pitchFamily="34" charset="-122"/>
                          <a:cs typeface="Arial" pitchFamily="34" charset="0"/>
                        </a:rPr>
                        <a:t>Platform-phoenix</a:t>
                      </a:r>
                    </a:p>
                  </a:txBody>
                  <a:tcPr marL="121916" marR="121916" marT="45717" marB="45717"/>
                </a:tc>
                <a:tc>
                  <a:txBody>
                    <a:bodyPr/>
                    <a:lstStyle/>
                    <a:p>
                      <a:r>
                        <a:rPr lang="en-US" altLang="zh-CN" sz="1600" dirty="0" smtClean="0">
                          <a:solidFill>
                            <a:srgbClr val="00B050"/>
                          </a:solidFill>
                          <a:latin typeface="Arial" pitchFamily="34" charset="0"/>
                          <a:ea typeface="Arial Unicode MS" pitchFamily="34" charset="-122"/>
                          <a:cs typeface="Arial" pitchFamily="34" charset="0"/>
                        </a:rPr>
                        <a:t>No</a:t>
                      </a:r>
                      <a:endParaRPr lang="zh-CN" altLang="en-US" sz="1600" dirty="0">
                        <a:solidFill>
                          <a:srgbClr val="00B050"/>
                        </a:solidFill>
                        <a:latin typeface="Arial" pitchFamily="34" charset="0"/>
                        <a:ea typeface="Arial Unicode MS" pitchFamily="34" charset="-122"/>
                        <a:cs typeface="Arial" pitchFamily="34" charset="0"/>
                      </a:endParaRPr>
                    </a:p>
                  </a:txBody>
                  <a:tcPr marL="121916" marR="121916" marT="45717" marB="45717"/>
                </a:tc>
                <a:tc>
                  <a:txBody>
                    <a:bodyPr/>
                    <a:lstStyle/>
                    <a:p>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r>
                        <a:rPr lang="en-US" altLang="zh-CN" sz="1600" dirty="0" smtClean="0">
                          <a:solidFill>
                            <a:srgbClr val="00B050"/>
                          </a:solidFill>
                          <a:latin typeface="Arial" pitchFamily="34" charset="0"/>
                          <a:ea typeface="Arial Unicode MS" pitchFamily="34" charset="-122"/>
                          <a:cs typeface="Arial" pitchFamily="34" charset="0"/>
                        </a:rPr>
                        <a:t>No</a:t>
                      </a:r>
                      <a:endParaRPr lang="zh-CN" altLang="en-US" sz="1600" dirty="0">
                        <a:solidFill>
                          <a:srgbClr val="00B050"/>
                        </a:solidFill>
                        <a:latin typeface="Arial" pitchFamily="34" charset="0"/>
                        <a:ea typeface="Arial Unicode MS" pitchFamily="34" charset="-122"/>
                        <a:cs typeface="Arial" pitchFamily="34" charset="0"/>
                      </a:endParaRPr>
                    </a:p>
                  </a:txBody>
                  <a:tcPr marL="121916" marR="121916" marT="45717" marB="45717"/>
                </a:tc>
              </a:tr>
              <a:tr h="326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New US_PUK management</a:t>
                      </a: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r>
              <a:tr h="326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XUI</a:t>
                      </a:r>
                      <a:r>
                        <a:rPr lang="en-US" altLang="zh-CN" sz="1600" baseline="0" dirty="0" smtClean="0">
                          <a:solidFill>
                            <a:schemeClr val="tx1"/>
                          </a:solidFill>
                          <a:latin typeface="Arial" pitchFamily="34" charset="0"/>
                          <a:ea typeface="Arial Unicode MS" pitchFamily="34" charset="-122"/>
                          <a:cs typeface="Arial" pitchFamily="34" charset="0"/>
                        </a:rPr>
                        <a:t> </a:t>
                      </a:r>
                      <a:r>
                        <a:rPr lang="en-US" altLang="zh-CN" sz="1600" dirty="0" smtClean="0">
                          <a:solidFill>
                            <a:schemeClr val="tx1"/>
                          </a:solidFill>
                          <a:latin typeface="Arial" pitchFamily="34" charset="0"/>
                          <a:ea typeface="Arial Unicode MS" pitchFamily="34" charset="-122"/>
                          <a:cs typeface="Arial" pitchFamily="34" charset="0"/>
                        </a:rPr>
                        <a:t>support video play</a:t>
                      </a: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00B050"/>
                          </a:solidFill>
                          <a:latin typeface="Arial" pitchFamily="34" charset="0"/>
                          <a:ea typeface="Arial Unicode MS" pitchFamily="34" charset="-122"/>
                          <a:cs typeface="Arial" pitchFamily="34" charset="0"/>
                        </a:rPr>
                        <a:t>No</a:t>
                      </a:r>
                      <a:endParaRPr lang="zh-CN" altLang="en-US" sz="1600" dirty="0" smtClean="0">
                        <a:solidFill>
                          <a:srgbClr val="00B050"/>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rgbClr val="00B050"/>
                          </a:solidFill>
                          <a:latin typeface="Arial" pitchFamily="34" charset="0"/>
                          <a:ea typeface="Arial Unicode MS" pitchFamily="34" charset="-122"/>
                          <a:cs typeface="Arial" pitchFamily="34" charset="0"/>
                        </a:rPr>
                        <a:t>No</a:t>
                      </a:r>
                      <a:endParaRPr lang="zh-CN" altLang="en-US" sz="1600" kern="1200" dirty="0" smtClean="0">
                        <a:solidFill>
                          <a:srgbClr val="00B050"/>
                        </a:solidFill>
                        <a:latin typeface="Arial" pitchFamily="34" charset="0"/>
                        <a:ea typeface="Arial Unicode MS" pitchFamily="34" charset="-122"/>
                        <a:cs typeface="Arial" pitchFamily="34" charset="0"/>
                      </a:endParaRPr>
                    </a:p>
                  </a:txBody>
                  <a:tcPr marL="121916" marR="121916" marT="45717" marB="45717"/>
                </a:tc>
              </a:tr>
              <a:tr h="326544">
                <a:tc>
                  <a:txBody>
                    <a:bodyPr/>
                    <a:lstStyle/>
                    <a:p>
                      <a:r>
                        <a:rPr lang="en-US" altLang="zh-CN" sz="1600" dirty="0" smtClean="0">
                          <a:solidFill>
                            <a:schemeClr val="tx1"/>
                          </a:solidFill>
                          <a:latin typeface="Arial" pitchFamily="34" charset="0"/>
                          <a:ea typeface="Arial Unicode MS" pitchFamily="34" charset="-122"/>
                          <a:cs typeface="Arial" pitchFamily="34" charset="0"/>
                        </a:rPr>
                        <a:t>Module firmware upgrade</a:t>
                      </a:r>
                      <a:endParaRPr lang="zh-CN" altLang="en-US" sz="1600" dirty="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r>
              <a:tr h="326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Low power mechanism</a:t>
                      </a: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r>
              <a:tr h="326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Linux firewall (</a:t>
                      </a:r>
                      <a:r>
                        <a:rPr lang="en-US" altLang="zh-CN" sz="1600" dirty="0" err="1" smtClean="0">
                          <a:solidFill>
                            <a:schemeClr val="tx1"/>
                          </a:solidFill>
                          <a:latin typeface="Arial" pitchFamily="34" charset="0"/>
                          <a:ea typeface="Arial Unicode MS" pitchFamily="34" charset="-122"/>
                          <a:cs typeface="Arial" pitchFamily="34" charset="0"/>
                        </a:rPr>
                        <a:t>iptables</a:t>
                      </a:r>
                      <a:r>
                        <a:rPr lang="en-US" altLang="zh-CN" sz="1600" dirty="0" smtClean="0">
                          <a:solidFill>
                            <a:schemeClr val="tx1"/>
                          </a:solidFill>
                          <a:latin typeface="Arial" pitchFamily="34" charset="0"/>
                          <a:ea typeface="Arial Unicode MS" pitchFamily="34" charset="-122"/>
                          <a:cs typeface="Arial" pitchFamily="34" charset="0"/>
                        </a:rPr>
                        <a:t>)</a:t>
                      </a: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r>
              <a:tr h="326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Gesture Recognizer</a:t>
                      </a:r>
                    </a:p>
                  </a:txBody>
                  <a:tcPr marL="121916" marR="121916" marT="45717" marB="45717"/>
                </a:tc>
                <a:tc>
                  <a:txBody>
                    <a:bodyPr/>
                    <a:lstStyle/>
                    <a:p>
                      <a:r>
                        <a:rPr lang="en-US" altLang="zh-CN" sz="1600" dirty="0" smtClean="0">
                          <a:solidFill>
                            <a:srgbClr val="00B050"/>
                          </a:solidFill>
                          <a:latin typeface="Arial" pitchFamily="34" charset="0"/>
                          <a:ea typeface="Arial Unicode MS" pitchFamily="34" charset="-122"/>
                          <a:cs typeface="Arial" pitchFamily="34" charset="0"/>
                        </a:rPr>
                        <a:t>No</a:t>
                      </a:r>
                      <a:endParaRPr lang="zh-CN" altLang="en-US" sz="1600" dirty="0">
                        <a:solidFill>
                          <a:srgbClr val="00B050"/>
                        </a:solidFill>
                        <a:latin typeface="Arial" pitchFamily="34" charset="0"/>
                        <a:ea typeface="Arial Unicode MS" pitchFamily="34" charset="-122"/>
                        <a:cs typeface="Arial" pitchFamily="34" charset="0"/>
                      </a:endParaRPr>
                    </a:p>
                  </a:txBody>
                  <a:tcPr marL="121916" marR="121916" marT="45717" marB="45717"/>
                </a:tc>
                <a:tc>
                  <a:txBody>
                    <a:bodyPr/>
                    <a:lstStyle/>
                    <a:p>
                      <a:r>
                        <a:rPr lang="en-US" altLang="zh-CN" sz="1600" dirty="0" smtClean="0">
                          <a:solidFill>
                            <a:srgbClr val="00B050"/>
                          </a:solidFill>
                          <a:latin typeface="Arial" pitchFamily="34" charset="0"/>
                          <a:ea typeface="Arial Unicode MS" pitchFamily="34" charset="-122"/>
                          <a:cs typeface="Arial" pitchFamily="34" charset="0"/>
                        </a:rPr>
                        <a:t>No</a:t>
                      </a:r>
                      <a:endParaRPr lang="zh-CN" altLang="en-US" sz="1600" dirty="0">
                        <a:solidFill>
                          <a:srgbClr val="00B050"/>
                        </a:solidFill>
                        <a:latin typeface="Arial" pitchFamily="34" charset="0"/>
                        <a:ea typeface="Arial Unicode MS" pitchFamily="34" charset="-122"/>
                        <a:cs typeface="Arial" pitchFamily="34" charset="0"/>
                      </a:endParaRPr>
                    </a:p>
                  </a:txBody>
                  <a:tcPr marL="121916" marR="121916" marT="45717" marB="45717"/>
                </a:tc>
                <a:tc>
                  <a:txBody>
                    <a:bodyPr/>
                    <a:lstStyle/>
                    <a:p>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rgbClr val="00B050"/>
                          </a:solidFill>
                          <a:latin typeface="Arial" pitchFamily="34" charset="0"/>
                          <a:ea typeface="Arial Unicode MS" pitchFamily="34" charset="-122"/>
                          <a:cs typeface="Arial" pitchFamily="34" charset="0"/>
                        </a:rPr>
                        <a:t>No</a:t>
                      </a:r>
                      <a:endParaRPr lang="zh-CN" altLang="en-US" sz="1600" kern="1200" dirty="0">
                        <a:solidFill>
                          <a:srgbClr val="00B050"/>
                        </a:solidFill>
                        <a:latin typeface="Arial" pitchFamily="34" charset="0"/>
                        <a:ea typeface="Arial Unicode MS" pitchFamily="34" charset="-122"/>
                        <a:cs typeface="Arial" pitchFamily="34" charset="0"/>
                      </a:endParaRPr>
                    </a:p>
                  </a:txBody>
                  <a:tcPr marL="121916" marR="121916" marT="45717" marB="45717"/>
                </a:tc>
              </a:tr>
              <a:tr h="326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Encrypt and mount SD card</a:t>
                      </a: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r>
              <a:tr h="326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IPv6</a:t>
                      </a: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r>
              <a:tr h="326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Base (S920, P</a:t>
                      </a:r>
                      <a:r>
                        <a:rPr lang="en-US" altLang="zh-CN" sz="1600" baseline="30000" dirty="0" smtClean="0">
                          <a:solidFill>
                            <a:schemeClr val="tx1"/>
                          </a:solidFill>
                          <a:latin typeface="Arial" pitchFamily="34" charset="0"/>
                          <a:ea typeface="Arial Unicode MS" pitchFamily="34" charset="-122"/>
                          <a:cs typeface="Arial" pitchFamily="34" charset="0"/>
                        </a:rPr>
                        <a:t>x</a:t>
                      </a:r>
                      <a:r>
                        <a:rPr lang="en-US" altLang="zh-CN" sz="1600" dirty="0" smtClean="0">
                          <a:solidFill>
                            <a:schemeClr val="tx1"/>
                          </a:solidFill>
                          <a:latin typeface="Arial" pitchFamily="34" charset="0"/>
                          <a:ea typeface="Arial Unicode MS" pitchFamily="34" charset="-122"/>
                          <a:cs typeface="Arial" pitchFamily="34" charset="0"/>
                        </a:rPr>
                        <a:t>7)</a:t>
                      </a:r>
                      <a:endParaRPr lang="zh-CN" altLang="en-US" sz="1600" dirty="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00B050"/>
                          </a:solidFill>
                          <a:latin typeface="Arial" pitchFamily="34" charset="0"/>
                          <a:ea typeface="Arial Unicode MS" pitchFamily="34" charset="-122"/>
                          <a:cs typeface="Arial" pitchFamily="34" charset="0"/>
                        </a:rPr>
                        <a:t>No</a:t>
                      </a:r>
                      <a:endParaRPr lang="zh-CN" altLang="en-US" sz="1600" dirty="0" smtClean="0">
                        <a:solidFill>
                          <a:srgbClr val="00B050"/>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00B050"/>
                          </a:solidFill>
                          <a:latin typeface="Arial" pitchFamily="34" charset="0"/>
                          <a:ea typeface="Arial Unicode MS" pitchFamily="34" charset="-122"/>
                          <a:cs typeface="Arial" pitchFamily="34" charset="0"/>
                        </a:rPr>
                        <a:t>No</a:t>
                      </a:r>
                      <a:endParaRPr lang="zh-CN" altLang="en-US" sz="1600" dirty="0" smtClean="0">
                        <a:solidFill>
                          <a:srgbClr val="00B050"/>
                        </a:solidFill>
                        <a:latin typeface="Arial" pitchFamily="34" charset="0"/>
                        <a:ea typeface="Arial Unicode MS" pitchFamily="34" charset="-122"/>
                        <a:cs typeface="Arial" pitchFamily="34" charset="0"/>
                      </a:endParaRPr>
                    </a:p>
                  </a:txBody>
                  <a:tcPr marL="121916" marR="121916" marT="45717" marB="45717"/>
                </a:tc>
              </a:tr>
              <a:tr h="326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GPS</a:t>
                      </a:r>
                      <a:endParaRPr lang="zh-CN" altLang="en-US" sz="1600" dirty="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chemeClr val="tx1"/>
                          </a:solidFill>
                          <a:latin typeface="Arial" pitchFamily="34" charset="0"/>
                          <a:ea typeface="Arial Unicode MS" pitchFamily="34" charset="-122"/>
                          <a:cs typeface="Arial" pitchFamily="34" charset="0"/>
                        </a:rPr>
                        <a:t>Yes</a:t>
                      </a:r>
                      <a:endParaRPr lang="zh-CN" altLang="en-US" sz="1600" dirty="0" smtClean="0">
                        <a:solidFill>
                          <a:schemeClr val="tx1"/>
                        </a:solidFill>
                        <a:latin typeface="Arial" pitchFamily="34" charset="0"/>
                        <a:ea typeface="Arial Unicode MS" pitchFamily="34" charset="-122"/>
                        <a:cs typeface="Arial" pitchFamily="34" charset="0"/>
                      </a:endParaRPr>
                    </a:p>
                  </a:txBody>
                  <a:tcPr marL="121916" marR="121916"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kern="1200" dirty="0" smtClean="0">
                          <a:solidFill>
                            <a:srgbClr val="00B050"/>
                          </a:solidFill>
                          <a:latin typeface="Arial" pitchFamily="34" charset="0"/>
                          <a:ea typeface="Arial Unicode MS" pitchFamily="34" charset="-122"/>
                          <a:cs typeface="Arial" pitchFamily="34" charset="0"/>
                        </a:rPr>
                        <a:t>No</a:t>
                      </a:r>
                      <a:endParaRPr lang="zh-CN" altLang="en-US" sz="1600" kern="1200" dirty="0" smtClean="0">
                        <a:solidFill>
                          <a:srgbClr val="00B050"/>
                        </a:solidFill>
                        <a:latin typeface="Arial" pitchFamily="34" charset="0"/>
                        <a:ea typeface="Arial Unicode MS" pitchFamily="34" charset="-122"/>
                        <a:cs typeface="Arial" pitchFamily="34" charset="0"/>
                      </a:endParaRPr>
                    </a:p>
                  </a:txBody>
                  <a:tcPr marL="121916" marR="121916" marT="45717" marB="45717"/>
                </a:tc>
              </a:tr>
            </a:tbl>
          </a:graphicData>
        </a:graphic>
      </p:graphicFrame>
    </p:spTree>
    <p:extLst>
      <p:ext uri="{BB962C8B-B14F-4D97-AF65-F5344CB8AC3E}">
        <p14:creationId xmlns:p14="http://schemas.microsoft.com/office/powerpoint/2010/main" val="153784452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431087" y="286057"/>
            <a:ext cx="5107564" cy="461665"/>
          </a:xfrm>
          <a:prstGeom prst="rect">
            <a:avLst/>
          </a:prstGeom>
        </p:spPr>
        <p:txBody>
          <a:bodyPr wrap="square">
            <a:spAutoFit/>
          </a:bodyPr>
          <a:lstStyle/>
          <a:p>
            <a:r>
              <a:rPr lang="en-US" altLang="zh-CN" sz="2400" dirty="0">
                <a:latin typeface="Times New Roman" pitchFamily="18" charset="0"/>
                <a:ea typeface="宋体" charset="-122"/>
                <a:cs typeface="Times New Roman" pitchFamily="18" charset="0"/>
              </a:rPr>
              <a:t>Authorization mechanism</a:t>
            </a:r>
            <a:endParaRPr sz="2400" b="1" dirty="0" smtClean="0">
              <a:latin typeface="Times New Roman" pitchFamily="18" charset="0"/>
              <a:ea typeface="微软雅黑" pitchFamily="34" charset="-122"/>
              <a:cs typeface="Times New Roman" pitchFamily="18" charset="0"/>
            </a:endParaRPr>
          </a:p>
        </p:txBody>
      </p:sp>
      <p:sp>
        <p:nvSpPr>
          <p:cNvPr id="89" name="任意多边形 88"/>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90" name="矩形 89"/>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31" name="灯片编号占位符 1"/>
          <p:cNvSpPr>
            <a:spLocks noGrp="1"/>
          </p:cNvSpPr>
          <p:nvPr>
            <p:ph type="sldNum" sz="quarter" idx="10"/>
          </p:nvPr>
        </p:nvSpPr>
        <p:spPr>
          <a:xfrm>
            <a:off x="668381" y="6212657"/>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ea typeface="宋体" charset="-122"/>
              </a:defRPr>
            </a:lvl1pPr>
            <a:lvl2pPr marL="742950" indent="-285750" eaLnBrk="0" hangingPunct="0">
              <a:defRPr sz="1200" b="1">
                <a:solidFill>
                  <a:schemeClr val="tx1"/>
                </a:solidFill>
                <a:latin typeface="Arial" charset="0"/>
                <a:ea typeface="宋体" charset="-122"/>
              </a:defRPr>
            </a:lvl2pPr>
            <a:lvl3pPr marL="1143000" indent="-228600" eaLnBrk="0" hangingPunct="0">
              <a:defRPr sz="1200" b="1">
                <a:solidFill>
                  <a:schemeClr val="tx1"/>
                </a:solidFill>
                <a:latin typeface="Arial" charset="0"/>
                <a:ea typeface="宋体" charset="-122"/>
              </a:defRPr>
            </a:lvl3pPr>
            <a:lvl4pPr marL="1600200" indent="-228600" eaLnBrk="0" hangingPunct="0">
              <a:defRPr sz="1200" b="1">
                <a:solidFill>
                  <a:schemeClr val="tx1"/>
                </a:solidFill>
                <a:latin typeface="Arial" charset="0"/>
                <a:ea typeface="宋体" charset="-122"/>
              </a:defRPr>
            </a:lvl4pPr>
            <a:lvl5pPr marL="2057400" indent="-228600" eaLnBrk="0" hangingPunct="0">
              <a:defRPr sz="1200" b="1">
                <a:solidFill>
                  <a:schemeClr val="tx1"/>
                </a:solidFill>
                <a:latin typeface="Arial" charset="0"/>
                <a:ea typeface="宋体" charset="-122"/>
              </a:defRPr>
            </a:lvl5pPr>
            <a:lvl6pPr marL="2514600" indent="-228600" eaLnBrk="0" fontAlgn="base" hangingPunct="0">
              <a:spcBef>
                <a:spcPct val="0"/>
              </a:spcBef>
              <a:spcAft>
                <a:spcPct val="0"/>
              </a:spcAft>
              <a:defRPr sz="1200" b="1">
                <a:solidFill>
                  <a:schemeClr val="tx1"/>
                </a:solidFill>
                <a:latin typeface="Arial" charset="0"/>
                <a:ea typeface="宋体" charset="-122"/>
              </a:defRPr>
            </a:lvl6pPr>
            <a:lvl7pPr marL="2971800" indent="-228600" eaLnBrk="0" fontAlgn="base" hangingPunct="0">
              <a:spcBef>
                <a:spcPct val="0"/>
              </a:spcBef>
              <a:spcAft>
                <a:spcPct val="0"/>
              </a:spcAft>
              <a:defRPr sz="1200" b="1">
                <a:solidFill>
                  <a:schemeClr val="tx1"/>
                </a:solidFill>
                <a:latin typeface="Arial" charset="0"/>
                <a:ea typeface="宋体" charset="-122"/>
              </a:defRPr>
            </a:lvl7pPr>
            <a:lvl8pPr marL="3429000" indent="-228600" eaLnBrk="0" fontAlgn="base" hangingPunct="0">
              <a:spcBef>
                <a:spcPct val="0"/>
              </a:spcBef>
              <a:spcAft>
                <a:spcPct val="0"/>
              </a:spcAft>
              <a:defRPr sz="1200" b="1">
                <a:solidFill>
                  <a:schemeClr val="tx1"/>
                </a:solidFill>
                <a:latin typeface="Arial" charset="0"/>
                <a:ea typeface="宋体" charset="-122"/>
              </a:defRPr>
            </a:lvl8pPr>
            <a:lvl9pPr marL="3886200" indent="-228600" eaLnBrk="0" fontAlgn="base" hangingPunct="0">
              <a:spcBef>
                <a:spcPct val="0"/>
              </a:spcBef>
              <a:spcAft>
                <a:spcPct val="0"/>
              </a:spcAft>
              <a:defRPr sz="1200" b="1">
                <a:solidFill>
                  <a:schemeClr val="tx1"/>
                </a:solidFill>
                <a:latin typeface="Arial" charset="0"/>
                <a:ea typeface="宋体" charset="-122"/>
              </a:defRPr>
            </a:lvl9pPr>
          </a:lstStyle>
          <a:p>
            <a:pPr eaLnBrk="1" hangingPunct="1"/>
            <a:fld id="{523C7D16-8FD0-4DD5-AF80-0533B3F06E42}" type="slidenum">
              <a:rPr lang="ja-JP" altLang="en-US" sz="1000" b="0" smtClean="0">
                <a:solidFill>
                  <a:schemeClr val="bg1"/>
                </a:solidFill>
                <a:ea typeface="ＭＳ Ｐゴシック" pitchFamily="34" charset="-128"/>
              </a:rPr>
              <a:pPr eaLnBrk="1" hangingPunct="1"/>
              <a:t>36</a:t>
            </a:fld>
            <a:endParaRPr lang="en-US" altLang="ja-JP" sz="1000" b="0" smtClean="0">
              <a:solidFill>
                <a:schemeClr val="bg1"/>
              </a:solidFill>
              <a:ea typeface="ＭＳ Ｐゴシック" pitchFamily="34" charset="-128"/>
            </a:endParaRPr>
          </a:p>
        </p:txBody>
      </p:sp>
      <p:graphicFrame>
        <p:nvGraphicFramePr>
          <p:cNvPr id="12" name="图示 11"/>
          <p:cNvGraphicFramePr/>
          <p:nvPr>
            <p:extLst>
              <p:ext uri="{D42A27DB-BD31-4B8C-83A1-F6EECF244321}">
                <p14:modId xmlns:p14="http://schemas.microsoft.com/office/powerpoint/2010/main" val="807879421"/>
              </p:ext>
            </p:extLst>
          </p:nvPr>
        </p:nvGraphicFramePr>
        <p:xfrm>
          <a:off x="1076142" y="1011179"/>
          <a:ext cx="10057310" cy="5805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072320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431087" y="286057"/>
            <a:ext cx="4650364" cy="461665"/>
          </a:xfrm>
          <a:prstGeom prst="rect">
            <a:avLst/>
          </a:prstGeom>
        </p:spPr>
        <p:txBody>
          <a:bodyPr wrap="square">
            <a:spAutoFit/>
          </a:bodyPr>
          <a:lstStyle/>
          <a:p>
            <a:r>
              <a:rPr lang="en-US" altLang="zh-CN" sz="2400" dirty="0">
                <a:latin typeface="Times New Roman" pitchFamily="18" charset="0"/>
                <a:ea typeface="宋体" charset="-122"/>
                <a:cs typeface="Times New Roman" pitchFamily="18" charset="0"/>
              </a:rPr>
              <a:t>Remote Key Injection</a:t>
            </a:r>
            <a:endParaRPr sz="2400" dirty="0" smtClean="0">
              <a:latin typeface="Times New Roman" pitchFamily="18" charset="0"/>
              <a:ea typeface="微软雅黑" pitchFamily="34" charset="-122"/>
              <a:cs typeface="Times New Roman" pitchFamily="18" charset="0"/>
            </a:endParaRPr>
          </a:p>
        </p:txBody>
      </p:sp>
      <p:sp>
        <p:nvSpPr>
          <p:cNvPr id="89" name="任意多边形 88"/>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90" name="矩形 89"/>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graphicFrame>
        <p:nvGraphicFramePr>
          <p:cNvPr id="8" name="内容占位符 4"/>
          <p:cNvGraphicFramePr>
            <a:graphicFrameLocks noGrp="1"/>
          </p:cNvGraphicFramePr>
          <p:nvPr>
            <p:ph idx="1"/>
            <p:extLst>
              <p:ext uri="{D42A27DB-BD31-4B8C-83A1-F6EECF244321}">
                <p14:modId xmlns:p14="http://schemas.microsoft.com/office/powerpoint/2010/main" val="4248500252"/>
              </p:ext>
            </p:extLst>
          </p:nvPr>
        </p:nvGraphicFramePr>
        <p:xfrm>
          <a:off x="1169629" y="2201689"/>
          <a:ext cx="9657918" cy="41852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组合 6"/>
          <p:cNvGrpSpPr>
            <a:grpSpLocks/>
          </p:cNvGrpSpPr>
          <p:nvPr/>
        </p:nvGrpSpPr>
        <p:grpSpPr bwMode="auto">
          <a:xfrm>
            <a:off x="1075732" y="976628"/>
            <a:ext cx="9818553" cy="445653"/>
            <a:chOff x="0" y="17357"/>
            <a:chExt cx="8180387" cy="491399"/>
          </a:xfrm>
          <a:solidFill>
            <a:schemeClr val="accent2">
              <a:lumMod val="75000"/>
            </a:schemeClr>
          </a:solidFill>
        </p:grpSpPr>
        <p:sp>
          <p:nvSpPr>
            <p:cNvPr id="7" name="圆角矩形 6"/>
            <p:cNvSpPr/>
            <p:nvPr/>
          </p:nvSpPr>
          <p:spPr>
            <a:xfrm>
              <a:off x="0" y="17357"/>
              <a:ext cx="8180387" cy="491399"/>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圆角矩形 4"/>
            <p:cNvSpPr/>
            <p:nvPr/>
          </p:nvSpPr>
          <p:spPr>
            <a:xfrm>
              <a:off x="23813" y="41135"/>
              <a:ext cx="8132761" cy="443844"/>
            </a:xfrm>
            <a:prstGeom prst="rect">
              <a:avLst/>
            </a:prstGeom>
            <a:grpFill/>
          </p:spPr>
          <p:style>
            <a:lnRef idx="0">
              <a:scrgbClr r="0" g="0" b="0"/>
            </a:lnRef>
            <a:fillRef idx="0">
              <a:scrgbClr r="0" g="0" b="0"/>
            </a:fillRef>
            <a:effectRef idx="0">
              <a:scrgbClr r="0" g="0" b="0"/>
            </a:effectRef>
            <a:fontRef idx="minor">
              <a:schemeClr val="lt1"/>
            </a:fontRef>
          </p:style>
          <p:txBody>
            <a:bodyPr lIns="80010" tIns="80010" rIns="80010" bIns="80010" spcCol="1270" anchor="ctr"/>
            <a:lstStyle/>
            <a:p>
              <a:pPr defTabSz="933450">
                <a:lnSpc>
                  <a:spcPct val="90000"/>
                </a:lnSpc>
                <a:spcAft>
                  <a:spcPct val="35000"/>
                </a:spcAft>
                <a:defRPr/>
              </a:pPr>
              <a:r>
                <a:rPr lang="en-US" altLang="zh-CN" b="1" dirty="0">
                  <a:latin typeface="Times New Roman" pitchFamily="18" charset="0"/>
                  <a:cs typeface="Times New Roman" pitchFamily="18" charset="0"/>
                </a:rPr>
                <a:t>Introduction</a:t>
              </a:r>
              <a:r>
                <a:rPr lang="en-US" altLang="zh-CN" dirty="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grpSp>
      <p:sp>
        <p:nvSpPr>
          <p:cNvPr id="10" name="Rectangle 1"/>
          <p:cNvSpPr>
            <a:spLocks noChangeArrowheads="1"/>
          </p:cNvSpPr>
          <p:nvPr/>
        </p:nvSpPr>
        <p:spPr bwMode="auto">
          <a:xfrm>
            <a:off x="1039897" y="1434100"/>
            <a:ext cx="989112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US" altLang="zh-CN" sz="1400" dirty="0" smtClean="0">
                <a:latin typeface="Arial" pitchFamily="34" charset="0"/>
                <a:ea typeface="Arial Unicode MS" pitchFamily="34" charset="-122"/>
                <a:cs typeface="Arial" pitchFamily="34" charset="0"/>
              </a:rPr>
              <a:t>In order to inject the main key securely in </a:t>
            </a:r>
            <a:r>
              <a:rPr lang="en-US" altLang="zh-CN" sz="1400" b="0" dirty="0" smtClean="0">
                <a:solidFill>
                  <a:srgbClr val="000000"/>
                </a:solidFill>
                <a:latin typeface="Arial" pitchFamily="34" charset="0"/>
                <a:ea typeface="Arial Unicode MS" pitchFamily="34" charset="-122"/>
                <a:cs typeface="Arial" pitchFamily="34" charset="0"/>
              </a:rPr>
              <a:t>merchant environment, the RKI system  includes three stages.</a:t>
            </a:r>
          </a:p>
          <a:p>
            <a:r>
              <a:rPr lang="en-US" altLang="zh-CN" sz="1400" dirty="0" smtClean="0">
                <a:solidFill>
                  <a:srgbClr val="000000"/>
                </a:solidFill>
                <a:latin typeface="Arial" pitchFamily="34" charset="0"/>
                <a:ea typeface="Arial Unicode MS" pitchFamily="34" charset="-122"/>
                <a:cs typeface="Arial" pitchFamily="34" charset="0"/>
              </a:rPr>
              <a:t>Supported in Prolin-2.4, Prolin-phoenix-2.5, Prolin-cygnus-2.6</a:t>
            </a:r>
            <a:r>
              <a:rPr lang="zh-CN" altLang="en-US" sz="1400" dirty="0" smtClean="0">
                <a:solidFill>
                  <a:srgbClr val="000000"/>
                </a:solidFill>
                <a:latin typeface="Arial" pitchFamily="34" charset="0"/>
                <a:ea typeface="Arial Unicode MS" pitchFamily="34" charset="-122"/>
                <a:cs typeface="Arial" pitchFamily="34" charset="0"/>
              </a:rPr>
              <a:t> </a:t>
            </a:r>
            <a:r>
              <a:rPr lang="en-US" altLang="zh-CN" sz="1400" dirty="0" smtClean="0">
                <a:solidFill>
                  <a:srgbClr val="000000"/>
                </a:solidFill>
                <a:latin typeface="Arial" pitchFamily="34" charset="0"/>
                <a:ea typeface="Arial Unicode MS" pitchFamily="34" charset="-122"/>
                <a:cs typeface="Arial" pitchFamily="34" charset="0"/>
              </a:rPr>
              <a:t>and Prolin-pelican-2.7.</a:t>
            </a:r>
          </a:p>
          <a:p>
            <a:r>
              <a:rPr lang="en-US" altLang="zh-CN" sz="1400" dirty="0">
                <a:latin typeface="Arial" pitchFamily="34" charset="0"/>
                <a:ea typeface="Arial Unicode MS" pitchFamily="34" charset="-122"/>
                <a:cs typeface="Arial" pitchFamily="34" charset="0"/>
              </a:rPr>
              <a:t>For more detailed description, </a:t>
            </a:r>
            <a:r>
              <a:rPr lang="en-US" altLang="zh-CN" sz="1400" dirty="0" smtClean="0">
                <a:latin typeface="Arial" pitchFamily="34" charset="0"/>
                <a:ea typeface="Arial Unicode MS" pitchFamily="34" charset="-122"/>
                <a:cs typeface="Arial" pitchFamily="34" charset="0"/>
              </a:rPr>
              <a:t>please </a:t>
            </a:r>
            <a:r>
              <a:rPr lang="en-US" altLang="zh-CN" sz="1400" dirty="0">
                <a:latin typeface="Arial" pitchFamily="34" charset="0"/>
                <a:ea typeface="Arial Unicode MS" pitchFamily="34" charset="-122"/>
                <a:cs typeface="Arial" pitchFamily="34" charset="0"/>
              </a:rPr>
              <a:t>refer to </a:t>
            </a:r>
            <a:r>
              <a:rPr lang="en-US" altLang="zh-CN" sz="1400" dirty="0" smtClean="0">
                <a:latin typeface="Arial" pitchFamily="34" charset="0"/>
                <a:ea typeface="Arial Unicode MS" pitchFamily="34" charset="-122"/>
                <a:cs typeface="Arial" pitchFamily="34" charset="0"/>
              </a:rPr>
              <a:t>&lt;</a:t>
            </a:r>
            <a:r>
              <a:rPr lang="en-US" altLang="zh-CN" sz="1400" dirty="0" err="1">
                <a:latin typeface="Arial" pitchFamily="34" charset="0"/>
                <a:ea typeface="Arial Unicode MS" pitchFamily="34" charset="-122"/>
                <a:cs typeface="Arial" pitchFamily="34" charset="0"/>
              </a:rPr>
              <a:t>Prolin</a:t>
            </a:r>
            <a:r>
              <a:rPr lang="en-US" altLang="zh-CN" sz="1400" dirty="0">
                <a:latin typeface="Arial" pitchFamily="34" charset="0"/>
                <a:ea typeface="Arial Unicode MS" pitchFamily="34" charset="-122"/>
                <a:cs typeface="Arial" pitchFamily="34" charset="0"/>
              </a:rPr>
              <a:t> RKI </a:t>
            </a:r>
            <a:r>
              <a:rPr lang="en-US" altLang="zh-CN" sz="1400" dirty="0" smtClean="0">
                <a:latin typeface="Arial" pitchFamily="34" charset="0"/>
                <a:ea typeface="Arial Unicode MS" pitchFamily="34" charset="-122"/>
                <a:cs typeface="Arial" pitchFamily="34" charset="0"/>
              </a:rPr>
              <a:t>Interface&gt;.</a:t>
            </a:r>
            <a:endParaRPr lang="zh-CN" altLang="en-US" sz="1400" dirty="0">
              <a:latin typeface="Arial" pitchFamily="34" charset="0"/>
              <a:ea typeface="Arial Unicode MS" pitchFamily="34" charset="-122"/>
              <a:cs typeface="Arial" pitchFamily="34" charset="0"/>
            </a:endParaRPr>
          </a:p>
        </p:txBody>
      </p:sp>
    </p:spTree>
    <p:extLst>
      <p:ext uri="{BB962C8B-B14F-4D97-AF65-F5344CB8AC3E}">
        <p14:creationId xmlns:p14="http://schemas.microsoft.com/office/powerpoint/2010/main" val="331036742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431087" y="286057"/>
            <a:ext cx="4650364" cy="461665"/>
          </a:xfrm>
          <a:prstGeom prst="rect">
            <a:avLst/>
          </a:prstGeom>
        </p:spPr>
        <p:txBody>
          <a:bodyPr wrap="square">
            <a:spAutoFit/>
          </a:bodyPr>
          <a:lstStyle/>
          <a:p>
            <a:r>
              <a:rPr lang="en-US" altLang="zh-CN" sz="2400" dirty="0" smtClean="0">
                <a:latin typeface="Times New Roman" pitchFamily="18" charset="0"/>
                <a:ea typeface="宋体" charset="-122"/>
                <a:cs typeface="Times New Roman" pitchFamily="18" charset="0"/>
              </a:rPr>
              <a:t>Player</a:t>
            </a:r>
            <a:endParaRPr sz="2400" dirty="0" smtClean="0">
              <a:latin typeface="Times New Roman" pitchFamily="18" charset="0"/>
              <a:ea typeface="微软雅黑" pitchFamily="34" charset="-122"/>
              <a:cs typeface="Times New Roman" pitchFamily="18" charset="0"/>
            </a:endParaRPr>
          </a:p>
        </p:txBody>
      </p:sp>
      <p:sp>
        <p:nvSpPr>
          <p:cNvPr id="89" name="任意多边形 88"/>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90" name="矩形 89"/>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graphicFrame>
        <p:nvGraphicFramePr>
          <p:cNvPr id="11" name="内容占位符 11"/>
          <p:cNvGraphicFramePr>
            <a:graphicFrameLocks noGrp="1"/>
          </p:cNvGraphicFramePr>
          <p:nvPr>
            <p:ph idx="1"/>
            <p:extLst>
              <p:ext uri="{D42A27DB-BD31-4B8C-83A1-F6EECF244321}">
                <p14:modId xmlns:p14="http://schemas.microsoft.com/office/powerpoint/2010/main" val="3535298205"/>
              </p:ext>
            </p:extLst>
          </p:nvPr>
        </p:nvGraphicFramePr>
        <p:xfrm>
          <a:off x="860095" y="1463620"/>
          <a:ext cx="6516189" cy="5211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图片 12" descr="playe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79125" y="1477482"/>
            <a:ext cx="3479074" cy="2043408"/>
          </a:xfrm>
          <a:prstGeom prst="rect">
            <a:avLst/>
          </a:prstGeom>
          <a:noFill/>
          <a:ln>
            <a:noFill/>
          </a:ln>
        </p:spPr>
      </p:pic>
      <p:pic>
        <p:nvPicPr>
          <p:cNvPr id="14" name="图片 13" descr="C:\Users\lix\Desktop\screen.jpg"/>
          <p:cNvPicPr/>
          <p:nvPr/>
        </p:nvPicPr>
        <p:blipFill>
          <a:blip r:embed="rId8" cstate="print"/>
          <a:srcRect/>
          <a:stretch>
            <a:fillRect/>
          </a:stretch>
        </p:blipFill>
        <p:spPr bwMode="auto">
          <a:xfrm>
            <a:off x="7879125" y="4066971"/>
            <a:ext cx="3436620" cy="2043408"/>
          </a:xfrm>
          <a:prstGeom prst="rect">
            <a:avLst/>
          </a:prstGeom>
          <a:noFill/>
          <a:ln w="9525">
            <a:noFill/>
            <a:miter lim="800000"/>
            <a:headEnd/>
            <a:tailEnd/>
          </a:ln>
        </p:spPr>
      </p:pic>
      <p:sp>
        <p:nvSpPr>
          <p:cNvPr id="8" name="Rectangle 1"/>
          <p:cNvSpPr>
            <a:spLocks noChangeArrowheads="1"/>
          </p:cNvSpPr>
          <p:nvPr/>
        </p:nvSpPr>
        <p:spPr bwMode="auto">
          <a:xfrm>
            <a:off x="746434" y="1048091"/>
            <a:ext cx="98911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lvl="0"/>
            <a:r>
              <a:rPr lang="en-US" altLang="zh-CN" sz="1600" dirty="0" smtClean="0">
                <a:latin typeface="Arial" pitchFamily="34" charset="0"/>
                <a:ea typeface="Arial Unicode MS" pitchFamily="34" charset="-122"/>
                <a:cs typeface="Arial" pitchFamily="34" charset="0"/>
              </a:rPr>
              <a:t>For </a:t>
            </a:r>
            <a:r>
              <a:rPr lang="en-US" altLang="zh-CN" sz="1600" dirty="0">
                <a:latin typeface="Arial" pitchFamily="34" charset="0"/>
                <a:ea typeface="Arial Unicode MS" pitchFamily="34" charset="-122"/>
                <a:cs typeface="Arial" pitchFamily="34" charset="0"/>
              </a:rPr>
              <a:t>more detailed description,  please refer to &lt;</a:t>
            </a:r>
            <a:r>
              <a:rPr lang="en-US" altLang="zh-CN" sz="1600" dirty="0" err="1">
                <a:latin typeface="Arial" pitchFamily="34" charset="0"/>
                <a:ea typeface="Arial Unicode MS" pitchFamily="34" charset="-122"/>
                <a:cs typeface="Arial" pitchFamily="34" charset="0"/>
              </a:rPr>
              <a:t>Prolin</a:t>
            </a:r>
            <a:r>
              <a:rPr lang="en-US" altLang="zh-CN" sz="1600" dirty="0">
                <a:latin typeface="Arial" pitchFamily="34" charset="0"/>
                <a:ea typeface="Arial Unicode MS" pitchFamily="34" charset="-122"/>
                <a:cs typeface="Arial" pitchFamily="34" charset="0"/>
              </a:rPr>
              <a:t> Player Programming Guide&gt;.</a:t>
            </a:r>
            <a:endParaRPr lang="zh-CN" altLang="en-US" sz="1600" dirty="0">
              <a:latin typeface="Arial" pitchFamily="34" charset="0"/>
              <a:ea typeface="Arial Unicode MS" pitchFamily="34" charset="-122"/>
              <a:cs typeface="Arial" pitchFamily="34" charset="0"/>
            </a:endParaRPr>
          </a:p>
        </p:txBody>
      </p:sp>
    </p:spTree>
    <p:extLst>
      <p:ext uri="{BB962C8B-B14F-4D97-AF65-F5344CB8AC3E}">
        <p14:creationId xmlns:p14="http://schemas.microsoft.com/office/powerpoint/2010/main" val="274922286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431087" y="286057"/>
            <a:ext cx="3357142" cy="461665"/>
          </a:xfrm>
          <a:prstGeom prst="rect">
            <a:avLst/>
          </a:prstGeom>
        </p:spPr>
        <p:txBody>
          <a:bodyPr wrap="square">
            <a:spAutoFit/>
          </a:bodyPr>
          <a:lstStyle/>
          <a:p>
            <a:r>
              <a:rPr lang="en-US" altLang="zh-CN" sz="2400" dirty="0">
                <a:latin typeface="Times New Roman" pitchFamily="18" charset="0"/>
                <a:ea typeface="宋体" charset="-122"/>
                <a:cs typeface="Times New Roman" pitchFamily="18" charset="0"/>
              </a:rPr>
              <a:t>Platform-phoenix</a:t>
            </a:r>
            <a:endParaRPr sz="2400" b="1" dirty="0" smtClean="0">
              <a:latin typeface="Times New Roman" pitchFamily="18" charset="0"/>
              <a:ea typeface="微软雅黑" pitchFamily="34" charset="-122"/>
              <a:cs typeface="Times New Roman" pitchFamily="18" charset="0"/>
            </a:endParaRPr>
          </a:p>
        </p:txBody>
      </p:sp>
      <p:sp>
        <p:nvSpPr>
          <p:cNvPr id="89" name="任意多边形 88"/>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90" name="矩形 89"/>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31" name="灯片编号占位符 1"/>
          <p:cNvSpPr>
            <a:spLocks noGrp="1"/>
          </p:cNvSpPr>
          <p:nvPr>
            <p:ph type="sldNum" sz="quarter" idx="10"/>
          </p:nvPr>
        </p:nvSpPr>
        <p:spPr>
          <a:xfrm>
            <a:off x="668381" y="6212657"/>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ea typeface="宋体" charset="-122"/>
              </a:defRPr>
            </a:lvl1pPr>
            <a:lvl2pPr marL="742950" indent="-285750" eaLnBrk="0" hangingPunct="0">
              <a:defRPr sz="1200" b="1">
                <a:solidFill>
                  <a:schemeClr val="tx1"/>
                </a:solidFill>
                <a:latin typeface="Arial" charset="0"/>
                <a:ea typeface="宋体" charset="-122"/>
              </a:defRPr>
            </a:lvl2pPr>
            <a:lvl3pPr marL="1143000" indent="-228600" eaLnBrk="0" hangingPunct="0">
              <a:defRPr sz="1200" b="1">
                <a:solidFill>
                  <a:schemeClr val="tx1"/>
                </a:solidFill>
                <a:latin typeface="Arial" charset="0"/>
                <a:ea typeface="宋体" charset="-122"/>
              </a:defRPr>
            </a:lvl3pPr>
            <a:lvl4pPr marL="1600200" indent="-228600" eaLnBrk="0" hangingPunct="0">
              <a:defRPr sz="1200" b="1">
                <a:solidFill>
                  <a:schemeClr val="tx1"/>
                </a:solidFill>
                <a:latin typeface="Arial" charset="0"/>
                <a:ea typeface="宋体" charset="-122"/>
              </a:defRPr>
            </a:lvl4pPr>
            <a:lvl5pPr marL="2057400" indent="-228600" eaLnBrk="0" hangingPunct="0">
              <a:defRPr sz="1200" b="1">
                <a:solidFill>
                  <a:schemeClr val="tx1"/>
                </a:solidFill>
                <a:latin typeface="Arial" charset="0"/>
                <a:ea typeface="宋体" charset="-122"/>
              </a:defRPr>
            </a:lvl5pPr>
            <a:lvl6pPr marL="2514600" indent="-228600" eaLnBrk="0" fontAlgn="base" hangingPunct="0">
              <a:spcBef>
                <a:spcPct val="0"/>
              </a:spcBef>
              <a:spcAft>
                <a:spcPct val="0"/>
              </a:spcAft>
              <a:defRPr sz="1200" b="1">
                <a:solidFill>
                  <a:schemeClr val="tx1"/>
                </a:solidFill>
                <a:latin typeface="Arial" charset="0"/>
                <a:ea typeface="宋体" charset="-122"/>
              </a:defRPr>
            </a:lvl6pPr>
            <a:lvl7pPr marL="2971800" indent="-228600" eaLnBrk="0" fontAlgn="base" hangingPunct="0">
              <a:spcBef>
                <a:spcPct val="0"/>
              </a:spcBef>
              <a:spcAft>
                <a:spcPct val="0"/>
              </a:spcAft>
              <a:defRPr sz="1200" b="1">
                <a:solidFill>
                  <a:schemeClr val="tx1"/>
                </a:solidFill>
                <a:latin typeface="Arial" charset="0"/>
                <a:ea typeface="宋体" charset="-122"/>
              </a:defRPr>
            </a:lvl7pPr>
            <a:lvl8pPr marL="3429000" indent="-228600" eaLnBrk="0" fontAlgn="base" hangingPunct="0">
              <a:spcBef>
                <a:spcPct val="0"/>
              </a:spcBef>
              <a:spcAft>
                <a:spcPct val="0"/>
              </a:spcAft>
              <a:defRPr sz="1200" b="1">
                <a:solidFill>
                  <a:schemeClr val="tx1"/>
                </a:solidFill>
                <a:latin typeface="Arial" charset="0"/>
                <a:ea typeface="宋体" charset="-122"/>
              </a:defRPr>
            </a:lvl8pPr>
            <a:lvl9pPr marL="3886200" indent="-228600" eaLnBrk="0" fontAlgn="base" hangingPunct="0">
              <a:spcBef>
                <a:spcPct val="0"/>
              </a:spcBef>
              <a:spcAft>
                <a:spcPct val="0"/>
              </a:spcAft>
              <a:defRPr sz="1200" b="1">
                <a:solidFill>
                  <a:schemeClr val="tx1"/>
                </a:solidFill>
                <a:latin typeface="Arial" charset="0"/>
                <a:ea typeface="宋体" charset="-122"/>
              </a:defRPr>
            </a:lvl9pPr>
          </a:lstStyle>
          <a:p>
            <a:pPr eaLnBrk="1" hangingPunct="1"/>
            <a:fld id="{523C7D16-8FD0-4DD5-AF80-0533B3F06E42}" type="slidenum">
              <a:rPr lang="ja-JP" altLang="en-US" sz="1000" b="0" smtClean="0">
                <a:solidFill>
                  <a:schemeClr val="bg1"/>
                </a:solidFill>
                <a:ea typeface="ＭＳ Ｐゴシック" pitchFamily="34" charset="-128"/>
              </a:rPr>
              <a:pPr eaLnBrk="1" hangingPunct="1"/>
              <a:t>39</a:t>
            </a:fld>
            <a:endParaRPr lang="en-US" altLang="ja-JP" sz="1000" b="0" smtClean="0">
              <a:solidFill>
                <a:schemeClr val="bg1"/>
              </a:solidFill>
              <a:ea typeface="ＭＳ Ｐゴシック" pitchFamily="34" charset="-128"/>
            </a:endParaRPr>
          </a:p>
        </p:txBody>
      </p:sp>
      <p:grpSp>
        <p:nvGrpSpPr>
          <p:cNvPr id="33" name="组合 6"/>
          <p:cNvGrpSpPr>
            <a:grpSpLocks/>
          </p:cNvGrpSpPr>
          <p:nvPr/>
        </p:nvGrpSpPr>
        <p:grpSpPr bwMode="auto">
          <a:xfrm>
            <a:off x="878534" y="1028880"/>
            <a:ext cx="9818553" cy="445653"/>
            <a:chOff x="0" y="17357"/>
            <a:chExt cx="8180387" cy="491399"/>
          </a:xfrm>
          <a:solidFill>
            <a:schemeClr val="accent2">
              <a:lumMod val="75000"/>
            </a:schemeClr>
          </a:solidFill>
        </p:grpSpPr>
        <p:sp>
          <p:nvSpPr>
            <p:cNvPr id="34" name="圆角矩形 33"/>
            <p:cNvSpPr/>
            <p:nvPr/>
          </p:nvSpPr>
          <p:spPr>
            <a:xfrm>
              <a:off x="0" y="17357"/>
              <a:ext cx="8180387" cy="491399"/>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圆角矩形 4"/>
            <p:cNvSpPr/>
            <p:nvPr/>
          </p:nvSpPr>
          <p:spPr>
            <a:xfrm>
              <a:off x="23813" y="41135"/>
              <a:ext cx="8132761" cy="443844"/>
            </a:xfrm>
            <a:prstGeom prst="rect">
              <a:avLst/>
            </a:prstGeom>
            <a:grpFill/>
          </p:spPr>
          <p:style>
            <a:lnRef idx="0">
              <a:scrgbClr r="0" g="0" b="0"/>
            </a:lnRef>
            <a:fillRef idx="0">
              <a:scrgbClr r="0" g="0" b="0"/>
            </a:fillRef>
            <a:effectRef idx="0">
              <a:scrgbClr r="0" g="0" b="0"/>
            </a:effectRef>
            <a:fontRef idx="minor">
              <a:schemeClr val="lt1"/>
            </a:fontRef>
          </p:style>
          <p:txBody>
            <a:bodyPr lIns="80010" tIns="80010" rIns="80010" bIns="80010" spcCol="1270" anchor="ctr"/>
            <a:lstStyle/>
            <a:p>
              <a:pPr defTabSz="933450">
                <a:lnSpc>
                  <a:spcPct val="90000"/>
                </a:lnSpc>
                <a:spcAft>
                  <a:spcPct val="35000"/>
                </a:spcAft>
                <a:defRPr/>
              </a:pPr>
              <a:r>
                <a:rPr lang="en-US" altLang="zh-CN" b="1" dirty="0">
                  <a:latin typeface="Times New Roman" pitchFamily="18" charset="0"/>
                  <a:cs typeface="Times New Roman" pitchFamily="18" charset="0"/>
                </a:rPr>
                <a:t>Introduction</a:t>
              </a:r>
              <a:r>
                <a:rPr lang="en-US" altLang="zh-CN" dirty="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grpSp>
      <p:sp>
        <p:nvSpPr>
          <p:cNvPr id="36" name="Rectangle 1"/>
          <p:cNvSpPr>
            <a:spLocks noChangeArrowheads="1"/>
          </p:cNvSpPr>
          <p:nvPr/>
        </p:nvSpPr>
        <p:spPr bwMode="auto">
          <a:xfrm>
            <a:off x="805965" y="1459396"/>
            <a:ext cx="98911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GB" altLang="zh-CN" sz="1400" dirty="0">
                <a:latin typeface="Arial" pitchFamily="34" charset="0"/>
                <a:ea typeface="Arial Unicode MS" pitchFamily="34" charset="-122"/>
                <a:cs typeface="Arial" pitchFamily="34" charset="0"/>
              </a:rPr>
              <a:t>For the new line of Multi-Lane terminals that are being developed for the US retail market place. </a:t>
            </a:r>
            <a:r>
              <a:rPr lang="en-US" altLang="zh-CN" sz="1400" dirty="0">
                <a:latin typeface="Arial" pitchFamily="34" charset="0"/>
                <a:ea typeface="Arial Unicode MS" pitchFamily="34" charset="-122"/>
                <a:cs typeface="Arial" pitchFamily="34" charset="0"/>
              </a:rPr>
              <a:t>It is a MAINAPP</a:t>
            </a:r>
            <a:r>
              <a:rPr lang="en-US" altLang="zh-CN" sz="1400" b="0" dirty="0" smtClean="0">
                <a:solidFill>
                  <a:srgbClr val="000000"/>
                </a:solidFill>
                <a:latin typeface="Arial" pitchFamily="34" charset="0"/>
                <a:ea typeface="Arial Unicode MS" pitchFamily="34" charset="-122"/>
                <a:cs typeface="Arial" pitchFamily="34" charset="0"/>
              </a:rPr>
              <a:t>.</a:t>
            </a:r>
          </a:p>
          <a:p>
            <a:r>
              <a:rPr lang="en-US" altLang="zh-CN" sz="1400" dirty="0" smtClean="0">
                <a:solidFill>
                  <a:srgbClr val="000000"/>
                </a:solidFill>
                <a:latin typeface="Arial" pitchFamily="34" charset="0"/>
                <a:ea typeface="Arial Unicode MS" pitchFamily="34" charset="-122"/>
                <a:cs typeface="Arial" pitchFamily="34" charset="0"/>
              </a:rPr>
              <a:t>Only supported in Prolin-phoenix-2.5</a:t>
            </a:r>
            <a:r>
              <a:rPr lang="zh-CN" altLang="en-US" sz="1400" dirty="0">
                <a:solidFill>
                  <a:srgbClr val="000000"/>
                </a:solidFill>
                <a:latin typeface="Arial" pitchFamily="34" charset="0"/>
                <a:ea typeface="Arial Unicode MS" pitchFamily="34" charset="-122"/>
                <a:cs typeface="Arial" pitchFamily="34" charset="0"/>
              </a:rPr>
              <a:t> </a:t>
            </a:r>
            <a:r>
              <a:rPr lang="en-US" altLang="zh-CN" sz="1400" dirty="0" smtClean="0">
                <a:solidFill>
                  <a:srgbClr val="000000"/>
                </a:solidFill>
                <a:latin typeface="Arial" pitchFamily="34" charset="0"/>
                <a:ea typeface="Arial Unicode MS" pitchFamily="34" charset="-122"/>
                <a:cs typeface="Arial" pitchFamily="34" charset="0"/>
              </a:rPr>
              <a:t>and Prolin-cygnus-2.6</a:t>
            </a:r>
            <a:r>
              <a:rPr lang="zh-CN" altLang="en-US" sz="1400" dirty="0">
                <a:solidFill>
                  <a:srgbClr val="000000"/>
                </a:solidFill>
                <a:latin typeface="Arial" pitchFamily="34" charset="0"/>
                <a:ea typeface="Arial Unicode MS" pitchFamily="34" charset="-122"/>
                <a:cs typeface="Arial" pitchFamily="34" charset="0"/>
              </a:rPr>
              <a:t> </a:t>
            </a:r>
            <a:r>
              <a:rPr lang="en-US" altLang="zh-CN" sz="1400" dirty="0">
                <a:solidFill>
                  <a:srgbClr val="000000"/>
                </a:solidFill>
                <a:latin typeface="Arial" pitchFamily="34" charset="0"/>
                <a:ea typeface="Arial Unicode MS" pitchFamily="34" charset="-122"/>
                <a:cs typeface="Arial" pitchFamily="34" charset="0"/>
              </a:rPr>
              <a:t>.</a:t>
            </a:r>
            <a:endParaRPr lang="zh-CN" altLang="zh-CN" sz="1400" b="0" dirty="0">
              <a:latin typeface="Arial" pitchFamily="34" charset="0"/>
              <a:ea typeface="Arial Unicode MS" pitchFamily="34" charset="-122"/>
              <a:cs typeface="Arial" pitchFamily="34"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479863117"/>
              </p:ext>
            </p:extLst>
          </p:nvPr>
        </p:nvGraphicFramePr>
        <p:xfrm>
          <a:off x="868376" y="2052677"/>
          <a:ext cx="9766300" cy="4512040"/>
        </p:xfrm>
        <a:graphic>
          <a:graphicData uri="http://schemas.openxmlformats.org/drawingml/2006/table">
            <a:tbl>
              <a:tblPr firstRow="1" bandRow="1">
                <a:tableStyleId>{21E4AEA4-8DFA-4A89-87EB-49C32662AFE0}</a:tableStyleId>
              </a:tblPr>
              <a:tblGrid>
                <a:gridCol w="9766300"/>
              </a:tblGrid>
              <a:tr h="444331">
                <a:tc>
                  <a:txBody>
                    <a:bodyPr/>
                    <a:lstStyle/>
                    <a:p>
                      <a:r>
                        <a:rPr lang="en-US" altLang="zh-CN" sz="1800" b="0" dirty="0" smtClean="0">
                          <a:latin typeface="Times New Roman" pitchFamily="18" charset="0"/>
                          <a:cs typeface="Times New Roman" pitchFamily="18" charset="0"/>
                        </a:rPr>
                        <a:t>Main </a:t>
                      </a:r>
                      <a:r>
                        <a:rPr lang="en-US" altLang="zh-CN" sz="1800" b="0" baseline="0" dirty="0" smtClean="0">
                          <a:latin typeface="Times New Roman" pitchFamily="18" charset="0"/>
                          <a:cs typeface="Times New Roman" pitchFamily="18" charset="0"/>
                        </a:rPr>
                        <a:t>features</a:t>
                      </a:r>
                      <a:endParaRPr lang="zh-CN" altLang="en-US" sz="1800" b="0" dirty="0">
                        <a:latin typeface="Times New Roman" pitchFamily="18" charset="0"/>
                        <a:cs typeface="Times New Roman" pitchFamily="18" charset="0"/>
                      </a:endParaRPr>
                    </a:p>
                  </a:txBody>
                  <a:tcPr marL="121929" marR="121929"/>
                </a:tc>
              </a:tr>
              <a:tr h="7758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Times New Roman" pitchFamily="18" charset="0"/>
                          <a:cs typeface="Times New Roman" pitchFamily="18" charset="0"/>
                        </a:rPr>
                        <a:t>Browser</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400" kern="1200" baseline="0" dirty="0" smtClean="0">
                          <a:latin typeface="Arial" pitchFamily="34" charset="0"/>
                          <a:ea typeface="Arial Unicode MS" pitchFamily="34" charset="-122"/>
                          <a:cs typeface="Arial" pitchFamily="34" charset="0"/>
                        </a:rPr>
                        <a:t>Analyze the specific file which designed by POS Designer</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400" kern="1200" baseline="0" dirty="0" smtClean="0">
                          <a:latin typeface="Arial" pitchFamily="34" charset="0"/>
                          <a:ea typeface="Arial Unicode MS" pitchFamily="34" charset="-122"/>
                          <a:cs typeface="Arial" pitchFamily="34" charset="0"/>
                        </a:rPr>
                        <a:t>UI is separated from logic</a:t>
                      </a:r>
                      <a:endParaRPr lang="zh-CN" altLang="en-US" sz="1400" kern="1200" baseline="0" dirty="0" smtClean="0">
                        <a:solidFill>
                          <a:schemeClr val="dk1"/>
                        </a:solidFill>
                        <a:latin typeface="Arial" pitchFamily="34" charset="0"/>
                        <a:ea typeface="Arial Unicode MS" pitchFamily="34" charset="-122"/>
                        <a:cs typeface="Arial" pitchFamily="34" charset="0"/>
                      </a:endParaRPr>
                    </a:p>
                  </a:txBody>
                  <a:tcPr marL="121929" marR="121929"/>
                </a:tc>
              </a:tr>
              <a:tr h="5248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Times New Roman" pitchFamily="18" charset="0"/>
                          <a:cs typeface="Times New Roman" pitchFamily="18" charset="0"/>
                        </a:rPr>
                        <a:t>Permission</a:t>
                      </a:r>
                      <a:r>
                        <a:rPr lang="en-US" altLang="zh-CN" sz="1600" baseline="0" dirty="0" smtClean="0">
                          <a:latin typeface="Times New Roman" pitchFamily="18" charset="0"/>
                          <a:cs typeface="Times New Roman" pitchFamily="18" charset="0"/>
                        </a:rPr>
                        <a:t> management</a:t>
                      </a:r>
                      <a:endParaRPr lang="en-US" altLang="zh-CN" sz="1600" dirty="0" smtClean="0">
                        <a:latin typeface="Times New Roman" pitchFamily="18" charset="0"/>
                        <a:cs typeface="Times New Roman"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400" baseline="0" dirty="0" smtClean="0">
                          <a:latin typeface="Arial" pitchFamily="34" charset="0"/>
                          <a:ea typeface="Arial Unicode MS" pitchFamily="34" charset="-122"/>
                          <a:cs typeface="Arial" pitchFamily="34" charset="0"/>
                        </a:rPr>
                        <a:t>Run unsigned applications whose permissions are lower than signature application</a:t>
                      </a:r>
                      <a:endParaRPr lang="zh-CN" altLang="en-US" sz="1400" dirty="0" smtClean="0">
                        <a:latin typeface="Arial" pitchFamily="34" charset="0"/>
                        <a:ea typeface="Arial Unicode MS" pitchFamily="34" charset="-122"/>
                        <a:cs typeface="Arial" pitchFamily="34" charset="0"/>
                      </a:endParaRPr>
                    </a:p>
                  </a:txBody>
                  <a:tcPr marL="121929" marR="121929"/>
                </a:tc>
              </a:tr>
              <a:tr h="5248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Times New Roman" pitchFamily="18" charset="0"/>
                          <a:cs typeface="Times New Roman" pitchFamily="18" charset="0"/>
                        </a:rPr>
                        <a:t>Desktop</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400" dirty="0" smtClean="0">
                          <a:latin typeface="Arial" pitchFamily="34" charset="0"/>
                          <a:ea typeface="Arial Unicode MS" pitchFamily="34" charset="-122"/>
                          <a:cs typeface="Arial" pitchFamily="34" charset="0"/>
                        </a:rPr>
                        <a:t>Manage</a:t>
                      </a:r>
                      <a:r>
                        <a:rPr lang="en-US" altLang="zh-CN" sz="1400" baseline="0" dirty="0" smtClean="0">
                          <a:latin typeface="Arial" pitchFamily="34" charset="0"/>
                          <a:ea typeface="Arial Unicode MS" pitchFamily="34" charset="-122"/>
                          <a:cs typeface="Arial" pitchFamily="34" charset="0"/>
                        </a:rPr>
                        <a:t> and run applications and platform configuration</a:t>
                      </a:r>
                      <a:endParaRPr lang="zh-CN" altLang="en-US" dirty="0" smtClean="0">
                        <a:latin typeface="Arial" pitchFamily="34" charset="0"/>
                        <a:ea typeface="Arial Unicode MS" pitchFamily="34" charset="-122"/>
                        <a:cs typeface="Arial" pitchFamily="34" charset="0"/>
                      </a:endParaRPr>
                    </a:p>
                  </a:txBody>
                  <a:tcPr marL="121929" marR="121929"/>
                </a:tc>
              </a:tr>
              <a:tr h="5248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Times New Roman" pitchFamily="18" charset="0"/>
                          <a:cs typeface="Times New Roman" pitchFamily="18" charset="0"/>
                        </a:rPr>
                        <a:t>Video playback</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400" dirty="0" smtClean="0">
                          <a:latin typeface="Arial" pitchFamily="34" charset="0"/>
                          <a:ea typeface="Arial Unicode MS" pitchFamily="34" charset="-122"/>
                          <a:cs typeface="Arial" pitchFamily="34" charset="0"/>
                        </a:rPr>
                        <a:t>Support</a:t>
                      </a:r>
                      <a:r>
                        <a:rPr lang="en-US" altLang="zh-CN" sz="1400" baseline="0" dirty="0" smtClean="0">
                          <a:latin typeface="Arial" pitchFamily="34" charset="0"/>
                          <a:ea typeface="Arial Unicode MS" pitchFamily="34" charset="-122"/>
                          <a:cs typeface="Arial" pitchFamily="34" charset="0"/>
                        </a:rPr>
                        <a:t> play H.264 video format, maximum video size is 640x480</a:t>
                      </a:r>
                      <a:endParaRPr lang="zh-CN" altLang="en-US" sz="1400" dirty="0" smtClean="0">
                        <a:latin typeface="Arial" pitchFamily="34" charset="0"/>
                        <a:ea typeface="Arial Unicode MS" pitchFamily="34" charset="-122"/>
                        <a:cs typeface="Arial" pitchFamily="34" charset="0"/>
                      </a:endParaRPr>
                    </a:p>
                  </a:txBody>
                  <a:tcPr marL="121929" marR="121929"/>
                </a:tc>
              </a:tr>
              <a:tr h="5248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Times New Roman" pitchFamily="18" charset="0"/>
                          <a:cs typeface="Times New Roman" pitchFamily="18" charset="0"/>
                        </a:rPr>
                        <a:t>Multi-mode</a:t>
                      </a:r>
                      <a:r>
                        <a:rPr lang="en-US" altLang="zh-CN" sz="1600" baseline="0" dirty="0" smtClean="0">
                          <a:latin typeface="Times New Roman" pitchFamily="18" charset="0"/>
                          <a:cs typeface="Times New Roman" pitchFamily="18" charset="0"/>
                        </a:rPr>
                        <a:t> </a:t>
                      </a:r>
                      <a:r>
                        <a:rPr lang="en-US" altLang="zh-CN" sz="1600" dirty="0" smtClean="0">
                          <a:latin typeface="Times New Roman" pitchFamily="18" charset="0"/>
                          <a:cs typeface="Times New Roman" pitchFamily="18" charset="0"/>
                        </a:rPr>
                        <a:t>signature </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400" dirty="0" smtClean="0">
                          <a:latin typeface="Arial" pitchFamily="34" charset="0"/>
                          <a:ea typeface="Arial Unicode MS" pitchFamily="34" charset="-122"/>
                          <a:cs typeface="Arial" pitchFamily="34" charset="0"/>
                        </a:rPr>
                        <a:t>Support three</a:t>
                      </a:r>
                      <a:r>
                        <a:rPr lang="en-US" altLang="zh-CN" sz="1400" baseline="0" dirty="0" smtClean="0">
                          <a:latin typeface="Arial" pitchFamily="34" charset="0"/>
                          <a:ea typeface="Arial Unicode MS" pitchFamily="34" charset="-122"/>
                          <a:cs typeface="Arial" pitchFamily="34" charset="0"/>
                        </a:rPr>
                        <a:t> modes: </a:t>
                      </a:r>
                      <a:r>
                        <a:rPr lang="en-US" altLang="zh-CN" sz="1400" dirty="0" smtClean="0">
                          <a:latin typeface="Arial" pitchFamily="34" charset="0"/>
                          <a:ea typeface="Arial Unicode MS" pitchFamily="34" charset="-122"/>
                          <a:cs typeface="Arial" pitchFamily="34" charset="0"/>
                        </a:rPr>
                        <a:t>Only pen, Only finger, Both pen and finger</a:t>
                      </a:r>
                      <a:endParaRPr lang="zh-CN" altLang="en-US" sz="1400" dirty="0" smtClean="0">
                        <a:latin typeface="Arial" pitchFamily="34" charset="0"/>
                        <a:ea typeface="Arial Unicode MS" pitchFamily="34" charset="-122"/>
                        <a:cs typeface="Arial" pitchFamily="34" charset="0"/>
                      </a:endParaRPr>
                    </a:p>
                  </a:txBody>
                  <a:tcPr marL="121929" marR="121929"/>
                </a:tc>
              </a:tr>
              <a:tr h="524886">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600" dirty="0" smtClean="0">
                          <a:latin typeface="Times New Roman" pitchFamily="18" charset="0"/>
                          <a:cs typeface="Times New Roman" pitchFamily="18" charset="0"/>
                        </a:rPr>
                        <a:t>SRED</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400" dirty="0" smtClean="0">
                          <a:latin typeface="Arial" pitchFamily="34" charset="0"/>
                          <a:ea typeface="Arial Unicode MS" pitchFamily="34" charset="-122"/>
                          <a:cs typeface="Arial" pitchFamily="34" charset="0"/>
                        </a:rPr>
                        <a:t>Support three-mode p2p,</a:t>
                      </a:r>
                      <a:r>
                        <a:rPr lang="en-US" altLang="zh-CN" sz="1400" baseline="0" dirty="0" smtClean="0">
                          <a:latin typeface="Arial" pitchFamily="34" charset="0"/>
                          <a:ea typeface="Arial Unicode MS" pitchFamily="34" charset="-122"/>
                          <a:cs typeface="Arial" pitchFamily="34" charset="0"/>
                        </a:rPr>
                        <a:t> such as voltage, </a:t>
                      </a:r>
                      <a:r>
                        <a:rPr lang="en-US" altLang="zh-CN" sz="1400" baseline="0" dirty="0" err="1" smtClean="0">
                          <a:latin typeface="Arial" pitchFamily="34" charset="0"/>
                          <a:ea typeface="Arial Unicode MS" pitchFamily="34" charset="-122"/>
                          <a:cs typeface="Arial" pitchFamily="34" charset="0"/>
                        </a:rPr>
                        <a:t>dukpt</a:t>
                      </a:r>
                      <a:r>
                        <a:rPr lang="en-US" altLang="zh-CN" sz="1400" baseline="0" dirty="0" smtClean="0">
                          <a:latin typeface="Arial" pitchFamily="34" charset="0"/>
                          <a:ea typeface="Arial Unicode MS" pitchFamily="34" charset="-122"/>
                          <a:cs typeface="Arial" pitchFamily="34" charset="0"/>
                        </a:rPr>
                        <a:t>, </a:t>
                      </a:r>
                      <a:r>
                        <a:rPr lang="en-US" altLang="zh-CN" sz="1400" baseline="0" dirty="0" err="1" smtClean="0">
                          <a:latin typeface="Arial" pitchFamily="34" charset="0"/>
                          <a:ea typeface="Arial Unicode MS" pitchFamily="34" charset="-122"/>
                          <a:cs typeface="Arial" pitchFamily="34" charset="0"/>
                        </a:rPr>
                        <a:t>transarmor</a:t>
                      </a:r>
                      <a:endParaRPr lang="zh-CN" altLang="en-US" sz="1400" dirty="0" smtClean="0">
                        <a:latin typeface="Arial" pitchFamily="34" charset="0"/>
                        <a:ea typeface="Arial Unicode MS" pitchFamily="34" charset="-122"/>
                        <a:cs typeface="Arial" pitchFamily="34" charset="0"/>
                      </a:endParaRPr>
                    </a:p>
                  </a:txBody>
                  <a:tcPr marL="121929" marR="121929"/>
                </a:tc>
              </a:tr>
              <a:tr h="524886">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600" dirty="0" smtClean="0">
                          <a:latin typeface="Times New Roman" pitchFamily="18" charset="0"/>
                          <a:cs typeface="Times New Roman" pitchFamily="18" charset="0"/>
                        </a:rPr>
                        <a:t>EMV</a:t>
                      </a:r>
                    </a:p>
                    <a:p>
                      <a:pPr marL="285750" marR="0" lvl="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zh-CN" sz="1400" dirty="0" smtClean="0">
                          <a:latin typeface="Arial" pitchFamily="34" charset="0"/>
                          <a:ea typeface="Arial Unicode MS" pitchFamily="34" charset="-122"/>
                          <a:cs typeface="Arial" pitchFamily="34" charset="0"/>
                        </a:rPr>
                        <a:t>Support contact</a:t>
                      </a:r>
                      <a:r>
                        <a:rPr lang="en-US" altLang="zh-CN" sz="1400" baseline="0" dirty="0" smtClean="0">
                          <a:latin typeface="Arial" pitchFamily="34" charset="0"/>
                          <a:ea typeface="Arial Unicode MS" pitchFamily="34" charset="-122"/>
                          <a:cs typeface="Arial" pitchFamily="34" charset="0"/>
                        </a:rPr>
                        <a:t> EMV</a:t>
                      </a:r>
                      <a:r>
                        <a:rPr lang="en-US" altLang="zh-CN" sz="1400" dirty="0" smtClean="0">
                          <a:latin typeface="Arial" pitchFamily="34" charset="0"/>
                          <a:ea typeface="Arial Unicode MS" pitchFamily="34" charset="-122"/>
                          <a:cs typeface="Arial" pitchFamily="34" charset="0"/>
                        </a:rPr>
                        <a:t> and contactless</a:t>
                      </a:r>
                      <a:r>
                        <a:rPr lang="en-US" altLang="zh-CN" sz="1400" baseline="0" dirty="0" smtClean="0">
                          <a:latin typeface="Arial" pitchFamily="34" charset="0"/>
                          <a:ea typeface="Arial Unicode MS" pitchFamily="34" charset="-122"/>
                          <a:cs typeface="Arial" pitchFamily="34" charset="0"/>
                        </a:rPr>
                        <a:t> PAYPASS and PAYWAVE</a:t>
                      </a:r>
                      <a:endParaRPr lang="zh-CN" altLang="en-US" sz="1400" dirty="0" smtClean="0">
                        <a:latin typeface="Arial" pitchFamily="34" charset="0"/>
                        <a:ea typeface="Arial Unicode MS" pitchFamily="34" charset="-122"/>
                        <a:cs typeface="Arial" pitchFamily="34" charset="0"/>
                      </a:endParaRPr>
                    </a:p>
                  </a:txBody>
                  <a:tcPr marL="121929" marR="121929"/>
                </a:tc>
              </a:tr>
            </a:tbl>
          </a:graphicData>
        </a:graphic>
      </p:graphicFrame>
    </p:spTree>
    <p:extLst>
      <p:ext uri="{BB962C8B-B14F-4D97-AF65-F5344CB8AC3E}">
        <p14:creationId xmlns:p14="http://schemas.microsoft.com/office/powerpoint/2010/main" val="293787709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29" name="矩形 28"/>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38" name="矩形 37"/>
          <p:cNvSpPr/>
          <p:nvPr/>
        </p:nvSpPr>
        <p:spPr>
          <a:xfrm>
            <a:off x="431086" y="286057"/>
            <a:ext cx="3724528" cy="523220"/>
          </a:xfrm>
          <a:prstGeom prst="rect">
            <a:avLst/>
          </a:prstGeom>
        </p:spPr>
        <p:txBody>
          <a:bodyPr wrap="square">
            <a:spAutoFit/>
          </a:bodyPr>
          <a:lstStyle/>
          <a:p>
            <a:r>
              <a:rPr lang="en-US" altLang="zh-CN" sz="2800" dirty="0">
                <a:latin typeface="微软雅黑" pitchFamily="34" charset="-122"/>
                <a:ea typeface="微软雅黑" pitchFamily="34" charset="-122"/>
              </a:rPr>
              <a:t>Origin</a:t>
            </a:r>
            <a:endParaRPr sz="2800" dirty="0" smtClean="0">
              <a:solidFill>
                <a:schemeClr val="tx1">
                  <a:lumMod val="65000"/>
                  <a:lumOff val="35000"/>
                </a:schemeClr>
              </a:solidFill>
              <a:latin typeface="微软雅黑" pitchFamily="34" charset="-122"/>
              <a:ea typeface="微软雅黑" pitchFamily="34" charset="-122"/>
            </a:endParaRPr>
          </a:p>
        </p:txBody>
      </p:sp>
      <p:grpSp>
        <p:nvGrpSpPr>
          <p:cNvPr id="26" name="Group 3"/>
          <p:cNvGrpSpPr>
            <a:grpSpLocks/>
          </p:cNvGrpSpPr>
          <p:nvPr/>
        </p:nvGrpSpPr>
        <p:grpSpPr bwMode="auto">
          <a:xfrm>
            <a:off x="888288" y="2273756"/>
            <a:ext cx="10386254" cy="3724275"/>
            <a:chOff x="664" y="1951"/>
            <a:chExt cx="4308" cy="2120"/>
          </a:xfrm>
        </p:grpSpPr>
        <p:sp>
          <p:nvSpPr>
            <p:cNvPr id="27" name="Freeform 4"/>
            <p:cNvSpPr>
              <a:spLocks/>
            </p:cNvSpPr>
            <p:nvPr/>
          </p:nvSpPr>
          <p:spPr bwMode="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30" name="Freeform 5"/>
            <p:cNvSpPr>
              <a:spLocks/>
            </p:cNvSpPr>
            <p:nvPr/>
          </p:nvSpPr>
          <p:spPr bwMode="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31" name="Freeform 6"/>
            <p:cNvSpPr>
              <a:spLocks/>
            </p:cNvSpPr>
            <p:nvPr/>
          </p:nvSpPr>
          <p:spPr bwMode="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32" name="Freeform 7"/>
            <p:cNvSpPr>
              <a:spLocks/>
            </p:cNvSpPr>
            <p:nvPr/>
          </p:nvSpPr>
          <p:spPr bwMode="gray">
            <a:xfrm>
              <a:off x="1792" y="2409"/>
              <a:ext cx="100"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33" name="Freeform 8"/>
            <p:cNvSpPr>
              <a:spLocks/>
            </p:cNvSpPr>
            <p:nvPr/>
          </p:nvSpPr>
          <p:spPr bwMode="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34" name="Freeform 9"/>
            <p:cNvSpPr>
              <a:spLocks/>
            </p:cNvSpPr>
            <p:nvPr/>
          </p:nvSpPr>
          <p:spPr bwMode="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35" name="Freeform 10"/>
            <p:cNvSpPr>
              <a:spLocks/>
            </p:cNvSpPr>
            <p:nvPr/>
          </p:nvSpPr>
          <p:spPr bwMode="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36" name="Freeform 11"/>
            <p:cNvSpPr>
              <a:spLocks/>
            </p:cNvSpPr>
            <p:nvPr/>
          </p:nvSpPr>
          <p:spPr bwMode="gray">
            <a:xfrm>
              <a:off x="1609" y="2886"/>
              <a:ext cx="12" cy="23"/>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37" name="Freeform 12"/>
            <p:cNvSpPr>
              <a:spLocks/>
            </p:cNvSpPr>
            <p:nvPr/>
          </p:nvSpPr>
          <p:spPr bwMode="gray">
            <a:xfrm>
              <a:off x="1426" y="2040"/>
              <a:ext cx="180" cy="89"/>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60" name="Freeform 13"/>
            <p:cNvSpPr>
              <a:spLocks/>
            </p:cNvSpPr>
            <p:nvPr/>
          </p:nvSpPr>
          <p:spPr bwMode="gray">
            <a:xfrm>
              <a:off x="1506" y="1999"/>
              <a:ext cx="146" cy="61"/>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61" name="Freeform 14"/>
            <p:cNvSpPr>
              <a:spLocks/>
            </p:cNvSpPr>
            <p:nvPr/>
          </p:nvSpPr>
          <p:spPr bwMode="gray">
            <a:xfrm>
              <a:off x="1711" y="2069"/>
              <a:ext cx="235"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62" name="Freeform 15"/>
            <p:cNvSpPr>
              <a:spLocks/>
            </p:cNvSpPr>
            <p:nvPr/>
          </p:nvSpPr>
          <p:spPr bwMode="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63" name="Freeform 16"/>
            <p:cNvSpPr>
              <a:spLocks/>
            </p:cNvSpPr>
            <p:nvPr/>
          </p:nvSpPr>
          <p:spPr bwMode="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64" name="Freeform 17"/>
            <p:cNvSpPr>
              <a:spLocks/>
            </p:cNvSpPr>
            <p:nvPr/>
          </p:nvSpPr>
          <p:spPr bwMode="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65" name="Freeform 18"/>
            <p:cNvSpPr>
              <a:spLocks/>
            </p:cNvSpPr>
            <p:nvPr/>
          </p:nvSpPr>
          <p:spPr bwMode="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66" name="Freeform 19"/>
            <p:cNvSpPr>
              <a:spLocks/>
            </p:cNvSpPr>
            <p:nvPr/>
          </p:nvSpPr>
          <p:spPr bwMode="gray">
            <a:xfrm>
              <a:off x="1637" y="1997"/>
              <a:ext cx="44" cy="23"/>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67" name="Freeform 20"/>
            <p:cNvSpPr>
              <a:spLocks/>
            </p:cNvSpPr>
            <p:nvPr/>
          </p:nvSpPr>
          <p:spPr bwMode="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68" name="Freeform 21"/>
            <p:cNvSpPr>
              <a:spLocks/>
            </p:cNvSpPr>
            <p:nvPr/>
          </p:nvSpPr>
          <p:spPr bwMode="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69" name="Freeform 22"/>
            <p:cNvSpPr>
              <a:spLocks/>
            </p:cNvSpPr>
            <p:nvPr/>
          </p:nvSpPr>
          <p:spPr bwMode="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70" name="Freeform 23"/>
            <p:cNvSpPr>
              <a:spLocks/>
            </p:cNvSpPr>
            <p:nvPr/>
          </p:nvSpPr>
          <p:spPr bwMode="gray">
            <a:xfrm>
              <a:off x="1424" y="2781"/>
              <a:ext cx="16" cy="14"/>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71" name="Freeform 24"/>
            <p:cNvSpPr>
              <a:spLocks/>
            </p:cNvSpPr>
            <p:nvPr/>
          </p:nvSpPr>
          <p:spPr bwMode="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72" name="Freeform 25"/>
            <p:cNvSpPr>
              <a:spLocks/>
            </p:cNvSpPr>
            <p:nvPr/>
          </p:nvSpPr>
          <p:spPr bwMode="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73" name="Freeform 26"/>
            <p:cNvSpPr>
              <a:spLocks/>
            </p:cNvSpPr>
            <p:nvPr/>
          </p:nvSpPr>
          <p:spPr bwMode="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74" name="Freeform 27"/>
            <p:cNvSpPr>
              <a:spLocks/>
            </p:cNvSpPr>
            <p:nvPr/>
          </p:nvSpPr>
          <p:spPr bwMode="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75" name="Freeform 28"/>
            <p:cNvSpPr>
              <a:spLocks/>
            </p:cNvSpPr>
            <p:nvPr/>
          </p:nvSpPr>
          <p:spPr bwMode="gray">
            <a:xfrm>
              <a:off x="1780" y="2153"/>
              <a:ext cx="38" cy="14"/>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76" name="Freeform 29"/>
            <p:cNvSpPr>
              <a:spLocks/>
            </p:cNvSpPr>
            <p:nvPr/>
          </p:nvSpPr>
          <p:spPr bwMode="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77" name="Freeform 30"/>
            <p:cNvSpPr>
              <a:spLocks/>
            </p:cNvSpPr>
            <p:nvPr/>
          </p:nvSpPr>
          <p:spPr bwMode="gray">
            <a:xfrm>
              <a:off x="2009" y="2135"/>
              <a:ext cx="39" cy="23"/>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78" name="Freeform 31"/>
            <p:cNvSpPr>
              <a:spLocks/>
            </p:cNvSpPr>
            <p:nvPr/>
          </p:nvSpPr>
          <p:spPr bwMode="gray">
            <a:xfrm>
              <a:off x="2292" y="2201"/>
              <a:ext cx="127" cy="52"/>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79" name="Freeform 32"/>
            <p:cNvSpPr>
              <a:spLocks/>
            </p:cNvSpPr>
            <p:nvPr/>
          </p:nvSpPr>
          <p:spPr bwMode="gray">
            <a:xfrm>
              <a:off x="2393" y="2038"/>
              <a:ext cx="41"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80" name="Freeform 33"/>
            <p:cNvSpPr>
              <a:spLocks/>
            </p:cNvSpPr>
            <p:nvPr/>
          </p:nvSpPr>
          <p:spPr bwMode="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81" name="Freeform 34"/>
            <p:cNvSpPr>
              <a:spLocks/>
            </p:cNvSpPr>
            <p:nvPr/>
          </p:nvSpPr>
          <p:spPr bwMode="gray">
            <a:xfrm>
              <a:off x="2759" y="2039"/>
              <a:ext cx="48" cy="23"/>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82" name="Freeform 35"/>
            <p:cNvSpPr>
              <a:spLocks/>
            </p:cNvSpPr>
            <p:nvPr/>
          </p:nvSpPr>
          <p:spPr bwMode="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83" name="Freeform 36"/>
            <p:cNvSpPr>
              <a:spLocks/>
            </p:cNvSpPr>
            <p:nvPr/>
          </p:nvSpPr>
          <p:spPr bwMode="gray">
            <a:xfrm>
              <a:off x="2413" y="2359"/>
              <a:ext cx="69" cy="70"/>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84" name="Freeform 37"/>
            <p:cNvSpPr>
              <a:spLocks/>
            </p:cNvSpPr>
            <p:nvPr/>
          </p:nvSpPr>
          <p:spPr bwMode="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85" name="Freeform 38"/>
            <p:cNvSpPr>
              <a:spLocks/>
            </p:cNvSpPr>
            <p:nvPr/>
          </p:nvSpPr>
          <p:spPr bwMode="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86" name="Freeform 39"/>
            <p:cNvSpPr>
              <a:spLocks/>
            </p:cNvSpPr>
            <p:nvPr/>
          </p:nvSpPr>
          <p:spPr bwMode="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87" name="Freeform 40"/>
            <p:cNvSpPr>
              <a:spLocks/>
            </p:cNvSpPr>
            <p:nvPr/>
          </p:nvSpPr>
          <p:spPr bwMode="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88" name="Freeform 41"/>
            <p:cNvSpPr>
              <a:spLocks/>
            </p:cNvSpPr>
            <p:nvPr/>
          </p:nvSpPr>
          <p:spPr bwMode="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89" name="Freeform 42"/>
            <p:cNvSpPr>
              <a:spLocks/>
            </p:cNvSpPr>
            <p:nvPr/>
          </p:nvSpPr>
          <p:spPr bwMode="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90" name="Freeform 43"/>
            <p:cNvSpPr>
              <a:spLocks/>
            </p:cNvSpPr>
            <p:nvPr/>
          </p:nvSpPr>
          <p:spPr bwMode="gray">
            <a:xfrm>
              <a:off x="4846" y="3832"/>
              <a:ext cx="37" cy="23"/>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91" name="Freeform 44"/>
            <p:cNvSpPr>
              <a:spLocks/>
            </p:cNvSpPr>
            <p:nvPr/>
          </p:nvSpPr>
          <p:spPr bwMode="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92" name="Freeform 45"/>
            <p:cNvSpPr>
              <a:spLocks/>
            </p:cNvSpPr>
            <p:nvPr/>
          </p:nvSpPr>
          <p:spPr bwMode="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93" name="Freeform 46"/>
            <p:cNvSpPr>
              <a:spLocks/>
            </p:cNvSpPr>
            <p:nvPr/>
          </p:nvSpPr>
          <p:spPr bwMode="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94" name="Freeform 47"/>
            <p:cNvSpPr>
              <a:spLocks/>
            </p:cNvSpPr>
            <p:nvPr/>
          </p:nvSpPr>
          <p:spPr bwMode="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95" name="Freeform 48"/>
            <p:cNvSpPr>
              <a:spLocks/>
            </p:cNvSpPr>
            <p:nvPr/>
          </p:nvSpPr>
          <p:spPr bwMode="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96" name="Freeform 49"/>
            <p:cNvSpPr>
              <a:spLocks/>
            </p:cNvSpPr>
            <p:nvPr/>
          </p:nvSpPr>
          <p:spPr bwMode="gray">
            <a:xfrm>
              <a:off x="3988" y="3290"/>
              <a:ext cx="65" cy="52"/>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97" name="Freeform 50"/>
            <p:cNvSpPr>
              <a:spLocks/>
            </p:cNvSpPr>
            <p:nvPr/>
          </p:nvSpPr>
          <p:spPr bwMode="gray">
            <a:xfrm>
              <a:off x="4092" y="3195"/>
              <a:ext cx="84"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98" name="Freeform 51"/>
            <p:cNvSpPr>
              <a:spLocks/>
            </p:cNvSpPr>
            <p:nvPr/>
          </p:nvSpPr>
          <p:spPr bwMode="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99" name="Freeform 52"/>
            <p:cNvSpPr>
              <a:spLocks/>
            </p:cNvSpPr>
            <p:nvPr/>
          </p:nvSpPr>
          <p:spPr bwMode="gray">
            <a:xfrm>
              <a:off x="4078" y="2896"/>
              <a:ext cx="61" cy="117"/>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00" name="Freeform 53"/>
            <p:cNvSpPr>
              <a:spLocks/>
            </p:cNvSpPr>
            <p:nvPr/>
          </p:nvSpPr>
          <p:spPr bwMode="gray">
            <a:xfrm>
              <a:off x="4121" y="3052"/>
              <a:ext cx="64" cy="80"/>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01" name="Freeform 54"/>
            <p:cNvSpPr>
              <a:spLocks/>
            </p:cNvSpPr>
            <p:nvPr/>
          </p:nvSpPr>
          <p:spPr bwMode="gray">
            <a:xfrm>
              <a:off x="4197" y="3193"/>
              <a:ext cx="29" cy="52"/>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02" name="Freeform 55"/>
            <p:cNvSpPr>
              <a:spLocks/>
            </p:cNvSpPr>
            <p:nvPr/>
          </p:nvSpPr>
          <p:spPr bwMode="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03" name="Freeform 56"/>
            <p:cNvSpPr>
              <a:spLocks/>
            </p:cNvSpPr>
            <p:nvPr/>
          </p:nvSpPr>
          <p:spPr bwMode="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04" name="Freeform 57"/>
            <p:cNvSpPr>
              <a:spLocks/>
            </p:cNvSpPr>
            <p:nvPr/>
          </p:nvSpPr>
          <p:spPr bwMode="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05" name="Freeform 58"/>
            <p:cNvSpPr>
              <a:spLocks/>
            </p:cNvSpPr>
            <p:nvPr/>
          </p:nvSpPr>
          <p:spPr bwMode="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06" name="Freeform 59"/>
            <p:cNvSpPr>
              <a:spLocks/>
            </p:cNvSpPr>
            <p:nvPr/>
          </p:nvSpPr>
          <p:spPr bwMode="gray">
            <a:xfrm>
              <a:off x="4147" y="3352"/>
              <a:ext cx="46" cy="52"/>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07" name="Freeform 60"/>
            <p:cNvSpPr>
              <a:spLocks/>
            </p:cNvSpPr>
            <p:nvPr/>
          </p:nvSpPr>
          <p:spPr bwMode="gray">
            <a:xfrm>
              <a:off x="4098" y="3371"/>
              <a:ext cx="30"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08" name="Freeform 61"/>
            <p:cNvSpPr>
              <a:spLocks/>
            </p:cNvSpPr>
            <p:nvPr/>
          </p:nvSpPr>
          <p:spPr bwMode="gray">
            <a:xfrm>
              <a:off x="4077" y="3342"/>
              <a:ext cx="24" cy="33"/>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09" name="Freeform 62"/>
            <p:cNvSpPr>
              <a:spLocks/>
            </p:cNvSpPr>
            <p:nvPr/>
          </p:nvSpPr>
          <p:spPr bwMode="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10" name="Freeform 63"/>
            <p:cNvSpPr>
              <a:spLocks/>
            </p:cNvSpPr>
            <p:nvPr/>
          </p:nvSpPr>
          <p:spPr bwMode="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11" name="Freeform 64"/>
            <p:cNvSpPr>
              <a:spLocks/>
            </p:cNvSpPr>
            <p:nvPr/>
          </p:nvSpPr>
          <p:spPr bwMode="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12" name="Freeform 65"/>
            <p:cNvSpPr>
              <a:spLocks/>
            </p:cNvSpPr>
            <p:nvPr/>
          </p:nvSpPr>
          <p:spPr bwMode="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13" name="Freeform 66"/>
            <p:cNvSpPr>
              <a:spLocks/>
            </p:cNvSpPr>
            <p:nvPr/>
          </p:nvSpPr>
          <p:spPr bwMode="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14" name="Freeform 67"/>
            <p:cNvSpPr>
              <a:spLocks/>
            </p:cNvSpPr>
            <p:nvPr/>
          </p:nvSpPr>
          <p:spPr bwMode="gray">
            <a:xfrm>
              <a:off x="3876" y="3076"/>
              <a:ext cx="14"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15" name="Freeform 68"/>
            <p:cNvSpPr>
              <a:spLocks/>
            </p:cNvSpPr>
            <p:nvPr/>
          </p:nvSpPr>
          <p:spPr bwMode="gray">
            <a:xfrm>
              <a:off x="3866" y="3053"/>
              <a:ext cx="8"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16" name="Freeform 69"/>
            <p:cNvSpPr>
              <a:spLocks/>
            </p:cNvSpPr>
            <p:nvPr/>
          </p:nvSpPr>
          <p:spPr bwMode="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17" name="Freeform 70"/>
            <p:cNvSpPr>
              <a:spLocks/>
            </p:cNvSpPr>
            <p:nvPr/>
          </p:nvSpPr>
          <p:spPr bwMode="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18" name="Freeform 71"/>
            <p:cNvSpPr>
              <a:spLocks/>
            </p:cNvSpPr>
            <p:nvPr/>
          </p:nvSpPr>
          <p:spPr bwMode="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19" name="Freeform 72"/>
            <p:cNvSpPr>
              <a:spLocks/>
            </p:cNvSpPr>
            <p:nvPr/>
          </p:nvSpPr>
          <p:spPr bwMode="gray">
            <a:xfrm>
              <a:off x="4688" y="3643"/>
              <a:ext cx="45" cy="61"/>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20" name="Freeform 73"/>
            <p:cNvSpPr>
              <a:spLocks/>
            </p:cNvSpPr>
            <p:nvPr/>
          </p:nvSpPr>
          <p:spPr bwMode="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21" name="Freeform 74"/>
            <p:cNvSpPr>
              <a:spLocks/>
            </p:cNvSpPr>
            <p:nvPr/>
          </p:nvSpPr>
          <p:spPr bwMode="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22" name="Freeform 75"/>
            <p:cNvSpPr>
              <a:spLocks/>
            </p:cNvSpPr>
            <p:nvPr/>
          </p:nvSpPr>
          <p:spPr bwMode="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23" name="Freeform 76"/>
            <p:cNvSpPr>
              <a:spLocks/>
            </p:cNvSpPr>
            <p:nvPr/>
          </p:nvSpPr>
          <p:spPr bwMode="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24" name="Freeform 77"/>
            <p:cNvSpPr>
              <a:spLocks/>
            </p:cNvSpPr>
            <p:nvPr/>
          </p:nvSpPr>
          <p:spPr bwMode="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25" name="Freeform 78"/>
            <p:cNvSpPr>
              <a:spLocks/>
            </p:cNvSpPr>
            <p:nvPr/>
          </p:nvSpPr>
          <p:spPr bwMode="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26" name="Freeform 79"/>
            <p:cNvSpPr>
              <a:spLocks/>
            </p:cNvSpPr>
            <p:nvPr/>
          </p:nvSpPr>
          <p:spPr bwMode="gray">
            <a:xfrm>
              <a:off x="4693" y="3449"/>
              <a:ext cx="30" cy="23"/>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27" name="Freeform 80"/>
            <p:cNvSpPr>
              <a:spLocks/>
            </p:cNvSpPr>
            <p:nvPr/>
          </p:nvSpPr>
          <p:spPr bwMode="gray">
            <a:xfrm>
              <a:off x="4683" y="3413"/>
              <a:ext cx="24"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28" name="Freeform 81"/>
            <p:cNvSpPr>
              <a:spLocks/>
            </p:cNvSpPr>
            <p:nvPr/>
          </p:nvSpPr>
          <p:spPr bwMode="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29" name="Freeform 82"/>
            <p:cNvSpPr>
              <a:spLocks/>
            </p:cNvSpPr>
            <p:nvPr/>
          </p:nvSpPr>
          <p:spPr bwMode="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30" name="Freeform 83"/>
            <p:cNvSpPr>
              <a:spLocks/>
            </p:cNvSpPr>
            <p:nvPr/>
          </p:nvSpPr>
          <p:spPr bwMode="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31" name="Freeform 84"/>
            <p:cNvSpPr>
              <a:spLocks/>
            </p:cNvSpPr>
            <p:nvPr/>
          </p:nvSpPr>
          <p:spPr bwMode="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32" name="Freeform 85"/>
            <p:cNvSpPr>
              <a:spLocks/>
            </p:cNvSpPr>
            <p:nvPr/>
          </p:nvSpPr>
          <p:spPr bwMode="gray">
            <a:xfrm>
              <a:off x="3139" y="2155"/>
              <a:ext cx="41"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33" name="Freeform 86"/>
            <p:cNvSpPr>
              <a:spLocks/>
            </p:cNvSpPr>
            <p:nvPr/>
          </p:nvSpPr>
          <p:spPr bwMode="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34" name="Freeform 87"/>
            <p:cNvSpPr>
              <a:spLocks/>
            </p:cNvSpPr>
            <p:nvPr/>
          </p:nvSpPr>
          <p:spPr bwMode="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35" name="Freeform 88"/>
            <p:cNvSpPr>
              <a:spLocks/>
            </p:cNvSpPr>
            <p:nvPr/>
          </p:nvSpPr>
          <p:spPr bwMode="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36" name="Freeform 89"/>
            <p:cNvSpPr>
              <a:spLocks/>
            </p:cNvSpPr>
            <p:nvPr/>
          </p:nvSpPr>
          <p:spPr bwMode="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37" name="Freeform 90"/>
            <p:cNvSpPr>
              <a:spLocks/>
            </p:cNvSpPr>
            <p:nvPr/>
          </p:nvSpPr>
          <p:spPr bwMode="gray">
            <a:xfrm>
              <a:off x="3867" y="2041"/>
              <a:ext cx="46" cy="23"/>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38" name="Freeform 91"/>
            <p:cNvSpPr>
              <a:spLocks/>
            </p:cNvSpPr>
            <p:nvPr/>
          </p:nvSpPr>
          <p:spPr bwMode="gray">
            <a:xfrm>
              <a:off x="3846" y="2070"/>
              <a:ext cx="37" cy="14"/>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39" name="Freeform 92"/>
            <p:cNvSpPr>
              <a:spLocks/>
            </p:cNvSpPr>
            <p:nvPr/>
          </p:nvSpPr>
          <p:spPr bwMode="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40" name="Freeform 93"/>
            <p:cNvSpPr>
              <a:spLocks/>
            </p:cNvSpPr>
            <p:nvPr/>
          </p:nvSpPr>
          <p:spPr bwMode="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41" name="Freeform 94"/>
            <p:cNvSpPr>
              <a:spLocks/>
            </p:cNvSpPr>
            <p:nvPr/>
          </p:nvSpPr>
          <p:spPr bwMode="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42" name="Freeform 95"/>
            <p:cNvSpPr>
              <a:spLocks/>
            </p:cNvSpPr>
            <p:nvPr/>
          </p:nvSpPr>
          <p:spPr bwMode="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43" name="Freeform 96"/>
            <p:cNvSpPr>
              <a:spLocks/>
            </p:cNvSpPr>
            <p:nvPr/>
          </p:nvSpPr>
          <p:spPr bwMode="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44" name="Freeform 97"/>
            <p:cNvSpPr>
              <a:spLocks/>
            </p:cNvSpPr>
            <p:nvPr/>
          </p:nvSpPr>
          <p:spPr bwMode="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45" name="Freeform 98"/>
            <p:cNvSpPr>
              <a:spLocks/>
            </p:cNvSpPr>
            <p:nvPr/>
          </p:nvSpPr>
          <p:spPr bwMode="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46" name="Freeform 99"/>
            <p:cNvSpPr>
              <a:spLocks/>
            </p:cNvSpPr>
            <p:nvPr/>
          </p:nvSpPr>
          <p:spPr bwMode="gray">
            <a:xfrm>
              <a:off x="3022" y="2005"/>
              <a:ext cx="14"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47" name="Freeform 100"/>
            <p:cNvSpPr>
              <a:spLocks/>
            </p:cNvSpPr>
            <p:nvPr/>
          </p:nvSpPr>
          <p:spPr bwMode="gray">
            <a:xfrm>
              <a:off x="4162" y="2021"/>
              <a:ext cx="19"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48" name="Freeform 101"/>
            <p:cNvSpPr>
              <a:spLocks/>
            </p:cNvSpPr>
            <p:nvPr/>
          </p:nvSpPr>
          <p:spPr bwMode="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49" name="Freeform 102"/>
            <p:cNvSpPr>
              <a:spLocks/>
            </p:cNvSpPr>
            <p:nvPr/>
          </p:nvSpPr>
          <p:spPr bwMode="gray">
            <a:xfrm>
              <a:off x="3318" y="3466"/>
              <a:ext cx="10" cy="14"/>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50" name="Freeform 103"/>
            <p:cNvSpPr>
              <a:spLocks/>
            </p:cNvSpPr>
            <p:nvPr/>
          </p:nvSpPr>
          <p:spPr bwMode="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51" name="Freeform 104"/>
            <p:cNvSpPr>
              <a:spLocks/>
            </p:cNvSpPr>
            <p:nvPr/>
          </p:nvSpPr>
          <p:spPr bwMode="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52" name="Freeform 105"/>
            <p:cNvSpPr>
              <a:spLocks/>
            </p:cNvSpPr>
            <p:nvPr/>
          </p:nvSpPr>
          <p:spPr bwMode="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53" name="Freeform 106"/>
            <p:cNvSpPr>
              <a:spLocks/>
            </p:cNvSpPr>
            <p:nvPr/>
          </p:nvSpPr>
          <p:spPr bwMode="gray">
            <a:xfrm>
              <a:off x="3276" y="3260"/>
              <a:ext cx="8" cy="14"/>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54" name="Freeform 107"/>
            <p:cNvSpPr>
              <a:spLocks/>
            </p:cNvSpPr>
            <p:nvPr/>
          </p:nvSpPr>
          <p:spPr bwMode="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55" name="Freeform 108"/>
            <p:cNvSpPr>
              <a:spLocks/>
            </p:cNvSpPr>
            <p:nvPr/>
          </p:nvSpPr>
          <p:spPr bwMode="gray">
            <a:xfrm>
              <a:off x="3270" y="3281"/>
              <a:ext cx="8" cy="14"/>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56" name="Freeform 109"/>
            <p:cNvSpPr>
              <a:spLocks/>
            </p:cNvSpPr>
            <p:nvPr/>
          </p:nvSpPr>
          <p:spPr bwMode="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57" name="Freeform 110"/>
            <p:cNvSpPr>
              <a:spLocks/>
            </p:cNvSpPr>
            <p:nvPr/>
          </p:nvSpPr>
          <p:spPr bwMode="gray">
            <a:xfrm>
              <a:off x="2476" y="2259"/>
              <a:ext cx="10" cy="14"/>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sp>
          <p:nvSpPr>
            <p:cNvPr id="158" name="Freeform 111"/>
            <p:cNvSpPr>
              <a:spLocks/>
            </p:cNvSpPr>
            <p:nvPr/>
          </p:nvSpPr>
          <p:spPr bwMode="gray">
            <a:xfrm>
              <a:off x="2238" y="2042"/>
              <a:ext cx="2059"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gradFill rotWithShape="1">
              <a:gsLst>
                <a:gs pos="0">
                  <a:schemeClr val="bg2">
                    <a:gamma/>
                    <a:tint val="18039"/>
                    <a:invGamma/>
                  </a:schemeClr>
                </a:gs>
                <a:gs pos="100000">
                  <a:schemeClr val="bg2"/>
                </a:gs>
              </a:gsLst>
              <a:path path="rect">
                <a:fillToRect l="50000" t="50000" r="50000" b="50000"/>
              </a:path>
            </a:gradFill>
            <a:ln w="6350" cap="flat" cmpd="sng">
              <a:noFill/>
              <a:prstDash val="dash"/>
              <a:round/>
              <a:headEnd type="none" w="med" len="med"/>
              <a:tailEnd type="none" w="med" len="med"/>
            </a:ln>
            <a:effectLst>
              <a:outerShdw blurRad="127000" dist="38100" dir="2700000" algn="ctr">
                <a:srgbClr val="000000">
                  <a:alpha val="45000"/>
                </a:srgbClr>
              </a:outerShdw>
            </a:effectLst>
          </p:spPr>
          <p:txBody>
            <a:bodyPr/>
            <a:lstStyle/>
            <a:p>
              <a:pPr>
                <a:defRPr/>
              </a:pPr>
              <a:endParaRPr lang="zh-CN" altLang="en-US">
                <a:ea typeface="宋体" pitchFamily="2" charset="-122"/>
              </a:endParaRPr>
            </a:p>
          </p:txBody>
        </p:sp>
      </p:grpSp>
      <p:sp>
        <p:nvSpPr>
          <p:cNvPr id="159" name="Oval 112"/>
          <p:cNvSpPr>
            <a:spLocks noChangeArrowheads="1"/>
          </p:cNvSpPr>
          <p:nvPr/>
        </p:nvSpPr>
        <p:spPr bwMode="gray">
          <a:xfrm>
            <a:off x="2476501" y="3071813"/>
            <a:ext cx="385233" cy="260350"/>
          </a:xfrm>
          <a:prstGeom prst="ellipse">
            <a:avLst/>
          </a:prstGeom>
          <a:gradFill rotWithShape="1">
            <a:gsLst>
              <a:gs pos="0">
                <a:srgbClr val="5E0000"/>
              </a:gs>
              <a:gs pos="100000">
                <a:srgbClr val="CC0000"/>
              </a:gs>
            </a:gsLst>
            <a:path path="shape">
              <a:fillToRect l="50000" t="50000" r="50000" b="50000"/>
            </a:path>
          </a:gradFill>
          <a:ln w="38100" cmpd="dbl" algn="ctr">
            <a:solidFill>
              <a:srgbClr val="EBFFFB"/>
            </a:solidFill>
            <a:round/>
            <a:headEnd/>
            <a:tailEnd/>
          </a:ln>
        </p:spPr>
        <p:txBody>
          <a:bodyPr wrap="none" anchor="ctr"/>
          <a:lstStyle/>
          <a:p>
            <a:endParaRPr lang="zh-CN" altLang="en-US"/>
          </a:p>
        </p:txBody>
      </p:sp>
      <p:sp>
        <p:nvSpPr>
          <p:cNvPr id="160" name="Oval 117"/>
          <p:cNvSpPr>
            <a:spLocks noChangeArrowheads="1"/>
          </p:cNvSpPr>
          <p:nvPr/>
        </p:nvSpPr>
        <p:spPr bwMode="gray">
          <a:xfrm>
            <a:off x="8667751" y="3163888"/>
            <a:ext cx="383116" cy="260350"/>
          </a:xfrm>
          <a:prstGeom prst="ellipse">
            <a:avLst/>
          </a:prstGeom>
          <a:gradFill rotWithShape="1">
            <a:gsLst>
              <a:gs pos="0">
                <a:srgbClr val="5E0000"/>
              </a:gs>
              <a:gs pos="100000">
                <a:srgbClr val="CC0000"/>
              </a:gs>
            </a:gsLst>
            <a:path path="shape">
              <a:fillToRect l="50000" t="50000" r="50000" b="50000"/>
            </a:path>
          </a:gradFill>
          <a:ln w="38100" cmpd="dbl" algn="ctr">
            <a:solidFill>
              <a:srgbClr val="EBFFFB"/>
            </a:solidFill>
            <a:round/>
            <a:headEnd/>
            <a:tailEnd/>
          </a:ln>
        </p:spPr>
        <p:txBody>
          <a:bodyPr wrap="none" anchor="ctr"/>
          <a:lstStyle/>
          <a:p>
            <a:endParaRPr lang="zh-CN" altLang="en-US"/>
          </a:p>
        </p:txBody>
      </p:sp>
      <p:sp>
        <p:nvSpPr>
          <p:cNvPr id="161" name="AutoShape 120"/>
          <p:cNvSpPr>
            <a:spLocks/>
          </p:cNvSpPr>
          <p:nvPr/>
        </p:nvSpPr>
        <p:spPr bwMode="black">
          <a:xfrm>
            <a:off x="3429000" y="1498601"/>
            <a:ext cx="6473793" cy="434975"/>
          </a:xfrm>
          <a:prstGeom prst="callout2">
            <a:avLst>
              <a:gd name="adj1" fmla="val 26375"/>
              <a:gd name="adj2" fmla="val -2421"/>
              <a:gd name="adj3" fmla="val 26375"/>
              <a:gd name="adj4" fmla="val -6005"/>
              <a:gd name="adj5" fmla="val 393407"/>
              <a:gd name="adj6" fmla="val -13958"/>
            </a:avLst>
          </a:prstGeom>
          <a:noFill/>
          <a:ln w="9525">
            <a:solidFill>
              <a:srgbClr val="000000"/>
            </a:solidFill>
            <a:miter lim="800000"/>
            <a:headEnd type="diamond" w="med" len="med"/>
            <a:tailEnd/>
          </a:ln>
          <a:extLst>
            <a:ext uri="{909E8E84-426E-40DD-AFC4-6F175D3DCCD1}">
              <a14:hiddenFill xmlns:a14="http://schemas.microsoft.com/office/drawing/2010/main">
                <a:solidFill>
                  <a:srgbClr val="FFFFFF"/>
                </a:solidFill>
              </a14:hiddenFill>
            </a:ext>
          </a:extLst>
        </p:spPr>
        <p:txBody>
          <a:bodyPr anchor="ctr"/>
          <a:lstStyle/>
          <a:p>
            <a:pPr eaLnBrk="0" hangingPunct="0"/>
            <a:r>
              <a:rPr lang="en-US" altLang="zh-CN" dirty="0">
                <a:latin typeface="Times New Roman" pitchFamily="18" charset="0"/>
                <a:cs typeface="Times New Roman" pitchFamily="18" charset="0"/>
              </a:rPr>
              <a:t>PAX founded </a:t>
            </a:r>
            <a:r>
              <a:rPr lang="en-US" altLang="zh-CN" dirty="0" smtClean="0">
                <a:latin typeface="Times New Roman" pitchFamily="18" charset="0"/>
                <a:cs typeface="Times New Roman" pitchFamily="18" charset="0"/>
              </a:rPr>
              <a:t>the </a:t>
            </a:r>
            <a:r>
              <a:rPr lang="en-US" altLang="zh-CN" dirty="0">
                <a:latin typeface="Times New Roman" pitchFamily="18" charset="0"/>
                <a:cs typeface="Times New Roman" pitchFamily="18" charset="0"/>
              </a:rPr>
              <a:t>US subsidiary company in 2008.</a:t>
            </a:r>
          </a:p>
          <a:p>
            <a:pPr eaLnBrk="0" hangingPunct="0"/>
            <a:r>
              <a:rPr lang="en-US" altLang="zh-CN" dirty="0">
                <a:latin typeface="Times New Roman" pitchFamily="18" charset="0"/>
                <a:cs typeface="Times New Roman" pitchFamily="18" charset="0"/>
              </a:rPr>
              <a:t>US market required a multi-tasking operating</a:t>
            </a: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system.</a:t>
            </a:r>
          </a:p>
          <a:p>
            <a:pPr eaLnBrk="0" hangingPunct="0"/>
            <a:r>
              <a:rPr lang="en-US" altLang="zh-CN" dirty="0" err="1">
                <a:latin typeface="Times New Roman" pitchFamily="18" charset="0"/>
                <a:cs typeface="Times New Roman" pitchFamily="18" charset="0"/>
              </a:rPr>
              <a:t>Prolin</a:t>
            </a:r>
            <a:r>
              <a:rPr lang="en-US" altLang="zh-CN" dirty="0">
                <a:latin typeface="Times New Roman" pitchFamily="18" charset="0"/>
                <a:cs typeface="Times New Roman" pitchFamily="18" charset="0"/>
              </a:rPr>
              <a:t> is based on GNU/Linux operating system.</a:t>
            </a:r>
          </a:p>
        </p:txBody>
      </p:sp>
    </p:spTree>
    <p:extLst>
      <p:ext uri="{BB962C8B-B14F-4D97-AF65-F5344CB8AC3E}">
        <p14:creationId xmlns:p14="http://schemas.microsoft.com/office/powerpoint/2010/main" val="162592034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431087" y="286057"/>
            <a:ext cx="5133690" cy="461665"/>
          </a:xfrm>
          <a:prstGeom prst="rect">
            <a:avLst/>
          </a:prstGeom>
        </p:spPr>
        <p:txBody>
          <a:bodyPr wrap="square">
            <a:spAutoFit/>
          </a:bodyPr>
          <a:lstStyle/>
          <a:p>
            <a:r>
              <a:rPr lang="en-US" altLang="zh-CN" sz="2400" dirty="0">
                <a:latin typeface="Times New Roman" pitchFamily="18" charset="0"/>
                <a:ea typeface="微软雅黑" pitchFamily="34" charset="-122"/>
                <a:cs typeface="Times New Roman" pitchFamily="18" charset="0"/>
              </a:rPr>
              <a:t>US_PUK Management Upgrade</a:t>
            </a:r>
            <a:endParaRPr sz="2400" b="1" dirty="0" smtClean="0">
              <a:latin typeface="Times New Roman" pitchFamily="18" charset="0"/>
              <a:ea typeface="微软雅黑" pitchFamily="34" charset="-122"/>
              <a:cs typeface="Times New Roman" pitchFamily="18" charset="0"/>
            </a:endParaRPr>
          </a:p>
        </p:txBody>
      </p:sp>
      <p:sp>
        <p:nvSpPr>
          <p:cNvPr id="89" name="任意多边形 88"/>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90" name="矩形 89"/>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graphicFrame>
        <p:nvGraphicFramePr>
          <p:cNvPr id="12" name="图示 11"/>
          <p:cNvGraphicFramePr/>
          <p:nvPr>
            <p:extLst>
              <p:ext uri="{D42A27DB-BD31-4B8C-83A1-F6EECF244321}">
                <p14:modId xmlns:p14="http://schemas.microsoft.com/office/powerpoint/2010/main" val="1262922480"/>
              </p:ext>
            </p:extLst>
          </p:nvPr>
        </p:nvGraphicFramePr>
        <p:xfrm>
          <a:off x="959394" y="1266372"/>
          <a:ext cx="9482667" cy="513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标题 2"/>
          <p:cNvSpPr txBox="1">
            <a:spLocks/>
          </p:cNvSpPr>
          <p:nvPr/>
        </p:nvSpPr>
        <p:spPr bwMode="gray">
          <a:xfrm flipV="1">
            <a:off x="5394959" y="1404212"/>
            <a:ext cx="658326" cy="350838"/>
          </a:xfrm>
          <a:prstGeom prst="rect">
            <a:avLst/>
          </a:prstGeom>
          <a:noFill/>
          <a:ln w="9525" algn="ctr">
            <a:noFill/>
            <a:miter lim="800000"/>
            <a:headEnd/>
            <a:tailEnd/>
          </a:ln>
        </p:spPr>
        <p:txBody>
          <a:bodyPr wrap="square" lIns="0" tIns="0" rIns="0" bIns="0" anchor="b">
            <a:spAutoFit/>
          </a:bodyPr>
          <a:lstStyle/>
          <a:p>
            <a:pPr defTabSz="728663" eaLnBrk="0" hangingPunct="0">
              <a:lnSpc>
                <a:spcPct val="95000"/>
              </a:lnSpc>
              <a:defRPr/>
            </a:pPr>
            <a:r>
              <a:rPr lang="en-US" altLang="zh-CN" sz="2400" kern="0" dirty="0">
                <a:latin typeface="+mj-lt"/>
                <a:ea typeface="+mj-ea"/>
                <a:cs typeface="+mj-cs"/>
              </a:rPr>
              <a:t>……</a:t>
            </a:r>
            <a:endParaRPr lang="zh-CN" altLang="en-US" sz="2400" kern="0" dirty="0">
              <a:latin typeface="+mj-lt"/>
              <a:ea typeface="+mj-ea"/>
              <a:cs typeface="+mj-cs"/>
            </a:endParaRPr>
          </a:p>
        </p:txBody>
      </p:sp>
      <p:sp>
        <p:nvSpPr>
          <p:cNvPr id="15" name="Title" descr="&lt;tags&gt;&lt;tag n=&quot;TagName&quot; v=&quot;Title&quot; /&gt;&lt;tag n=&quot;Top&quot; v=&quot;202.125&quot; /&gt;&lt;tag n=&quot;Left&quot; v=&quot;35.375&quot; /&gt;&lt;tag n=&quot;Height&quot; v=&quot;54.375&quot; /&gt;&lt;tag n=&quot;Width&quot; v=&quot;648.75&quot; /&gt;&lt;/tags&gt;"/>
          <p:cNvSpPr>
            <a:spLocks noChangeArrowheads="1"/>
          </p:cNvSpPr>
          <p:nvPr/>
        </p:nvSpPr>
        <p:spPr bwMode="gray">
          <a:xfrm>
            <a:off x="1341967" y="1909499"/>
            <a:ext cx="9414933" cy="928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36000" anchor="b">
            <a:spAutoFit/>
          </a:bodyPr>
          <a:lstStyle/>
          <a:p>
            <a:pPr defTabSz="728663">
              <a:buFont typeface="Wingdings" pitchFamily="2" charset="2"/>
              <a:buChar char="Ø"/>
            </a:pPr>
            <a:r>
              <a:rPr lang="en-US" altLang="ja-JP" sz="1400" b="0" dirty="0" smtClean="0">
                <a:latin typeface="Arial" pitchFamily="34" charset="0"/>
                <a:ea typeface="微软雅黑" pitchFamily="34" charset="-122"/>
                <a:cs typeface="Arial" pitchFamily="34" charset="0"/>
              </a:rPr>
              <a:t> </a:t>
            </a:r>
            <a:r>
              <a:rPr lang="en-US" altLang="ja-JP" sz="1400" b="0" dirty="0" smtClean="0">
                <a:latin typeface="Arial" pitchFamily="34" charset="0"/>
                <a:ea typeface="Arial Unicode MS" pitchFamily="34" charset="-122"/>
                <a:cs typeface="Arial" pitchFamily="34" charset="0"/>
              </a:rPr>
              <a:t>Support </a:t>
            </a:r>
            <a:r>
              <a:rPr lang="en-US" altLang="ja-JP" sz="1400" b="0" dirty="0">
                <a:latin typeface="Arial" pitchFamily="34" charset="0"/>
                <a:ea typeface="Arial Unicode MS" pitchFamily="34" charset="-122"/>
                <a:cs typeface="Arial" pitchFamily="34" charset="0"/>
              </a:rPr>
              <a:t>up to nine </a:t>
            </a:r>
            <a:r>
              <a:rPr lang="en-US" altLang="ja-JP" sz="1400" b="0" dirty="0" smtClean="0">
                <a:latin typeface="Arial" pitchFamily="34" charset="0"/>
                <a:ea typeface="Arial Unicode MS" pitchFamily="34" charset="-122"/>
                <a:cs typeface="Arial" pitchFamily="34" charset="0"/>
              </a:rPr>
              <a:t>US_PUKs</a:t>
            </a:r>
            <a:endParaRPr lang="en-US" altLang="ja-JP" sz="1400" b="0" dirty="0">
              <a:latin typeface="Arial" pitchFamily="34" charset="0"/>
              <a:ea typeface="Arial Unicode MS" pitchFamily="34" charset="-122"/>
              <a:cs typeface="Arial" pitchFamily="34" charset="0"/>
            </a:endParaRPr>
          </a:p>
          <a:p>
            <a:pPr defTabSz="728663">
              <a:buFont typeface="Wingdings" pitchFamily="2" charset="2"/>
              <a:buChar char="Ø"/>
            </a:pPr>
            <a:r>
              <a:rPr lang="en-US" altLang="ja-JP" sz="1400" b="0" dirty="0">
                <a:latin typeface="Arial" pitchFamily="34" charset="0"/>
                <a:ea typeface="Arial Unicode MS" pitchFamily="34" charset="-122"/>
                <a:cs typeface="Arial" pitchFamily="34" charset="0"/>
              </a:rPr>
              <a:t> When installing the application, the application will be verified by all US_PUKs </a:t>
            </a:r>
            <a:r>
              <a:rPr lang="en-US" altLang="ja-JP" sz="1400" b="0" dirty="0" smtClean="0">
                <a:latin typeface="Arial" pitchFamily="34" charset="0"/>
                <a:ea typeface="Arial Unicode MS" pitchFamily="34" charset="-122"/>
                <a:cs typeface="Arial" pitchFamily="34" charset="0"/>
              </a:rPr>
              <a:t>automatically</a:t>
            </a:r>
            <a:endParaRPr lang="en-US" altLang="ja-JP" sz="1400" b="0" dirty="0">
              <a:latin typeface="Arial" pitchFamily="34" charset="0"/>
              <a:ea typeface="Arial Unicode MS" pitchFamily="34" charset="-122"/>
              <a:cs typeface="Arial" pitchFamily="34" charset="0"/>
            </a:endParaRPr>
          </a:p>
          <a:p>
            <a:pPr defTabSz="728663">
              <a:buFont typeface="Wingdings" pitchFamily="2" charset="2"/>
              <a:buChar char="Ø"/>
            </a:pPr>
            <a:r>
              <a:rPr lang="en-US" altLang="ja-JP" sz="1400" b="0" dirty="0">
                <a:latin typeface="Arial" pitchFamily="34" charset="0"/>
                <a:ea typeface="Arial Unicode MS" pitchFamily="34" charset="-122"/>
                <a:cs typeface="Arial" pitchFamily="34" charset="0"/>
              </a:rPr>
              <a:t> Each US_PUK can be deleted </a:t>
            </a:r>
            <a:r>
              <a:rPr lang="en-US" altLang="ja-JP" sz="1400" b="0" dirty="0" smtClean="0">
                <a:latin typeface="Arial" pitchFamily="34" charset="0"/>
                <a:ea typeface="Arial Unicode MS" pitchFamily="34" charset="-122"/>
                <a:cs typeface="Arial" pitchFamily="34" charset="0"/>
              </a:rPr>
              <a:t>directly</a:t>
            </a:r>
            <a:endParaRPr lang="en-US" altLang="ja-JP" sz="1400" b="0" dirty="0">
              <a:latin typeface="Arial" pitchFamily="34" charset="0"/>
              <a:ea typeface="Arial Unicode MS" pitchFamily="34" charset="-122"/>
              <a:cs typeface="Arial" pitchFamily="34" charset="0"/>
            </a:endParaRPr>
          </a:p>
          <a:p>
            <a:pPr defTabSz="728663">
              <a:buFont typeface="Wingdings" pitchFamily="2" charset="2"/>
              <a:buChar char="Ø"/>
            </a:pPr>
            <a:r>
              <a:rPr lang="en-US" altLang="ja-JP" sz="1400" b="0" dirty="0">
                <a:latin typeface="Arial" pitchFamily="34" charset="0"/>
                <a:ea typeface="Arial Unicode MS" pitchFamily="34" charset="-122"/>
                <a:cs typeface="Arial" pitchFamily="34" charset="0"/>
              </a:rPr>
              <a:t> </a:t>
            </a:r>
            <a:r>
              <a:rPr lang="en-US" altLang="ja-JP" sz="1400" b="0" dirty="0" smtClean="0">
                <a:latin typeface="Arial" pitchFamily="34" charset="0"/>
                <a:ea typeface="Arial Unicode MS" pitchFamily="34" charset="-122"/>
                <a:cs typeface="Arial" pitchFamily="34" charset="0"/>
              </a:rPr>
              <a:t>Applicable </a:t>
            </a:r>
            <a:r>
              <a:rPr lang="en-US" altLang="ja-JP" sz="1400" b="0" dirty="0">
                <a:latin typeface="Arial" pitchFamily="34" charset="0"/>
                <a:ea typeface="Arial Unicode MS" pitchFamily="34" charset="-122"/>
                <a:cs typeface="Arial" pitchFamily="34" charset="0"/>
              </a:rPr>
              <a:t>to Prolin-2.4.38 </a:t>
            </a:r>
            <a:r>
              <a:rPr lang="en-US" altLang="ja-JP" sz="1400" b="0" dirty="0" smtClean="0">
                <a:latin typeface="Arial" pitchFamily="34" charset="0"/>
                <a:ea typeface="Arial Unicode MS" pitchFamily="34" charset="-122"/>
                <a:cs typeface="Arial" pitchFamily="34" charset="0"/>
              </a:rPr>
              <a:t>and below</a:t>
            </a:r>
            <a:endParaRPr lang="en-US" altLang="ja-JP" sz="1400" b="0" dirty="0">
              <a:latin typeface="Arial" pitchFamily="34" charset="0"/>
              <a:ea typeface="Arial Unicode MS" pitchFamily="34" charset="-122"/>
              <a:cs typeface="Arial" pitchFamily="34" charset="0"/>
            </a:endParaRPr>
          </a:p>
        </p:txBody>
      </p:sp>
      <p:sp>
        <p:nvSpPr>
          <p:cNvPr id="16" name="Title" descr="&lt;tags&gt;&lt;tag n=&quot;TagName&quot; v=&quot;Title&quot; /&gt;&lt;tag n=&quot;Top&quot; v=&quot;202.125&quot; /&gt;&lt;tag n=&quot;Left&quot; v=&quot;35.375&quot; /&gt;&lt;tag n=&quot;Height&quot; v=&quot;54.375&quot; /&gt;&lt;tag n=&quot;Width&quot; v=&quot;648.75&quot; /&gt;&lt;/tags&gt;"/>
          <p:cNvSpPr>
            <a:spLocks noChangeArrowheads="1"/>
          </p:cNvSpPr>
          <p:nvPr/>
        </p:nvSpPr>
        <p:spPr bwMode="gray">
          <a:xfrm>
            <a:off x="1354667" y="5186402"/>
            <a:ext cx="9944100" cy="13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36000" anchor="b">
            <a:spAutoFit/>
          </a:bodyPr>
          <a:lstStyle/>
          <a:p>
            <a:pPr defTabSz="728663">
              <a:buFont typeface="Wingdings" pitchFamily="2" charset="2"/>
              <a:buChar char="Ø"/>
            </a:pPr>
            <a:r>
              <a:rPr lang="en-US" altLang="ja-JP" sz="1400" b="0" dirty="0">
                <a:latin typeface="Arial" pitchFamily="34" charset="0"/>
                <a:ea typeface="Arial Unicode MS" pitchFamily="34" charset="-122"/>
                <a:cs typeface="Arial" pitchFamily="34" charset="0"/>
              </a:rPr>
              <a:t> Support up to three </a:t>
            </a:r>
            <a:r>
              <a:rPr lang="en-US" altLang="ja-JP" sz="1400" b="0" dirty="0" smtClean="0">
                <a:latin typeface="Arial" pitchFamily="34" charset="0"/>
                <a:ea typeface="Arial Unicode MS" pitchFamily="34" charset="-122"/>
                <a:cs typeface="Arial" pitchFamily="34" charset="0"/>
              </a:rPr>
              <a:t>US_PUKs</a:t>
            </a:r>
            <a:endParaRPr lang="en-US" altLang="ja-JP" sz="1400" b="0" dirty="0">
              <a:latin typeface="Arial" pitchFamily="34" charset="0"/>
              <a:ea typeface="Arial Unicode MS" pitchFamily="34" charset="-122"/>
              <a:cs typeface="Arial" pitchFamily="34" charset="0"/>
            </a:endParaRPr>
          </a:p>
          <a:p>
            <a:pPr defTabSz="728663">
              <a:buFont typeface="Wingdings" pitchFamily="2" charset="2"/>
              <a:buChar char="Ø"/>
            </a:pPr>
            <a:r>
              <a:rPr lang="en-US" altLang="ja-JP" sz="1400" b="0" dirty="0">
                <a:latin typeface="Arial" pitchFamily="34" charset="0"/>
                <a:ea typeface="Arial Unicode MS" pitchFamily="34" charset="-122"/>
                <a:cs typeface="Arial" pitchFamily="34" charset="0"/>
              </a:rPr>
              <a:t> The application only can be verified </a:t>
            </a:r>
            <a:r>
              <a:rPr lang="en-US" altLang="ja-JP" sz="1400" b="0" dirty="0" smtClean="0">
                <a:latin typeface="Arial" pitchFamily="34" charset="0"/>
                <a:ea typeface="Arial Unicode MS" pitchFamily="34" charset="-122"/>
                <a:cs typeface="Arial" pitchFamily="34" charset="0"/>
              </a:rPr>
              <a:t>by the </a:t>
            </a:r>
            <a:r>
              <a:rPr lang="en-US" altLang="ja-JP" sz="1400" b="0" dirty="0">
                <a:latin typeface="Arial" pitchFamily="34" charset="0"/>
                <a:ea typeface="Arial Unicode MS" pitchFamily="34" charset="-122"/>
                <a:cs typeface="Arial" pitchFamily="34" charset="0"/>
              </a:rPr>
              <a:t>last installed </a:t>
            </a:r>
            <a:r>
              <a:rPr lang="en-US" altLang="ja-JP" sz="1400" b="0" dirty="0" smtClean="0">
                <a:latin typeface="Arial" pitchFamily="34" charset="0"/>
                <a:ea typeface="Arial Unicode MS" pitchFamily="34" charset="-122"/>
                <a:cs typeface="Arial" pitchFamily="34" charset="0"/>
              </a:rPr>
              <a:t>US_PUK</a:t>
            </a:r>
            <a:endParaRPr lang="en-US" altLang="ja-JP" sz="1400" b="0" dirty="0">
              <a:latin typeface="Arial" pitchFamily="34" charset="0"/>
              <a:ea typeface="Arial Unicode MS" pitchFamily="34" charset="-122"/>
              <a:cs typeface="Arial" pitchFamily="34" charset="0"/>
            </a:endParaRPr>
          </a:p>
          <a:p>
            <a:pPr defTabSz="728663">
              <a:buFont typeface="Wingdings" pitchFamily="2" charset="2"/>
              <a:buChar char="Ø"/>
            </a:pPr>
            <a:r>
              <a:rPr lang="en-US" altLang="ja-JP" sz="1400" b="0" dirty="0">
                <a:latin typeface="Arial" pitchFamily="34" charset="0"/>
                <a:ea typeface="Arial Unicode MS" pitchFamily="34" charset="-122"/>
                <a:cs typeface="Arial" pitchFamily="34" charset="0"/>
              </a:rPr>
              <a:t> US_PUK can be deleted by higher level </a:t>
            </a:r>
            <a:r>
              <a:rPr lang="en-US" altLang="ja-JP" sz="1400" b="0" dirty="0" smtClean="0">
                <a:latin typeface="Arial" pitchFamily="34" charset="0"/>
                <a:ea typeface="Arial Unicode MS" pitchFamily="34" charset="-122"/>
                <a:cs typeface="Arial" pitchFamily="34" charset="0"/>
              </a:rPr>
              <a:t>US_PUK</a:t>
            </a:r>
            <a:endParaRPr lang="en-US" altLang="ja-JP" sz="1400" b="0" dirty="0">
              <a:latin typeface="Arial" pitchFamily="34" charset="0"/>
              <a:ea typeface="Arial Unicode MS" pitchFamily="34" charset="-122"/>
              <a:cs typeface="Arial" pitchFamily="34" charset="0"/>
            </a:endParaRPr>
          </a:p>
          <a:p>
            <a:pPr defTabSz="728663"/>
            <a:r>
              <a:rPr lang="en-US" altLang="ja-JP" sz="1400" dirty="0">
                <a:latin typeface="Arial" pitchFamily="34" charset="0"/>
                <a:ea typeface="Arial Unicode MS" pitchFamily="34" charset="-122"/>
                <a:cs typeface="Arial" pitchFamily="34" charset="0"/>
              </a:rPr>
              <a:t> </a:t>
            </a:r>
            <a:r>
              <a:rPr lang="en-US" altLang="ja-JP" sz="1400" dirty="0" smtClean="0">
                <a:latin typeface="Arial" pitchFamily="34" charset="0"/>
                <a:ea typeface="Arial Unicode MS" pitchFamily="34" charset="-122"/>
                <a:cs typeface="Arial" pitchFamily="34" charset="0"/>
              </a:rPr>
              <a:t>   </a:t>
            </a:r>
            <a:r>
              <a:rPr lang="en-US" altLang="ja-JP" sz="1400" b="0" dirty="0" smtClean="0">
                <a:latin typeface="Arial" pitchFamily="34" charset="0"/>
                <a:ea typeface="Arial Unicode MS" pitchFamily="34" charset="-122"/>
                <a:cs typeface="Arial" pitchFamily="34" charset="0"/>
              </a:rPr>
              <a:t>For </a:t>
            </a:r>
            <a:r>
              <a:rPr lang="en-US" altLang="ja-JP" sz="1400" b="0" dirty="0">
                <a:latin typeface="Arial" pitchFamily="34" charset="0"/>
                <a:ea typeface="Arial Unicode MS" pitchFamily="34" charset="-122"/>
                <a:cs typeface="Arial" pitchFamily="34" charset="0"/>
              </a:rPr>
              <a:t>example, when installing US_PUK1 signed by US_PUK2, the US_PUK2 will be </a:t>
            </a:r>
            <a:r>
              <a:rPr lang="en-US" altLang="ja-JP" sz="1400" b="0" dirty="0" smtClean="0">
                <a:latin typeface="Arial" pitchFamily="34" charset="0"/>
                <a:ea typeface="Arial Unicode MS" pitchFamily="34" charset="-122"/>
                <a:cs typeface="Arial" pitchFamily="34" charset="0"/>
              </a:rPr>
              <a:t>deleted</a:t>
            </a:r>
            <a:endParaRPr lang="en-US" altLang="ja-JP" sz="1400" b="0" dirty="0">
              <a:latin typeface="Arial" pitchFamily="34" charset="0"/>
              <a:ea typeface="Arial Unicode MS" pitchFamily="34" charset="-122"/>
              <a:cs typeface="Arial" pitchFamily="34" charset="0"/>
            </a:endParaRPr>
          </a:p>
          <a:p>
            <a:pPr defTabSz="728663">
              <a:buFont typeface="Wingdings" pitchFamily="2" charset="2"/>
              <a:buChar char="Ø"/>
            </a:pPr>
            <a:r>
              <a:rPr lang="en-US" altLang="ja-JP" sz="1400" b="0" dirty="0">
                <a:latin typeface="Arial" pitchFamily="34" charset="0"/>
                <a:ea typeface="Arial Unicode MS" pitchFamily="34" charset="-122"/>
                <a:cs typeface="Arial" pitchFamily="34" charset="0"/>
              </a:rPr>
              <a:t> </a:t>
            </a:r>
            <a:r>
              <a:rPr lang="en-US" altLang="ja-JP" sz="1400" b="0" dirty="0" smtClean="0">
                <a:latin typeface="Arial" pitchFamily="34" charset="0"/>
                <a:ea typeface="Arial Unicode MS" pitchFamily="34" charset="-122"/>
                <a:cs typeface="Arial" pitchFamily="34" charset="0"/>
              </a:rPr>
              <a:t>Applicable </a:t>
            </a:r>
            <a:r>
              <a:rPr lang="en-US" altLang="ja-JP" sz="1400" b="0" dirty="0">
                <a:latin typeface="Arial" pitchFamily="34" charset="0"/>
                <a:ea typeface="Arial Unicode MS" pitchFamily="34" charset="-122"/>
                <a:cs typeface="Arial" pitchFamily="34" charset="0"/>
              </a:rPr>
              <a:t>to Prolin-2.4.39 </a:t>
            </a:r>
            <a:r>
              <a:rPr lang="en-US" altLang="ja-JP" sz="1400" b="0" dirty="0" smtClean="0">
                <a:latin typeface="Arial" pitchFamily="34" charset="0"/>
                <a:ea typeface="Arial Unicode MS" pitchFamily="34" charset="-122"/>
                <a:cs typeface="Arial" pitchFamily="34" charset="0"/>
              </a:rPr>
              <a:t>and </a:t>
            </a:r>
            <a:r>
              <a:rPr lang="en-US" altLang="ja-JP" sz="1400" b="0" dirty="0">
                <a:latin typeface="Arial" pitchFamily="34" charset="0"/>
                <a:ea typeface="Arial Unicode MS" pitchFamily="34" charset="-122"/>
                <a:cs typeface="Arial" pitchFamily="34" charset="0"/>
              </a:rPr>
              <a:t>above, Prolin-phoenix-2.5, </a:t>
            </a:r>
            <a:r>
              <a:rPr lang="en-US" altLang="ja-JP" sz="1400" b="0" dirty="0" smtClean="0">
                <a:latin typeface="Arial" pitchFamily="34" charset="0"/>
                <a:ea typeface="Arial Unicode MS" pitchFamily="34" charset="-122"/>
                <a:cs typeface="Arial" pitchFamily="34" charset="0"/>
              </a:rPr>
              <a:t>Prolin-cygnus-2.6, Prolin-pelican-2.7</a:t>
            </a:r>
          </a:p>
          <a:p>
            <a:pPr lvl="0" defTabSz="728663">
              <a:buFont typeface="Wingdings" pitchFamily="2" charset="2"/>
              <a:buChar char="Ø"/>
            </a:pPr>
            <a:r>
              <a:rPr lang="en-US" altLang="zh-CN" sz="1400" dirty="0" smtClean="0">
                <a:latin typeface="Arial" pitchFamily="34" charset="0"/>
                <a:ea typeface="Arial Unicode MS" pitchFamily="34" charset="-122"/>
                <a:cs typeface="Arial" pitchFamily="34" charset="0"/>
              </a:rPr>
              <a:t> For </a:t>
            </a:r>
            <a:r>
              <a:rPr lang="en-US" altLang="zh-CN" sz="1400" dirty="0">
                <a:latin typeface="Arial" pitchFamily="34" charset="0"/>
                <a:ea typeface="Arial Unicode MS" pitchFamily="34" charset="-122"/>
                <a:cs typeface="Arial" pitchFamily="34" charset="0"/>
              </a:rPr>
              <a:t>more detailed description, </a:t>
            </a:r>
            <a:r>
              <a:rPr lang="en-US" altLang="zh-CN" sz="1400" dirty="0" smtClean="0">
                <a:latin typeface="Arial" pitchFamily="34" charset="0"/>
                <a:ea typeface="Arial Unicode MS" pitchFamily="34" charset="-122"/>
                <a:cs typeface="Arial" pitchFamily="34" charset="0"/>
              </a:rPr>
              <a:t>please </a:t>
            </a:r>
            <a:r>
              <a:rPr lang="en-US" altLang="zh-CN" sz="1400" dirty="0">
                <a:latin typeface="Arial" pitchFamily="34" charset="0"/>
                <a:ea typeface="Arial Unicode MS" pitchFamily="34" charset="-122"/>
                <a:cs typeface="Arial" pitchFamily="34" charset="0"/>
              </a:rPr>
              <a:t>refer to &lt;</a:t>
            </a:r>
            <a:r>
              <a:rPr lang="en-US" altLang="zh-CN" sz="1400" dirty="0" err="1">
                <a:latin typeface="Arial" pitchFamily="34" charset="0"/>
                <a:ea typeface="Arial Unicode MS" pitchFamily="34" charset="-122"/>
                <a:cs typeface="Arial" pitchFamily="34" charset="0"/>
              </a:rPr>
              <a:t>Prolin</a:t>
            </a:r>
            <a:r>
              <a:rPr lang="en-US" altLang="zh-CN" sz="1400" dirty="0">
                <a:latin typeface="Arial" pitchFamily="34" charset="0"/>
                <a:ea typeface="Arial Unicode MS" pitchFamily="34" charset="-122"/>
                <a:cs typeface="Arial" pitchFamily="34" charset="0"/>
              </a:rPr>
              <a:t> US_PUK Instruction</a:t>
            </a:r>
            <a:r>
              <a:rPr lang="en-US" altLang="zh-CN" sz="1400" dirty="0" smtClean="0">
                <a:latin typeface="Arial" pitchFamily="34" charset="0"/>
                <a:ea typeface="Arial Unicode MS" pitchFamily="34" charset="-122"/>
                <a:cs typeface="Arial" pitchFamily="34" charset="0"/>
              </a:rPr>
              <a:t>&gt;</a:t>
            </a:r>
            <a:endParaRPr lang="zh-CN" altLang="en-US" sz="1400" dirty="0">
              <a:latin typeface="Arial" pitchFamily="34" charset="0"/>
              <a:ea typeface="Arial Unicode MS" pitchFamily="34" charset="-122"/>
              <a:cs typeface="Arial" pitchFamily="34" charset="0"/>
            </a:endParaRPr>
          </a:p>
        </p:txBody>
      </p:sp>
      <p:sp>
        <p:nvSpPr>
          <p:cNvPr id="17" name="下箭头 16"/>
          <p:cNvSpPr/>
          <p:nvPr/>
        </p:nvSpPr>
        <p:spPr bwMode="auto">
          <a:xfrm>
            <a:off x="5350933" y="2867703"/>
            <a:ext cx="1178984" cy="660400"/>
          </a:xfrm>
          <a:prstGeom prst="downArrow">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lIns="46800" tIns="64800" rIns="46800" bIns="64800" anchor="ctr"/>
          <a:lstStyle/>
          <a:p>
            <a:pPr algn="ctr" defTabSz="728663">
              <a:lnSpc>
                <a:spcPct val="95000"/>
              </a:lnSpc>
              <a:buClr>
                <a:schemeClr val="bg1"/>
              </a:buClr>
              <a:tabLst>
                <a:tab pos="4286250" algn="l"/>
              </a:tabLst>
              <a:defRPr/>
            </a:pPr>
            <a:endParaRPr lang="zh-CN" altLang="en-US">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aphicFrame>
        <p:nvGraphicFramePr>
          <p:cNvPr id="6" name="图示 5"/>
          <p:cNvGraphicFramePr/>
          <p:nvPr>
            <p:extLst>
              <p:ext uri="{D42A27DB-BD31-4B8C-83A1-F6EECF244321}">
                <p14:modId xmlns:p14="http://schemas.microsoft.com/office/powerpoint/2010/main" val="3874004959"/>
              </p:ext>
            </p:extLst>
          </p:nvPr>
        </p:nvGraphicFramePr>
        <p:xfrm>
          <a:off x="1602318" y="3814226"/>
          <a:ext cx="8573648" cy="12528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842186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431086" y="286057"/>
            <a:ext cx="6635920" cy="461665"/>
          </a:xfrm>
          <a:prstGeom prst="rect">
            <a:avLst/>
          </a:prstGeom>
        </p:spPr>
        <p:txBody>
          <a:bodyPr wrap="square">
            <a:spAutoFit/>
          </a:bodyPr>
          <a:lstStyle/>
          <a:p>
            <a:r>
              <a:rPr lang="en-US" altLang="zh-CN" sz="2400" dirty="0" smtClean="0">
                <a:latin typeface="Times New Roman" pitchFamily="18" charset="0"/>
                <a:ea typeface="宋体" charset="-122"/>
                <a:cs typeface="Times New Roman" pitchFamily="18" charset="0"/>
              </a:rPr>
              <a:t>Low </a:t>
            </a:r>
            <a:r>
              <a:rPr lang="en-US" altLang="zh-CN" sz="2400" dirty="0">
                <a:latin typeface="Times New Roman" pitchFamily="18" charset="0"/>
                <a:ea typeface="宋体" charset="-122"/>
                <a:cs typeface="Times New Roman" pitchFamily="18" charset="0"/>
              </a:rPr>
              <a:t>Power Mechanism</a:t>
            </a:r>
            <a:endParaRPr sz="2400" b="1" dirty="0" smtClean="0">
              <a:latin typeface="Times New Roman" pitchFamily="18" charset="0"/>
              <a:ea typeface="微软雅黑" pitchFamily="34" charset="-122"/>
              <a:cs typeface="Times New Roman" pitchFamily="18" charset="0"/>
            </a:endParaRPr>
          </a:p>
        </p:txBody>
      </p:sp>
      <p:sp>
        <p:nvSpPr>
          <p:cNvPr id="89" name="任意多边形 88"/>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90" name="矩形 89"/>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31" name="灯片编号占位符 1"/>
          <p:cNvSpPr>
            <a:spLocks noGrp="1"/>
          </p:cNvSpPr>
          <p:nvPr>
            <p:ph type="sldNum" sz="quarter" idx="10"/>
          </p:nvPr>
        </p:nvSpPr>
        <p:spPr>
          <a:xfrm>
            <a:off x="668381" y="6212657"/>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ea typeface="宋体" charset="-122"/>
              </a:defRPr>
            </a:lvl1pPr>
            <a:lvl2pPr marL="742950" indent="-285750" eaLnBrk="0" hangingPunct="0">
              <a:defRPr sz="1200" b="1">
                <a:solidFill>
                  <a:schemeClr val="tx1"/>
                </a:solidFill>
                <a:latin typeface="Arial" charset="0"/>
                <a:ea typeface="宋体" charset="-122"/>
              </a:defRPr>
            </a:lvl2pPr>
            <a:lvl3pPr marL="1143000" indent="-228600" eaLnBrk="0" hangingPunct="0">
              <a:defRPr sz="1200" b="1">
                <a:solidFill>
                  <a:schemeClr val="tx1"/>
                </a:solidFill>
                <a:latin typeface="Arial" charset="0"/>
                <a:ea typeface="宋体" charset="-122"/>
              </a:defRPr>
            </a:lvl3pPr>
            <a:lvl4pPr marL="1600200" indent="-228600" eaLnBrk="0" hangingPunct="0">
              <a:defRPr sz="1200" b="1">
                <a:solidFill>
                  <a:schemeClr val="tx1"/>
                </a:solidFill>
                <a:latin typeface="Arial" charset="0"/>
                <a:ea typeface="宋体" charset="-122"/>
              </a:defRPr>
            </a:lvl4pPr>
            <a:lvl5pPr marL="2057400" indent="-228600" eaLnBrk="0" hangingPunct="0">
              <a:defRPr sz="1200" b="1">
                <a:solidFill>
                  <a:schemeClr val="tx1"/>
                </a:solidFill>
                <a:latin typeface="Arial" charset="0"/>
                <a:ea typeface="宋体" charset="-122"/>
              </a:defRPr>
            </a:lvl5pPr>
            <a:lvl6pPr marL="2514600" indent="-228600" eaLnBrk="0" fontAlgn="base" hangingPunct="0">
              <a:spcBef>
                <a:spcPct val="0"/>
              </a:spcBef>
              <a:spcAft>
                <a:spcPct val="0"/>
              </a:spcAft>
              <a:defRPr sz="1200" b="1">
                <a:solidFill>
                  <a:schemeClr val="tx1"/>
                </a:solidFill>
                <a:latin typeface="Arial" charset="0"/>
                <a:ea typeface="宋体" charset="-122"/>
              </a:defRPr>
            </a:lvl6pPr>
            <a:lvl7pPr marL="2971800" indent="-228600" eaLnBrk="0" fontAlgn="base" hangingPunct="0">
              <a:spcBef>
                <a:spcPct val="0"/>
              </a:spcBef>
              <a:spcAft>
                <a:spcPct val="0"/>
              </a:spcAft>
              <a:defRPr sz="1200" b="1">
                <a:solidFill>
                  <a:schemeClr val="tx1"/>
                </a:solidFill>
                <a:latin typeface="Arial" charset="0"/>
                <a:ea typeface="宋体" charset="-122"/>
              </a:defRPr>
            </a:lvl7pPr>
            <a:lvl8pPr marL="3429000" indent="-228600" eaLnBrk="0" fontAlgn="base" hangingPunct="0">
              <a:spcBef>
                <a:spcPct val="0"/>
              </a:spcBef>
              <a:spcAft>
                <a:spcPct val="0"/>
              </a:spcAft>
              <a:defRPr sz="1200" b="1">
                <a:solidFill>
                  <a:schemeClr val="tx1"/>
                </a:solidFill>
                <a:latin typeface="Arial" charset="0"/>
                <a:ea typeface="宋体" charset="-122"/>
              </a:defRPr>
            </a:lvl8pPr>
            <a:lvl9pPr marL="3886200" indent="-228600" eaLnBrk="0" fontAlgn="base" hangingPunct="0">
              <a:spcBef>
                <a:spcPct val="0"/>
              </a:spcBef>
              <a:spcAft>
                <a:spcPct val="0"/>
              </a:spcAft>
              <a:defRPr sz="1200" b="1">
                <a:solidFill>
                  <a:schemeClr val="tx1"/>
                </a:solidFill>
                <a:latin typeface="Arial" charset="0"/>
                <a:ea typeface="宋体" charset="-122"/>
              </a:defRPr>
            </a:lvl9pPr>
          </a:lstStyle>
          <a:p>
            <a:pPr eaLnBrk="1" hangingPunct="1"/>
            <a:fld id="{523C7D16-8FD0-4DD5-AF80-0533B3F06E42}" type="slidenum">
              <a:rPr lang="ja-JP" altLang="en-US" sz="1000" b="0" smtClean="0">
                <a:solidFill>
                  <a:schemeClr val="bg1"/>
                </a:solidFill>
                <a:ea typeface="ＭＳ Ｐゴシック" pitchFamily="34" charset="-128"/>
              </a:rPr>
              <a:pPr eaLnBrk="1" hangingPunct="1"/>
              <a:t>41</a:t>
            </a:fld>
            <a:endParaRPr lang="en-US" altLang="ja-JP" sz="1000" b="0" smtClean="0">
              <a:solidFill>
                <a:schemeClr val="bg1"/>
              </a:solidFill>
              <a:ea typeface="ＭＳ Ｐゴシック" pitchFamily="34" charset="-128"/>
            </a:endParaRPr>
          </a:p>
        </p:txBody>
      </p:sp>
      <p:graphicFrame>
        <p:nvGraphicFramePr>
          <p:cNvPr id="12" name="图示 11"/>
          <p:cNvGraphicFramePr/>
          <p:nvPr>
            <p:extLst>
              <p:ext uri="{D42A27DB-BD31-4B8C-83A1-F6EECF244321}">
                <p14:modId xmlns:p14="http://schemas.microsoft.com/office/powerpoint/2010/main" val="4110470774"/>
              </p:ext>
            </p:extLst>
          </p:nvPr>
        </p:nvGraphicFramePr>
        <p:xfrm>
          <a:off x="1021669" y="1482435"/>
          <a:ext cx="10057310" cy="49876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1"/>
          <p:cNvSpPr>
            <a:spLocks noChangeArrowheads="1"/>
          </p:cNvSpPr>
          <p:nvPr/>
        </p:nvSpPr>
        <p:spPr bwMode="auto">
          <a:xfrm>
            <a:off x="746434" y="1048091"/>
            <a:ext cx="98911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lvl="0"/>
            <a:r>
              <a:rPr lang="en-US" altLang="zh-CN" sz="1600" dirty="0" smtClean="0">
                <a:latin typeface="Arial" pitchFamily="34" charset="0"/>
                <a:ea typeface="Arial Unicode MS" pitchFamily="34" charset="-122"/>
                <a:cs typeface="Arial" pitchFamily="34" charset="0"/>
              </a:rPr>
              <a:t>For </a:t>
            </a:r>
            <a:r>
              <a:rPr lang="en-US" altLang="zh-CN" sz="1600" dirty="0">
                <a:latin typeface="Arial" pitchFamily="34" charset="0"/>
                <a:ea typeface="Arial Unicode MS" pitchFamily="34" charset="-122"/>
                <a:cs typeface="Arial" pitchFamily="34" charset="0"/>
              </a:rPr>
              <a:t>more detailed description,  please refer to &lt;</a:t>
            </a:r>
            <a:r>
              <a:rPr lang="en-US" altLang="zh-CN" sz="1600" dirty="0" err="1">
                <a:latin typeface="Arial" pitchFamily="34" charset="0"/>
                <a:ea typeface="Arial Unicode MS" pitchFamily="34" charset="-122"/>
                <a:cs typeface="Arial" pitchFamily="34" charset="0"/>
              </a:rPr>
              <a:t>Prolin</a:t>
            </a:r>
            <a:r>
              <a:rPr lang="en-US" altLang="zh-CN" sz="1600" dirty="0">
                <a:latin typeface="Arial" pitchFamily="34" charset="0"/>
                <a:ea typeface="Arial Unicode MS" pitchFamily="34" charset="-122"/>
                <a:cs typeface="Arial" pitchFamily="34" charset="0"/>
              </a:rPr>
              <a:t> System Low Power Programming Guide&gt;.</a:t>
            </a:r>
            <a:endParaRPr lang="zh-CN" altLang="en-US" sz="1600" dirty="0">
              <a:latin typeface="Arial" pitchFamily="34" charset="0"/>
              <a:ea typeface="Arial Unicode MS" pitchFamily="34" charset="-122"/>
              <a:cs typeface="Arial" pitchFamily="34" charset="0"/>
            </a:endParaRPr>
          </a:p>
        </p:txBody>
      </p:sp>
    </p:spTree>
    <p:extLst>
      <p:ext uri="{BB962C8B-B14F-4D97-AF65-F5344CB8AC3E}">
        <p14:creationId xmlns:p14="http://schemas.microsoft.com/office/powerpoint/2010/main" val="421594224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431087" y="286057"/>
            <a:ext cx="3357142" cy="461665"/>
          </a:xfrm>
          <a:prstGeom prst="rect">
            <a:avLst/>
          </a:prstGeom>
        </p:spPr>
        <p:txBody>
          <a:bodyPr wrap="square">
            <a:spAutoFit/>
          </a:bodyPr>
          <a:lstStyle/>
          <a:p>
            <a:r>
              <a:rPr lang="en-US" altLang="zh-CN" sz="2400" dirty="0">
                <a:latin typeface="Times New Roman" pitchFamily="18" charset="0"/>
                <a:ea typeface="宋体" charset="-122"/>
                <a:cs typeface="Times New Roman" pitchFamily="18" charset="0"/>
              </a:rPr>
              <a:t>Differences of </a:t>
            </a:r>
            <a:r>
              <a:rPr lang="en-US" altLang="zh-CN" sz="2400" dirty="0" smtClean="0">
                <a:latin typeface="Times New Roman" pitchFamily="18" charset="0"/>
                <a:ea typeface="宋体" charset="-122"/>
                <a:cs typeface="Times New Roman" pitchFamily="18" charset="0"/>
              </a:rPr>
              <a:t> D220</a:t>
            </a:r>
            <a:endParaRPr sz="2400" b="1" dirty="0" smtClean="0">
              <a:latin typeface="Times New Roman" pitchFamily="18" charset="0"/>
              <a:ea typeface="微软雅黑" pitchFamily="34" charset="-122"/>
              <a:cs typeface="Times New Roman" pitchFamily="18" charset="0"/>
            </a:endParaRPr>
          </a:p>
        </p:txBody>
      </p:sp>
      <p:sp>
        <p:nvSpPr>
          <p:cNvPr id="89" name="任意多边形 88"/>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90" name="矩形 89"/>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31" name="灯片编号占位符 1"/>
          <p:cNvSpPr>
            <a:spLocks noGrp="1"/>
          </p:cNvSpPr>
          <p:nvPr>
            <p:ph type="sldNum" sz="quarter" idx="10"/>
          </p:nvPr>
        </p:nvSpPr>
        <p:spPr>
          <a:xfrm>
            <a:off x="668381" y="6212657"/>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ea typeface="宋体" charset="-122"/>
              </a:defRPr>
            </a:lvl1pPr>
            <a:lvl2pPr marL="742950" indent="-285750" eaLnBrk="0" hangingPunct="0">
              <a:defRPr sz="1200" b="1">
                <a:solidFill>
                  <a:schemeClr val="tx1"/>
                </a:solidFill>
                <a:latin typeface="Arial" charset="0"/>
                <a:ea typeface="宋体" charset="-122"/>
              </a:defRPr>
            </a:lvl2pPr>
            <a:lvl3pPr marL="1143000" indent="-228600" eaLnBrk="0" hangingPunct="0">
              <a:defRPr sz="1200" b="1">
                <a:solidFill>
                  <a:schemeClr val="tx1"/>
                </a:solidFill>
                <a:latin typeface="Arial" charset="0"/>
                <a:ea typeface="宋体" charset="-122"/>
              </a:defRPr>
            </a:lvl3pPr>
            <a:lvl4pPr marL="1600200" indent="-228600" eaLnBrk="0" hangingPunct="0">
              <a:defRPr sz="1200" b="1">
                <a:solidFill>
                  <a:schemeClr val="tx1"/>
                </a:solidFill>
                <a:latin typeface="Arial" charset="0"/>
                <a:ea typeface="宋体" charset="-122"/>
              </a:defRPr>
            </a:lvl4pPr>
            <a:lvl5pPr marL="2057400" indent="-228600" eaLnBrk="0" hangingPunct="0">
              <a:defRPr sz="1200" b="1">
                <a:solidFill>
                  <a:schemeClr val="tx1"/>
                </a:solidFill>
                <a:latin typeface="Arial" charset="0"/>
                <a:ea typeface="宋体" charset="-122"/>
              </a:defRPr>
            </a:lvl5pPr>
            <a:lvl6pPr marL="2514600" indent="-228600" eaLnBrk="0" fontAlgn="base" hangingPunct="0">
              <a:spcBef>
                <a:spcPct val="0"/>
              </a:spcBef>
              <a:spcAft>
                <a:spcPct val="0"/>
              </a:spcAft>
              <a:defRPr sz="1200" b="1">
                <a:solidFill>
                  <a:schemeClr val="tx1"/>
                </a:solidFill>
                <a:latin typeface="Arial" charset="0"/>
                <a:ea typeface="宋体" charset="-122"/>
              </a:defRPr>
            </a:lvl6pPr>
            <a:lvl7pPr marL="2971800" indent="-228600" eaLnBrk="0" fontAlgn="base" hangingPunct="0">
              <a:spcBef>
                <a:spcPct val="0"/>
              </a:spcBef>
              <a:spcAft>
                <a:spcPct val="0"/>
              </a:spcAft>
              <a:defRPr sz="1200" b="1">
                <a:solidFill>
                  <a:schemeClr val="tx1"/>
                </a:solidFill>
                <a:latin typeface="Arial" charset="0"/>
                <a:ea typeface="宋体" charset="-122"/>
              </a:defRPr>
            </a:lvl7pPr>
            <a:lvl8pPr marL="3429000" indent="-228600" eaLnBrk="0" fontAlgn="base" hangingPunct="0">
              <a:spcBef>
                <a:spcPct val="0"/>
              </a:spcBef>
              <a:spcAft>
                <a:spcPct val="0"/>
              </a:spcAft>
              <a:defRPr sz="1200" b="1">
                <a:solidFill>
                  <a:schemeClr val="tx1"/>
                </a:solidFill>
                <a:latin typeface="Arial" charset="0"/>
                <a:ea typeface="宋体" charset="-122"/>
              </a:defRPr>
            </a:lvl8pPr>
            <a:lvl9pPr marL="3886200" indent="-228600" eaLnBrk="0" fontAlgn="base" hangingPunct="0">
              <a:spcBef>
                <a:spcPct val="0"/>
              </a:spcBef>
              <a:spcAft>
                <a:spcPct val="0"/>
              </a:spcAft>
              <a:defRPr sz="1200" b="1">
                <a:solidFill>
                  <a:schemeClr val="tx1"/>
                </a:solidFill>
                <a:latin typeface="Arial" charset="0"/>
                <a:ea typeface="宋体" charset="-122"/>
              </a:defRPr>
            </a:lvl9pPr>
          </a:lstStyle>
          <a:p>
            <a:pPr eaLnBrk="1" hangingPunct="1"/>
            <a:fld id="{523C7D16-8FD0-4DD5-AF80-0533B3F06E42}" type="slidenum">
              <a:rPr lang="ja-JP" altLang="en-US" sz="1000" b="0" smtClean="0">
                <a:solidFill>
                  <a:schemeClr val="bg1"/>
                </a:solidFill>
                <a:ea typeface="ＭＳ Ｐゴシック" pitchFamily="34" charset="-128"/>
              </a:rPr>
              <a:pPr eaLnBrk="1" hangingPunct="1"/>
              <a:t>42</a:t>
            </a:fld>
            <a:endParaRPr lang="en-US" altLang="ja-JP" sz="1000" b="0" smtClean="0">
              <a:solidFill>
                <a:schemeClr val="bg1"/>
              </a:solidFill>
              <a:ea typeface="ＭＳ Ｐゴシック" pitchFamily="34" charset="-128"/>
            </a:endParaRPr>
          </a:p>
        </p:txBody>
      </p:sp>
      <p:grpSp>
        <p:nvGrpSpPr>
          <p:cNvPr id="33" name="组合 6"/>
          <p:cNvGrpSpPr>
            <a:grpSpLocks/>
          </p:cNvGrpSpPr>
          <p:nvPr/>
        </p:nvGrpSpPr>
        <p:grpSpPr bwMode="auto">
          <a:xfrm>
            <a:off x="878534" y="1107258"/>
            <a:ext cx="9818553" cy="445653"/>
            <a:chOff x="0" y="17357"/>
            <a:chExt cx="8180387" cy="491399"/>
          </a:xfrm>
          <a:solidFill>
            <a:schemeClr val="accent2">
              <a:lumMod val="75000"/>
            </a:schemeClr>
          </a:solidFill>
        </p:grpSpPr>
        <p:sp>
          <p:nvSpPr>
            <p:cNvPr id="34" name="圆角矩形 33"/>
            <p:cNvSpPr/>
            <p:nvPr/>
          </p:nvSpPr>
          <p:spPr>
            <a:xfrm>
              <a:off x="0" y="17357"/>
              <a:ext cx="8180387" cy="491399"/>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圆角矩形 4"/>
            <p:cNvSpPr/>
            <p:nvPr/>
          </p:nvSpPr>
          <p:spPr>
            <a:xfrm>
              <a:off x="23813" y="41135"/>
              <a:ext cx="8132761" cy="443844"/>
            </a:xfrm>
            <a:prstGeom prst="rect">
              <a:avLst/>
            </a:prstGeom>
            <a:grpFill/>
          </p:spPr>
          <p:style>
            <a:lnRef idx="0">
              <a:scrgbClr r="0" g="0" b="0"/>
            </a:lnRef>
            <a:fillRef idx="0">
              <a:scrgbClr r="0" g="0" b="0"/>
            </a:fillRef>
            <a:effectRef idx="0">
              <a:scrgbClr r="0" g="0" b="0"/>
            </a:effectRef>
            <a:fontRef idx="minor">
              <a:schemeClr val="lt1"/>
            </a:fontRef>
          </p:style>
          <p:txBody>
            <a:bodyPr lIns="80010" tIns="80010" rIns="80010" bIns="80010" spcCol="1270" anchor="ctr"/>
            <a:lstStyle/>
            <a:p>
              <a:pPr defTabSz="933450">
                <a:lnSpc>
                  <a:spcPct val="90000"/>
                </a:lnSpc>
                <a:spcAft>
                  <a:spcPct val="35000"/>
                </a:spcAft>
                <a:defRPr/>
              </a:pPr>
              <a:r>
                <a:rPr lang="en-US" altLang="zh-CN" dirty="0">
                  <a:latin typeface="Times New Roman" pitchFamily="18" charset="0"/>
                  <a:cs typeface="Times New Roman" pitchFamily="18" charset="0"/>
                </a:rPr>
                <a:t>Introduction </a:t>
              </a:r>
              <a:endParaRPr lang="zh-CN" altLang="en-US" dirty="0">
                <a:latin typeface="Times New Roman" pitchFamily="18" charset="0"/>
                <a:cs typeface="Times New Roman" pitchFamily="18" charset="0"/>
              </a:endParaRPr>
            </a:p>
          </p:txBody>
        </p:sp>
      </p:grpSp>
      <p:sp>
        <p:nvSpPr>
          <p:cNvPr id="36" name="Rectangle 1"/>
          <p:cNvSpPr>
            <a:spLocks noChangeArrowheads="1"/>
          </p:cNvSpPr>
          <p:nvPr/>
        </p:nvSpPr>
        <p:spPr bwMode="auto">
          <a:xfrm>
            <a:off x="805965" y="1552421"/>
            <a:ext cx="98911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US" altLang="zh-CN" sz="1400" dirty="0">
                <a:latin typeface="Arial" pitchFamily="34" charset="0"/>
                <a:ea typeface="Arial Unicode MS" pitchFamily="34" charset="-122"/>
                <a:cs typeface="Arial" pitchFamily="34" charset="0"/>
              </a:rPr>
              <a:t>D220 is PAX’s first touch screen POS terminal with no physical </a:t>
            </a:r>
            <a:r>
              <a:rPr lang="en-US" altLang="zh-CN" sz="1400" dirty="0" smtClean="0">
                <a:latin typeface="Arial" pitchFamily="34" charset="0"/>
                <a:ea typeface="Arial Unicode MS" pitchFamily="34" charset="-122"/>
                <a:cs typeface="Arial" pitchFamily="34" charset="0"/>
              </a:rPr>
              <a:t>keypad</a:t>
            </a:r>
            <a:r>
              <a:rPr lang="en-US" altLang="zh-CN" sz="1400" b="0" dirty="0" smtClean="0">
                <a:solidFill>
                  <a:srgbClr val="000000"/>
                </a:solidFill>
                <a:latin typeface="Arial" pitchFamily="34" charset="0"/>
                <a:ea typeface="Arial Unicode MS" pitchFamily="34" charset="-122"/>
                <a:cs typeface="Arial" pitchFamily="34" charset="0"/>
              </a:rPr>
              <a:t>.</a:t>
            </a:r>
          </a:p>
          <a:p>
            <a:pPr lvl="0"/>
            <a:r>
              <a:rPr lang="en-US" altLang="zh-CN" sz="1400" dirty="0">
                <a:latin typeface="Arial" pitchFamily="34" charset="0"/>
                <a:ea typeface="Arial Unicode MS" pitchFamily="34" charset="-122"/>
                <a:cs typeface="Arial" pitchFamily="34" charset="0"/>
              </a:rPr>
              <a:t>For more detailed description,  please refer to &lt;D220 Programming Guide&gt;.</a:t>
            </a:r>
            <a:endParaRPr lang="zh-CN" altLang="en-US" sz="1400" dirty="0">
              <a:latin typeface="Arial" pitchFamily="34" charset="0"/>
              <a:ea typeface="Arial Unicode MS" pitchFamily="34" charset="-122"/>
              <a:cs typeface="Arial" pitchFamily="34"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3010828446"/>
              </p:ext>
            </p:extLst>
          </p:nvPr>
        </p:nvGraphicFramePr>
        <p:xfrm>
          <a:off x="930787" y="2135488"/>
          <a:ext cx="9766300" cy="4175760"/>
        </p:xfrm>
        <a:graphic>
          <a:graphicData uri="http://schemas.openxmlformats.org/drawingml/2006/table">
            <a:tbl>
              <a:tblPr firstRow="1" bandRow="1">
                <a:tableStyleId>{21E4AEA4-8DFA-4A89-87EB-49C32662AFE0}</a:tableStyleId>
              </a:tblPr>
              <a:tblGrid>
                <a:gridCol w="9766300"/>
              </a:tblGrid>
              <a:tr h="327544">
                <a:tc>
                  <a:txBody>
                    <a:bodyPr/>
                    <a:lstStyle/>
                    <a:p>
                      <a:r>
                        <a:rPr lang="en-US" altLang="zh-CN" sz="1800" b="0" dirty="0" smtClean="0">
                          <a:latin typeface="Times New Roman" pitchFamily="18" charset="0"/>
                          <a:cs typeface="Times New Roman" pitchFamily="18" charset="0"/>
                        </a:rPr>
                        <a:t>Main </a:t>
                      </a:r>
                      <a:r>
                        <a:rPr lang="en-US" altLang="zh-CN" sz="1800" b="0" baseline="0" dirty="0" smtClean="0">
                          <a:latin typeface="Times New Roman" pitchFamily="18" charset="0"/>
                          <a:cs typeface="Times New Roman" pitchFamily="18" charset="0"/>
                        </a:rPr>
                        <a:t>difference</a:t>
                      </a:r>
                      <a:endParaRPr lang="zh-CN" altLang="en-US" sz="1800" b="0" dirty="0">
                        <a:latin typeface="Times New Roman" pitchFamily="18" charset="0"/>
                        <a:cs typeface="Times New Roman" pitchFamily="18" charset="0"/>
                      </a:endParaRPr>
                    </a:p>
                  </a:txBody>
                  <a:tcPr marL="121929" marR="121929"/>
                </a:tc>
              </a:tr>
              <a:tr h="8734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Times New Roman" pitchFamily="18" charset="0"/>
                          <a:cs typeface="Times New Roman" pitchFamily="18" charset="0"/>
                        </a:rPr>
                        <a:t>Download OS, Boot, logo,</a:t>
                      </a:r>
                      <a:r>
                        <a:rPr lang="en-US" altLang="zh-CN" sz="1600" b="0" baseline="0" dirty="0" smtClean="0">
                          <a:latin typeface="Times New Roman" pitchFamily="18" charset="0"/>
                          <a:cs typeface="Times New Roman" pitchFamily="18" charset="0"/>
                        </a:rPr>
                        <a:t> and </a:t>
                      </a:r>
                      <a:r>
                        <a:rPr lang="en-US" altLang="zh-CN" sz="1600" b="0" dirty="0" smtClean="0">
                          <a:latin typeface="Times New Roman" pitchFamily="18" charset="0"/>
                          <a:cs typeface="Times New Roman" pitchFamily="18" charset="0"/>
                        </a:rPr>
                        <a:t>Configuration</a:t>
                      </a:r>
                      <a:r>
                        <a:rPr lang="en-US" altLang="zh-CN" sz="1600" b="0" baseline="0" dirty="0" smtClean="0">
                          <a:latin typeface="Times New Roman" pitchFamily="18" charset="0"/>
                          <a:cs typeface="Times New Roman" pitchFamily="18" charset="0"/>
                        </a:rPr>
                        <a:t> file</a:t>
                      </a:r>
                      <a:endParaRPr lang="en-US" altLang="zh-CN" sz="1600" b="0" dirty="0" smtClean="0">
                        <a:latin typeface="Times New Roman" pitchFamily="18" charset="0"/>
                        <a:cs typeface="Times New Roman" pitchFamily="18" charset="0"/>
                      </a:endParaRPr>
                    </a:p>
                    <a:p>
                      <a:r>
                        <a:rPr lang="en-US" altLang="zh-CN" sz="1400" kern="1200" baseline="0" dirty="0" smtClean="0">
                          <a:solidFill>
                            <a:schemeClr val="dk1"/>
                          </a:solidFill>
                          <a:latin typeface="Arial" pitchFamily="34" charset="0"/>
                          <a:ea typeface="Arial Unicode MS" pitchFamily="34" charset="-122"/>
                          <a:cs typeface="Arial" pitchFamily="34" charset="0"/>
                        </a:rPr>
                        <a:t>For traditional POS terminal, press the download key while starting the POS terminal will make POS enter the download mode. For D220, it doesn’t have a download key but a power key, when starting the terminal, D220 will enter the download mode automatically. So </a:t>
                      </a:r>
                      <a:r>
                        <a:rPr lang="en-US" altLang="zh-CN" sz="1400" kern="1200" baseline="0" dirty="0" err="1" smtClean="0">
                          <a:solidFill>
                            <a:schemeClr val="dk1"/>
                          </a:solidFill>
                          <a:latin typeface="Arial" pitchFamily="34" charset="0"/>
                          <a:ea typeface="Arial Unicode MS" pitchFamily="34" charset="-122"/>
                          <a:cs typeface="Arial" pitchFamily="34" charset="0"/>
                        </a:rPr>
                        <a:t>TermAssist</a:t>
                      </a:r>
                      <a:r>
                        <a:rPr lang="en-US" altLang="zh-CN" sz="1400" kern="1200" baseline="0" dirty="0" smtClean="0">
                          <a:solidFill>
                            <a:schemeClr val="dk1"/>
                          </a:solidFill>
                          <a:latin typeface="Arial" pitchFamily="34" charset="0"/>
                          <a:ea typeface="Arial Unicode MS" pitchFamily="34" charset="-122"/>
                          <a:cs typeface="Arial" pitchFamily="34" charset="0"/>
                        </a:rPr>
                        <a:t> has to enter the download mode first.</a:t>
                      </a:r>
                      <a:endParaRPr lang="zh-CN" altLang="en-US" sz="1800" kern="1200" baseline="0" dirty="0" smtClean="0">
                        <a:solidFill>
                          <a:schemeClr val="dk1"/>
                        </a:solidFill>
                        <a:latin typeface="Arial" pitchFamily="34" charset="0"/>
                        <a:ea typeface="Arial Unicode MS" pitchFamily="34" charset="-122"/>
                        <a:cs typeface="Arial" pitchFamily="34" charset="0"/>
                      </a:endParaRPr>
                    </a:p>
                  </a:txBody>
                  <a:tcPr marL="121929" marR="121929"/>
                </a:tc>
              </a:tr>
              <a:tr h="4640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kern="1200" baseline="0" dirty="0" smtClean="0">
                          <a:solidFill>
                            <a:schemeClr val="dk1"/>
                          </a:solidFill>
                          <a:latin typeface="Times New Roman" pitchFamily="18" charset="0"/>
                          <a:ea typeface="+mn-ea"/>
                          <a:cs typeface="Times New Roman" pitchFamily="18" charset="0"/>
                        </a:rPr>
                        <a:t>OS enters sleep mode automatically</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400" kern="1200" baseline="0" dirty="0" smtClean="0">
                          <a:solidFill>
                            <a:schemeClr val="dk1"/>
                          </a:solidFill>
                          <a:latin typeface="Arial" pitchFamily="34" charset="0"/>
                          <a:ea typeface="Arial Unicode MS" pitchFamily="34" charset="-122"/>
                          <a:cs typeface="Arial" pitchFamily="34" charset="0"/>
                        </a:rPr>
                        <a:t>The sleep function of D220 is started by default, even when the terminal is powered by adaptor, the terminal will also enter the sleep mode when the waiting time is up.</a:t>
                      </a:r>
                    </a:p>
                  </a:txBody>
                  <a:tcPr marL="121929" marR="121929"/>
                </a:tc>
              </a:tr>
              <a:tr h="4640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kern="1200" baseline="0" dirty="0" smtClean="0">
                          <a:solidFill>
                            <a:schemeClr val="dk1"/>
                          </a:solidFill>
                          <a:latin typeface="Times New Roman" pitchFamily="18" charset="0"/>
                          <a:ea typeface="+mn-ea"/>
                          <a:cs typeface="Times New Roman" pitchFamily="18" charset="0"/>
                        </a:rPr>
                        <a:t>Enter TM when MAINAPP exits at runtime</a:t>
                      </a:r>
                      <a:endParaRPr lang="en-US" altLang="zh-CN" sz="1600" b="0" dirty="0" smtClean="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400" kern="1200" baseline="0" dirty="0" smtClean="0">
                          <a:solidFill>
                            <a:schemeClr val="dk1"/>
                          </a:solidFill>
                          <a:latin typeface="Arial" pitchFamily="34" charset="0"/>
                          <a:ea typeface="Arial Unicode MS" pitchFamily="34" charset="-122"/>
                          <a:cs typeface="Arial" pitchFamily="34" charset="0"/>
                        </a:rPr>
                        <a:t>For D220, it can’t use the traditional method which is keeping pressing the digit number 2 key to enter the TM like other POS terminals, but the user can keep pressing the Clear key on the bottom panel to enter TM.</a:t>
                      </a:r>
                      <a:endParaRPr lang="zh-CN" altLang="en-US" sz="1800" dirty="0" smtClean="0">
                        <a:latin typeface="Arial" pitchFamily="34" charset="0"/>
                        <a:ea typeface="Arial Unicode MS" pitchFamily="34" charset="-122"/>
                        <a:cs typeface="Arial" pitchFamily="34" charset="0"/>
                      </a:endParaRPr>
                    </a:p>
                  </a:txBody>
                  <a:tcPr marL="121929" marR="121929"/>
                </a:tc>
              </a:tr>
              <a:tr h="4640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kern="1200" dirty="0" smtClean="0">
                          <a:solidFill>
                            <a:schemeClr val="dk1"/>
                          </a:solidFill>
                          <a:latin typeface="Times New Roman" pitchFamily="18" charset="0"/>
                          <a:ea typeface="+mn-ea"/>
                          <a:cs typeface="Times New Roman" pitchFamily="18" charset="0"/>
                        </a:rPr>
                        <a:t>System Crash and Hardware Shutdown </a:t>
                      </a:r>
                      <a:endParaRPr lang="en-US" altLang="zh-CN" sz="1600" b="0" dirty="0" smtClean="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altLang="zh-CN" sz="1400" kern="1200" baseline="0" dirty="0" smtClean="0">
                          <a:solidFill>
                            <a:schemeClr val="dk1"/>
                          </a:solidFill>
                          <a:latin typeface="Arial" pitchFamily="34" charset="0"/>
                          <a:ea typeface="Arial Unicode MS" pitchFamily="34" charset="-122"/>
                          <a:cs typeface="Arial" pitchFamily="34" charset="0"/>
                        </a:rPr>
                        <a:t>When D220 operating system crashes and can’t respond to the software shutdown, pressing the power key for 6 seconds will force a hardware shutdown.</a:t>
                      </a:r>
                    </a:p>
                  </a:txBody>
                  <a:tcPr marL="121929" marR="121929"/>
                </a:tc>
              </a:tr>
              <a:tr h="4640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Times New Roman" pitchFamily="18" charset="0"/>
                          <a:cs typeface="Times New Roman" pitchFamily="18" charset="0"/>
                        </a:rPr>
                        <a:t>Keypad</a:t>
                      </a:r>
                      <a:r>
                        <a:rPr lang="en-US" altLang="zh-CN" sz="1600" b="0" baseline="0" dirty="0" smtClean="0">
                          <a:latin typeface="Times New Roman" pitchFamily="18" charset="0"/>
                          <a:cs typeface="Times New Roman" pitchFamily="18" charset="0"/>
                        </a:rPr>
                        <a:t> input</a:t>
                      </a:r>
                      <a:endParaRPr lang="en-US" altLang="zh-CN" sz="1600" b="0" dirty="0" smtClean="0">
                        <a:latin typeface="Times New Roman" pitchFamily="18" charset="0"/>
                        <a:cs typeface="Times New Roman" pitchFamily="18" charset="0"/>
                      </a:endParaRPr>
                    </a:p>
                    <a:p>
                      <a:r>
                        <a:rPr lang="en-US" altLang="zh-CN" sz="1400" kern="1200" baseline="0" dirty="0" smtClean="0">
                          <a:solidFill>
                            <a:schemeClr val="dk1"/>
                          </a:solidFill>
                          <a:latin typeface="Arial" pitchFamily="34" charset="0"/>
                          <a:ea typeface="Arial Unicode MS" pitchFamily="34" charset="-122"/>
                          <a:cs typeface="Arial" pitchFamily="34" charset="0"/>
                        </a:rPr>
                        <a:t>Virtual keypad design has been added to the TM and PED of D220. XUI also added </a:t>
                      </a:r>
                      <a:r>
                        <a:rPr lang="en-US" altLang="zh-CN" sz="1400" kern="1200" baseline="0" dirty="0" err="1" smtClean="0">
                          <a:solidFill>
                            <a:schemeClr val="dk1"/>
                          </a:solidFill>
                          <a:latin typeface="Arial" pitchFamily="34" charset="0"/>
                          <a:ea typeface="Arial Unicode MS" pitchFamily="34" charset="-122"/>
                          <a:cs typeface="Arial" pitchFamily="34" charset="0"/>
                        </a:rPr>
                        <a:t>XuiShowSoftKeyboard</a:t>
                      </a:r>
                      <a:r>
                        <a:rPr lang="en-US" altLang="zh-CN" sz="1400" kern="1200" baseline="0" dirty="0" smtClean="0">
                          <a:solidFill>
                            <a:schemeClr val="dk1"/>
                          </a:solidFill>
                          <a:latin typeface="Arial" pitchFamily="34" charset="0"/>
                          <a:ea typeface="Arial Unicode MS" pitchFamily="34" charset="-122"/>
                          <a:cs typeface="Arial" pitchFamily="34" charset="0"/>
                        </a:rPr>
                        <a:t>() to support it.</a:t>
                      </a:r>
                    </a:p>
                  </a:txBody>
                  <a:tcPr marL="121929" marR="121929"/>
                </a:tc>
              </a:tr>
            </a:tbl>
          </a:graphicData>
        </a:graphic>
      </p:graphicFrame>
    </p:spTree>
    <p:extLst>
      <p:ext uri="{BB962C8B-B14F-4D97-AF65-F5344CB8AC3E}">
        <p14:creationId xmlns:p14="http://schemas.microsoft.com/office/powerpoint/2010/main" val="3426291615"/>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431087" y="286057"/>
            <a:ext cx="3357142" cy="461665"/>
          </a:xfrm>
          <a:prstGeom prst="rect">
            <a:avLst/>
          </a:prstGeom>
        </p:spPr>
        <p:txBody>
          <a:bodyPr wrap="square">
            <a:spAutoFit/>
          </a:bodyPr>
          <a:lstStyle/>
          <a:p>
            <a:r>
              <a:rPr lang="en-US" altLang="zh-CN" sz="2400" dirty="0">
                <a:latin typeface="Times New Roman" pitchFamily="18" charset="0"/>
                <a:ea typeface="宋体" charset="-122"/>
                <a:cs typeface="Times New Roman" pitchFamily="18" charset="0"/>
              </a:rPr>
              <a:t>More Friendly Design</a:t>
            </a:r>
            <a:endParaRPr sz="2400" b="1" dirty="0" smtClean="0">
              <a:latin typeface="Times New Roman" pitchFamily="18" charset="0"/>
              <a:ea typeface="微软雅黑" pitchFamily="34" charset="-122"/>
              <a:cs typeface="Times New Roman" pitchFamily="18" charset="0"/>
            </a:endParaRPr>
          </a:p>
        </p:txBody>
      </p:sp>
      <p:sp>
        <p:nvSpPr>
          <p:cNvPr id="89" name="任意多边形 88"/>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90" name="矩形 89"/>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31" name="灯片编号占位符 1"/>
          <p:cNvSpPr>
            <a:spLocks noGrp="1"/>
          </p:cNvSpPr>
          <p:nvPr>
            <p:ph type="sldNum" sz="quarter" idx="10"/>
          </p:nvPr>
        </p:nvSpPr>
        <p:spPr>
          <a:xfrm>
            <a:off x="668381" y="6212657"/>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a:solidFill>
                  <a:schemeClr val="tx1"/>
                </a:solidFill>
                <a:latin typeface="Arial" charset="0"/>
                <a:ea typeface="宋体" charset="-122"/>
              </a:defRPr>
            </a:lvl1pPr>
            <a:lvl2pPr marL="742950" indent="-285750" eaLnBrk="0" hangingPunct="0">
              <a:defRPr sz="1200" b="1">
                <a:solidFill>
                  <a:schemeClr val="tx1"/>
                </a:solidFill>
                <a:latin typeface="Arial" charset="0"/>
                <a:ea typeface="宋体" charset="-122"/>
              </a:defRPr>
            </a:lvl2pPr>
            <a:lvl3pPr marL="1143000" indent="-228600" eaLnBrk="0" hangingPunct="0">
              <a:defRPr sz="1200" b="1">
                <a:solidFill>
                  <a:schemeClr val="tx1"/>
                </a:solidFill>
                <a:latin typeface="Arial" charset="0"/>
                <a:ea typeface="宋体" charset="-122"/>
              </a:defRPr>
            </a:lvl3pPr>
            <a:lvl4pPr marL="1600200" indent="-228600" eaLnBrk="0" hangingPunct="0">
              <a:defRPr sz="1200" b="1">
                <a:solidFill>
                  <a:schemeClr val="tx1"/>
                </a:solidFill>
                <a:latin typeface="Arial" charset="0"/>
                <a:ea typeface="宋体" charset="-122"/>
              </a:defRPr>
            </a:lvl4pPr>
            <a:lvl5pPr marL="2057400" indent="-228600" eaLnBrk="0" hangingPunct="0">
              <a:defRPr sz="1200" b="1">
                <a:solidFill>
                  <a:schemeClr val="tx1"/>
                </a:solidFill>
                <a:latin typeface="Arial" charset="0"/>
                <a:ea typeface="宋体" charset="-122"/>
              </a:defRPr>
            </a:lvl5pPr>
            <a:lvl6pPr marL="2514600" indent="-228600" eaLnBrk="0" fontAlgn="base" hangingPunct="0">
              <a:spcBef>
                <a:spcPct val="0"/>
              </a:spcBef>
              <a:spcAft>
                <a:spcPct val="0"/>
              </a:spcAft>
              <a:defRPr sz="1200" b="1">
                <a:solidFill>
                  <a:schemeClr val="tx1"/>
                </a:solidFill>
                <a:latin typeface="Arial" charset="0"/>
                <a:ea typeface="宋体" charset="-122"/>
              </a:defRPr>
            </a:lvl6pPr>
            <a:lvl7pPr marL="2971800" indent="-228600" eaLnBrk="0" fontAlgn="base" hangingPunct="0">
              <a:spcBef>
                <a:spcPct val="0"/>
              </a:spcBef>
              <a:spcAft>
                <a:spcPct val="0"/>
              </a:spcAft>
              <a:defRPr sz="1200" b="1">
                <a:solidFill>
                  <a:schemeClr val="tx1"/>
                </a:solidFill>
                <a:latin typeface="Arial" charset="0"/>
                <a:ea typeface="宋体" charset="-122"/>
              </a:defRPr>
            </a:lvl7pPr>
            <a:lvl8pPr marL="3429000" indent="-228600" eaLnBrk="0" fontAlgn="base" hangingPunct="0">
              <a:spcBef>
                <a:spcPct val="0"/>
              </a:spcBef>
              <a:spcAft>
                <a:spcPct val="0"/>
              </a:spcAft>
              <a:defRPr sz="1200" b="1">
                <a:solidFill>
                  <a:schemeClr val="tx1"/>
                </a:solidFill>
                <a:latin typeface="Arial" charset="0"/>
                <a:ea typeface="宋体" charset="-122"/>
              </a:defRPr>
            </a:lvl8pPr>
            <a:lvl9pPr marL="3886200" indent="-228600" eaLnBrk="0" fontAlgn="base" hangingPunct="0">
              <a:spcBef>
                <a:spcPct val="0"/>
              </a:spcBef>
              <a:spcAft>
                <a:spcPct val="0"/>
              </a:spcAft>
              <a:defRPr sz="1200" b="1">
                <a:solidFill>
                  <a:schemeClr val="tx1"/>
                </a:solidFill>
                <a:latin typeface="Arial" charset="0"/>
                <a:ea typeface="宋体" charset="-122"/>
              </a:defRPr>
            </a:lvl9pPr>
          </a:lstStyle>
          <a:p>
            <a:pPr eaLnBrk="1" hangingPunct="1"/>
            <a:fld id="{523C7D16-8FD0-4DD5-AF80-0533B3F06E42}" type="slidenum">
              <a:rPr lang="ja-JP" altLang="en-US" sz="1000" b="0" smtClean="0">
                <a:solidFill>
                  <a:schemeClr val="bg1"/>
                </a:solidFill>
                <a:ea typeface="ＭＳ Ｐゴシック" pitchFamily="34" charset="-128"/>
              </a:rPr>
              <a:pPr eaLnBrk="1" hangingPunct="1"/>
              <a:t>43</a:t>
            </a:fld>
            <a:endParaRPr lang="en-US" altLang="ja-JP" sz="1000" b="0" smtClean="0">
              <a:solidFill>
                <a:schemeClr val="bg1"/>
              </a:solidFill>
              <a:ea typeface="ＭＳ Ｐゴシック" pitchFamily="34" charset="-128"/>
            </a:endParaRPr>
          </a:p>
        </p:txBody>
      </p:sp>
      <p:graphicFrame>
        <p:nvGraphicFramePr>
          <p:cNvPr id="12" name="图示 11"/>
          <p:cNvGraphicFramePr/>
          <p:nvPr>
            <p:extLst>
              <p:ext uri="{D42A27DB-BD31-4B8C-83A1-F6EECF244321}">
                <p14:modId xmlns:p14="http://schemas.microsoft.com/office/powerpoint/2010/main" val="518731061"/>
              </p:ext>
            </p:extLst>
          </p:nvPr>
        </p:nvGraphicFramePr>
        <p:xfrm>
          <a:off x="1021669" y="1243056"/>
          <a:ext cx="10057310" cy="4969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330810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431087" y="286057"/>
            <a:ext cx="4650364" cy="461665"/>
          </a:xfrm>
          <a:prstGeom prst="rect">
            <a:avLst/>
          </a:prstGeom>
        </p:spPr>
        <p:txBody>
          <a:bodyPr wrap="square">
            <a:spAutoFit/>
          </a:bodyPr>
          <a:lstStyle/>
          <a:p>
            <a:r>
              <a:rPr lang="en-US" altLang="zh-CN" sz="2400" dirty="0" smtClean="0">
                <a:latin typeface="Times New Roman" pitchFamily="18" charset="0"/>
                <a:ea typeface="宋体" charset="-122"/>
                <a:cs typeface="Times New Roman" pitchFamily="18" charset="0"/>
              </a:rPr>
              <a:t>New </a:t>
            </a:r>
            <a:r>
              <a:rPr lang="en-US" altLang="zh-CN" sz="2400" dirty="0">
                <a:latin typeface="Times New Roman" pitchFamily="18" charset="0"/>
                <a:ea typeface="宋体" charset="-122"/>
                <a:cs typeface="Times New Roman" pitchFamily="18" charset="0"/>
              </a:rPr>
              <a:t>Features Upgrade</a:t>
            </a:r>
            <a:endParaRPr lang="en-US" altLang="zh-CN" sz="2400" b="1" dirty="0">
              <a:solidFill>
                <a:schemeClr val="tx1">
                  <a:lumMod val="65000"/>
                  <a:lumOff val="35000"/>
                </a:schemeClr>
              </a:solidFill>
              <a:latin typeface="Times New Roman" pitchFamily="18" charset="0"/>
              <a:ea typeface="微软雅黑" pitchFamily="34" charset="-122"/>
              <a:cs typeface="Times New Roman" pitchFamily="18" charset="0"/>
            </a:endParaRPr>
          </a:p>
        </p:txBody>
      </p:sp>
      <p:sp>
        <p:nvSpPr>
          <p:cNvPr id="89" name="任意多边形 88"/>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90" name="矩形 89"/>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graphicFrame>
        <p:nvGraphicFramePr>
          <p:cNvPr id="8" name="内容占位符 4"/>
          <p:cNvGraphicFramePr>
            <a:graphicFrameLocks noGrp="1"/>
          </p:cNvGraphicFramePr>
          <p:nvPr>
            <p:ph idx="1"/>
            <p:extLst>
              <p:ext uri="{D42A27DB-BD31-4B8C-83A1-F6EECF244321}">
                <p14:modId xmlns:p14="http://schemas.microsoft.com/office/powerpoint/2010/main" val="1362602376"/>
              </p:ext>
            </p:extLst>
          </p:nvPr>
        </p:nvGraphicFramePr>
        <p:xfrm>
          <a:off x="1118158" y="928048"/>
          <a:ext cx="9864331" cy="5635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529266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45100" y="2143543"/>
            <a:ext cx="9005185" cy="4718462"/>
            <a:chOff x="1300163" y="1837978"/>
            <a:chExt cx="6523037" cy="3417887"/>
          </a:xfrm>
        </p:grpSpPr>
        <p:sp>
          <p:nvSpPr>
            <p:cNvPr id="5" name="Freeform 8"/>
            <p:cNvSpPr>
              <a:spLocks noChangeArrowheads="1"/>
            </p:cNvSpPr>
            <p:nvPr/>
          </p:nvSpPr>
          <p:spPr bwMode="auto">
            <a:xfrm>
              <a:off x="3879850" y="2572990"/>
              <a:ext cx="1338263" cy="1333500"/>
            </a:xfrm>
            <a:custGeom>
              <a:avLst/>
              <a:gdLst>
                <a:gd name="T0" fmla="*/ 1049 w 2098"/>
                <a:gd name="T1" fmla="*/ 0 h 2093"/>
                <a:gd name="T2" fmla="*/ 1165 w 2098"/>
                <a:gd name="T3" fmla="*/ 125 h 2093"/>
                <a:gd name="T4" fmla="*/ 1314 w 2098"/>
                <a:gd name="T5" fmla="*/ 31 h 2093"/>
                <a:gd name="T6" fmla="*/ 1391 w 2098"/>
                <a:gd name="T7" fmla="*/ 185 h 2093"/>
                <a:gd name="T8" fmla="*/ 1554 w 2098"/>
                <a:gd name="T9" fmla="*/ 130 h 2093"/>
                <a:gd name="T10" fmla="*/ 1597 w 2098"/>
                <a:gd name="T11" fmla="*/ 296 h 2093"/>
                <a:gd name="T12" fmla="*/ 1767 w 2098"/>
                <a:gd name="T13" fmla="*/ 284 h 2093"/>
                <a:gd name="T14" fmla="*/ 1767 w 2098"/>
                <a:gd name="T15" fmla="*/ 459 h 2093"/>
                <a:gd name="T16" fmla="*/ 1935 w 2098"/>
                <a:gd name="T17" fmla="*/ 489 h 2093"/>
                <a:gd name="T18" fmla="*/ 1892 w 2098"/>
                <a:gd name="T19" fmla="*/ 652 h 2093"/>
                <a:gd name="T20" fmla="*/ 2050 w 2098"/>
                <a:gd name="T21" fmla="*/ 728 h 2093"/>
                <a:gd name="T22" fmla="*/ 1965 w 2098"/>
                <a:gd name="T23" fmla="*/ 874 h 2093"/>
                <a:gd name="T24" fmla="*/ 2098 w 2098"/>
                <a:gd name="T25" fmla="*/ 985 h 2093"/>
                <a:gd name="T26" fmla="*/ 1977 w 2098"/>
                <a:gd name="T27" fmla="*/ 1106 h 2093"/>
                <a:gd name="T28" fmla="*/ 2081 w 2098"/>
                <a:gd name="T29" fmla="*/ 1250 h 2093"/>
                <a:gd name="T30" fmla="*/ 1935 w 2098"/>
                <a:gd name="T31" fmla="*/ 1340 h 2093"/>
                <a:gd name="T32" fmla="*/ 1999 w 2098"/>
                <a:gd name="T33" fmla="*/ 1496 h 2093"/>
                <a:gd name="T34" fmla="*/ 1836 w 2098"/>
                <a:gd name="T35" fmla="*/ 1550 h 2093"/>
                <a:gd name="T36" fmla="*/ 1862 w 2098"/>
                <a:gd name="T37" fmla="*/ 1718 h 2093"/>
                <a:gd name="T38" fmla="*/ 1687 w 2098"/>
                <a:gd name="T39" fmla="*/ 1729 h 2093"/>
                <a:gd name="T40" fmla="*/ 1665 w 2098"/>
                <a:gd name="T41" fmla="*/ 1897 h 2093"/>
                <a:gd name="T42" fmla="*/ 1498 w 2098"/>
                <a:gd name="T43" fmla="*/ 1866 h 2093"/>
                <a:gd name="T44" fmla="*/ 1434 w 2098"/>
                <a:gd name="T45" fmla="*/ 2029 h 2093"/>
                <a:gd name="T46" fmla="*/ 1280 w 2098"/>
                <a:gd name="T47" fmla="*/ 1949 h 2093"/>
                <a:gd name="T48" fmla="*/ 1181 w 2098"/>
                <a:gd name="T49" fmla="*/ 2093 h 2093"/>
                <a:gd name="T50" fmla="*/ 1049 w 2098"/>
                <a:gd name="T51" fmla="*/ 1982 h 2093"/>
                <a:gd name="T52" fmla="*/ 917 w 2098"/>
                <a:gd name="T53" fmla="*/ 2093 h 2093"/>
                <a:gd name="T54" fmla="*/ 817 w 2098"/>
                <a:gd name="T55" fmla="*/ 1949 h 2093"/>
                <a:gd name="T56" fmla="*/ 664 w 2098"/>
                <a:gd name="T57" fmla="*/ 2029 h 2093"/>
                <a:gd name="T58" fmla="*/ 600 w 2098"/>
                <a:gd name="T59" fmla="*/ 1866 h 2093"/>
                <a:gd name="T60" fmla="*/ 432 w 2098"/>
                <a:gd name="T61" fmla="*/ 1897 h 2093"/>
                <a:gd name="T62" fmla="*/ 411 w 2098"/>
                <a:gd name="T63" fmla="*/ 1729 h 2093"/>
                <a:gd name="T64" fmla="*/ 236 w 2098"/>
                <a:gd name="T65" fmla="*/ 1718 h 2093"/>
                <a:gd name="T66" fmla="*/ 262 w 2098"/>
                <a:gd name="T67" fmla="*/ 1550 h 2093"/>
                <a:gd name="T68" fmla="*/ 99 w 2098"/>
                <a:gd name="T69" fmla="*/ 1496 h 2093"/>
                <a:gd name="T70" fmla="*/ 163 w 2098"/>
                <a:gd name="T71" fmla="*/ 1340 h 2093"/>
                <a:gd name="T72" fmla="*/ 17 w 2098"/>
                <a:gd name="T73" fmla="*/ 1250 h 2093"/>
                <a:gd name="T74" fmla="*/ 121 w 2098"/>
                <a:gd name="T75" fmla="*/ 1106 h 2093"/>
                <a:gd name="T76" fmla="*/ 0 w 2098"/>
                <a:gd name="T77" fmla="*/ 985 h 2093"/>
                <a:gd name="T78" fmla="*/ 132 w 2098"/>
                <a:gd name="T79" fmla="*/ 874 h 2093"/>
                <a:gd name="T80" fmla="*/ 47 w 2098"/>
                <a:gd name="T81" fmla="*/ 728 h 2093"/>
                <a:gd name="T82" fmla="*/ 206 w 2098"/>
                <a:gd name="T83" fmla="*/ 652 h 2093"/>
                <a:gd name="T84" fmla="*/ 163 w 2098"/>
                <a:gd name="T85" fmla="*/ 489 h 2093"/>
                <a:gd name="T86" fmla="*/ 331 w 2098"/>
                <a:gd name="T87" fmla="*/ 459 h 2093"/>
                <a:gd name="T88" fmla="*/ 331 w 2098"/>
                <a:gd name="T89" fmla="*/ 284 h 2093"/>
                <a:gd name="T90" fmla="*/ 501 w 2098"/>
                <a:gd name="T91" fmla="*/ 296 h 2093"/>
                <a:gd name="T92" fmla="*/ 543 w 2098"/>
                <a:gd name="T93" fmla="*/ 130 h 2093"/>
                <a:gd name="T94" fmla="*/ 706 w 2098"/>
                <a:gd name="T95" fmla="*/ 185 h 2093"/>
                <a:gd name="T96" fmla="*/ 784 w 2098"/>
                <a:gd name="T97" fmla="*/ 31 h 2093"/>
                <a:gd name="T98" fmla="*/ 933 w 2098"/>
                <a:gd name="T99" fmla="*/ 125 h 2093"/>
                <a:gd name="T100" fmla="*/ 1049 w 2098"/>
                <a:gd name="T101" fmla="*/ 0 h 209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098"/>
                <a:gd name="T154" fmla="*/ 0 h 2093"/>
                <a:gd name="T155" fmla="*/ 2098 w 2098"/>
                <a:gd name="T156" fmla="*/ 2093 h 209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098" h="2093">
                  <a:moveTo>
                    <a:pt x="1049" y="0"/>
                  </a:moveTo>
                  <a:lnTo>
                    <a:pt x="1165" y="125"/>
                  </a:lnTo>
                  <a:lnTo>
                    <a:pt x="1314" y="31"/>
                  </a:lnTo>
                  <a:lnTo>
                    <a:pt x="1391" y="185"/>
                  </a:lnTo>
                  <a:lnTo>
                    <a:pt x="1554" y="130"/>
                  </a:lnTo>
                  <a:lnTo>
                    <a:pt x="1597" y="296"/>
                  </a:lnTo>
                  <a:lnTo>
                    <a:pt x="1767" y="284"/>
                  </a:lnTo>
                  <a:lnTo>
                    <a:pt x="1767" y="459"/>
                  </a:lnTo>
                  <a:lnTo>
                    <a:pt x="1935" y="489"/>
                  </a:lnTo>
                  <a:lnTo>
                    <a:pt x="1892" y="652"/>
                  </a:lnTo>
                  <a:lnTo>
                    <a:pt x="2050" y="728"/>
                  </a:lnTo>
                  <a:lnTo>
                    <a:pt x="1965" y="874"/>
                  </a:lnTo>
                  <a:lnTo>
                    <a:pt x="2098" y="985"/>
                  </a:lnTo>
                  <a:lnTo>
                    <a:pt x="1977" y="1106"/>
                  </a:lnTo>
                  <a:lnTo>
                    <a:pt x="2081" y="1250"/>
                  </a:lnTo>
                  <a:lnTo>
                    <a:pt x="1935" y="1340"/>
                  </a:lnTo>
                  <a:lnTo>
                    <a:pt x="1999" y="1496"/>
                  </a:lnTo>
                  <a:lnTo>
                    <a:pt x="1836" y="1550"/>
                  </a:lnTo>
                  <a:lnTo>
                    <a:pt x="1862" y="1718"/>
                  </a:lnTo>
                  <a:lnTo>
                    <a:pt x="1687" y="1729"/>
                  </a:lnTo>
                  <a:lnTo>
                    <a:pt x="1665" y="1897"/>
                  </a:lnTo>
                  <a:lnTo>
                    <a:pt x="1498" y="1866"/>
                  </a:lnTo>
                  <a:lnTo>
                    <a:pt x="1434" y="2029"/>
                  </a:lnTo>
                  <a:lnTo>
                    <a:pt x="1280" y="1949"/>
                  </a:lnTo>
                  <a:lnTo>
                    <a:pt x="1181" y="2093"/>
                  </a:lnTo>
                  <a:lnTo>
                    <a:pt x="1049" y="1982"/>
                  </a:lnTo>
                  <a:lnTo>
                    <a:pt x="917" y="2093"/>
                  </a:lnTo>
                  <a:lnTo>
                    <a:pt x="817" y="1949"/>
                  </a:lnTo>
                  <a:lnTo>
                    <a:pt x="664" y="2029"/>
                  </a:lnTo>
                  <a:lnTo>
                    <a:pt x="600" y="1866"/>
                  </a:lnTo>
                  <a:lnTo>
                    <a:pt x="432" y="1897"/>
                  </a:lnTo>
                  <a:lnTo>
                    <a:pt x="411" y="1729"/>
                  </a:lnTo>
                  <a:lnTo>
                    <a:pt x="236" y="1718"/>
                  </a:lnTo>
                  <a:lnTo>
                    <a:pt x="262" y="1550"/>
                  </a:lnTo>
                  <a:lnTo>
                    <a:pt x="99" y="1496"/>
                  </a:lnTo>
                  <a:lnTo>
                    <a:pt x="163" y="1340"/>
                  </a:lnTo>
                  <a:lnTo>
                    <a:pt x="17" y="1250"/>
                  </a:lnTo>
                  <a:lnTo>
                    <a:pt x="121" y="1106"/>
                  </a:lnTo>
                  <a:lnTo>
                    <a:pt x="0" y="985"/>
                  </a:lnTo>
                  <a:lnTo>
                    <a:pt x="132" y="874"/>
                  </a:lnTo>
                  <a:lnTo>
                    <a:pt x="47" y="728"/>
                  </a:lnTo>
                  <a:lnTo>
                    <a:pt x="206" y="652"/>
                  </a:lnTo>
                  <a:lnTo>
                    <a:pt x="163" y="489"/>
                  </a:lnTo>
                  <a:lnTo>
                    <a:pt x="331" y="459"/>
                  </a:lnTo>
                  <a:lnTo>
                    <a:pt x="331" y="284"/>
                  </a:lnTo>
                  <a:lnTo>
                    <a:pt x="501" y="296"/>
                  </a:lnTo>
                  <a:lnTo>
                    <a:pt x="543" y="130"/>
                  </a:lnTo>
                  <a:lnTo>
                    <a:pt x="706" y="185"/>
                  </a:lnTo>
                  <a:lnTo>
                    <a:pt x="784" y="31"/>
                  </a:lnTo>
                  <a:lnTo>
                    <a:pt x="933" y="125"/>
                  </a:lnTo>
                  <a:lnTo>
                    <a:pt x="1049" y="0"/>
                  </a:lnTo>
                  <a:close/>
                </a:path>
              </a:pathLst>
            </a:custGeom>
            <a:solidFill>
              <a:srgbClr val="9C59B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6" name="Oval 28"/>
            <p:cNvSpPr>
              <a:spLocks noChangeArrowheads="1"/>
            </p:cNvSpPr>
            <p:nvPr/>
          </p:nvSpPr>
          <p:spPr bwMode="auto">
            <a:xfrm>
              <a:off x="3117850" y="3287365"/>
              <a:ext cx="727075" cy="568325"/>
            </a:xfrm>
            <a:custGeom>
              <a:avLst/>
              <a:gdLst>
                <a:gd name="T0" fmla="*/ 0 w 728651"/>
                <a:gd name="T1" fmla="*/ 0 h 568004"/>
                <a:gd name="T2" fmla="*/ 728651 w 728651"/>
                <a:gd name="T3" fmla="*/ 568004 h 568004"/>
              </a:gdLst>
              <a:ahLst/>
              <a:cxnLst/>
              <a:rect l="T0" t="T1" r="T2" b="T3"/>
              <a:pathLst>
                <a:path w="728651" h="568004">
                  <a:moveTo>
                    <a:pt x="283683" y="0"/>
                  </a:moveTo>
                  <a:cubicBezTo>
                    <a:pt x="426790" y="0"/>
                    <a:pt x="545147" y="106084"/>
                    <a:pt x="563354" y="244158"/>
                  </a:cubicBezTo>
                  <a:lnTo>
                    <a:pt x="728651" y="244158"/>
                  </a:lnTo>
                  <a:lnTo>
                    <a:pt x="560075" y="346167"/>
                  </a:lnTo>
                  <a:cubicBezTo>
                    <a:pt x="532174" y="473167"/>
                    <a:pt x="418991" y="568004"/>
                    <a:pt x="283683" y="568004"/>
                  </a:cubicBezTo>
                  <a:cubicBezTo>
                    <a:pt x="127009" y="568004"/>
                    <a:pt x="0" y="440852"/>
                    <a:pt x="0" y="284002"/>
                  </a:cubicBezTo>
                  <a:cubicBezTo>
                    <a:pt x="0" y="127152"/>
                    <a:pt x="127009" y="0"/>
                    <a:pt x="283683" y="0"/>
                  </a:cubicBezTo>
                  <a:close/>
                </a:path>
              </a:pathLst>
            </a:custGeom>
            <a:solidFill>
              <a:srgbClr val="F4736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7" name="Oval 30"/>
            <p:cNvSpPr>
              <a:spLocks noChangeArrowheads="1"/>
            </p:cNvSpPr>
            <p:nvPr/>
          </p:nvSpPr>
          <p:spPr bwMode="auto">
            <a:xfrm>
              <a:off x="4278313" y="1837978"/>
              <a:ext cx="566737" cy="728662"/>
            </a:xfrm>
            <a:custGeom>
              <a:avLst/>
              <a:gdLst>
                <a:gd name="T0" fmla="*/ 0 w 567366"/>
                <a:gd name="T1" fmla="*/ 0 h 728650"/>
                <a:gd name="T2" fmla="*/ 567366 w 567366"/>
                <a:gd name="T3" fmla="*/ 728650 h 728650"/>
              </a:gdLst>
              <a:ahLst/>
              <a:cxnLst/>
              <a:rect l="T0" t="T1" r="T2" b="T3"/>
              <a:pathLst>
                <a:path w="567366" h="728650">
                  <a:moveTo>
                    <a:pt x="283683" y="0"/>
                  </a:moveTo>
                  <a:cubicBezTo>
                    <a:pt x="440357" y="0"/>
                    <a:pt x="567366" y="127009"/>
                    <a:pt x="567366" y="283683"/>
                  </a:cubicBezTo>
                  <a:cubicBezTo>
                    <a:pt x="567366" y="426665"/>
                    <a:pt x="461587" y="544940"/>
                    <a:pt x="323844" y="563318"/>
                  </a:cubicBezTo>
                  <a:lnTo>
                    <a:pt x="323844" y="728650"/>
                  </a:lnTo>
                  <a:lnTo>
                    <a:pt x="223071" y="560535"/>
                  </a:lnTo>
                  <a:cubicBezTo>
                    <a:pt x="95485" y="533072"/>
                    <a:pt x="0" y="419529"/>
                    <a:pt x="0" y="283683"/>
                  </a:cubicBezTo>
                  <a:cubicBezTo>
                    <a:pt x="0" y="127009"/>
                    <a:pt x="127009" y="0"/>
                    <a:pt x="283683" y="0"/>
                  </a:cubicBezTo>
                  <a:close/>
                </a:path>
              </a:pathLst>
            </a:custGeom>
            <a:solidFill>
              <a:srgbClr val="EFB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8" name="Freeform 32"/>
            <p:cNvSpPr>
              <a:spLocks noChangeArrowheads="1"/>
            </p:cNvSpPr>
            <p:nvPr/>
          </p:nvSpPr>
          <p:spPr bwMode="auto">
            <a:xfrm>
              <a:off x="3432175" y="2271365"/>
              <a:ext cx="542925" cy="568325"/>
            </a:xfrm>
            <a:custGeom>
              <a:avLst/>
              <a:gdLst>
                <a:gd name="T0" fmla="*/ 0 w 542623"/>
                <a:gd name="T1" fmla="*/ 0 h 568558"/>
                <a:gd name="T2" fmla="*/ 542623 w 542623"/>
                <a:gd name="T3" fmla="*/ 568558 h 568558"/>
              </a:gdLst>
              <a:ahLst/>
              <a:cxnLst/>
              <a:rect l="T0" t="T1" r="T2" b="T3"/>
              <a:pathLst>
                <a:path w="542623" h="568558">
                  <a:moveTo>
                    <a:pt x="200292" y="0"/>
                  </a:moveTo>
                  <a:cubicBezTo>
                    <a:pt x="272954" y="0"/>
                    <a:pt x="345616" y="27494"/>
                    <a:pt x="400584" y="82482"/>
                  </a:cubicBezTo>
                  <a:cubicBezTo>
                    <a:pt x="502176" y="184112"/>
                    <a:pt x="511154" y="342083"/>
                    <a:pt x="426560" y="452953"/>
                  </a:cubicBezTo>
                  <a:lnTo>
                    <a:pt x="542623" y="568558"/>
                  </a:lnTo>
                  <a:lnTo>
                    <a:pt x="354644" y="521682"/>
                  </a:lnTo>
                  <a:cubicBezTo>
                    <a:pt x="245142" y="592861"/>
                    <a:pt x="95733" y="580490"/>
                    <a:pt x="0" y="484721"/>
                  </a:cubicBezTo>
                  <a:cubicBezTo>
                    <a:pt x="-111441" y="373239"/>
                    <a:pt x="-111441" y="193964"/>
                    <a:pt x="0" y="82482"/>
                  </a:cubicBezTo>
                  <a:cubicBezTo>
                    <a:pt x="54967" y="27494"/>
                    <a:pt x="127629" y="0"/>
                    <a:pt x="200292" y="0"/>
                  </a:cubicBezTo>
                  <a:close/>
                </a:path>
              </a:pathLst>
            </a:custGeom>
            <a:solidFill>
              <a:srgbClr val="00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9" name="Freeform 33"/>
            <p:cNvSpPr>
              <a:spLocks noChangeArrowheads="1"/>
            </p:cNvSpPr>
            <p:nvPr/>
          </p:nvSpPr>
          <p:spPr bwMode="auto">
            <a:xfrm>
              <a:off x="5270500" y="3287365"/>
              <a:ext cx="727075" cy="568325"/>
            </a:xfrm>
            <a:custGeom>
              <a:avLst/>
              <a:gdLst>
                <a:gd name="T0" fmla="*/ 0 w 727376"/>
                <a:gd name="T1" fmla="*/ 0 h 568004"/>
                <a:gd name="T2" fmla="*/ 727376 w 727376"/>
                <a:gd name="T3" fmla="*/ 568004 h 568004"/>
              </a:gdLst>
              <a:ahLst/>
              <a:cxnLst/>
              <a:rect l="T0" t="T1" r="T2" b="T3"/>
              <a:pathLst>
                <a:path w="727376" h="568004">
                  <a:moveTo>
                    <a:pt x="443693" y="0"/>
                  </a:moveTo>
                  <a:cubicBezTo>
                    <a:pt x="600367" y="0"/>
                    <a:pt x="727376" y="127152"/>
                    <a:pt x="727376" y="284002"/>
                  </a:cubicBezTo>
                  <a:cubicBezTo>
                    <a:pt x="727376" y="440852"/>
                    <a:pt x="600367" y="568004"/>
                    <a:pt x="443693" y="568004"/>
                  </a:cubicBezTo>
                  <a:cubicBezTo>
                    <a:pt x="308041" y="568004"/>
                    <a:pt x="194627" y="472684"/>
                    <a:pt x="167007" y="345217"/>
                  </a:cubicBezTo>
                  <a:lnTo>
                    <a:pt x="0" y="244158"/>
                  </a:lnTo>
                  <a:lnTo>
                    <a:pt x="164022" y="244158"/>
                  </a:lnTo>
                  <a:cubicBezTo>
                    <a:pt x="182229" y="106084"/>
                    <a:pt x="300586" y="0"/>
                    <a:pt x="443693" y="0"/>
                  </a:cubicBezTo>
                  <a:close/>
                </a:path>
              </a:pathLst>
            </a:custGeom>
            <a:solidFill>
              <a:srgbClr val="5ABE8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BEA58B"/>
                </a:solidFill>
                <a:latin typeface="宋体" pitchFamily="2" charset="-122"/>
                <a:sym typeface="宋体" pitchFamily="2" charset="-122"/>
              </a:endParaRPr>
            </a:p>
          </p:txBody>
        </p:sp>
        <p:sp>
          <p:nvSpPr>
            <p:cNvPr id="10" name="Freeform 35"/>
            <p:cNvSpPr>
              <a:spLocks noChangeArrowheads="1"/>
            </p:cNvSpPr>
            <p:nvPr/>
          </p:nvSpPr>
          <p:spPr bwMode="auto">
            <a:xfrm>
              <a:off x="5140325" y="2271365"/>
              <a:ext cx="542925" cy="568325"/>
            </a:xfrm>
            <a:custGeom>
              <a:avLst/>
              <a:gdLst>
                <a:gd name="T0" fmla="*/ 0 w 543564"/>
                <a:gd name="T1" fmla="*/ 0 h 568558"/>
                <a:gd name="T2" fmla="*/ 543564 w 543564"/>
                <a:gd name="T3" fmla="*/ 568558 h 568558"/>
              </a:gdLst>
              <a:ahLst/>
              <a:cxnLst/>
              <a:rect l="T0" t="T1" r="T2" b="T3"/>
              <a:pathLst>
                <a:path w="543564" h="568558">
                  <a:moveTo>
                    <a:pt x="342650" y="0"/>
                  </a:moveTo>
                  <a:cubicBezTo>
                    <a:pt x="415265" y="0"/>
                    <a:pt x="487880" y="27494"/>
                    <a:pt x="543564" y="82481"/>
                  </a:cubicBezTo>
                  <a:cubicBezTo>
                    <a:pt x="653426" y="193963"/>
                    <a:pt x="653426" y="373238"/>
                    <a:pt x="543564" y="484721"/>
                  </a:cubicBezTo>
                  <a:cubicBezTo>
                    <a:pt x="446656" y="580417"/>
                    <a:pt x="298471" y="592842"/>
                    <a:pt x="188359" y="521823"/>
                  </a:cubicBezTo>
                  <a:lnTo>
                    <a:pt x="0" y="568558"/>
                  </a:lnTo>
                  <a:lnTo>
                    <a:pt x="116507" y="453422"/>
                  </a:lnTo>
                  <a:cubicBezTo>
                    <a:pt x="32707" y="342529"/>
                    <a:pt x="41441" y="184255"/>
                    <a:pt x="141737" y="82481"/>
                  </a:cubicBezTo>
                  <a:cubicBezTo>
                    <a:pt x="197421" y="27494"/>
                    <a:pt x="270035" y="0"/>
                    <a:pt x="342650" y="0"/>
                  </a:cubicBezTo>
                  <a:close/>
                </a:path>
              </a:pathLst>
            </a:custGeom>
            <a:solidFill>
              <a:srgbClr val="6EB3D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11" name="Freeform 37"/>
            <p:cNvSpPr>
              <a:spLocks noChangeArrowheads="1"/>
            </p:cNvSpPr>
            <p:nvPr/>
          </p:nvSpPr>
          <p:spPr bwMode="auto">
            <a:xfrm>
              <a:off x="4378325" y="1982440"/>
              <a:ext cx="228600" cy="247650"/>
            </a:xfrm>
            <a:custGeom>
              <a:avLst/>
              <a:gdLst>
                <a:gd name="T0" fmla="*/ 152 w 152"/>
                <a:gd name="T1" fmla="*/ 28 h 164"/>
                <a:gd name="T2" fmla="*/ 152 w 152"/>
                <a:gd name="T3" fmla="*/ 28 h 164"/>
                <a:gd name="T4" fmla="*/ 124 w 152"/>
                <a:gd name="T5" fmla="*/ 0 h 164"/>
                <a:gd name="T6" fmla="*/ 28 w 152"/>
                <a:gd name="T7" fmla="*/ 0 h 164"/>
                <a:gd name="T8" fmla="*/ 0 w 152"/>
                <a:gd name="T9" fmla="*/ 28 h 164"/>
                <a:gd name="T10" fmla="*/ 0 w 152"/>
                <a:gd name="T11" fmla="*/ 91 h 164"/>
                <a:gd name="T12" fmla="*/ 28 w 152"/>
                <a:gd name="T13" fmla="*/ 119 h 164"/>
                <a:gd name="T14" fmla="*/ 30 w 152"/>
                <a:gd name="T15" fmla="*/ 119 h 164"/>
                <a:gd name="T16" fmla="*/ 30 w 152"/>
                <a:gd name="T17" fmla="*/ 164 h 164"/>
                <a:gd name="T18" fmla="*/ 61 w 152"/>
                <a:gd name="T19" fmla="*/ 134 h 164"/>
                <a:gd name="T20" fmla="*/ 61 w 152"/>
                <a:gd name="T21" fmla="*/ 58 h 164"/>
                <a:gd name="T22" fmla="*/ 91 w 152"/>
                <a:gd name="T23" fmla="*/ 28 h 164"/>
                <a:gd name="T24" fmla="*/ 152 w 152"/>
                <a:gd name="T25" fmla="*/ 28 h 16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2"/>
                <a:gd name="T40" fmla="*/ 0 h 164"/>
                <a:gd name="T41" fmla="*/ 152 w 152"/>
                <a:gd name="T42" fmla="*/ 164 h 16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2" h="164">
                  <a:moveTo>
                    <a:pt x="152" y="28"/>
                  </a:moveTo>
                  <a:cubicBezTo>
                    <a:pt x="152" y="28"/>
                    <a:pt x="152" y="28"/>
                    <a:pt x="152" y="28"/>
                  </a:cubicBezTo>
                  <a:cubicBezTo>
                    <a:pt x="152" y="12"/>
                    <a:pt x="140" y="0"/>
                    <a:pt x="124" y="0"/>
                  </a:cubicBezTo>
                  <a:cubicBezTo>
                    <a:pt x="28" y="0"/>
                    <a:pt x="28" y="0"/>
                    <a:pt x="28" y="0"/>
                  </a:cubicBezTo>
                  <a:cubicBezTo>
                    <a:pt x="12" y="0"/>
                    <a:pt x="0" y="12"/>
                    <a:pt x="0" y="28"/>
                  </a:cubicBezTo>
                  <a:cubicBezTo>
                    <a:pt x="0" y="91"/>
                    <a:pt x="0" y="91"/>
                    <a:pt x="0" y="91"/>
                  </a:cubicBezTo>
                  <a:cubicBezTo>
                    <a:pt x="0" y="106"/>
                    <a:pt x="12" y="119"/>
                    <a:pt x="28" y="119"/>
                  </a:cubicBezTo>
                  <a:cubicBezTo>
                    <a:pt x="30" y="119"/>
                    <a:pt x="30" y="119"/>
                    <a:pt x="30" y="119"/>
                  </a:cubicBezTo>
                  <a:cubicBezTo>
                    <a:pt x="30" y="164"/>
                    <a:pt x="30" y="164"/>
                    <a:pt x="30" y="164"/>
                  </a:cubicBezTo>
                  <a:cubicBezTo>
                    <a:pt x="61" y="134"/>
                    <a:pt x="61" y="134"/>
                    <a:pt x="61" y="134"/>
                  </a:cubicBezTo>
                  <a:cubicBezTo>
                    <a:pt x="61" y="58"/>
                    <a:pt x="61" y="58"/>
                    <a:pt x="61" y="58"/>
                  </a:cubicBezTo>
                  <a:cubicBezTo>
                    <a:pt x="61" y="41"/>
                    <a:pt x="74" y="28"/>
                    <a:pt x="91" y="28"/>
                  </a:cubicBezTo>
                  <a:lnTo>
                    <a:pt x="152" y="28"/>
                  </a:ln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12" name="Freeform 38"/>
            <p:cNvSpPr>
              <a:spLocks noEditPoints="1" noChangeArrowheads="1"/>
            </p:cNvSpPr>
            <p:nvPr/>
          </p:nvSpPr>
          <p:spPr bwMode="auto">
            <a:xfrm>
              <a:off x="4492625" y="2047528"/>
              <a:ext cx="252413" cy="274637"/>
            </a:xfrm>
            <a:custGeom>
              <a:avLst/>
              <a:gdLst>
                <a:gd name="T0" fmla="*/ 137 w 167"/>
                <a:gd name="T1" fmla="*/ 0 h 182"/>
                <a:gd name="T2" fmla="*/ 30 w 167"/>
                <a:gd name="T3" fmla="*/ 0 h 182"/>
                <a:gd name="T4" fmla="*/ 0 w 167"/>
                <a:gd name="T5" fmla="*/ 30 h 182"/>
                <a:gd name="T6" fmla="*/ 0 w 167"/>
                <a:gd name="T7" fmla="*/ 106 h 182"/>
                <a:gd name="T8" fmla="*/ 30 w 167"/>
                <a:gd name="T9" fmla="*/ 136 h 182"/>
                <a:gd name="T10" fmla="*/ 61 w 167"/>
                <a:gd name="T11" fmla="*/ 136 h 182"/>
                <a:gd name="T12" fmla="*/ 61 w 167"/>
                <a:gd name="T13" fmla="*/ 182 h 182"/>
                <a:gd name="T14" fmla="*/ 106 w 167"/>
                <a:gd name="T15" fmla="*/ 136 h 182"/>
                <a:gd name="T16" fmla="*/ 137 w 167"/>
                <a:gd name="T17" fmla="*/ 136 h 182"/>
                <a:gd name="T18" fmla="*/ 167 w 167"/>
                <a:gd name="T19" fmla="*/ 106 h 182"/>
                <a:gd name="T20" fmla="*/ 167 w 167"/>
                <a:gd name="T21" fmla="*/ 30 h 182"/>
                <a:gd name="T22" fmla="*/ 137 w 167"/>
                <a:gd name="T23" fmla="*/ 0 h 182"/>
                <a:gd name="T24" fmla="*/ 30 w 167"/>
                <a:gd name="T25" fmla="*/ 106 h 182"/>
                <a:gd name="T26" fmla="*/ 30 w 167"/>
                <a:gd name="T27" fmla="*/ 91 h 182"/>
                <a:gd name="T28" fmla="*/ 91 w 167"/>
                <a:gd name="T29" fmla="*/ 91 h 182"/>
                <a:gd name="T30" fmla="*/ 91 w 167"/>
                <a:gd name="T31" fmla="*/ 106 h 182"/>
                <a:gd name="T32" fmla="*/ 30 w 167"/>
                <a:gd name="T33" fmla="*/ 106 h 182"/>
                <a:gd name="T34" fmla="*/ 137 w 167"/>
                <a:gd name="T35" fmla="*/ 76 h 182"/>
                <a:gd name="T36" fmla="*/ 30 w 167"/>
                <a:gd name="T37" fmla="*/ 76 h 182"/>
                <a:gd name="T38" fmla="*/ 30 w 167"/>
                <a:gd name="T39" fmla="*/ 60 h 182"/>
                <a:gd name="T40" fmla="*/ 137 w 167"/>
                <a:gd name="T41" fmla="*/ 60 h 182"/>
                <a:gd name="T42" fmla="*/ 137 w 167"/>
                <a:gd name="T43" fmla="*/ 76 h 182"/>
                <a:gd name="T44" fmla="*/ 137 w 167"/>
                <a:gd name="T45" fmla="*/ 45 h 182"/>
                <a:gd name="T46" fmla="*/ 30 w 167"/>
                <a:gd name="T47" fmla="*/ 45 h 182"/>
                <a:gd name="T48" fmla="*/ 30 w 167"/>
                <a:gd name="T49" fmla="*/ 30 h 182"/>
                <a:gd name="T50" fmla="*/ 137 w 167"/>
                <a:gd name="T51" fmla="*/ 30 h 182"/>
                <a:gd name="T52" fmla="*/ 137 w 167"/>
                <a:gd name="T53" fmla="*/ 45 h 18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67"/>
                <a:gd name="T82" fmla="*/ 0 h 182"/>
                <a:gd name="T83" fmla="*/ 167 w 167"/>
                <a:gd name="T84" fmla="*/ 182 h 18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67" h="182">
                  <a:moveTo>
                    <a:pt x="137" y="0"/>
                  </a:moveTo>
                  <a:cubicBezTo>
                    <a:pt x="30" y="0"/>
                    <a:pt x="30" y="0"/>
                    <a:pt x="30" y="0"/>
                  </a:cubicBezTo>
                  <a:cubicBezTo>
                    <a:pt x="14" y="0"/>
                    <a:pt x="0" y="13"/>
                    <a:pt x="0" y="30"/>
                  </a:cubicBezTo>
                  <a:cubicBezTo>
                    <a:pt x="0" y="106"/>
                    <a:pt x="0" y="106"/>
                    <a:pt x="0" y="106"/>
                  </a:cubicBezTo>
                  <a:cubicBezTo>
                    <a:pt x="0" y="123"/>
                    <a:pt x="14" y="136"/>
                    <a:pt x="30" y="136"/>
                  </a:cubicBezTo>
                  <a:cubicBezTo>
                    <a:pt x="61" y="136"/>
                    <a:pt x="61" y="136"/>
                    <a:pt x="61" y="136"/>
                  </a:cubicBezTo>
                  <a:cubicBezTo>
                    <a:pt x="61" y="182"/>
                    <a:pt x="61" y="182"/>
                    <a:pt x="61" y="182"/>
                  </a:cubicBezTo>
                  <a:cubicBezTo>
                    <a:pt x="106" y="136"/>
                    <a:pt x="106" y="136"/>
                    <a:pt x="106" y="136"/>
                  </a:cubicBezTo>
                  <a:cubicBezTo>
                    <a:pt x="137" y="136"/>
                    <a:pt x="137" y="136"/>
                    <a:pt x="137" y="136"/>
                  </a:cubicBezTo>
                  <a:cubicBezTo>
                    <a:pt x="154" y="136"/>
                    <a:pt x="167" y="123"/>
                    <a:pt x="167" y="106"/>
                  </a:cubicBezTo>
                  <a:cubicBezTo>
                    <a:pt x="167" y="30"/>
                    <a:pt x="167" y="30"/>
                    <a:pt x="167" y="30"/>
                  </a:cubicBezTo>
                  <a:cubicBezTo>
                    <a:pt x="167" y="13"/>
                    <a:pt x="154" y="0"/>
                    <a:pt x="137" y="0"/>
                  </a:cubicBezTo>
                  <a:close/>
                  <a:moveTo>
                    <a:pt x="30" y="106"/>
                  </a:moveTo>
                  <a:cubicBezTo>
                    <a:pt x="30" y="91"/>
                    <a:pt x="30" y="91"/>
                    <a:pt x="30" y="91"/>
                  </a:cubicBezTo>
                  <a:cubicBezTo>
                    <a:pt x="91" y="91"/>
                    <a:pt x="91" y="91"/>
                    <a:pt x="91" y="91"/>
                  </a:cubicBezTo>
                  <a:cubicBezTo>
                    <a:pt x="91" y="106"/>
                    <a:pt x="91" y="106"/>
                    <a:pt x="91" y="106"/>
                  </a:cubicBezTo>
                  <a:lnTo>
                    <a:pt x="30" y="106"/>
                  </a:lnTo>
                  <a:close/>
                  <a:moveTo>
                    <a:pt x="137" y="76"/>
                  </a:moveTo>
                  <a:cubicBezTo>
                    <a:pt x="30" y="76"/>
                    <a:pt x="30" y="76"/>
                    <a:pt x="30" y="76"/>
                  </a:cubicBezTo>
                  <a:cubicBezTo>
                    <a:pt x="30" y="60"/>
                    <a:pt x="30" y="60"/>
                    <a:pt x="30" y="60"/>
                  </a:cubicBezTo>
                  <a:cubicBezTo>
                    <a:pt x="137" y="60"/>
                    <a:pt x="137" y="60"/>
                    <a:pt x="137" y="60"/>
                  </a:cubicBezTo>
                  <a:lnTo>
                    <a:pt x="137" y="76"/>
                  </a:lnTo>
                  <a:close/>
                  <a:moveTo>
                    <a:pt x="137" y="45"/>
                  </a:moveTo>
                  <a:cubicBezTo>
                    <a:pt x="30" y="45"/>
                    <a:pt x="30" y="45"/>
                    <a:pt x="30" y="45"/>
                  </a:cubicBezTo>
                  <a:cubicBezTo>
                    <a:pt x="30" y="30"/>
                    <a:pt x="30" y="30"/>
                    <a:pt x="30" y="30"/>
                  </a:cubicBezTo>
                  <a:cubicBezTo>
                    <a:pt x="137" y="30"/>
                    <a:pt x="137" y="30"/>
                    <a:pt x="137" y="30"/>
                  </a:cubicBezTo>
                  <a:lnTo>
                    <a:pt x="137" y="45"/>
                  </a:ln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13" name="Freeform 39"/>
            <p:cNvSpPr>
              <a:spLocks noEditPoints="1" noChangeArrowheads="1"/>
            </p:cNvSpPr>
            <p:nvPr/>
          </p:nvSpPr>
          <p:spPr bwMode="auto">
            <a:xfrm>
              <a:off x="3201988" y="3385790"/>
              <a:ext cx="398462" cy="396875"/>
            </a:xfrm>
            <a:custGeom>
              <a:avLst/>
              <a:gdLst>
                <a:gd name="T0" fmla="*/ 242 w 264"/>
                <a:gd name="T1" fmla="*/ 145 h 264"/>
                <a:gd name="T2" fmla="*/ 239 w 264"/>
                <a:gd name="T3" fmla="*/ 104 h 264"/>
                <a:gd name="T4" fmla="*/ 262 w 264"/>
                <a:gd name="T5" fmla="*/ 84 h 264"/>
                <a:gd name="T6" fmla="*/ 240 w 264"/>
                <a:gd name="T7" fmla="*/ 51 h 264"/>
                <a:gd name="T8" fmla="*/ 213 w 264"/>
                <a:gd name="T9" fmla="*/ 56 h 264"/>
                <a:gd name="T10" fmla="*/ 178 w 264"/>
                <a:gd name="T11" fmla="*/ 33 h 264"/>
                <a:gd name="T12" fmla="*/ 177 w 264"/>
                <a:gd name="T13" fmla="*/ 4 h 264"/>
                <a:gd name="T14" fmla="*/ 137 w 264"/>
                <a:gd name="T15" fmla="*/ 0 h 264"/>
                <a:gd name="T16" fmla="*/ 124 w 264"/>
                <a:gd name="T17" fmla="*/ 24 h 264"/>
                <a:gd name="T18" fmla="*/ 85 w 264"/>
                <a:gd name="T19" fmla="*/ 36 h 264"/>
                <a:gd name="T20" fmla="*/ 60 w 264"/>
                <a:gd name="T21" fmla="*/ 19 h 264"/>
                <a:gd name="T22" fmla="*/ 32 w 264"/>
                <a:gd name="T23" fmla="*/ 48 h 264"/>
                <a:gd name="T24" fmla="*/ 44 w 264"/>
                <a:gd name="T25" fmla="*/ 72 h 264"/>
                <a:gd name="T26" fmla="*/ 29 w 264"/>
                <a:gd name="T27" fmla="*/ 111 h 264"/>
                <a:gd name="T28" fmla="*/ 0 w 264"/>
                <a:gd name="T29" fmla="*/ 119 h 264"/>
                <a:gd name="T30" fmla="*/ 5 w 264"/>
                <a:gd name="T31" fmla="*/ 158 h 264"/>
                <a:gd name="T32" fmla="*/ 32 w 264"/>
                <a:gd name="T33" fmla="*/ 165 h 264"/>
                <a:gd name="T34" fmla="*/ 53 w 264"/>
                <a:gd name="T35" fmla="*/ 201 h 264"/>
                <a:gd name="T36" fmla="*/ 41 w 264"/>
                <a:gd name="T37" fmla="*/ 228 h 264"/>
                <a:gd name="T38" fmla="*/ 75 w 264"/>
                <a:gd name="T39" fmla="*/ 249 h 264"/>
                <a:gd name="T40" fmla="*/ 97 w 264"/>
                <a:gd name="T41" fmla="*/ 232 h 264"/>
                <a:gd name="T42" fmla="*/ 138 w 264"/>
                <a:gd name="T43" fmla="*/ 238 h 264"/>
                <a:gd name="T44" fmla="*/ 153 w 264"/>
                <a:gd name="T45" fmla="*/ 264 h 264"/>
                <a:gd name="T46" fmla="*/ 191 w 264"/>
                <a:gd name="T47" fmla="*/ 251 h 264"/>
                <a:gd name="T48" fmla="*/ 191 w 264"/>
                <a:gd name="T49" fmla="*/ 223 h 264"/>
                <a:gd name="T50" fmla="*/ 221 w 264"/>
                <a:gd name="T51" fmla="*/ 195 h 264"/>
                <a:gd name="T52" fmla="*/ 251 w 264"/>
                <a:gd name="T53" fmla="*/ 200 h 264"/>
                <a:gd name="T54" fmla="*/ 264 w 264"/>
                <a:gd name="T55" fmla="*/ 162 h 264"/>
                <a:gd name="T56" fmla="*/ 242 w 264"/>
                <a:gd name="T57" fmla="*/ 145 h 264"/>
                <a:gd name="T58" fmla="*/ 132 w 264"/>
                <a:gd name="T59" fmla="*/ 217 h 264"/>
                <a:gd name="T60" fmla="*/ 46 w 264"/>
                <a:gd name="T61" fmla="*/ 132 h 264"/>
                <a:gd name="T62" fmla="*/ 132 w 264"/>
                <a:gd name="T63" fmla="*/ 46 h 264"/>
                <a:gd name="T64" fmla="*/ 217 w 264"/>
                <a:gd name="T65" fmla="*/ 132 h 264"/>
                <a:gd name="T66" fmla="*/ 132 w 264"/>
                <a:gd name="T67" fmla="*/ 217 h 26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4"/>
                <a:gd name="T103" fmla="*/ 0 h 264"/>
                <a:gd name="T104" fmla="*/ 264 w 264"/>
                <a:gd name="T105" fmla="*/ 264 h 26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4" h="264">
                  <a:moveTo>
                    <a:pt x="242" y="145"/>
                  </a:moveTo>
                  <a:cubicBezTo>
                    <a:pt x="239" y="104"/>
                    <a:pt x="239" y="104"/>
                    <a:pt x="239" y="104"/>
                  </a:cubicBezTo>
                  <a:cubicBezTo>
                    <a:pt x="262" y="84"/>
                    <a:pt x="262" y="84"/>
                    <a:pt x="262" y="84"/>
                  </a:cubicBezTo>
                  <a:cubicBezTo>
                    <a:pt x="240" y="51"/>
                    <a:pt x="240" y="51"/>
                    <a:pt x="240" y="51"/>
                  </a:cubicBezTo>
                  <a:cubicBezTo>
                    <a:pt x="213" y="56"/>
                    <a:pt x="213" y="56"/>
                    <a:pt x="213" y="56"/>
                  </a:cubicBezTo>
                  <a:cubicBezTo>
                    <a:pt x="178" y="33"/>
                    <a:pt x="178" y="33"/>
                    <a:pt x="178" y="33"/>
                  </a:cubicBezTo>
                  <a:cubicBezTo>
                    <a:pt x="177" y="4"/>
                    <a:pt x="177" y="4"/>
                    <a:pt x="177" y="4"/>
                  </a:cubicBezTo>
                  <a:cubicBezTo>
                    <a:pt x="137" y="0"/>
                    <a:pt x="137" y="0"/>
                    <a:pt x="137" y="0"/>
                  </a:cubicBezTo>
                  <a:cubicBezTo>
                    <a:pt x="124" y="24"/>
                    <a:pt x="124" y="24"/>
                    <a:pt x="124" y="24"/>
                  </a:cubicBezTo>
                  <a:cubicBezTo>
                    <a:pt x="85" y="36"/>
                    <a:pt x="85" y="36"/>
                    <a:pt x="85" y="36"/>
                  </a:cubicBezTo>
                  <a:cubicBezTo>
                    <a:pt x="60" y="19"/>
                    <a:pt x="60" y="19"/>
                    <a:pt x="60" y="19"/>
                  </a:cubicBezTo>
                  <a:cubicBezTo>
                    <a:pt x="32" y="48"/>
                    <a:pt x="32" y="48"/>
                    <a:pt x="32" y="48"/>
                  </a:cubicBezTo>
                  <a:cubicBezTo>
                    <a:pt x="44" y="72"/>
                    <a:pt x="44" y="72"/>
                    <a:pt x="44" y="72"/>
                  </a:cubicBezTo>
                  <a:cubicBezTo>
                    <a:pt x="29" y="111"/>
                    <a:pt x="29" y="111"/>
                    <a:pt x="29" y="111"/>
                  </a:cubicBezTo>
                  <a:cubicBezTo>
                    <a:pt x="0" y="119"/>
                    <a:pt x="0" y="119"/>
                    <a:pt x="0" y="119"/>
                  </a:cubicBezTo>
                  <a:cubicBezTo>
                    <a:pt x="5" y="158"/>
                    <a:pt x="5" y="158"/>
                    <a:pt x="5" y="158"/>
                  </a:cubicBezTo>
                  <a:cubicBezTo>
                    <a:pt x="32" y="165"/>
                    <a:pt x="32" y="165"/>
                    <a:pt x="32" y="165"/>
                  </a:cubicBezTo>
                  <a:cubicBezTo>
                    <a:pt x="53" y="201"/>
                    <a:pt x="53" y="201"/>
                    <a:pt x="53" y="201"/>
                  </a:cubicBezTo>
                  <a:cubicBezTo>
                    <a:pt x="41" y="228"/>
                    <a:pt x="41" y="228"/>
                    <a:pt x="41" y="228"/>
                  </a:cubicBezTo>
                  <a:cubicBezTo>
                    <a:pt x="75" y="249"/>
                    <a:pt x="75" y="249"/>
                    <a:pt x="75" y="249"/>
                  </a:cubicBezTo>
                  <a:cubicBezTo>
                    <a:pt x="97" y="232"/>
                    <a:pt x="97" y="232"/>
                    <a:pt x="97" y="232"/>
                  </a:cubicBezTo>
                  <a:cubicBezTo>
                    <a:pt x="138" y="238"/>
                    <a:pt x="138" y="238"/>
                    <a:pt x="138" y="238"/>
                  </a:cubicBezTo>
                  <a:cubicBezTo>
                    <a:pt x="153" y="264"/>
                    <a:pt x="153" y="264"/>
                    <a:pt x="153" y="264"/>
                  </a:cubicBezTo>
                  <a:cubicBezTo>
                    <a:pt x="191" y="251"/>
                    <a:pt x="191" y="251"/>
                    <a:pt x="191" y="251"/>
                  </a:cubicBezTo>
                  <a:cubicBezTo>
                    <a:pt x="191" y="223"/>
                    <a:pt x="191" y="223"/>
                    <a:pt x="191" y="223"/>
                  </a:cubicBezTo>
                  <a:cubicBezTo>
                    <a:pt x="221" y="195"/>
                    <a:pt x="221" y="195"/>
                    <a:pt x="221" y="195"/>
                  </a:cubicBezTo>
                  <a:cubicBezTo>
                    <a:pt x="251" y="200"/>
                    <a:pt x="251" y="200"/>
                    <a:pt x="251" y="200"/>
                  </a:cubicBezTo>
                  <a:cubicBezTo>
                    <a:pt x="264" y="162"/>
                    <a:pt x="264" y="162"/>
                    <a:pt x="264" y="162"/>
                  </a:cubicBezTo>
                  <a:lnTo>
                    <a:pt x="242" y="145"/>
                  </a:lnTo>
                  <a:close/>
                  <a:moveTo>
                    <a:pt x="132" y="217"/>
                  </a:moveTo>
                  <a:cubicBezTo>
                    <a:pt x="85" y="217"/>
                    <a:pt x="46" y="179"/>
                    <a:pt x="46" y="132"/>
                  </a:cubicBezTo>
                  <a:cubicBezTo>
                    <a:pt x="46" y="85"/>
                    <a:pt x="85" y="46"/>
                    <a:pt x="132" y="46"/>
                  </a:cubicBezTo>
                  <a:cubicBezTo>
                    <a:pt x="179" y="46"/>
                    <a:pt x="217" y="85"/>
                    <a:pt x="217" y="132"/>
                  </a:cubicBezTo>
                  <a:cubicBezTo>
                    <a:pt x="217" y="179"/>
                    <a:pt x="179" y="217"/>
                    <a:pt x="132" y="217"/>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14" name="Freeform 40"/>
            <p:cNvSpPr>
              <a:spLocks noEditPoints="1" noChangeArrowheads="1"/>
            </p:cNvSpPr>
            <p:nvPr/>
          </p:nvSpPr>
          <p:spPr bwMode="auto">
            <a:xfrm>
              <a:off x="3295650" y="3479453"/>
              <a:ext cx="211138" cy="211137"/>
            </a:xfrm>
            <a:custGeom>
              <a:avLst/>
              <a:gdLst>
                <a:gd name="T0" fmla="*/ 70 w 140"/>
                <a:gd name="T1" fmla="*/ 0 h 140"/>
                <a:gd name="T2" fmla="*/ 0 w 140"/>
                <a:gd name="T3" fmla="*/ 70 h 140"/>
                <a:gd name="T4" fmla="*/ 70 w 140"/>
                <a:gd name="T5" fmla="*/ 140 h 140"/>
                <a:gd name="T6" fmla="*/ 140 w 140"/>
                <a:gd name="T7" fmla="*/ 70 h 140"/>
                <a:gd name="T8" fmla="*/ 70 w 140"/>
                <a:gd name="T9" fmla="*/ 0 h 140"/>
                <a:gd name="T10" fmla="*/ 70 w 140"/>
                <a:gd name="T11" fmla="*/ 118 h 140"/>
                <a:gd name="T12" fmla="*/ 57 w 140"/>
                <a:gd name="T13" fmla="*/ 102 h 140"/>
                <a:gd name="T14" fmla="*/ 83 w 140"/>
                <a:gd name="T15" fmla="*/ 102 h 140"/>
                <a:gd name="T16" fmla="*/ 70 w 140"/>
                <a:gd name="T17" fmla="*/ 118 h 140"/>
                <a:gd name="T18" fmla="*/ 52 w 140"/>
                <a:gd name="T19" fmla="*/ 93 h 140"/>
                <a:gd name="T20" fmla="*/ 47 w 140"/>
                <a:gd name="T21" fmla="*/ 74 h 140"/>
                <a:gd name="T22" fmla="*/ 93 w 140"/>
                <a:gd name="T23" fmla="*/ 74 h 140"/>
                <a:gd name="T24" fmla="*/ 88 w 140"/>
                <a:gd name="T25" fmla="*/ 93 h 140"/>
                <a:gd name="T26" fmla="*/ 52 w 140"/>
                <a:gd name="T27" fmla="*/ 93 h 140"/>
                <a:gd name="T28" fmla="*/ 122 w 140"/>
                <a:gd name="T29" fmla="*/ 65 h 140"/>
                <a:gd name="T30" fmla="*/ 102 w 140"/>
                <a:gd name="T31" fmla="*/ 65 h 140"/>
                <a:gd name="T32" fmla="*/ 100 w 140"/>
                <a:gd name="T33" fmla="*/ 46 h 140"/>
                <a:gd name="T34" fmla="*/ 117 w 140"/>
                <a:gd name="T35" fmla="*/ 46 h 140"/>
                <a:gd name="T36" fmla="*/ 122 w 140"/>
                <a:gd name="T37" fmla="*/ 65 h 140"/>
                <a:gd name="T38" fmla="*/ 93 w 140"/>
                <a:gd name="T39" fmla="*/ 65 h 140"/>
                <a:gd name="T40" fmla="*/ 47 w 140"/>
                <a:gd name="T41" fmla="*/ 65 h 140"/>
                <a:gd name="T42" fmla="*/ 49 w 140"/>
                <a:gd name="T43" fmla="*/ 46 h 140"/>
                <a:gd name="T44" fmla="*/ 91 w 140"/>
                <a:gd name="T45" fmla="*/ 46 h 140"/>
                <a:gd name="T46" fmla="*/ 93 w 140"/>
                <a:gd name="T47" fmla="*/ 65 h 140"/>
                <a:gd name="T48" fmla="*/ 37 w 140"/>
                <a:gd name="T49" fmla="*/ 65 h 140"/>
                <a:gd name="T50" fmla="*/ 18 w 140"/>
                <a:gd name="T51" fmla="*/ 65 h 140"/>
                <a:gd name="T52" fmla="*/ 23 w 140"/>
                <a:gd name="T53" fmla="*/ 46 h 140"/>
                <a:gd name="T54" fmla="*/ 39 w 140"/>
                <a:gd name="T55" fmla="*/ 46 h 140"/>
                <a:gd name="T56" fmla="*/ 37 w 140"/>
                <a:gd name="T57" fmla="*/ 65 h 140"/>
                <a:gd name="T58" fmla="*/ 38 w 140"/>
                <a:gd name="T59" fmla="*/ 74 h 140"/>
                <a:gd name="T60" fmla="*/ 42 w 140"/>
                <a:gd name="T61" fmla="*/ 93 h 140"/>
                <a:gd name="T62" fmla="*/ 23 w 140"/>
                <a:gd name="T63" fmla="*/ 93 h 140"/>
                <a:gd name="T64" fmla="*/ 18 w 140"/>
                <a:gd name="T65" fmla="*/ 74 h 140"/>
                <a:gd name="T66" fmla="*/ 38 w 140"/>
                <a:gd name="T67" fmla="*/ 74 h 140"/>
                <a:gd name="T68" fmla="*/ 102 w 140"/>
                <a:gd name="T69" fmla="*/ 74 h 140"/>
                <a:gd name="T70" fmla="*/ 122 w 140"/>
                <a:gd name="T71" fmla="*/ 74 h 140"/>
                <a:gd name="T72" fmla="*/ 117 w 140"/>
                <a:gd name="T73" fmla="*/ 93 h 140"/>
                <a:gd name="T74" fmla="*/ 98 w 140"/>
                <a:gd name="T75" fmla="*/ 93 h 140"/>
                <a:gd name="T76" fmla="*/ 102 w 140"/>
                <a:gd name="T77" fmla="*/ 74 h 140"/>
                <a:gd name="T78" fmla="*/ 111 w 140"/>
                <a:gd name="T79" fmla="*/ 37 h 140"/>
                <a:gd name="T80" fmla="*/ 98 w 140"/>
                <a:gd name="T81" fmla="*/ 37 h 140"/>
                <a:gd name="T82" fmla="*/ 90 w 140"/>
                <a:gd name="T83" fmla="*/ 21 h 140"/>
                <a:gd name="T84" fmla="*/ 111 w 140"/>
                <a:gd name="T85" fmla="*/ 37 h 140"/>
                <a:gd name="T86" fmla="*/ 75 w 140"/>
                <a:gd name="T87" fmla="*/ 18 h 140"/>
                <a:gd name="T88" fmla="*/ 88 w 140"/>
                <a:gd name="T89" fmla="*/ 37 h 140"/>
                <a:gd name="T90" fmla="*/ 52 w 140"/>
                <a:gd name="T91" fmla="*/ 37 h 140"/>
                <a:gd name="T92" fmla="*/ 64 w 140"/>
                <a:gd name="T93" fmla="*/ 18 h 140"/>
                <a:gd name="T94" fmla="*/ 70 w 140"/>
                <a:gd name="T95" fmla="*/ 17 h 140"/>
                <a:gd name="T96" fmla="*/ 75 w 140"/>
                <a:gd name="T97" fmla="*/ 18 h 140"/>
                <a:gd name="T98" fmla="*/ 50 w 140"/>
                <a:gd name="T99" fmla="*/ 21 h 140"/>
                <a:gd name="T100" fmla="*/ 42 w 140"/>
                <a:gd name="T101" fmla="*/ 37 h 140"/>
                <a:gd name="T102" fmla="*/ 29 w 140"/>
                <a:gd name="T103" fmla="*/ 37 h 140"/>
                <a:gd name="T104" fmla="*/ 50 w 140"/>
                <a:gd name="T105" fmla="*/ 21 h 140"/>
                <a:gd name="T106" fmla="*/ 29 w 140"/>
                <a:gd name="T107" fmla="*/ 102 h 140"/>
                <a:gd name="T108" fmla="*/ 46 w 140"/>
                <a:gd name="T109" fmla="*/ 102 h 140"/>
                <a:gd name="T110" fmla="*/ 60 w 140"/>
                <a:gd name="T111" fmla="*/ 121 h 140"/>
                <a:gd name="T112" fmla="*/ 29 w 140"/>
                <a:gd name="T113" fmla="*/ 102 h 140"/>
                <a:gd name="T114" fmla="*/ 80 w 140"/>
                <a:gd name="T115" fmla="*/ 121 h 140"/>
                <a:gd name="T116" fmla="*/ 94 w 140"/>
                <a:gd name="T117" fmla="*/ 102 h 140"/>
                <a:gd name="T118" fmla="*/ 111 w 140"/>
                <a:gd name="T119" fmla="*/ 102 h 140"/>
                <a:gd name="T120" fmla="*/ 80 w 140"/>
                <a:gd name="T121" fmla="*/ 121 h 14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40"/>
                <a:gd name="T184" fmla="*/ 0 h 140"/>
                <a:gd name="T185" fmla="*/ 140 w 140"/>
                <a:gd name="T186" fmla="*/ 140 h 14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40" h="140">
                  <a:moveTo>
                    <a:pt x="70" y="0"/>
                  </a:moveTo>
                  <a:cubicBezTo>
                    <a:pt x="31" y="0"/>
                    <a:pt x="0" y="31"/>
                    <a:pt x="0" y="70"/>
                  </a:cubicBezTo>
                  <a:cubicBezTo>
                    <a:pt x="0" y="108"/>
                    <a:pt x="31" y="140"/>
                    <a:pt x="70" y="140"/>
                  </a:cubicBezTo>
                  <a:cubicBezTo>
                    <a:pt x="108" y="140"/>
                    <a:pt x="140" y="108"/>
                    <a:pt x="140" y="70"/>
                  </a:cubicBezTo>
                  <a:cubicBezTo>
                    <a:pt x="140" y="31"/>
                    <a:pt x="108" y="0"/>
                    <a:pt x="70" y="0"/>
                  </a:cubicBezTo>
                  <a:close/>
                  <a:moveTo>
                    <a:pt x="70" y="118"/>
                  </a:moveTo>
                  <a:cubicBezTo>
                    <a:pt x="65" y="114"/>
                    <a:pt x="60" y="108"/>
                    <a:pt x="57" y="102"/>
                  </a:cubicBezTo>
                  <a:cubicBezTo>
                    <a:pt x="83" y="102"/>
                    <a:pt x="83" y="102"/>
                    <a:pt x="83" y="102"/>
                  </a:cubicBezTo>
                  <a:cubicBezTo>
                    <a:pt x="79" y="108"/>
                    <a:pt x="75" y="114"/>
                    <a:pt x="70" y="118"/>
                  </a:cubicBezTo>
                  <a:close/>
                  <a:moveTo>
                    <a:pt x="52" y="93"/>
                  </a:moveTo>
                  <a:cubicBezTo>
                    <a:pt x="50" y="87"/>
                    <a:pt x="48" y="81"/>
                    <a:pt x="47" y="74"/>
                  </a:cubicBezTo>
                  <a:cubicBezTo>
                    <a:pt x="93" y="74"/>
                    <a:pt x="93" y="74"/>
                    <a:pt x="93" y="74"/>
                  </a:cubicBezTo>
                  <a:cubicBezTo>
                    <a:pt x="92" y="81"/>
                    <a:pt x="90" y="87"/>
                    <a:pt x="88" y="93"/>
                  </a:cubicBezTo>
                  <a:lnTo>
                    <a:pt x="52" y="93"/>
                  </a:lnTo>
                  <a:close/>
                  <a:moveTo>
                    <a:pt x="122" y="65"/>
                  </a:moveTo>
                  <a:cubicBezTo>
                    <a:pt x="102" y="65"/>
                    <a:pt x="102" y="65"/>
                    <a:pt x="102" y="65"/>
                  </a:cubicBezTo>
                  <a:cubicBezTo>
                    <a:pt x="102" y="59"/>
                    <a:pt x="102" y="52"/>
                    <a:pt x="100" y="46"/>
                  </a:cubicBezTo>
                  <a:cubicBezTo>
                    <a:pt x="117" y="46"/>
                    <a:pt x="117" y="46"/>
                    <a:pt x="117" y="46"/>
                  </a:cubicBezTo>
                  <a:cubicBezTo>
                    <a:pt x="120" y="52"/>
                    <a:pt x="121" y="59"/>
                    <a:pt x="122" y="65"/>
                  </a:cubicBezTo>
                  <a:close/>
                  <a:moveTo>
                    <a:pt x="93" y="65"/>
                  </a:moveTo>
                  <a:cubicBezTo>
                    <a:pt x="47" y="65"/>
                    <a:pt x="47" y="65"/>
                    <a:pt x="47" y="65"/>
                  </a:cubicBezTo>
                  <a:cubicBezTo>
                    <a:pt x="47" y="59"/>
                    <a:pt x="47" y="52"/>
                    <a:pt x="49" y="46"/>
                  </a:cubicBezTo>
                  <a:cubicBezTo>
                    <a:pt x="91" y="46"/>
                    <a:pt x="91" y="46"/>
                    <a:pt x="91" y="46"/>
                  </a:cubicBezTo>
                  <a:cubicBezTo>
                    <a:pt x="92" y="52"/>
                    <a:pt x="93" y="59"/>
                    <a:pt x="93" y="65"/>
                  </a:cubicBezTo>
                  <a:close/>
                  <a:moveTo>
                    <a:pt x="37" y="65"/>
                  </a:moveTo>
                  <a:cubicBezTo>
                    <a:pt x="18" y="65"/>
                    <a:pt x="18" y="65"/>
                    <a:pt x="18" y="65"/>
                  </a:cubicBezTo>
                  <a:cubicBezTo>
                    <a:pt x="18" y="59"/>
                    <a:pt x="20" y="52"/>
                    <a:pt x="23" y="46"/>
                  </a:cubicBezTo>
                  <a:cubicBezTo>
                    <a:pt x="39" y="46"/>
                    <a:pt x="39" y="46"/>
                    <a:pt x="39" y="46"/>
                  </a:cubicBezTo>
                  <a:cubicBezTo>
                    <a:pt x="38" y="52"/>
                    <a:pt x="37" y="59"/>
                    <a:pt x="37" y="65"/>
                  </a:cubicBezTo>
                  <a:close/>
                  <a:moveTo>
                    <a:pt x="38" y="74"/>
                  </a:moveTo>
                  <a:cubicBezTo>
                    <a:pt x="38" y="81"/>
                    <a:pt x="40" y="87"/>
                    <a:pt x="42" y="93"/>
                  </a:cubicBezTo>
                  <a:cubicBezTo>
                    <a:pt x="23" y="93"/>
                    <a:pt x="23" y="93"/>
                    <a:pt x="23" y="93"/>
                  </a:cubicBezTo>
                  <a:cubicBezTo>
                    <a:pt x="20" y="87"/>
                    <a:pt x="18" y="81"/>
                    <a:pt x="18" y="74"/>
                  </a:cubicBezTo>
                  <a:lnTo>
                    <a:pt x="38" y="74"/>
                  </a:lnTo>
                  <a:close/>
                  <a:moveTo>
                    <a:pt x="102" y="74"/>
                  </a:moveTo>
                  <a:cubicBezTo>
                    <a:pt x="122" y="74"/>
                    <a:pt x="122" y="74"/>
                    <a:pt x="122" y="74"/>
                  </a:cubicBezTo>
                  <a:cubicBezTo>
                    <a:pt x="121" y="81"/>
                    <a:pt x="120" y="87"/>
                    <a:pt x="117" y="93"/>
                  </a:cubicBezTo>
                  <a:cubicBezTo>
                    <a:pt x="98" y="93"/>
                    <a:pt x="98" y="93"/>
                    <a:pt x="98" y="93"/>
                  </a:cubicBezTo>
                  <a:cubicBezTo>
                    <a:pt x="100" y="87"/>
                    <a:pt x="101" y="81"/>
                    <a:pt x="102" y="74"/>
                  </a:cubicBezTo>
                  <a:close/>
                  <a:moveTo>
                    <a:pt x="111" y="37"/>
                  </a:moveTo>
                  <a:cubicBezTo>
                    <a:pt x="98" y="37"/>
                    <a:pt x="98" y="37"/>
                    <a:pt x="98" y="37"/>
                  </a:cubicBezTo>
                  <a:cubicBezTo>
                    <a:pt x="96" y="31"/>
                    <a:pt x="93" y="26"/>
                    <a:pt x="90" y="21"/>
                  </a:cubicBezTo>
                  <a:cubicBezTo>
                    <a:pt x="98" y="25"/>
                    <a:pt x="105" y="30"/>
                    <a:pt x="111" y="37"/>
                  </a:cubicBezTo>
                  <a:close/>
                  <a:moveTo>
                    <a:pt x="75" y="18"/>
                  </a:moveTo>
                  <a:cubicBezTo>
                    <a:pt x="80" y="23"/>
                    <a:pt x="85" y="30"/>
                    <a:pt x="88" y="37"/>
                  </a:cubicBezTo>
                  <a:cubicBezTo>
                    <a:pt x="52" y="37"/>
                    <a:pt x="52" y="37"/>
                    <a:pt x="52" y="37"/>
                  </a:cubicBezTo>
                  <a:cubicBezTo>
                    <a:pt x="55" y="30"/>
                    <a:pt x="59" y="23"/>
                    <a:pt x="64" y="18"/>
                  </a:cubicBezTo>
                  <a:cubicBezTo>
                    <a:pt x="66" y="17"/>
                    <a:pt x="68" y="17"/>
                    <a:pt x="70" y="17"/>
                  </a:cubicBezTo>
                  <a:cubicBezTo>
                    <a:pt x="72" y="17"/>
                    <a:pt x="74" y="17"/>
                    <a:pt x="75" y="18"/>
                  </a:cubicBezTo>
                  <a:close/>
                  <a:moveTo>
                    <a:pt x="50" y="21"/>
                  </a:moveTo>
                  <a:cubicBezTo>
                    <a:pt x="47" y="26"/>
                    <a:pt x="44" y="31"/>
                    <a:pt x="42" y="37"/>
                  </a:cubicBezTo>
                  <a:cubicBezTo>
                    <a:pt x="29" y="37"/>
                    <a:pt x="29" y="37"/>
                    <a:pt x="29" y="37"/>
                  </a:cubicBezTo>
                  <a:cubicBezTo>
                    <a:pt x="34" y="30"/>
                    <a:pt x="42" y="25"/>
                    <a:pt x="50" y="21"/>
                  </a:cubicBezTo>
                  <a:close/>
                  <a:moveTo>
                    <a:pt x="29" y="102"/>
                  </a:moveTo>
                  <a:cubicBezTo>
                    <a:pt x="46" y="102"/>
                    <a:pt x="46" y="102"/>
                    <a:pt x="46" y="102"/>
                  </a:cubicBezTo>
                  <a:cubicBezTo>
                    <a:pt x="50" y="110"/>
                    <a:pt x="54" y="116"/>
                    <a:pt x="60" y="121"/>
                  </a:cubicBezTo>
                  <a:cubicBezTo>
                    <a:pt x="47" y="119"/>
                    <a:pt x="36" y="112"/>
                    <a:pt x="29" y="102"/>
                  </a:cubicBezTo>
                  <a:close/>
                  <a:moveTo>
                    <a:pt x="80" y="121"/>
                  </a:moveTo>
                  <a:cubicBezTo>
                    <a:pt x="85" y="116"/>
                    <a:pt x="90" y="110"/>
                    <a:pt x="94" y="102"/>
                  </a:cubicBezTo>
                  <a:cubicBezTo>
                    <a:pt x="111" y="102"/>
                    <a:pt x="111" y="102"/>
                    <a:pt x="111" y="102"/>
                  </a:cubicBezTo>
                  <a:cubicBezTo>
                    <a:pt x="103" y="112"/>
                    <a:pt x="92" y="119"/>
                    <a:pt x="80" y="121"/>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15" name="Freeform 41"/>
            <p:cNvSpPr>
              <a:spLocks noChangeArrowheads="1"/>
            </p:cNvSpPr>
            <p:nvPr/>
          </p:nvSpPr>
          <p:spPr bwMode="auto">
            <a:xfrm>
              <a:off x="5402263" y="2536478"/>
              <a:ext cx="169862" cy="95250"/>
            </a:xfrm>
            <a:custGeom>
              <a:avLst/>
              <a:gdLst>
                <a:gd name="T0" fmla="*/ 62 w 113"/>
                <a:gd name="T1" fmla="*/ 46 h 63"/>
                <a:gd name="T2" fmla="*/ 19 w 113"/>
                <a:gd name="T3" fmla="*/ 62 h 63"/>
                <a:gd name="T4" fmla="*/ 19 w 113"/>
                <a:gd name="T5" fmla="*/ 62 h 63"/>
                <a:gd name="T6" fmla="*/ 18 w 113"/>
                <a:gd name="T7" fmla="*/ 62 h 63"/>
                <a:gd name="T8" fmla="*/ 15 w 113"/>
                <a:gd name="T9" fmla="*/ 62 h 63"/>
                <a:gd name="T10" fmla="*/ 9 w 113"/>
                <a:gd name="T11" fmla="*/ 58 h 63"/>
                <a:gd name="T12" fmla="*/ 9 w 113"/>
                <a:gd name="T13" fmla="*/ 58 h 63"/>
                <a:gd name="T14" fmla="*/ 9 w 113"/>
                <a:gd name="T15" fmla="*/ 58 h 63"/>
                <a:gd name="T16" fmla="*/ 9 w 113"/>
                <a:gd name="T17" fmla="*/ 58 h 63"/>
                <a:gd name="T18" fmla="*/ 1 w 113"/>
                <a:gd name="T19" fmla="*/ 40 h 63"/>
                <a:gd name="T20" fmla="*/ 1 w 113"/>
                <a:gd name="T21" fmla="*/ 40 h 63"/>
                <a:gd name="T22" fmla="*/ 1 w 113"/>
                <a:gd name="T23" fmla="*/ 40 h 63"/>
                <a:gd name="T24" fmla="*/ 0 w 113"/>
                <a:gd name="T25" fmla="*/ 37 h 63"/>
                <a:gd name="T26" fmla="*/ 4 w 113"/>
                <a:gd name="T27" fmla="*/ 31 h 63"/>
                <a:gd name="T28" fmla="*/ 4 w 113"/>
                <a:gd name="T29" fmla="*/ 31 h 63"/>
                <a:gd name="T30" fmla="*/ 4 w 113"/>
                <a:gd name="T31" fmla="*/ 31 h 63"/>
                <a:gd name="T32" fmla="*/ 4 w 113"/>
                <a:gd name="T33" fmla="*/ 31 h 63"/>
                <a:gd name="T34" fmla="*/ 48 w 113"/>
                <a:gd name="T35" fmla="*/ 15 h 63"/>
                <a:gd name="T36" fmla="*/ 43 w 113"/>
                <a:gd name="T37" fmla="*/ 5 h 63"/>
                <a:gd name="T38" fmla="*/ 45 w 113"/>
                <a:gd name="T39" fmla="*/ 1 h 63"/>
                <a:gd name="T40" fmla="*/ 47 w 113"/>
                <a:gd name="T41" fmla="*/ 0 h 63"/>
                <a:gd name="T42" fmla="*/ 78 w 113"/>
                <a:gd name="T43" fmla="*/ 4 h 63"/>
                <a:gd name="T44" fmla="*/ 110 w 113"/>
                <a:gd name="T45" fmla="*/ 7 h 63"/>
                <a:gd name="T46" fmla="*/ 113 w 113"/>
                <a:gd name="T47" fmla="*/ 10 h 63"/>
                <a:gd name="T48" fmla="*/ 112 w 113"/>
                <a:gd name="T49" fmla="*/ 12 h 63"/>
                <a:gd name="T50" fmla="*/ 112 w 113"/>
                <a:gd name="T51" fmla="*/ 12 h 63"/>
                <a:gd name="T52" fmla="*/ 92 w 113"/>
                <a:gd name="T53" fmla="*/ 35 h 63"/>
                <a:gd name="T54" fmla="*/ 73 w 113"/>
                <a:gd name="T55" fmla="*/ 57 h 63"/>
                <a:gd name="T56" fmla="*/ 68 w 113"/>
                <a:gd name="T57" fmla="*/ 57 h 63"/>
                <a:gd name="T58" fmla="*/ 67 w 113"/>
                <a:gd name="T59" fmla="*/ 56 h 63"/>
                <a:gd name="T60" fmla="*/ 67 w 113"/>
                <a:gd name="T61" fmla="*/ 56 h 63"/>
                <a:gd name="T62" fmla="*/ 62 w 113"/>
                <a:gd name="T63" fmla="*/ 46 h 6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3"/>
                <a:gd name="T97" fmla="*/ 0 h 63"/>
                <a:gd name="T98" fmla="*/ 113 w 113"/>
                <a:gd name="T99" fmla="*/ 63 h 6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3" h="63">
                  <a:moveTo>
                    <a:pt x="62" y="46"/>
                  </a:moveTo>
                  <a:cubicBezTo>
                    <a:pt x="19" y="62"/>
                    <a:pt x="19" y="62"/>
                    <a:pt x="19" y="62"/>
                  </a:cubicBezTo>
                  <a:cubicBezTo>
                    <a:pt x="19" y="62"/>
                    <a:pt x="19" y="62"/>
                    <a:pt x="19" y="62"/>
                  </a:cubicBezTo>
                  <a:cubicBezTo>
                    <a:pt x="19" y="62"/>
                    <a:pt x="18" y="62"/>
                    <a:pt x="18" y="62"/>
                  </a:cubicBezTo>
                  <a:cubicBezTo>
                    <a:pt x="17" y="63"/>
                    <a:pt x="16" y="63"/>
                    <a:pt x="15" y="62"/>
                  </a:cubicBezTo>
                  <a:cubicBezTo>
                    <a:pt x="12" y="62"/>
                    <a:pt x="10" y="60"/>
                    <a:pt x="9" y="58"/>
                  </a:cubicBezTo>
                  <a:cubicBezTo>
                    <a:pt x="9" y="58"/>
                    <a:pt x="9" y="58"/>
                    <a:pt x="9" y="58"/>
                  </a:cubicBezTo>
                  <a:cubicBezTo>
                    <a:pt x="9" y="58"/>
                    <a:pt x="9" y="58"/>
                    <a:pt x="9" y="58"/>
                  </a:cubicBezTo>
                  <a:cubicBezTo>
                    <a:pt x="9" y="58"/>
                    <a:pt x="9" y="58"/>
                    <a:pt x="9" y="58"/>
                  </a:cubicBezTo>
                  <a:cubicBezTo>
                    <a:pt x="1" y="40"/>
                    <a:pt x="1" y="40"/>
                    <a:pt x="1" y="40"/>
                  </a:cubicBezTo>
                  <a:cubicBezTo>
                    <a:pt x="1" y="40"/>
                    <a:pt x="1" y="40"/>
                    <a:pt x="1" y="40"/>
                  </a:cubicBezTo>
                  <a:cubicBezTo>
                    <a:pt x="1" y="40"/>
                    <a:pt x="1" y="40"/>
                    <a:pt x="1" y="40"/>
                  </a:cubicBezTo>
                  <a:cubicBezTo>
                    <a:pt x="0" y="39"/>
                    <a:pt x="0" y="38"/>
                    <a:pt x="0" y="37"/>
                  </a:cubicBezTo>
                  <a:cubicBezTo>
                    <a:pt x="0" y="34"/>
                    <a:pt x="2" y="32"/>
                    <a:pt x="4" y="31"/>
                  </a:cubicBezTo>
                  <a:cubicBezTo>
                    <a:pt x="4" y="31"/>
                    <a:pt x="4" y="31"/>
                    <a:pt x="4" y="31"/>
                  </a:cubicBezTo>
                  <a:cubicBezTo>
                    <a:pt x="4" y="31"/>
                    <a:pt x="4" y="31"/>
                    <a:pt x="4" y="31"/>
                  </a:cubicBezTo>
                  <a:cubicBezTo>
                    <a:pt x="4" y="31"/>
                    <a:pt x="4" y="31"/>
                    <a:pt x="4" y="31"/>
                  </a:cubicBezTo>
                  <a:cubicBezTo>
                    <a:pt x="48" y="15"/>
                    <a:pt x="48" y="15"/>
                    <a:pt x="48" y="15"/>
                  </a:cubicBezTo>
                  <a:cubicBezTo>
                    <a:pt x="43" y="5"/>
                    <a:pt x="43" y="5"/>
                    <a:pt x="43" y="5"/>
                  </a:cubicBezTo>
                  <a:cubicBezTo>
                    <a:pt x="43" y="3"/>
                    <a:pt x="43" y="1"/>
                    <a:pt x="45" y="1"/>
                  </a:cubicBezTo>
                  <a:cubicBezTo>
                    <a:pt x="46" y="0"/>
                    <a:pt x="46" y="0"/>
                    <a:pt x="47" y="0"/>
                  </a:cubicBezTo>
                  <a:cubicBezTo>
                    <a:pt x="78" y="4"/>
                    <a:pt x="78" y="4"/>
                    <a:pt x="78" y="4"/>
                  </a:cubicBezTo>
                  <a:cubicBezTo>
                    <a:pt x="110" y="7"/>
                    <a:pt x="110" y="7"/>
                    <a:pt x="110" y="7"/>
                  </a:cubicBezTo>
                  <a:cubicBezTo>
                    <a:pt x="112" y="7"/>
                    <a:pt x="113" y="9"/>
                    <a:pt x="113" y="10"/>
                  </a:cubicBezTo>
                  <a:cubicBezTo>
                    <a:pt x="113" y="11"/>
                    <a:pt x="113" y="12"/>
                    <a:pt x="112" y="12"/>
                  </a:cubicBezTo>
                  <a:cubicBezTo>
                    <a:pt x="112" y="12"/>
                    <a:pt x="112" y="12"/>
                    <a:pt x="112" y="12"/>
                  </a:cubicBezTo>
                  <a:cubicBezTo>
                    <a:pt x="92" y="35"/>
                    <a:pt x="92" y="35"/>
                    <a:pt x="92" y="35"/>
                  </a:cubicBezTo>
                  <a:cubicBezTo>
                    <a:pt x="73" y="57"/>
                    <a:pt x="73" y="57"/>
                    <a:pt x="73" y="57"/>
                  </a:cubicBezTo>
                  <a:cubicBezTo>
                    <a:pt x="71" y="58"/>
                    <a:pt x="69" y="59"/>
                    <a:pt x="68" y="57"/>
                  </a:cubicBezTo>
                  <a:cubicBezTo>
                    <a:pt x="68" y="57"/>
                    <a:pt x="67" y="57"/>
                    <a:pt x="67" y="56"/>
                  </a:cubicBezTo>
                  <a:cubicBezTo>
                    <a:pt x="67" y="56"/>
                    <a:pt x="67" y="56"/>
                    <a:pt x="67" y="56"/>
                  </a:cubicBezTo>
                  <a:cubicBezTo>
                    <a:pt x="62" y="46"/>
                    <a:pt x="62" y="46"/>
                    <a:pt x="62" y="46"/>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16" name="Freeform 42"/>
            <p:cNvSpPr>
              <a:spLocks noEditPoints="1" noChangeArrowheads="1"/>
            </p:cNvSpPr>
            <p:nvPr/>
          </p:nvSpPr>
          <p:spPr bwMode="auto">
            <a:xfrm>
              <a:off x="5287963" y="2417415"/>
              <a:ext cx="387350" cy="290513"/>
            </a:xfrm>
            <a:custGeom>
              <a:avLst/>
              <a:gdLst>
                <a:gd name="T0" fmla="*/ 225 w 257"/>
                <a:gd name="T1" fmla="*/ 0 h 193"/>
                <a:gd name="T2" fmla="*/ 32 w 257"/>
                <a:gd name="T3" fmla="*/ 0 h 193"/>
                <a:gd name="T4" fmla="*/ 0 w 257"/>
                <a:gd name="T5" fmla="*/ 32 h 193"/>
                <a:gd name="T6" fmla="*/ 0 w 257"/>
                <a:gd name="T7" fmla="*/ 160 h 193"/>
                <a:gd name="T8" fmla="*/ 32 w 257"/>
                <a:gd name="T9" fmla="*/ 193 h 193"/>
                <a:gd name="T10" fmla="*/ 225 w 257"/>
                <a:gd name="T11" fmla="*/ 193 h 193"/>
                <a:gd name="T12" fmla="*/ 257 w 257"/>
                <a:gd name="T13" fmla="*/ 160 h 193"/>
                <a:gd name="T14" fmla="*/ 257 w 257"/>
                <a:gd name="T15" fmla="*/ 32 h 193"/>
                <a:gd name="T16" fmla="*/ 225 w 257"/>
                <a:gd name="T17" fmla="*/ 0 h 193"/>
                <a:gd name="T18" fmla="*/ 209 w 257"/>
                <a:gd name="T19" fmla="*/ 16 h 193"/>
                <a:gd name="T20" fmla="*/ 225 w 257"/>
                <a:gd name="T21" fmla="*/ 16 h 193"/>
                <a:gd name="T22" fmla="*/ 225 w 257"/>
                <a:gd name="T23" fmla="*/ 32 h 193"/>
                <a:gd name="T24" fmla="*/ 209 w 257"/>
                <a:gd name="T25" fmla="*/ 32 h 193"/>
                <a:gd name="T26" fmla="*/ 209 w 257"/>
                <a:gd name="T27" fmla="*/ 16 h 193"/>
                <a:gd name="T28" fmla="*/ 176 w 257"/>
                <a:gd name="T29" fmla="*/ 16 h 193"/>
                <a:gd name="T30" fmla="*/ 193 w 257"/>
                <a:gd name="T31" fmla="*/ 16 h 193"/>
                <a:gd name="T32" fmla="*/ 193 w 257"/>
                <a:gd name="T33" fmla="*/ 32 h 193"/>
                <a:gd name="T34" fmla="*/ 176 w 257"/>
                <a:gd name="T35" fmla="*/ 32 h 193"/>
                <a:gd name="T36" fmla="*/ 176 w 257"/>
                <a:gd name="T37" fmla="*/ 16 h 193"/>
                <a:gd name="T38" fmla="*/ 144 w 257"/>
                <a:gd name="T39" fmla="*/ 16 h 193"/>
                <a:gd name="T40" fmla="*/ 160 w 257"/>
                <a:gd name="T41" fmla="*/ 16 h 193"/>
                <a:gd name="T42" fmla="*/ 160 w 257"/>
                <a:gd name="T43" fmla="*/ 32 h 193"/>
                <a:gd name="T44" fmla="*/ 144 w 257"/>
                <a:gd name="T45" fmla="*/ 32 h 193"/>
                <a:gd name="T46" fmla="*/ 144 w 257"/>
                <a:gd name="T47" fmla="*/ 16 h 193"/>
                <a:gd name="T48" fmla="*/ 241 w 257"/>
                <a:gd name="T49" fmla="*/ 176 h 193"/>
                <a:gd name="T50" fmla="*/ 16 w 257"/>
                <a:gd name="T51" fmla="*/ 176 h 193"/>
                <a:gd name="T52" fmla="*/ 16 w 257"/>
                <a:gd name="T53" fmla="*/ 48 h 193"/>
                <a:gd name="T54" fmla="*/ 241 w 257"/>
                <a:gd name="T55" fmla="*/ 48 h 193"/>
                <a:gd name="T56" fmla="*/ 241 w 257"/>
                <a:gd name="T57" fmla="*/ 176 h 19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7"/>
                <a:gd name="T88" fmla="*/ 0 h 193"/>
                <a:gd name="T89" fmla="*/ 257 w 257"/>
                <a:gd name="T90" fmla="*/ 193 h 19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7" h="193">
                  <a:moveTo>
                    <a:pt x="225" y="0"/>
                  </a:moveTo>
                  <a:cubicBezTo>
                    <a:pt x="32" y="0"/>
                    <a:pt x="32" y="0"/>
                    <a:pt x="32" y="0"/>
                  </a:cubicBezTo>
                  <a:cubicBezTo>
                    <a:pt x="14" y="0"/>
                    <a:pt x="0" y="14"/>
                    <a:pt x="0" y="32"/>
                  </a:cubicBezTo>
                  <a:cubicBezTo>
                    <a:pt x="0" y="160"/>
                    <a:pt x="0" y="160"/>
                    <a:pt x="0" y="160"/>
                  </a:cubicBezTo>
                  <a:cubicBezTo>
                    <a:pt x="0" y="178"/>
                    <a:pt x="14" y="193"/>
                    <a:pt x="32" y="193"/>
                  </a:cubicBezTo>
                  <a:cubicBezTo>
                    <a:pt x="225" y="193"/>
                    <a:pt x="225" y="193"/>
                    <a:pt x="225" y="193"/>
                  </a:cubicBezTo>
                  <a:cubicBezTo>
                    <a:pt x="242" y="193"/>
                    <a:pt x="257" y="178"/>
                    <a:pt x="257" y="160"/>
                  </a:cubicBezTo>
                  <a:cubicBezTo>
                    <a:pt x="257" y="32"/>
                    <a:pt x="257" y="32"/>
                    <a:pt x="257" y="32"/>
                  </a:cubicBezTo>
                  <a:cubicBezTo>
                    <a:pt x="257" y="14"/>
                    <a:pt x="242" y="0"/>
                    <a:pt x="225" y="0"/>
                  </a:cubicBezTo>
                  <a:close/>
                  <a:moveTo>
                    <a:pt x="209" y="16"/>
                  </a:moveTo>
                  <a:cubicBezTo>
                    <a:pt x="225" y="16"/>
                    <a:pt x="225" y="16"/>
                    <a:pt x="225" y="16"/>
                  </a:cubicBezTo>
                  <a:cubicBezTo>
                    <a:pt x="225" y="32"/>
                    <a:pt x="225" y="32"/>
                    <a:pt x="225" y="32"/>
                  </a:cubicBezTo>
                  <a:cubicBezTo>
                    <a:pt x="209" y="32"/>
                    <a:pt x="209" y="32"/>
                    <a:pt x="209" y="32"/>
                  </a:cubicBezTo>
                  <a:lnTo>
                    <a:pt x="209" y="16"/>
                  </a:lnTo>
                  <a:close/>
                  <a:moveTo>
                    <a:pt x="176" y="16"/>
                  </a:moveTo>
                  <a:cubicBezTo>
                    <a:pt x="193" y="16"/>
                    <a:pt x="193" y="16"/>
                    <a:pt x="193" y="16"/>
                  </a:cubicBezTo>
                  <a:cubicBezTo>
                    <a:pt x="193" y="32"/>
                    <a:pt x="193" y="32"/>
                    <a:pt x="193" y="32"/>
                  </a:cubicBezTo>
                  <a:cubicBezTo>
                    <a:pt x="176" y="32"/>
                    <a:pt x="176" y="32"/>
                    <a:pt x="176" y="32"/>
                  </a:cubicBezTo>
                  <a:lnTo>
                    <a:pt x="176" y="16"/>
                  </a:lnTo>
                  <a:close/>
                  <a:moveTo>
                    <a:pt x="144" y="16"/>
                  </a:moveTo>
                  <a:cubicBezTo>
                    <a:pt x="160" y="16"/>
                    <a:pt x="160" y="16"/>
                    <a:pt x="160" y="16"/>
                  </a:cubicBezTo>
                  <a:cubicBezTo>
                    <a:pt x="160" y="32"/>
                    <a:pt x="160" y="32"/>
                    <a:pt x="160" y="32"/>
                  </a:cubicBezTo>
                  <a:cubicBezTo>
                    <a:pt x="144" y="32"/>
                    <a:pt x="144" y="32"/>
                    <a:pt x="144" y="32"/>
                  </a:cubicBezTo>
                  <a:lnTo>
                    <a:pt x="144" y="16"/>
                  </a:lnTo>
                  <a:close/>
                  <a:moveTo>
                    <a:pt x="241" y="176"/>
                  </a:moveTo>
                  <a:cubicBezTo>
                    <a:pt x="16" y="176"/>
                    <a:pt x="16" y="176"/>
                    <a:pt x="16" y="176"/>
                  </a:cubicBezTo>
                  <a:cubicBezTo>
                    <a:pt x="16" y="48"/>
                    <a:pt x="16" y="48"/>
                    <a:pt x="16" y="48"/>
                  </a:cubicBezTo>
                  <a:cubicBezTo>
                    <a:pt x="241" y="48"/>
                    <a:pt x="241" y="48"/>
                    <a:pt x="241" y="48"/>
                  </a:cubicBezTo>
                  <a:lnTo>
                    <a:pt x="241" y="176"/>
                  </a:ln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17" name="Freeform 43"/>
            <p:cNvSpPr>
              <a:spLocks noChangeArrowheads="1"/>
            </p:cNvSpPr>
            <p:nvPr/>
          </p:nvSpPr>
          <p:spPr bwMode="auto">
            <a:xfrm>
              <a:off x="3965575" y="4597053"/>
              <a:ext cx="1295400" cy="588962"/>
            </a:xfrm>
            <a:custGeom>
              <a:avLst/>
              <a:gdLst>
                <a:gd name="T0" fmla="*/ 730 w 860"/>
                <a:gd name="T1" fmla="*/ 369 h 391"/>
                <a:gd name="T2" fmla="*/ 585 w 860"/>
                <a:gd name="T3" fmla="*/ 346 h 391"/>
                <a:gd name="T4" fmla="*/ 346 w 860"/>
                <a:gd name="T5" fmla="*/ 232 h 391"/>
                <a:gd name="T6" fmla="*/ 167 w 860"/>
                <a:gd name="T7" fmla="*/ 286 h 391"/>
                <a:gd name="T8" fmla="*/ 59 w 860"/>
                <a:gd name="T9" fmla="*/ 249 h 391"/>
                <a:gd name="T10" fmla="*/ 0 w 860"/>
                <a:gd name="T11" fmla="*/ 169 h 391"/>
                <a:gd name="T12" fmla="*/ 56 w 860"/>
                <a:gd name="T13" fmla="*/ 167 h 391"/>
                <a:gd name="T14" fmla="*/ 103 w 860"/>
                <a:gd name="T15" fmla="*/ 194 h 391"/>
                <a:gd name="T16" fmla="*/ 164 w 860"/>
                <a:gd name="T17" fmla="*/ 197 h 391"/>
                <a:gd name="T18" fmla="*/ 261 w 860"/>
                <a:gd name="T19" fmla="*/ 145 h 391"/>
                <a:gd name="T20" fmla="*/ 548 w 860"/>
                <a:gd name="T21" fmla="*/ 0 h 391"/>
                <a:gd name="T22" fmla="*/ 860 w 860"/>
                <a:gd name="T23" fmla="*/ 236 h 391"/>
                <a:gd name="T24" fmla="*/ 730 w 860"/>
                <a:gd name="T25" fmla="*/ 369 h 3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0"/>
                <a:gd name="T40" fmla="*/ 0 h 391"/>
                <a:gd name="T41" fmla="*/ 860 w 860"/>
                <a:gd name="T42" fmla="*/ 391 h 39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0" h="391">
                  <a:moveTo>
                    <a:pt x="730" y="369"/>
                  </a:moveTo>
                  <a:cubicBezTo>
                    <a:pt x="671" y="391"/>
                    <a:pt x="585" y="346"/>
                    <a:pt x="585" y="346"/>
                  </a:cubicBezTo>
                  <a:cubicBezTo>
                    <a:pt x="346" y="232"/>
                    <a:pt x="346" y="232"/>
                    <a:pt x="346" y="232"/>
                  </a:cubicBezTo>
                  <a:cubicBezTo>
                    <a:pt x="167" y="286"/>
                    <a:pt x="167" y="286"/>
                    <a:pt x="167" y="286"/>
                  </a:cubicBezTo>
                  <a:cubicBezTo>
                    <a:pt x="59" y="249"/>
                    <a:pt x="59" y="249"/>
                    <a:pt x="59" y="249"/>
                  </a:cubicBezTo>
                  <a:cubicBezTo>
                    <a:pt x="0" y="169"/>
                    <a:pt x="0" y="169"/>
                    <a:pt x="0" y="169"/>
                  </a:cubicBezTo>
                  <a:cubicBezTo>
                    <a:pt x="0" y="169"/>
                    <a:pt x="21" y="149"/>
                    <a:pt x="56" y="167"/>
                  </a:cubicBezTo>
                  <a:cubicBezTo>
                    <a:pt x="91" y="186"/>
                    <a:pt x="103" y="194"/>
                    <a:pt x="103" y="194"/>
                  </a:cubicBezTo>
                  <a:cubicBezTo>
                    <a:pt x="164" y="197"/>
                    <a:pt x="164" y="197"/>
                    <a:pt x="164" y="197"/>
                  </a:cubicBezTo>
                  <a:cubicBezTo>
                    <a:pt x="261" y="145"/>
                    <a:pt x="261" y="145"/>
                    <a:pt x="261" y="145"/>
                  </a:cubicBezTo>
                  <a:cubicBezTo>
                    <a:pt x="548" y="0"/>
                    <a:pt x="548" y="0"/>
                    <a:pt x="548" y="0"/>
                  </a:cubicBezTo>
                  <a:cubicBezTo>
                    <a:pt x="860" y="236"/>
                    <a:pt x="860" y="236"/>
                    <a:pt x="860" y="236"/>
                  </a:cubicBezTo>
                  <a:cubicBezTo>
                    <a:pt x="860" y="236"/>
                    <a:pt x="776" y="353"/>
                    <a:pt x="730" y="369"/>
                  </a:cubicBezTo>
                  <a:close/>
                </a:path>
              </a:pathLst>
            </a:custGeom>
            <a:solidFill>
              <a:srgbClr val="EFAD8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18" name="Freeform 44"/>
            <p:cNvSpPr>
              <a:spLocks noChangeArrowheads="1"/>
            </p:cNvSpPr>
            <p:nvPr/>
          </p:nvSpPr>
          <p:spPr bwMode="auto">
            <a:xfrm>
              <a:off x="3725863" y="4392265"/>
              <a:ext cx="1525587" cy="693738"/>
            </a:xfrm>
            <a:custGeom>
              <a:avLst/>
              <a:gdLst>
                <a:gd name="T0" fmla="*/ 910 w 1014"/>
                <a:gd name="T1" fmla="*/ 461 h 461"/>
                <a:gd name="T2" fmla="*/ 434 w 1014"/>
                <a:gd name="T3" fmla="*/ 299 h 461"/>
                <a:gd name="T4" fmla="*/ 172 w 1014"/>
                <a:gd name="T5" fmla="*/ 253 h 461"/>
                <a:gd name="T6" fmla="*/ 65 w 1014"/>
                <a:gd name="T7" fmla="*/ 146 h 461"/>
                <a:gd name="T8" fmla="*/ 0 w 1014"/>
                <a:gd name="T9" fmla="*/ 30 h 461"/>
                <a:gd name="T10" fmla="*/ 58 w 1014"/>
                <a:gd name="T11" fmla="*/ 20 h 461"/>
                <a:gd name="T12" fmla="*/ 141 w 1014"/>
                <a:gd name="T13" fmla="*/ 105 h 461"/>
                <a:gd name="T14" fmla="*/ 221 w 1014"/>
                <a:gd name="T15" fmla="*/ 151 h 461"/>
                <a:gd name="T16" fmla="*/ 379 w 1014"/>
                <a:gd name="T17" fmla="*/ 155 h 461"/>
                <a:gd name="T18" fmla="*/ 1014 w 1014"/>
                <a:gd name="T19" fmla="*/ 349 h 461"/>
                <a:gd name="T20" fmla="*/ 910 w 1014"/>
                <a:gd name="T21" fmla="*/ 461 h 4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4"/>
                <a:gd name="T34" fmla="*/ 0 h 461"/>
                <a:gd name="T35" fmla="*/ 1014 w 1014"/>
                <a:gd name="T36" fmla="*/ 461 h 4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4" h="461">
                  <a:moveTo>
                    <a:pt x="910" y="461"/>
                  </a:moveTo>
                  <a:cubicBezTo>
                    <a:pt x="434" y="299"/>
                    <a:pt x="434" y="299"/>
                    <a:pt x="434" y="299"/>
                  </a:cubicBezTo>
                  <a:cubicBezTo>
                    <a:pt x="172" y="253"/>
                    <a:pt x="172" y="253"/>
                    <a:pt x="172" y="253"/>
                  </a:cubicBezTo>
                  <a:cubicBezTo>
                    <a:pt x="65" y="146"/>
                    <a:pt x="65" y="146"/>
                    <a:pt x="65" y="146"/>
                  </a:cubicBezTo>
                  <a:cubicBezTo>
                    <a:pt x="0" y="30"/>
                    <a:pt x="0" y="30"/>
                    <a:pt x="0" y="30"/>
                  </a:cubicBezTo>
                  <a:cubicBezTo>
                    <a:pt x="0" y="30"/>
                    <a:pt x="18" y="0"/>
                    <a:pt x="58" y="20"/>
                  </a:cubicBezTo>
                  <a:cubicBezTo>
                    <a:pt x="126" y="53"/>
                    <a:pt x="141" y="105"/>
                    <a:pt x="141" y="105"/>
                  </a:cubicBezTo>
                  <a:cubicBezTo>
                    <a:pt x="221" y="151"/>
                    <a:pt x="221" y="151"/>
                    <a:pt x="221" y="151"/>
                  </a:cubicBezTo>
                  <a:cubicBezTo>
                    <a:pt x="379" y="155"/>
                    <a:pt x="379" y="155"/>
                    <a:pt x="379" y="155"/>
                  </a:cubicBezTo>
                  <a:cubicBezTo>
                    <a:pt x="1014" y="349"/>
                    <a:pt x="1014" y="349"/>
                    <a:pt x="1014" y="349"/>
                  </a:cubicBezTo>
                  <a:lnTo>
                    <a:pt x="910" y="461"/>
                  </a:lnTo>
                  <a:close/>
                </a:path>
              </a:pathLst>
            </a:custGeom>
            <a:solidFill>
              <a:srgbClr val="FFC19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19" name="Freeform 45"/>
            <p:cNvSpPr>
              <a:spLocks noChangeArrowheads="1"/>
            </p:cNvSpPr>
            <p:nvPr/>
          </p:nvSpPr>
          <p:spPr bwMode="auto">
            <a:xfrm>
              <a:off x="4049713" y="4614515"/>
              <a:ext cx="260350" cy="28575"/>
            </a:xfrm>
            <a:custGeom>
              <a:avLst/>
              <a:gdLst>
                <a:gd name="T0" fmla="*/ 40 w 408"/>
                <a:gd name="T1" fmla="*/ 40 h 45"/>
                <a:gd name="T2" fmla="*/ 408 w 408"/>
                <a:gd name="T3" fmla="*/ 45 h 45"/>
                <a:gd name="T4" fmla="*/ 373 w 408"/>
                <a:gd name="T5" fmla="*/ 17 h 45"/>
                <a:gd name="T6" fmla="*/ 14 w 408"/>
                <a:gd name="T7" fmla="*/ 7 h 45"/>
                <a:gd name="T8" fmla="*/ 0 w 408"/>
                <a:gd name="T9" fmla="*/ 0 h 45"/>
                <a:gd name="T10" fmla="*/ 40 w 408"/>
                <a:gd name="T11" fmla="*/ 40 h 45"/>
                <a:gd name="T12" fmla="*/ 0 60000 65536"/>
                <a:gd name="T13" fmla="*/ 0 60000 65536"/>
                <a:gd name="T14" fmla="*/ 0 60000 65536"/>
                <a:gd name="T15" fmla="*/ 0 60000 65536"/>
                <a:gd name="T16" fmla="*/ 0 60000 65536"/>
                <a:gd name="T17" fmla="*/ 0 60000 65536"/>
                <a:gd name="T18" fmla="*/ 0 w 408"/>
                <a:gd name="T19" fmla="*/ 0 h 45"/>
                <a:gd name="T20" fmla="*/ 408 w 408"/>
                <a:gd name="T21" fmla="*/ 45 h 45"/>
              </a:gdLst>
              <a:ahLst/>
              <a:cxnLst>
                <a:cxn ang="T12">
                  <a:pos x="T0" y="T1"/>
                </a:cxn>
                <a:cxn ang="T13">
                  <a:pos x="T2" y="T3"/>
                </a:cxn>
                <a:cxn ang="T14">
                  <a:pos x="T4" y="T5"/>
                </a:cxn>
                <a:cxn ang="T15">
                  <a:pos x="T6" y="T7"/>
                </a:cxn>
                <a:cxn ang="T16">
                  <a:pos x="T8" y="T9"/>
                </a:cxn>
                <a:cxn ang="T17">
                  <a:pos x="T10" y="T11"/>
                </a:cxn>
              </a:cxnLst>
              <a:rect l="T18" t="T19" r="T20" b="T21"/>
              <a:pathLst>
                <a:path w="408" h="45">
                  <a:moveTo>
                    <a:pt x="40" y="40"/>
                  </a:moveTo>
                  <a:lnTo>
                    <a:pt x="408" y="45"/>
                  </a:lnTo>
                  <a:lnTo>
                    <a:pt x="373" y="17"/>
                  </a:lnTo>
                  <a:lnTo>
                    <a:pt x="14" y="7"/>
                  </a:lnTo>
                  <a:lnTo>
                    <a:pt x="0" y="0"/>
                  </a:lnTo>
                  <a:lnTo>
                    <a:pt x="40" y="40"/>
                  </a:lnTo>
                  <a:close/>
                </a:path>
              </a:pathLst>
            </a:custGeom>
            <a:solidFill>
              <a:srgbClr val="EFAD8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20" name="Freeform 46"/>
            <p:cNvSpPr>
              <a:spLocks noChangeArrowheads="1"/>
            </p:cNvSpPr>
            <p:nvPr/>
          </p:nvSpPr>
          <p:spPr bwMode="auto">
            <a:xfrm>
              <a:off x="3813175" y="4089053"/>
              <a:ext cx="574675" cy="606425"/>
            </a:xfrm>
            <a:custGeom>
              <a:avLst/>
              <a:gdLst>
                <a:gd name="T0" fmla="*/ 357 w 381"/>
                <a:gd name="T1" fmla="*/ 402 h 402"/>
                <a:gd name="T2" fmla="*/ 89 w 381"/>
                <a:gd name="T3" fmla="*/ 254 h 402"/>
                <a:gd name="T4" fmla="*/ 0 w 381"/>
                <a:gd name="T5" fmla="*/ 20 h 402"/>
                <a:gd name="T6" fmla="*/ 67 w 381"/>
                <a:gd name="T7" fmla="*/ 24 h 402"/>
                <a:gd name="T8" fmla="*/ 117 w 381"/>
                <a:gd name="T9" fmla="*/ 101 h 402"/>
                <a:gd name="T10" fmla="*/ 159 w 381"/>
                <a:gd name="T11" fmla="*/ 162 h 402"/>
                <a:gd name="T12" fmla="*/ 381 w 381"/>
                <a:gd name="T13" fmla="*/ 279 h 402"/>
                <a:gd name="T14" fmla="*/ 357 w 381"/>
                <a:gd name="T15" fmla="*/ 402 h 402"/>
                <a:gd name="T16" fmla="*/ 0 60000 65536"/>
                <a:gd name="T17" fmla="*/ 0 60000 65536"/>
                <a:gd name="T18" fmla="*/ 0 60000 65536"/>
                <a:gd name="T19" fmla="*/ 0 60000 65536"/>
                <a:gd name="T20" fmla="*/ 0 60000 65536"/>
                <a:gd name="T21" fmla="*/ 0 60000 65536"/>
                <a:gd name="T22" fmla="*/ 0 60000 65536"/>
                <a:gd name="T23" fmla="*/ 0 60000 65536"/>
                <a:gd name="T24" fmla="*/ 0 w 381"/>
                <a:gd name="T25" fmla="*/ 0 h 402"/>
                <a:gd name="T26" fmla="*/ 381 w 381"/>
                <a:gd name="T27" fmla="*/ 402 h 4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1" h="402">
                  <a:moveTo>
                    <a:pt x="357" y="402"/>
                  </a:moveTo>
                  <a:cubicBezTo>
                    <a:pt x="89" y="254"/>
                    <a:pt x="89" y="254"/>
                    <a:pt x="89" y="254"/>
                  </a:cubicBezTo>
                  <a:cubicBezTo>
                    <a:pt x="0" y="20"/>
                    <a:pt x="0" y="20"/>
                    <a:pt x="0" y="20"/>
                  </a:cubicBezTo>
                  <a:cubicBezTo>
                    <a:pt x="0" y="20"/>
                    <a:pt x="33" y="0"/>
                    <a:pt x="67" y="24"/>
                  </a:cubicBezTo>
                  <a:cubicBezTo>
                    <a:pt x="105" y="50"/>
                    <a:pt x="117" y="101"/>
                    <a:pt x="117" y="101"/>
                  </a:cubicBezTo>
                  <a:cubicBezTo>
                    <a:pt x="159" y="162"/>
                    <a:pt x="159" y="162"/>
                    <a:pt x="159" y="162"/>
                  </a:cubicBezTo>
                  <a:cubicBezTo>
                    <a:pt x="381" y="279"/>
                    <a:pt x="381" y="279"/>
                    <a:pt x="381" y="279"/>
                  </a:cubicBezTo>
                  <a:lnTo>
                    <a:pt x="357" y="402"/>
                  </a:lnTo>
                  <a:close/>
                </a:path>
              </a:pathLst>
            </a:custGeom>
            <a:solidFill>
              <a:srgbClr val="FFC19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21" name="Freeform 47"/>
            <p:cNvSpPr>
              <a:spLocks noChangeArrowheads="1"/>
            </p:cNvSpPr>
            <p:nvPr/>
          </p:nvSpPr>
          <p:spPr bwMode="auto">
            <a:xfrm>
              <a:off x="4098925" y="4357340"/>
              <a:ext cx="223838" cy="168275"/>
            </a:xfrm>
            <a:custGeom>
              <a:avLst/>
              <a:gdLst>
                <a:gd name="T0" fmla="*/ 352 w 352"/>
                <a:gd name="T1" fmla="*/ 185 h 265"/>
                <a:gd name="T2" fmla="*/ 0 w 352"/>
                <a:gd name="T3" fmla="*/ 0 h 265"/>
                <a:gd name="T4" fmla="*/ 333 w 352"/>
                <a:gd name="T5" fmla="*/ 265 h 265"/>
                <a:gd name="T6" fmla="*/ 352 w 352"/>
                <a:gd name="T7" fmla="*/ 185 h 265"/>
                <a:gd name="T8" fmla="*/ 0 60000 65536"/>
                <a:gd name="T9" fmla="*/ 0 60000 65536"/>
                <a:gd name="T10" fmla="*/ 0 60000 65536"/>
                <a:gd name="T11" fmla="*/ 0 60000 65536"/>
                <a:gd name="T12" fmla="*/ 0 w 352"/>
                <a:gd name="T13" fmla="*/ 0 h 265"/>
                <a:gd name="T14" fmla="*/ 352 w 352"/>
                <a:gd name="T15" fmla="*/ 265 h 265"/>
              </a:gdLst>
              <a:ahLst/>
              <a:cxnLst>
                <a:cxn ang="T8">
                  <a:pos x="T0" y="T1"/>
                </a:cxn>
                <a:cxn ang="T9">
                  <a:pos x="T2" y="T3"/>
                </a:cxn>
                <a:cxn ang="T10">
                  <a:pos x="T4" y="T5"/>
                </a:cxn>
                <a:cxn ang="T11">
                  <a:pos x="T6" y="T7"/>
                </a:cxn>
              </a:cxnLst>
              <a:rect l="T12" t="T13" r="T14" b="T15"/>
              <a:pathLst>
                <a:path w="352" h="265">
                  <a:moveTo>
                    <a:pt x="352" y="185"/>
                  </a:moveTo>
                  <a:lnTo>
                    <a:pt x="0" y="0"/>
                  </a:lnTo>
                  <a:lnTo>
                    <a:pt x="333" y="265"/>
                  </a:lnTo>
                  <a:lnTo>
                    <a:pt x="352" y="185"/>
                  </a:lnTo>
                  <a:close/>
                </a:path>
              </a:pathLst>
            </a:custGeom>
            <a:solidFill>
              <a:srgbClr val="EFAD8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22" name="Freeform 48"/>
            <p:cNvSpPr>
              <a:spLocks noChangeArrowheads="1"/>
            </p:cNvSpPr>
            <p:nvPr/>
          </p:nvSpPr>
          <p:spPr bwMode="auto">
            <a:xfrm>
              <a:off x="4167188" y="3911253"/>
              <a:ext cx="1138237" cy="1176337"/>
            </a:xfrm>
            <a:custGeom>
              <a:avLst/>
              <a:gdLst>
                <a:gd name="T0" fmla="*/ 391 w 756"/>
                <a:gd name="T1" fmla="*/ 52 h 781"/>
                <a:gd name="T2" fmla="*/ 405 w 756"/>
                <a:gd name="T3" fmla="*/ 226 h 781"/>
                <a:gd name="T4" fmla="*/ 406 w 756"/>
                <a:gd name="T5" fmla="*/ 270 h 781"/>
                <a:gd name="T6" fmla="*/ 316 w 756"/>
                <a:gd name="T7" fmla="*/ 322 h 781"/>
                <a:gd name="T8" fmla="*/ 174 w 756"/>
                <a:gd name="T9" fmla="*/ 267 h 781"/>
                <a:gd name="T10" fmla="*/ 103 w 756"/>
                <a:gd name="T11" fmla="*/ 152 h 781"/>
                <a:gd name="T12" fmla="*/ 108 w 756"/>
                <a:gd name="T13" fmla="*/ 103 h 781"/>
                <a:gd name="T14" fmla="*/ 122 w 756"/>
                <a:gd name="T15" fmla="*/ 38 h 781"/>
                <a:gd name="T16" fmla="*/ 103 w 756"/>
                <a:gd name="T17" fmla="*/ 5 h 781"/>
                <a:gd name="T18" fmla="*/ 49 w 756"/>
                <a:gd name="T19" fmla="*/ 53 h 781"/>
                <a:gd name="T20" fmla="*/ 0 w 756"/>
                <a:gd name="T21" fmla="*/ 178 h 781"/>
                <a:gd name="T22" fmla="*/ 118 w 756"/>
                <a:gd name="T23" fmla="*/ 440 h 781"/>
                <a:gd name="T24" fmla="*/ 94 w 756"/>
                <a:gd name="T25" fmla="*/ 572 h 781"/>
                <a:gd name="T26" fmla="*/ 265 w 756"/>
                <a:gd name="T27" fmla="*/ 621 h 781"/>
                <a:gd name="T28" fmla="*/ 287 w 756"/>
                <a:gd name="T29" fmla="*/ 563 h 781"/>
                <a:gd name="T30" fmla="*/ 379 w 756"/>
                <a:gd name="T31" fmla="*/ 591 h 781"/>
                <a:gd name="T32" fmla="*/ 620 w 756"/>
                <a:gd name="T33" fmla="*/ 781 h 781"/>
                <a:gd name="T34" fmla="*/ 750 w 756"/>
                <a:gd name="T35" fmla="*/ 680 h 781"/>
                <a:gd name="T36" fmla="*/ 681 w 756"/>
                <a:gd name="T37" fmla="*/ 486 h 781"/>
                <a:gd name="T38" fmla="*/ 595 w 756"/>
                <a:gd name="T39" fmla="*/ 289 h 781"/>
                <a:gd name="T40" fmla="*/ 473 w 756"/>
                <a:gd name="T41" fmla="*/ 117 h 781"/>
                <a:gd name="T42" fmla="*/ 438 w 756"/>
                <a:gd name="T43" fmla="*/ 0 h 781"/>
                <a:gd name="T44" fmla="*/ 391 w 756"/>
                <a:gd name="T45" fmla="*/ 52 h 78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56"/>
                <a:gd name="T70" fmla="*/ 0 h 781"/>
                <a:gd name="T71" fmla="*/ 756 w 756"/>
                <a:gd name="T72" fmla="*/ 781 h 78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56" h="781">
                  <a:moveTo>
                    <a:pt x="391" y="52"/>
                  </a:moveTo>
                  <a:cubicBezTo>
                    <a:pt x="360" y="129"/>
                    <a:pt x="405" y="226"/>
                    <a:pt x="405" y="226"/>
                  </a:cubicBezTo>
                  <a:cubicBezTo>
                    <a:pt x="405" y="226"/>
                    <a:pt x="413" y="254"/>
                    <a:pt x="406" y="270"/>
                  </a:cubicBezTo>
                  <a:cubicBezTo>
                    <a:pt x="396" y="292"/>
                    <a:pt x="381" y="319"/>
                    <a:pt x="316" y="322"/>
                  </a:cubicBezTo>
                  <a:cubicBezTo>
                    <a:pt x="227" y="326"/>
                    <a:pt x="174" y="267"/>
                    <a:pt x="174" y="267"/>
                  </a:cubicBezTo>
                  <a:cubicBezTo>
                    <a:pt x="103" y="152"/>
                    <a:pt x="103" y="152"/>
                    <a:pt x="103" y="152"/>
                  </a:cubicBezTo>
                  <a:cubicBezTo>
                    <a:pt x="108" y="103"/>
                    <a:pt x="108" y="103"/>
                    <a:pt x="108" y="103"/>
                  </a:cubicBezTo>
                  <a:cubicBezTo>
                    <a:pt x="108" y="103"/>
                    <a:pt x="124" y="70"/>
                    <a:pt x="122" y="38"/>
                  </a:cubicBezTo>
                  <a:cubicBezTo>
                    <a:pt x="120" y="7"/>
                    <a:pt x="103" y="5"/>
                    <a:pt x="103" y="5"/>
                  </a:cubicBezTo>
                  <a:cubicBezTo>
                    <a:pt x="49" y="53"/>
                    <a:pt x="49" y="53"/>
                    <a:pt x="49" y="53"/>
                  </a:cubicBezTo>
                  <a:cubicBezTo>
                    <a:pt x="0" y="178"/>
                    <a:pt x="0" y="178"/>
                    <a:pt x="0" y="178"/>
                  </a:cubicBezTo>
                  <a:cubicBezTo>
                    <a:pt x="118" y="440"/>
                    <a:pt x="118" y="440"/>
                    <a:pt x="118" y="440"/>
                  </a:cubicBezTo>
                  <a:cubicBezTo>
                    <a:pt x="94" y="572"/>
                    <a:pt x="94" y="572"/>
                    <a:pt x="94" y="572"/>
                  </a:cubicBezTo>
                  <a:cubicBezTo>
                    <a:pt x="265" y="621"/>
                    <a:pt x="265" y="621"/>
                    <a:pt x="265" y="621"/>
                  </a:cubicBezTo>
                  <a:cubicBezTo>
                    <a:pt x="287" y="563"/>
                    <a:pt x="287" y="563"/>
                    <a:pt x="287" y="563"/>
                  </a:cubicBezTo>
                  <a:cubicBezTo>
                    <a:pt x="379" y="591"/>
                    <a:pt x="379" y="591"/>
                    <a:pt x="379" y="591"/>
                  </a:cubicBezTo>
                  <a:cubicBezTo>
                    <a:pt x="620" y="781"/>
                    <a:pt x="620" y="781"/>
                    <a:pt x="620" y="781"/>
                  </a:cubicBezTo>
                  <a:cubicBezTo>
                    <a:pt x="620" y="781"/>
                    <a:pt x="740" y="760"/>
                    <a:pt x="750" y="680"/>
                  </a:cubicBezTo>
                  <a:cubicBezTo>
                    <a:pt x="756" y="632"/>
                    <a:pt x="692" y="506"/>
                    <a:pt x="681" y="486"/>
                  </a:cubicBezTo>
                  <a:cubicBezTo>
                    <a:pt x="670" y="466"/>
                    <a:pt x="595" y="289"/>
                    <a:pt x="595" y="289"/>
                  </a:cubicBezTo>
                  <a:cubicBezTo>
                    <a:pt x="473" y="117"/>
                    <a:pt x="473" y="117"/>
                    <a:pt x="473" y="117"/>
                  </a:cubicBezTo>
                  <a:cubicBezTo>
                    <a:pt x="438" y="0"/>
                    <a:pt x="438" y="0"/>
                    <a:pt x="438" y="0"/>
                  </a:cubicBezTo>
                  <a:cubicBezTo>
                    <a:pt x="438" y="0"/>
                    <a:pt x="401" y="27"/>
                    <a:pt x="391" y="52"/>
                  </a:cubicBezTo>
                  <a:close/>
                </a:path>
              </a:pathLst>
            </a:custGeom>
            <a:solidFill>
              <a:srgbClr val="FFC19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23" name="Freeform 49"/>
            <p:cNvSpPr>
              <a:spLocks noChangeArrowheads="1"/>
            </p:cNvSpPr>
            <p:nvPr/>
          </p:nvSpPr>
          <p:spPr bwMode="auto">
            <a:xfrm>
              <a:off x="4398963" y="4757390"/>
              <a:ext cx="14287" cy="68263"/>
            </a:xfrm>
            <a:custGeom>
              <a:avLst/>
              <a:gdLst>
                <a:gd name="T0" fmla="*/ 8 w 10"/>
                <a:gd name="T1" fmla="*/ 0 h 45"/>
                <a:gd name="T2" fmla="*/ 10 w 10"/>
                <a:gd name="T3" fmla="*/ 2 h 45"/>
                <a:gd name="T4" fmla="*/ 4 w 10"/>
                <a:gd name="T5" fmla="*/ 42 h 45"/>
                <a:gd name="T6" fmla="*/ 2 w 10"/>
                <a:gd name="T7" fmla="*/ 44 h 45"/>
                <a:gd name="T8" fmla="*/ 2 w 10"/>
                <a:gd name="T9" fmla="*/ 44 h 45"/>
                <a:gd name="T10" fmla="*/ 0 w 10"/>
                <a:gd name="T11" fmla="*/ 42 h 45"/>
                <a:gd name="T12" fmla="*/ 5 w 10"/>
                <a:gd name="T13" fmla="*/ 2 h 45"/>
                <a:gd name="T14" fmla="*/ 8 w 10"/>
                <a:gd name="T15" fmla="*/ 0 h 45"/>
                <a:gd name="T16" fmla="*/ 0 60000 65536"/>
                <a:gd name="T17" fmla="*/ 0 60000 65536"/>
                <a:gd name="T18" fmla="*/ 0 60000 65536"/>
                <a:gd name="T19" fmla="*/ 0 60000 65536"/>
                <a:gd name="T20" fmla="*/ 0 60000 65536"/>
                <a:gd name="T21" fmla="*/ 0 60000 65536"/>
                <a:gd name="T22" fmla="*/ 0 60000 65536"/>
                <a:gd name="T23" fmla="*/ 0 60000 65536"/>
                <a:gd name="T24" fmla="*/ 0 w 10"/>
                <a:gd name="T25" fmla="*/ 0 h 45"/>
                <a:gd name="T26" fmla="*/ 10 w 10"/>
                <a:gd name="T27" fmla="*/ 45 h 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 h="45">
                  <a:moveTo>
                    <a:pt x="8" y="0"/>
                  </a:moveTo>
                  <a:cubicBezTo>
                    <a:pt x="9" y="0"/>
                    <a:pt x="10" y="1"/>
                    <a:pt x="10" y="2"/>
                  </a:cubicBezTo>
                  <a:cubicBezTo>
                    <a:pt x="4" y="42"/>
                    <a:pt x="4" y="42"/>
                    <a:pt x="4" y="42"/>
                  </a:cubicBezTo>
                  <a:cubicBezTo>
                    <a:pt x="4" y="44"/>
                    <a:pt x="3" y="45"/>
                    <a:pt x="2" y="44"/>
                  </a:cubicBezTo>
                  <a:cubicBezTo>
                    <a:pt x="2" y="44"/>
                    <a:pt x="2" y="44"/>
                    <a:pt x="2" y="44"/>
                  </a:cubicBezTo>
                  <a:cubicBezTo>
                    <a:pt x="0" y="44"/>
                    <a:pt x="0" y="43"/>
                    <a:pt x="0" y="42"/>
                  </a:cubicBezTo>
                  <a:cubicBezTo>
                    <a:pt x="5" y="2"/>
                    <a:pt x="5" y="2"/>
                    <a:pt x="5" y="2"/>
                  </a:cubicBezTo>
                  <a:cubicBezTo>
                    <a:pt x="5" y="1"/>
                    <a:pt x="7" y="0"/>
                    <a:pt x="8" y="0"/>
                  </a:cubicBezTo>
                  <a:close/>
                </a:path>
              </a:pathLst>
            </a:custGeom>
            <a:solidFill>
              <a:srgbClr val="EFAD8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24" name="Freeform 50"/>
            <p:cNvSpPr>
              <a:spLocks noChangeArrowheads="1"/>
            </p:cNvSpPr>
            <p:nvPr/>
          </p:nvSpPr>
          <p:spPr bwMode="auto">
            <a:xfrm>
              <a:off x="4418013" y="4776440"/>
              <a:ext cx="11112" cy="34925"/>
            </a:xfrm>
            <a:custGeom>
              <a:avLst/>
              <a:gdLst>
                <a:gd name="T0" fmla="*/ 5 w 7"/>
                <a:gd name="T1" fmla="*/ 0 h 24"/>
                <a:gd name="T2" fmla="*/ 7 w 7"/>
                <a:gd name="T3" fmla="*/ 2 h 24"/>
                <a:gd name="T4" fmla="*/ 4 w 7"/>
                <a:gd name="T5" fmla="*/ 22 h 24"/>
                <a:gd name="T6" fmla="*/ 2 w 7"/>
                <a:gd name="T7" fmla="*/ 23 h 24"/>
                <a:gd name="T8" fmla="*/ 2 w 7"/>
                <a:gd name="T9" fmla="*/ 23 h 24"/>
                <a:gd name="T10" fmla="*/ 0 w 7"/>
                <a:gd name="T11" fmla="*/ 21 h 24"/>
                <a:gd name="T12" fmla="*/ 3 w 7"/>
                <a:gd name="T13" fmla="*/ 1 h 24"/>
                <a:gd name="T14" fmla="*/ 5 w 7"/>
                <a:gd name="T15" fmla="*/ 0 h 24"/>
                <a:gd name="T16" fmla="*/ 0 60000 65536"/>
                <a:gd name="T17" fmla="*/ 0 60000 65536"/>
                <a:gd name="T18" fmla="*/ 0 60000 65536"/>
                <a:gd name="T19" fmla="*/ 0 60000 65536"/>
                <a:gd name="T20" fmla="*/ 0 60000 65536"/>
                <a:gd name="T21" fmla="*/ 0 60000 65536"/>
                <a:gd name="T22" fmla="*/ 0 60000 65536"/>
                <a:gd name="T23" fmla="*/ 0 60000 65536"/>
                <a:gd name="T24" fmla="*/ 0 w 7"/>
                <a:gd name="T25" fmla="*/ 0 h 24"/>
                <a:gd name="T26" fmla="*/ 7 w 7"/>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 h="24">
                  <a:moveTo>
                    <a:pt x="5" y="0"/>
                  </a:moveTo>
                  <a:cubicBezTo>
                    <a:pt x="6" y="0"/>
                    <a:pt x="7" y="1"/>
                    <a:pt x="7" y="2"/>
                  </a:cubicBezTo>
                  <a:cubicBezTo>
                    <a:pt x="4" y="22"/>
                    <a:pt x="4" y="22"/>
                    <a:pt x="4" y="22"/>
                  </a:cubicBezTo>
                  <a:cubicBezTo>
                    <a:pt x="4" y="23"/>
                    <a:pt x="3" y="24"/>
                    <a:pt x="2" y="23"/>
                  </a:cubicBezTo>
                  <a:cubicBezTo>
                    <a:pt x="2" y="23"/>
                    <a:pt x="2" y="23"/>
                    <a:pt x="2" y="23"/>
                  </a:cubicBezTo>
                  <a:cubicBezTo>
                    <a:pt x="1" y="23"/>
                    <a:pt x="0" y="22"/>
                    <a:pt x="0" y="21"/>
                  </a:cubicBezTo>
                  <a:cubicBezTo>
                    <a:pt x="3" y="1"/>
                    <a:pt x="3" y="1"/>
                    <a:pt x="3" y="1"/>
                  </a:cubicBezTo>
                  <a:cubicBezTo>
                    <a:pt x="3" y="0"/>
                    <a:pt x="4" y="0"/>
                    <a:pt x="5" y="0"/>
                  </a:cubicBezTo>
                  <a:close/>
                </a:path>
              </a:pathLst>
            </a:custGeom>
            <a:solidFill>
              <a:srgbClr val="EFAD8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25" name="Freeform 51"/>
            <p:cNvSpPr>
              <a:spLocks noChangeArrowheads="1"/>
            </p:cNvSpPr>
            <p:nvPr/>
          </p:nvSpPr>
          <p:spPr bwMode="auto">
            <a:xfrm>
              <a:off x="4435475" y="4598640"/>
              <a:ext cx="28575" cy="65088"/>
            </a:xfrm>
            <a:custGeom>
              <a:avLst/>
              <a:gdLst>
                <a:gd name="T0" fmla="*/ 17 w 19"/>
                <a:gd name="T1" fmla="*/ 1 h 44"/>
                <a:gd name="T2" fmla="*/ 19 w 19"/>
                <a:gd name="T3" fmla="*/ 4 h 44"/>
                <a:gd name="T4" fmla="*/ 5 w 19"/>
                <a:gd name="T5" fmla="*/ 42 h 44"/>
                <a:gd name="T6" fmla="*/ 2 w 19"/>
                <a:gd name="T7" fmla="*/ 43 h 44"/>
                <a:gd name="T8" fmla="*/ 2 w 19"/>
                <a:gd name="T9" fmla="*/ 43 h 44"/>
                <a:gd name="T10" fmla="*/ 1 w 19"/>
                <a:gd name="T11" fmla="*/ 40 h 44"/>
                <a:gd name="T12" fmla="*/ 14 w 19"/>
                <a:gd name="T13" fmla="*/ 2 h 44"/>
                <a:gd name="T14" fmla="*/ 17 w 19"/>
                <a:gd name="T15" fmla="*/ 1 h 44"/>
                <a:gd name="T16" fmla="*/ 0 60000 65536"/>
                <a:gd name="T17" fmla="*/ 0 60000 65536"/>
                <a:gd name="T18" fmla="*/ 0 60000 65536"/>
                <a:gd name="T19" fmla="*/ 0 60000 65536"/>
                <a:gd name="T20" fmla="*/ 0 60000 65536"/>
                <a:gd name="T21" fmla="*/ 0 60000 65536"/>
                <a:gd name="T22" fmla="*/ 0 60000 65536"/>
                <a:gd name="T23" fmla="*/ 0 60000 65536"/>
                <a:gd name="T24" fmla="*/ 0 w 19"/>
                <a:gd name="T25" fmla="*/ 0 h 44"/>
                <a:gd name="T26" fmla="*/ 19 w 19"/>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 h="44">
                  <a:moveTo>
                    <a:pt x="17" y="1"/>
                  </a:moveTo>
                  <a:cubicBezTo>
                    <a:pt x="19" y="1"/>
                    <a:pt x="19" y="2"/>
                    <a:pt x="19" y="4"/>
                  </a:cubicBezTo>
                  <a:cubicBezTo>
                    <a:pt x="5" y="42"/>
                    <a:pt x="5" y="42"/>
                    <a:pt x="5" y="42"/>
                  </a:cubicBezTo>
                  <a:cubicBezTo>
                    <a:pt x="5" y="43"/>
                    <a:pt x="3" y="44"/>
                    <a:pt x="2" y="43"/>
                  </a:cubicBezTo>
                  <a:cubicBezTo>
                    <a:pt x="2" y="43"/>
                    <a:pt x="2" y="43"/>
                    <a:pt x="2" y="43"/>
                  </a:cubicBezTo>
                  <a:cubicBezTo>
                    <a:pt x="1" y="43"/>
                    <a:pt x="0" y="41"/>
                    <a:pt x="1" y="40"/>
                  </a:cubicBezTo>
                  <a:cubicBezTo>
                    <a:pt x="14" y="2"/>
                    <a:pt x="14" y="2"/>
                    <a:pt x="14" y="2"/>
                  </a:cubicBezTo>
                  <a:cubicBezTo>
                    <a:pt x="15" y="1"/>
                    <a:pt x="16" y="0"/>
                    <a:pt x="17" y="1"/>
                  </a:cubicBezTo>
                  <a:close/>
                </a:path>
              </a:pathLst>
            </a:custGeom>
            <a:solidFill>
              <a:srgbClr val="EFAD8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26" name="Freeform 52"/>
            <p:cNvSpPr>
              <a:spLocks noChangeArrowheads="1"/>
            </p:cNvSpPr>
            <p:nvPr/>
          </p:nvSpPr>
          <p:spPr bwMode="auto">
            <a:xfrm>
              <a:off x="3733800" y="4446240"/>
              <a:ext cx="63500" cy="80963"/>
            </a:xfrm>
            <a:custGeom>
              <a:avLst/>
              <a:gdLst>
                <a:gd name="T0" fmla="*/ 43 w 43"/>
                <a:gd name="T1" fmla="*/ 45 h 54"/>
                <a:gd name="T2" fmla="*/ 17 w 43"/>
                <a:gd name="T3" fmla="*/ 4 h 54"/>
                <a:gd name="T4" fmla="*/ 0 w 43"/>
                <a:gd name="T5" fmla="*/ 2 h 54"/>
                <a:gd name="T6" fmla="*/ 29 w 43"/>
                <a:gd name="T7" fmla="*/ 54 h 54"/>
                <a:gd name="T8" fmla="*/ 43 w 43"/>
                <a:gd name="T9" fmla="*/ 45 h 54"/>
                <a:gd name="T10" fmla="*/ 0 60000 65536"/>
                <a:gd name="T11" fmla="*/ 0 60000 65536"/>
                <a:gd name="T12" fmla="*/ 0 60000 65536"/>
                <a:gd name="T13" fmla="*/ 0 60000 65536"/>
                <a:gd name="T14" fmla="*/ 0 60000 65536"/>
                <a:gd name="T15" fmla="*/ 0 w 43"/>
                <a:gd name="T16" fmla="*/ 0 h 54"/>
                <a:gd name="T17" fmla="*/ 43 w 43"/>
                <a:gd name="T18" fmla="*/ 54 h 54"/>
              </a:gdLst>
              <a:ahLst/>
              <a:cxnLst>
                <a:cxn ang="T10">
                  <a:pos x="T0" y="T1"/>
                </a:cxn>
                <a:cxn ang="T11">
                  <a:pos x="T2" y="T3"/>
                </a:cxn>
                <a:cxn ang="T12">
                  <a:pos x="T4" y="T5"/>
                </a:cxn>
                <a:cxn ang="T13">
                  <a:pos x="T6" y="T7"/>
                </a:cxn>
                <a:cxn ang="T14">
                  <a:pos x="T8" y="T9"/>
                </a:cxn>
              </a:cxnLst>
              <a:rect l="T15" t="T16" r="T17" b="T18"/>
              <a:pathLst>
                <a:path w="43" h="54">
                  <a:moveTo>
                    <a:pt x="43" y="45"/>
                  </a:moveTo>
                  <a:cubicBezTo>
                    <a:pt x="43" y="45"/>
                    <a:pt x="34" y="14"/>
                    <a:pt x="17" y="4"/>
                  </a:cubicBezTo>
                  <a:cubicBezTo>
                    <a:pt x="9" y="0"/>
                    <a:pt x="4" y="1"/>
                    <a:pt x="0" y="2"/>
                  </a:cubicBezTo>
                  <a:cubicBezTo>
                    <a:pt x="29" y="54"/>
                    <a:pt x="29" y="54"/>
                    <a:pt x="29" y="54"/>
                  </a:cubicBezTo>
                  <a:lnTo>
                    <a:pt x="43" y="45"/>
                  </a:lnTo>
                  <a:close/>
                </a:path>
              </a:pathLst>
            </a:custGeom>
            <a:solidFill>
              <a:srgbClr val="EFAD8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27" name="Freeform 53"/>
            <p:cNvSpPr>
              <a:spLocks noChangeArrowheads="1"/>
            </p:cNvSpPr>
            <p:nvPr/>
          </p:nvSpPr>
          <p:spPr bwMode="auto">
            <a:xfrm>
              <a:off x="3817938" y="4130328"/>
              <a:ext cx="58737" cy="84137"/>
            </a:xfrm>
            <a:custGeom>
              <a:avLst/>
              <a:gdLst>
                <a:gd name="T0" fmla="*/ 39 w 39"/>
                <a:gd name="T1" fmla="*/ 45 h 56"/>
                <a:gd name="T2" fmla="*/ 13 w 39"/>
                <a:gd name="T3" fmla="*/ 4 h 56"/>
                <a:gd name="T4" fmla="*/ 0 w 39"/>
                <a:gd name="T5" fmla="*/ 1 h 56"/>
                <a:gd name="T6" fmla="*/ 21 w 39"/>
                <a:gd name="T7" fmla="*/ 56 h 56"/>
                <a:gd name="T8" fmla="*/ 39 w 39"/>
                <a:gd name="T9" fmla="*/ 45 h 56"/>
                <a:gd name="T10" fmla="*/ 0 60000 65536"/>
                <a:gd name="T11" fmla="*/ 0 60000 65536"/>
                <a:gd name="T12" fmla="*/ 0 60000 65536"/>
                <a:gd name="T13" fmla="*/ 0 60000 65536"/>
                <a:gd name="T14" fmla="*/ 0 60000 65536"/>
                <a:gd name="T15" fmla="*/ 0 w 39"/>
                <a:gd name="T16" fmla="*/ 0 h 56"/>
                <a:gd name="T17" fmla="*/ 39 w 39"/>
                <a:gd name="T18" fmla="*/ 56 h 56"/>
              </a:gdLst>
              <a:ahLst/>
              <a:cxnLst>
                <a:cxn ang="T10">
                  <a:pos x="T0" y="T1"/>
                </a:cxn>
                <a:cxn ang="T11">
                  <a:pos x="T2" y="T3"/>
                </a:cxn>
                <a:cxn ang="T12">
                  <a:pos x="T4" y="T5"/>
                </a:cxn>
                <a:cxn ang="T13">
                  <a:pos x="T6" y="T7"/>
                </a:cxn>
                <a:cxn ang="T14">
                  <a:pos x="T8" y="T9"/>
                </a:cxn>
              </a:cxnLst>
              <a:rect l="T15" t="T16" r="T17" b="T18"/>
              <a:pathLst>
                <a:path w="39" h="56">
                  <a:moveTo>
                    <a:pt x="39" y="45"/>
                  </a:moveTo>
                  <a:cubicBezTo>
                    <a:pt x="39" y="45"/>
                    <a:pt x="31" y="13"/>
                    <a:pt x="13" y="4"/>
                  </a:cubicBezTo>
                  <a:cubicBezTo>
                    <a:pt x="8" y="1"/>
                    <a:pt x="4" y="0"/>
                    <a:pt x="0" y="1"/>
                  </a:cubicBezTo>
                  <a:cubicBezTo>
                    <a:pt x="21" y="56"/>
                    <a:pt x="21" y="56"/>
                    <a:pt x="21" y="56"/>
                  </a:cubicBezTo>
                  <a:lnTo>
                    <a:pt x="39" y="45"/>
                  </a:lnTo>
                  <a:close/>
                </a:path>
              </a:pathLst>
            </a:custGeom>
            <a:solidFill>
              <a:srgbClr val="EFAD8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28" name="Freeform 54"/>
            <p:cNvSpPr>
              <a:spLocks noChangeArrowheads="1"/>
            </p:cNvSpPr>
            <p:nvPr/>
          </p:nvSpPr>
          <p:spPr bwMode="auto">
            <a:xfrm>
              <a:off x="4254500" y="3920778"/>
              <a:ext cx="76200" cy="73025"/>
            </a:xfrm>
            <a:custGeom>
              <a:avLst/>
              <a:gdLst>
                <a:gd name="T0" fmla="*/ 8 w 51"/>
                <a:gd name="T1" fmla="*/ 49 h 49"/>
                <a:gd name="T2" fmla="*/ 47 w 51"/>
                <a:gd name="T3" fmla="*/ 19 h 49"/>
                <a:gd name="T4" fmla="*/ 45 w 51"/>
                <a:gd name="T5" fmla="*/ 0 h 49"/>
                <a:gd name="T6" fmla="*/ 0 w 51"/>
                <a:gd name="T7" fmla="*/ 40 h 49"/>
                <a:gd name="T8" fmla="*/ 8 w 51"/>
                <a:gd name="T9" fmla="*/ 49 h 49"/>
                <a:gd name="T10" fmla="*/ 0 60000 65536"/>
                <a:gd name="T11" fmla="*/ 0 60000 65536"/>
                <a:gd name="T12" fmla="*/ 0 60000 65536"/>
                <a:gd name="T13" fmla="*/ 0 60000 65536"/>
                <a:gd name="T14" fmla="*/ 0 60000 65536"/>
                <a:gd name="T15" fmla="*/ 0 w 51"/>
                <a:gd name="T16" fmla="*/ 0 h 49"/>
                <a:gd name="T17" fmla="*/ 51 w 51"/>
                <a:gd name="T18" fmla="*/ 49 h 49"/>
              </a:gdLst>
              <a:ahLst/>
              <a:cxnLst>
                <a:cxn ang="T10">
                  <a:pos x="T0" y="T1"/>
                </a:cxn>
                <a:cxn ang="T11">
                  <a:pos x="T2" y="T3"/>
                </a:cxn>
                <a:cxn ang="T12">
                  <a:pos x="T4" y="T5"/>
                </a:cxn>
                <a:cxn ang="T13">
                  <a:pos x="T6" y="T7"/>
                </a:cxn>
                <a:cxn ang="T14">
                  <a:pos x="T8" y="T9"/>
                </a:cxn>
              </a:cxnLst>
              <a:rect l="T15" t="T16" r="T17" b="T18"/>
              <a:pathLst>
                <a:path w="51" h="49">
                  <a:moveTo>
                    <a:pt x="8" y="49"/>
                  </a:moveTo>
                  <a:cubicBezTo>
                    <a:pt x="8" y="49"/>
                    <a:pt x="39" y="37"/>
                    <a:pt x="47" y="19"/>
                  </a:cubicBezTo>
                  <a:cubicBezTo>
                    <a:pt x="51" y="9"/>
                    <a:pt x="48" y="3"/>
                    <a:pt x="45" y="0"/>
                  </a:cubicBezTo>
                  <a:cubicBezTo>
                    <a:pt x="0" y="40"/>
                    <a:pt x="0" y="40"/>
                    <a:pt x="0" y="40"/>
                  </a:cubicBezTo>
                  <a:lnTo>
                    <a:pt x="8" y="49"/>
                  </a:lnTo>
                  <a:close/>
                </a:path>
              </a:pathLst>
            </a:custGeom>
            <a:solidFill>
              <a:srgbClr val="EFAD8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29" name="Freeform 55"/>
            <p:cNvSpPr>
              <a:spLocks noChangeArrowheads="1"/>
            </p:cNvSpPr>
            <p:nvPr/>
          </p:nvSpPr>
          <p:spPr bwMode="auto">
            <a:xfrm>
              <a:off x="4741863" y="4844703"/>
              <a:ext cx="647700" cy="411162"/>
            </a:xfrm>
            <a:custGeom>
              <a:avLst/>
              <a:gdLst>
                <a:gd name="T0" fmla="*/ 1016 w 1016"/>
                <a:gd name="T1" fmla="*/ 645 h 645"/>
                <a:gd name="T2" fmla="*/ 879 w 1016"/>
                <a:gd name="T3" fmla="*/ 0 h 645"/>
                <a:gd name="T4" fmla="*/ 59 w 1016"/>
                <a:gd name="T5" fmla="*/ 411 h 645"/>
                <a:gd name="T6" fmla="*/ 0 w 1016"/>
                <a:gd name="T7" fmla="*/ 645 h 645"/>
                <a:gd name="T8" fmla="*/ 1016 w 1016"/>
                <a:gd name="T9" fmla="*/ 645 h 645"/>
                <a:gd name="T10" fmla="*/ 0 60000 65536"/>
                <a:gd name="T11" fmla="*/ 0 60000 65536"/>
                <a:gd name="T12" fmla="*/ 0 60000 65536"/>
                <a:gd name="T13" fmla="*/ 0 60000 65536"/>
                <a:gd name="T14" fmla="*/ 0 60000 65536"/>
                <a:gd name="T15" fmla="*/ 0 w 1016"/>
                <a:gd name="T16" fmla="*/ 0 h 645"/>
                <a:gd name="T17" fmla="*/ 1016 w 1016"/>
                <a:gd name="T18" fmla="*/ 645 h 645"/>
              </a:gdLst>
              <a:ahLst/>
              <a:cxnLst>
                <a:cxn ang="T10">
                  <a:pos x="T0" y="T1"/>
                </a:cxn>
                <a:cxn ang="T11">
                  <a:pos x="T2" y="T3"/>
                </a:cxn>
                <a:cxn ang="T12">
                  <a:pos x="T4" y="T5"/>
                </a:cxn>
                <a:cxn ang="T13">
                  <a:pos x="T6" y="T7"/>
                </a:cxn>
                <a:cxn ang="T14">
                  <a:pos x="T8" y="T9"/>
                </a:cxn>
              </a:cxnLst>
              <a:rect l="T15" t="T16" r="T17" b="T18"/>
              <a:pathLst>
                <a:path w="1016" h="645">
                  <a:moveTo>
                    <a:pt x="1016" y="645"/>
                  </a:moveTo>
                  <a:lnTo>
                    <a:pt x="879" y="0"/>
                  </a:lnTo>
                  <a:lnTo>
                    <a:pt x="59" y="411"/>
                  </a:lnTo>
                  <a:lnTo>
                    <a:pt x="0" y="645"/>
                  </a:lnTo>
                  <a:lnTo>
                    <a:pt x="1016" y="645"/>
                  </a:lnTo>
                  <a:close/>
                </a:path>
              </a:pathLst>
            </a:custGeom>
            <a:solidFill>
              <a:srgbClr val="64605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30" name="Freeform 56"/>
            <p:cNvSpPr>
              <a:spLocks noChangeArrowheads="1"/>
            </p:cNvSpPr>
            <p:nvPr/>
          </p:nvSpPr>
          <p:spPr bwMode="auto">
            <a:xfrm>
              <a:off x="4054475" y="2711103"/>
              <a:ext cx="1012825" cy="1212850"/>
            </a:xfrm>
            <a:custGeom>
              <a:avLst/>
              <a:gdLst>
                <a:gd name="T0" fmla="*/ 336 w 672"/>
                <a:gd name="T1" fmla="*/ 0 h 806"/>
                <a:gd name="T2" fmla="*/ 0 w 672"/>
                <a:gd name="T3" fmla="*/ 322 h 806"/>
                <a:gd name="T4" fmla="*/ 11 w 672"/>
                <a:gd name="T5" fmla="*/ 395 h 806"/>
                <a:gd name="T6" fmla="*/ 44 w 672"/>
                <a:gd name="T7" fmla="*/ 483 h 806"/>
                <a:gd name="T8" fmla="*/ 210 w 672"/>
                <a:gd name="T9" fmla="*/ 806 h 806"/>
                <a:gd name="T10" fmla="*/ 315 w 672"/>
                <a:gd name="T11" fmla="*/ 806 h 806"/>
                <a:gd name="T12" fmla="*/ 322 w 672"/>
                <a:gd name="T13" fmla="*/ 806 h 806"/>
                <a:gd name="T14" fmla="*/ 448 w 672"/>
                <a:gd name="T15" fmla="*/ 806 h 806"/>
                <a:gd name="T16" fmla="*/ 495 w 672"/>
                <a:gd name="T17" fmla="*/ 633 h 806"/>
                <a:gd name="T18" fmla="*/ 582 w 672"/>
                <a:gd name="T19" fmla="*/ 541 h 806"/>
                <a:gd name="T20" fmla="*/ 672 w 672"/>
                <a:gd name="T21" fmla="*/ 322 h 806"/>
                <a:gd name="T22" fmla="*/ 336 w 672"/>
                <a:gd name="T23" fmla="*/ 0 h 80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72"/>
                <a:gd name="T37" fmla="*/ 0 h 806"/>
                <a:gd name="T38" fmla="*/ 672 w 672"/>
                <a:gd name="T39" fmla="*/ 806 h 80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72" h="806">
                  <a:moveTo>
                    <a:pt x="336" y="0"/>
                  </a:moveTo>
                  <a:cubicBezTo>
                    <a:pt x="150" y="0"/>
                    <a:pt x="0" y="144"/>
                    <a:pt x="0" y="322"/>
                  </a:cubicBezTo>
                  <a:cubicBezTo>
                    <a:pt x="0" y="343"/>
                    <a:pt x="5" y="371"/>
                    <a:pt x="11" y="395"/>
                  </a:cubicBezTo>
                  <a:cubicBezTo>
                    <a:pt x="17" y="421"/>
                    <a:pt x="31" y="465"/>
                    <a:pt x="44" y="483"/>
                  </a:cubicBezTo>
                  <a:cubicBezTo>
                    <a:pt x="104" y="564"/>
                    <a:pt x="245" y="686"/>
                    <a:pt x="210" y="806"/>
                  </a:cubicBezTo>
                  <a:cubicBezTo>
                    <a:pt x="315" y="806"/>
                    <a:pt x="315" y="806"/>
                    <a:pt x="315" y="806"/>
                  </a:cubicBezTo>
                  <a:cubicBezTo>
                    <a:pt x="322" y="806"/>
                    <a:pt x="322" y="806"/>
                    <a:pt x="322" y="806"/>
                  </a:cubicBezTo>
                  <a:cubicBezTo>
                    <a:pt x="448" y="806"/>
                    <a:pt x="448" y="806"/>
                    <a:pt x="448" y="806"/>
                  </a:cubicBezTo>
                  <a:cubicBezTo>
                    <a:pt x="431" y="747"/>
                    <a:pt x="457" y="688"/>
                    <a:pt x="495" y="633"/>
                  </a:cubicBezTo>
                  <a:cubicBezTo>
                    <a:pt x="508" y="615"/>
                    <a:pt x="568" y="555"/>
                    <a:pt x="582" y="541"/>
                  </a:cubicBezTo>
                  <a:cubicBezTo>
                    <a:pt x="638" y="483"/>
                    <a:pt x="672" y="407"/>
                    <a:pt x="672" y="322"/>
                  </a:cubicBezTo>
                  <a:cubicBezTo>
                    <a:pt x="672" y="144"/>
                    <a:pt x="521" y="0"/>
                    <a:pt x="336" y="0"/>
                  </a:cubicBezTo>
                  <a:close/>
                </a:path>
              </a:pathLst>
            </a:custGeom>
            <a:solidFill>
              <a:srgbClr val="FFD44A">
                <a:alpha val="89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31" name="Freeform 57"/>
            <p:cNvSpPr>
              <a:spLocks noChangeArrowheads="1"/>
            </p:cNvSpPr>
            <p:nvPr/>
          </p:nvSpPr>
          <p:spPr bwMode="auto">
            <a:xfrm>
              <a:off x="4362450" y="3954115"/>
              <a:ext cx="395288" cy="185738"/>
            </a:xfrm>
            <a:custGeom>
              <a:avLst/>
              <a:gdLst>
                <a:gd name="T0" fmla="*/ 314 w 621"/>
                <a:gd name="T1" fmla="*/ 0 h 293"/>
                <a:gd name="T2" fmla="*/ 309 w 621"/>
                <a:gd name="T3" fmla="*/ 0 h 293"/>
                <a:gd name="T4" fmla="*/ 0 w 621"/>
                <a:gd name="T5" fmla="*/ 0 h 293"/>
                <a:gd name="T6" fmla="*/ 59 w 621"/>
                <a:gd name="T7" fmla="*/ 293 h 293"/>
                <a:gd name="T8" fmla="*/ 309 w 621"/>
                <a:gd name="T9" fmla="*/ 293 h 293"/>
                <a:gd name="T10" fmla="*/ 314 w 621"/>
                <a:gd name="T11" fmla="*/ 293 h 293"/>
                <a:gd name="T12" fmla="*/ 565 w 621"/>
                <a:gd name="T13" fmla="*/ 293 h 293"/>
                <a:gd name="T14" fmla="*/ 621 w 621"/>
                <a:gd name="T15" fmla="*/ 0 h 293"/>
                <a:gd name="T16" fmla="*/ 314 w 621"/>
                <a:gd name="T17" fmla="*/ 0 h 29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21"/>
                <a:gd name="T28" fmla="*/ 0 h 293"/>
                <a:gd name="T29" fmla="*/ 621 w 621"/>
                <a:gd name="T30" fmla="*/ 293 h 29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21" h="293">
                  <a:moveTo>
                    <a:pt x="314" y="0"/>
                  </a:moveTo>
                  <a:lnTo>
                    <a:pt x="309" y="0"/>
                  </a:lnTo>
                  <a:lnTo>
                    <a:pt x="0" y="0"/>
                  </a:lnTo>
                  <a:lnTo>
                    <a:pt x="59" y="293"/>
                  </a:lnTo>
                  <a:lnTo>
                    <a:pt x="309" y="293"/>
                  </a:lnTo>
                  <a:lnTo>
                    <a:pt x="314" y="293"/>
                  </a:lnTo>
                  <a:lnTo>
                    <a:pt x="565" y="293"/>
                  </a:lnTo>
                  <a:lnTo>
                    <a:pt x="621" y="0"/>
                  </a:lnTo>
                  <a:lnTo>
                    <a:pt x="314" y="0"/>
                  </a:lnTo>
                  <a:close/>
                </a:path>
              </a:pathLst>
            </a:custGeom>
            <a:solidFill>
              <a:srgbClr val="65368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32" name="Freeform 58"/>
            <p:cNvSpPr>
              <a:spLocks noChangeArrowheads="1"/>
            </p:cNvSpPr>
            <p:nvPr/>
          </p:nvSpPr>
          <p:spPr bwMode="auto">
            <a:xfrm>
              <a:off x="4343400" y="3916015"/>
              <a:ext cx="434975" cy="277813"/>
            </a:xfrm>
            <a:custGeom>
              <a:avLst/>
              <a:gdLst>
                <a:gd name="T0" fmla="*/ 259 w 288"/>
                <a:gd name="T1" fmla="*/ 46 h 184"/>
                <a:gd name="T2" fmla="*/ 288 w 288"/>
                <a:gd name="T3" fmla="*/ 23 h 184"/>
                <a:gd name="T4" fmla="*/ 259 w 288"/>
                <a:gd name="T5" fmla="*/ 0 h 184"/>
                <a:gd name="T6" fmla="*/ 29 w 288"/>
                <a:gd name="T7" fmla="*/ 0 h 184"/>
                <a:gd name="T8" fmla="*/ 0 w 288"/>
                <a:gd name="T9" fmla="*/ 23 h 184"/>
                <a:gd name="T10" fmla="*/ 25 w 288"/>
                <a:gd name="T11" fmla="*/ 46 h 184"/>
                <a:gd name="T12" fmla="*/ 24 w 288"/>
                <a:gd name="T13" fmla="*/ 46 h 184"/>
                <a:gd name="T14" fmla="*/ 60 w 288"/>
                <a:gd name="T15" fmla="*/ 69 h 184"/>
                <a:gd name="T16" fmla="*/ 29 w 288"/>
                <a:gd name="T17" fmla="*/ 69 h 184"/>
                <a:gd name="T18" fmla="*/ 0 w 288"/>
                <a:gd name="T19" fmla="*/ 92 h 184"/>
                <a:gd name="T20" fmla="*/ 29 w 288"/>
                <a:gd name="T21" fmla="*/ 115 h 184"/>
                <a:gd name="T22" fmla="*/ 48 w 288"/>
                <a:gd name="T23" fmla="*/ 115 h 184"/>
                <a:gd name="T24" fmla="*/ 84 w 288"/>
                <a:gd name="T25" fmla="*/ 138 h 184"/>
                <a:gd name="T26" fmla="*/ 48 w 288"/>
                <a:gd name="T27" fmla="*/ 138 h 184"/>
                <a:gd name="T28" fmla="*/ 24 w 288"/>
                <a:gd name="T29" fmla="*/ 161 h 184"/>
                <a:gd name="T30" fmla="*/ 48 w 288"/>
                <a:gd name="T31" fmla="*/ 184 h 184"/>
                <a:gd name="T32" fmla="*/ 240 w 288"/>
                <a:gd name="T33" fmla="*/ 184 h 184"/>
                <a:gd name="T34" fmla="*/ 264 w 288"/>
                <a:gd name="T35" fmla="*/ 161 h 184"/>
                <a:gd name="T36" fmla="*/ 240 w 288"/>
                <a:gd name="T37" fmla="*/ 138 h 184"/>
                <a:gd name="T38" fmla="*/ 144 w 288"/>
                <a:gd name="T39" fmla="*/ 138 h 184"/>
                <a:gd name="T40" fmla="*/ 120 w 288"/>
                <a:gd name="T41" fmla="*/ 115 h 184"/>
                <a:gd name="T42" fmla="*/ 259 w 288"/>
                <a:gd name="T43" fmla="*/ 115 h 184"/>
                <a:gd name="T44" fmla="*/ 288 w 288"/>
                <a:gd name="T45" fmla="*/ 92 h 184"/>
                <a:gd name="T46" fmla="*/ 259 w 288"/>
                <a:gd name="T47" fmla="*/ 69 h 184"/>
                <a:gd name="T48" fmla="*/ 120 w 288"/>
                <a:gd name="T49" fmla="*/ 69 h 184"/>
                <a:gd name="T50" fmla="*/ 96 w 288"/>
                <a:gd name="T51" fmla="*/ 46 h 184"/>
                <a:gd name="T52" fmla="*/ 259 w 288"/>
                <a:gd name="T53" fmla="*/ 46 h 18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88"/>
                <a:gd name="T82" fmla="*/ 0 h 184"/>
                <a:gd name="T83" fmla="*/ 288 w 288"/>
                <a:gd name="T84" fmla="*/ 184 h 18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88" h="184">
                  <a:moveTo>
                    <a:pt x="259" y="46"/>
                  </a:moveTo>
                  <a:cubicBezTo>
                    <a:pt x="275" y="46"/>
                    <a:pt x="288" y="36"/>
                    <a:pt x="288" y="23"/>
                  </a:cubicBezTo>
                  <a:cubicBezTo>
                    <a:pt x="288" y="10"/>
                    <a:pt x="275" y="0"/>
                    <a:pt x="259" y="0"/>
                  </a:cubicBezTo>
                  <a:cubicBezTo>
                    <a:pt x="29" y="0"/>
                    <a:pt x="29" y="0"/>
                    <a:pt x="29" y="0"/>
                  </a:cubicBezTo>
                  <a:cubicBezTo>
                    <a:pt x="13" y="0"/>
                    <a:pt x="0" y="10"/>
                    <a:pt x="0" y="23"/>
                  </a:cubicBezTo>
                  <a:cubicBezTo>
                    <a:pt x="0" y="35"/>
                    <a:pt x="11" y="44"/>
                    <a:pt x="25" y="46"/>
                  </a:cubicBezTo>
                  <a:cubicBezTo>
                    <a:pt x="24" y="46"/>
                    <a:pt x="24" y="46"/>
                    <a:pt x="24" y="46"/>
                  </a:cubicBezTo>
                  <a:cubicBezTo>
                    <a:pt x="60" y="69"/>
                    <a:pt x="60" y="69"/>
                    <a:pt x="60" y="69"/>
                  </a:cubicBezTo>
                  <a:cubicBezTo>
                    <a:pt x="29" y="69"/>
                    <a:pt x="29" y="69"/>
                    <a:pt x="29" y="69"/>
                  </a:cubicBezTo>
                  <a:cubicBezTo>
                    <a:pt x="13" y="69"/>
                    <a:pt x="0" y="79"/>
                    <a:pt x="0" y="92"/>
                  </a:cubicBezTo>
                  <a:cubicBezTo>
                    <a:pt x="0" y="105"/>
                    <a:pt x="13" y="115"/>
                    <a:pt x="29" y="115"/>
                  </a:cubicBezTo>
                  <a:cubicBezTo>
                    <a:pt x="48" y="115"/>
                    <a:pt x="48" y="115"/>
                    <a:pt x="48" y="115"/>
                  </a:cubicBezTo>
                  <a:cubicBezTo>
                    <a:pt x="84" y="138"/>
                    <a:pt x="84" y="138"/>
                    <a:pt x="84" y="138"/>
                  </a:cubicBezTo>
                  <a:cubicBezTo>
                    <a:pt x="48" y="138"/>
                    <a:pt x="48" y="138"/>
                    <a:pt x="48" y="138"/>
                  </a:cubicBezTo>
                  <a:cubicBezTo>
                    <a:pt x="34" y="138"/>
                    <a:pt x="24" y="148"/>
                    <a:pt x="24" y="161"/>
                  </a:cubicBezTo>
                  <a:cubicBezTo>
                    <a:pt x="24" y="174"/>
                    <a:pt x="34" y="184"/>
                    <a:pt x="48" y="184"/>
                  </a:cubicBezTo>
                  <a:cubicBezTo>
                    <a:pt x="240" y="184"/>
                    <a:pt x="240" y="184"/>
                    <a:pt x="240" y="184"/>
                  </a:cubicBezTo>
                  <a:cubicBezTo>
                    <a:pt x="253" y="184"/>
                    <a:pt x="264" y="174"/>
                    <a:pt x="264" y="161"/>
                  </a:cubicBezTo>
                  <a:cubicBezTo>
                    <a:pt x="264" y="148"/>
                    <a:pt x="253" y="138"/>
                    <a:pt x="240" y="138"/>
                  </a:cubicBezTo>
                  <a:cubicBezTo>
                    <a:pt x="144" y="138"/>
                    <a:pt x="144" y="138"/>
                    <a:pt x="144" y="138"/>
                  </a:cubicBezTo>
                  <a:cubicBezTo>
                    <a:pt x="120" y="115"/>
                    <a:pt x="120" y="115"/>
                    <a:pt x="120" y="115"/>
                  </a:cubicBezTo>
                  <a:cubicBezTo>
                    <a:pt x="259" y="115"/>
                    <a:pt x="259" y="115"/>
                    <a:pt x="259" y="115"/>
                  </a:cubicBezTo>
                  <a:cubicBezTo>
                    <a:pt x="275" y="115"/>
                    <a:pt x="288" y="105"/>
                    <a:pt x="288" y="92"/>
                  </a:cubicBezTo>
                  <a:cubicBezTo>
                    <a:pt x="288" y="79"/>
                    <a:pt x="275" y="69"/>
                    <a:pt x="259" y="69"/>
                  </a:cubicBezTo>
                  <a:cubicBezTo>
                    <a:pt x="120" y="69"/>
                    <a:pt x="120" y="69"/>
                    <a:pt x="120" y="69"/>
                  </a:cubicBezTo>
                  <a:cubicBezTo>
                    <a:pt x="96" y="46"/>
                    <a:pt x="96" y="46"/>
                    <a:pt x="96" y="46"/>
                  </a:cubicBezTo>
                  <a:lnTo>
                    <a:pt x="259" y="46"/>
                  </a:lnTo>
                  <a:close/>
                </a:path>
              </a:pathLst>
            </a:custGeom>
            <a:solidFill>
              <a:srgbClr val="50256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33" name="Freeform 59"/>
            <p:cNvSpPr>
              <a:spLocks noEditPoints="1" noChangeArrowheads="1"/>
            </p:cNvSpPr>
            <p:nvPr/>
          </p:nvSpPr>
          <p:spPr bwMode="auto">
            <a:xfrm>
              <a:off x="4054475" y="2711103"/>
              <a:ext cx="1012825" cy="1212850"/>
            </a:xfrm>
            <a:custGeom>
              <a:avLst/>
              <a:gdLst>
                <a:gd name="T0" fmla="*/ 336 w 672"/>
                <a:gd name="T1" fmla="*/ 0 h 806"/>
                <a:gd name="T2" fmla="*/ 0 w 672"/>
                <a:gd name="T3" fmla="*/ 322 h 806"/>
                <a:gd name="T4" fmla="*/ 11 w 672"/>
                <a:gd name="T5" fmla="*/ 395 h 806"/>
                <a:gd name="T6" fmla="*/ 44 w 672"/>
                <a:gd name="T7" fmla="*/ 483 h 806"/>
                <a:gd name="T8" fmla="*/ 210 w 672"/>
                <a:gd name="T9" fmla="*/ 806 h 806"/>
                <a:gd name="T10" fmla="*/ 315 w 672"/>
                <a:gd name="T11" fmla="*/ 806 h 806"/>
                <a:gd name="T12" fmla="*/ 322 w 672"/>
                <a:gd name="T13" fmla="*/ 806 h 806"/>
                <a:gd name="T14" fmla="*/ 448 w 672"/>
                <a:gd name="T15" fmla="*/ 806 h 806"/>
                <a:gd name="T16" fmla="*/ 495 w 672"/>
                <a:gd name="T17" fmla="*/ 633 h 806"/>
                <a:gd name="T18" fmla="*/ 582 w 672"/>
                <a:gd name="T19" fmla="*/ 541 h 806"/>
                <a:gd name="T20" fmla="*/ 672 w 672"/>
                <a:gd name="T21" fmla="*/ 322 h 806"/>
                <a:gd name="T22" fmla="*/ 336 w 672"/>
                <a:gd name="T23" fmla="*/ 0 h 806"/>
                <a:gd name="T24" fmla="*/ 542 w 672"/>
                <a:gd name="T25" fmla="*/ 515 h 806"/>
                <a:gd name="T26" fmla="*/ 454 w 672"/>
                <a:gd name="T27" fmla="*/ 610 h 806"/>
                <a:gd name="T28" fmla="*/ 395 w 672"/>
                <a:gd name="T29" fmla="*/ 759 h 806"/>
                <a:gd name="T30" fmla="*/ 340 w 672"/>
                <a:gd name="T31" fmla="*/ 759 h 806"/>
                <a:gd name="T32" fmla="*/ 340 w 672"/>
                <a:gd name="T33" fmla="*/ 759 h 806"/>
                <a:gd name="T34" fmla="*/ 306 w 672"/>
                <a:gd name="T35" fmla="*/ 759 h 806"/>
                <a:gd name="T36" fmla="*/ 306 w 672"/>
                <a:gd name="T37" fmla="*/ 759 h 806"/>
                <a:gd name="T38" fmla="*/ 263 w 672"/>
                <a:gd name="T39" fmla="*/ 759 h 806"/>
                <a:gd name="T40" fmla="*/ 131 w 672"/>
                <a:gd name="T41" fmla="*/ 519 h 806"/>
                <a:gd name="T42" fmla="*/ 69 w 672"/>
                <a:gd name="T43" fmla="*/ 427 h 806"/>
                <a:gd name="T44" fmla="*/ 48 w 672"/>
                <a:gd name="T45" fmla="*/ 322 h 806"/>
                <a:gd name="T46" fmla="*/ 336 w 672"/>
                <a:gd name="T47" fmla="*/ 46 h 806"/>
                <a:gd name="T48" fmla="*/ 624 w 672"/>
                <a:gd name="T49" fmla="*/ 322 h 806"/>
                <a:gd name="T50" fmla="*/ 542 w 672"/>
                <a:gd name="T51" fmla="*/ 515 h 80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72"/>
                <a:gd name="T79" fmla="*/ 0 h 806"/>
                <a:gd name="T80" fmla="*/ 672 w 672"/>
                <a:gd name="T81" fmla="*/ 806 h 80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72" h="806">
                  <a:moveTo>
                    <a:pt x="336" y="0"/>
                  </a:moveTo>
                  <a:cubicBezTo>
                    <a:pt x="150" y="0"/>
                    <a:pt x="0" y="144"/>
                    <a:pt x="0" y="322"/>
                  </a:cubicBezTo>
                  <a:cubicBezTo>
                    <a:pt x="0" y="343"/>
                    <a:pt x="5" y="371"/>
                    <a:pt x="11" y="395"/>
                  </a:cubicBezTo>
                  <a:cubicBezTo>
                    <a:pt x="17" y="421"/>
                    <a:pt x="31" y="465"/>
                    <a:pt x="44" y="483"/>
                  </a:cubicBezTo>
                  <a:cubicBezTo>
                    <a:pt x="104" y="564"/>
                    <a:pt x="245" y="686"/>
                    <a:pt x="210" y="806"/>
                  </a:cubicBezTo>
                  <a:cubicBezTo>
                    <a:pt x="315" y="806"/>
                    <a:pt x="315" y="806"/>
                    <a:pt x="315" y="806"/>
                  </a:cubicBezTo>
                  <a:cubicBezTo>
                    <a:pt x="322" y="806"/>
                    <a:pt x="322" y="806"/>
                    <a:pt x="322" y="806"/>
                  </a:cubicBezTo>
                  <a:cubicBezTo>
                    <a:pt x="448" y="806"/>
                    <a:pt x="448" y="806"/>
                    <a:pt x="448" y="806"/>
                  </a:cubicBezTo>
                  <a:cubicBezTo>
                    <a:pt x="431" y="747"/>
                    <a:pt x="457" y="688"/>
                    <a:pt x="495" y="633"/>
                  </a:cubicBezTo>
                  <a:cubicBezTo>
                    <a:pt x="508" y="615"/>
                    <a:pt x="568" y="555"/>
                    <a:pt x="582" y="541"/>
                  </a:cubicBezTo>
                  <a:cubicBezTo>
                    <a:pt x="638" y="483"/>
                    <a:pt x="672" y="407"/>
                    <a:pt x="672" y="322"/>
                  </a:cubicBezTo>
                  <a:cubicBezTo>
                    <a:pt x="672" y="144"/>
                    <a:pt x="521" y="0"/>
                    <a:pt x="336" y="0"/>
                  </a:cubicBezTo>
                  <a:close/>
                  <a:moveTo>
                    <a:pt x="542" y="515"/>
                  </a:moveTo>
                  <a:cubicBezTo>
                    <a:pt x="531" y="525"/>
                    <a:pt x="468" y="590"/>
                    <a:pt x="454" y="610"/>
                  </a:cubicBezTo>
                  <a:cubicBezTo>
                    <a:pt x="422" y="656"/>
                    <a:pt x="397" y="707"/>
                    <a:pt x="395" y="759"/>
                  </a:cubicBezTo>
                  <a:cubicBezTo>
                    <a:pt x="340" y="759"/>
                    <a:pt x="340" y="759"/>
                    <a:pt x="340" y="759"/>
                  </a:cubicBezTo>
                  <a:cubicBezTo>
                    <a:pt x="340" y="759"/>
                    <a:pt x="340" y="759"/>
                    <a:pt x="340" y="759"/>
                  </a:cubicBezTo>
                  <a:cubicBezTo>
                    <a:pt x="306" y="759"/>
                    <a:pt x="306" y="759"/>
                    <a:pt x="306" y="759"/>
                  </a:cubicBezTo>
                  <a:cubicBezTo>
                    <a:pt x="306" y="759"/>
                    <a:pt x="306" y="759"/>
                    <a:pt x="306" y="759"/>
                  </a:cubicBezTo>
                  <a:cubicBezTo>
                    <a:pt x="263" y="759"/>
                    <a:pt x="263" y="759"/>
                    <a:pt x="263" y="759"/>
                  </a:cubicBezTo>
                  <a:cubicBezTo>
                    <a:pt x="260" y="669"/>
                    <a:pt x="190" y="587"/>
                    <a:pt x="131" y="519"/>
                  </a:cubicBezTo>
                  <a:cubicBezTo>
                    <a:pt x="86" y="475"/>
                    <a:pt x="69" y="427"/>
                    <a:pt x="69" y="427"/>
                  </a:cubicBezTo>
                  <a:cubicBezTo>
                    <a:pt x="55" y="393"/>
                    <a:pt x="48" y="358"/>
                    <a:pt x="48" y="322"/>
                  </a:cubicBezTo>
                  <a:cubicBezTo>
                    <a:pt x="48" y="170"/>
                    <a:pt x="177" y="46"/>
                    <a:pt x="336" y="46"/>
                  </a:cubicBezTo>
                  <a:cubicBezTo>
                    <a:pt x="495" y="46"/>
                    <a:pt x="624" y="170"/>
                    <a:pt x="624" y="322"/>
                  </a:cubicBezTo>
                  <a:cubicBezTo>
                    <a:pt x="624" y="395"/>
                    <a:pt x="594" y="464"/>
                    <a:pt x="542" y="515"/>
                  </a:cubicBezTo>
                  <a:close/>
                </a:path>
              </a:pathLst>
            </a:custGeom>
            <a:solidFill>
              <a:srgbClr val="EFB6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34" name="Freeform 60"/>
            <p:cNvSpPr>
              <a:spLocks noChangeArrowheads="1"/>
            </p:cNvSpPr>
            <p:nvPr/>
          </p:nvSpPr>
          <p:spPr bwMode="auto">
            <a:xfrm>
              <a:off x="4348163" y="3195290"/>
              <a:ext cx="366712" cy="658813"/>
            </a:xfrm>
            <a:custGeom>
              <a:avLst/>
              <a:gdLst>
                <a:gd name="T0" fmla="*/ 216 w 244"/>
                <a:gd name="T1" fmla="*/ 134 h 437"/>
                <a:gd name="T2" fmla="*/ 193 w 244"/>
                <a:gd name="T3" fmla="*/ 137 h 437"/>
                <a:gd name="T4" fmla="*/ 133 w 244"/>
                <a:gd name="T5" fmla="*/ 388 h 437"/>
                <a:gd name="T6" fmla="*/ 52 w 244"/>
                <a:gd name="T7" fmla="*/ 115 h 437"/>
                <a:gd name="T8" fmla="*/ 124 w 244"/>
                <a:gd name="T9" fmla="*/ 138 h 437"/>
                <a:gd name="T10" fmla="*/ 104 w 244"/>
                <a:gd name="T11" fmla="*/ 65 h 437"/>
                <a:gd name="T12" fmla="*/ 232 w 244"/>
                <a:gd name="T13" fmla="*/ 94 h 437"/>
                <a:gd name="T14" fmla="*/ 244 w 244"/>
                <a:gd name="T15" fmla="*/ 0 h 437"/>
                <a:gd name="T16" fmla="*/ 197 w 244"/>
                <a:gd name="T17" fmla="*/ 64 h 437"/>
                <a:gd name="T18" fmla="*/ 71 w 244"/>
                <a:gd name="T19" fmla="*/ 21 h 437"/>
                <a:gd name="T20" fmla="*/ 86 w 244"/>
                <a:gd name="T21" fmla="*/ 99 h 437"/>
                <a:gd name="T22" fmla="*/ 0 w 244"/>
                <a:gd name="T23" fmla="*/ 77 h 437"/>
                <a:gd name="T24" fmla="*/ 118 w 244"/>
                <a:gd name="T25" fmla="*/ 437 h 437"/>
                <a:gd name="T26" fmla="*/ 152 w 244"/>
                <a:gd name="T27" fmla="*/ 437 h 437"/>
                <a:gd name="T28" fmla="*/ 216 w 244"/>
                <a:gd name="T29" fmla="*/ 134 h 43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44"/>
                <a:gd name="T46" fmla="*/ 0 h 437"/>
                <a:gd name="T47" fmla="*/ 244 w 244"/>
                <a:gd name="T48" fmla="*/ 437 h 43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44" h="437">
                  <a:moveTo>
                    <a:pt x="216" y="134"/>
                  </a:moveTo>
                  <a:cubicBezTo>
                    <a:pt x="193" y="137"/>
                    <a:pt x="193" y="137"/>
                    <a:pt x="193" y="137"/>
                  </a:cubicBezTo>
                  <a:cubicBezTo>
                    <a:pt x="133" y="388"/>
                    <a:pt x="133" y="388"/>
                    <a:pt x="133" y="388"/>
                  </a:cubicBezTo>
                  <a:cubicBezTo>
                    <a:pt x="52" y="115"/>
                    <a:pt x="52" y="115"/>
                    <a:pt x="52" y="115"/>
                  </a:cubicBezTo>
                  <a:cubicBezTo>
                    <a:pt x="124" y="138"/>
                    <a:pt x="124" y="138"/>
                    <a:pt x="124" y="138"/>
                  </a:cubicBezTo>
                  <a:cubicBezTo>
                    <a:pt x="104" y="65"/>
                    <a:pt x="104" y="65"/>
                    <a:pt x="104" y="65"/>
                  </a:cubicBezTo>
                  <a:cubicBezTo>
                    <a:pt x="232" y="94"/>
                    <a:pt x="232" y="94"/>
                    <a:pt x="232" y="94"/>
                  </a:cubicBezTo>
                  <a:cubicBezTo>
                    <a:pt x="244" y="0"/>
                    <a:pt x="244" y="0"/>
                    <a:pt x="244" y="0"/>
                  </a:cubicBezTo>
                  <a:cubicBezTo>
                    <a:pt x="197" y="64"/>
                    <a:pt x="197" y="64"/>
                    <a:pt x="197" y="64"/>
                  </a:cubicBezTo>
                  <a:cubicBezTo>
                    <a:pt x="71" y="21"/>
                    <a:pt x="71" y="21"/>
                    <a:pt x="71" y="21"/>
                  </a:cubicBezTo>
                  <a:cubicBezTo>
                    <a:pt x="86" y="99"/>
                    <a:pt x="86" y="99"/>
                    <a:pt x="86" y="99"/>
                  </a:cubicBezTo>
                  <a:cubicBezTo>
                    <a:pt x="0" y="77"/>
                    <a:pt x="0" y="77"/>
                    <a:pt x="0" y="77"/>
                  </a:cubicBezTo>
                  <a:cubicBezTo>
                    <a:pt x="0" y="77"/>
                    <a:pt x="100" y="369"/>
                    <a:pt x="118" y="437"/>
                  </a:cubicBezTo>
                  <a:cubicBezTo>
                    <a:pt x="152" y="437"/>
                    <a:pt x="152" y="437"/>
                    <a:pt x="152" y="437"/>
                  </a:cubicBezTo>
                  <a:cubicBezTo>
                    <a:pt x="162" y="384"/>
                    <a:pt x="216" y="134"/>
                    <a:pt x="216" y="134"/>
                  </a:cubicBezTo>
                  <a:close/>
                </a:path>
              </a:pathLst>
            </a:custGeom>
            <a:solidFill>
              <a:srgbClr val="FFEE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35" name="Freeform 61"/>
            <p:cNvSpPr>
              <a:spLocks noEditPoints="1" noChangeArrowheads="1"/>
            </p:cNvSpPr>
            <p:nvPr/>
          </p:nvSpPr>
          <p:spPr bwMode="auto">
            <a:xfrm>
              <a:off x="3467100" y="2352328"/>
              <a:ext cx="334963" cy="381000"/>
            </a:xfrm>
            <a:custGeom>
              <a:avLst/>
              <a:gdLst>
                <a:gd name="T0" fmla="*/ 94 w 222"/>
                <a:gd name="T1" fmla="*/ 16 h 253"/>
                <a:gd name="T2" fmla="*/ 110 w 222"/>
                <a:gd name="T3" fmla="*/ 0 h 253"/>
                <a:gd name="T4" fmla="*/ 126 w 222"/>
                <a:gd name="T5" fmla="*/ 16 h 253"/>
                <a:gd name="T6" fmla="*/ 127 w 222"/>
                <a:gd name="T7" fmla="*/ 110 h 253"/>
                <a:gd name="T8" fmla="*/ 111 w 222"/>
                <a:gd name="T9" fmla="*/ 126 h 253"/>
                <a:gd name="T10" fmla="*/ 95 w 222"/>
                <a:gd name="T11" fmla="*/ 111 h 253"/>
                <a:gd name="T12" fmla="*/ 94 w 222"/>
                <a:gd name="T13" fmla="*/ 16 h 253"/>
                <a:gd name="T14" fmla="*/ 112 w 222"/>
                <a:gd name="T15" fmla="*/ 252 h 253"/>
                <a:gd name="T16" fmla="*/ 1 w 222"/>
                <a:gd name="T17" fmla="*/ 143 h 253"/>
                <a:gd name="T18" fmla="*/ 79 w 222"/>
                <a:gd name="T19" fmla="*/ 37 h 253"/>
                <a:gd name="T20" fmla="*/ 79 w 222"/>
                <a:gd name="T21" fmla="*/ 70 h 253"/>
                <a:gd name="T22" fmla="*/ 32 w 222"/>
                <a:gd name="T23" fmla="*/ 143 h 253"/>
                <a:gd name="T24" fmla="*/ 112 w 222"/>
                <a:gd name="T25" fmla="*/ 221 h 253"/>
                <a:gd name="T26" fmla="*/ 190 w 222"/>
                <a:gd name="T27" fmla="*/ 141 h 253"/>
                <a:gd name="T28" fmla="*/ 142 w 222"/>
                <a:gd name="T29" fmla="*/ 70 h 253"/>
                <a:gd name="T30" fmla="*/ 142 w 222"/>
                <a:gd name="T31" fmla="*/ 36 h 253"/>
                <a:gd name="T32" fmla="*/ 222 w 222"/>
                <a:gd name="T33" fmla="*/ 141 h 253"/>
                <a:gd name="T34" fmla="*/ 112 w 222"/>
                <a:gd name="T35" fmla="*/ 252 h 2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22"/>
                <a:gd name="T55" fmla="*/ 0 h 253"/>
                <a:gd name="T56" fmla="*/ 222 w 222"/>
                <a:gd name="T57" fmla="*/ 253 h 2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22" h="253">
                  <a:moveTo>
                    <a:pt x="94" y="16"/>
                  </a:moveTo>
                  <a:cubicBezTo>
                    <a:pt x="94" y="7"/>
                    <a:pt x="101" y="0"/>
                    <a:pt x="110" y="0"/>
                  </a:cubicBezTo>
                  <a:cubicBezTo>
                    <a:pt x="119" y="0"/>
                    <a:pt x="126" y="7"/>
                    <a:pt x="126" y="16"/>
                  </a:cubicBezTo>
                  <a:cubicBezTo>
                    <a:pt x="127" y="110"/>
                    <a:pt x="127" y="110"/>
                    <a:pt x="127" y="110"/>
                  </a:cubicBezTo>
                  <a:cubicBezTo>
                    <a:pt x="127" y="119"/>
                    <a:pt x="120" y="126"/>
                    <a:pt x="111" y="126"/>
                  </a:cubicBezTo>
                  <a:cubicBezTo>
                    <a:pt x="102" y="126"/>
                    <a:pt x="95" y="119"/>
                    <a:pt x="95" y="111"/>
                  </a:cubicBezTo>
                  <a:lnTo>
                    <a:pt x="94" y="16"/>
                  </a:lnTo>
                  <a:close/>
                  <a:moveTo>
                    <a:pt x="112" y="252"/>
                  </a:moveTo>
                  <a:cubicBezTo>
                    <a:pt x="51" y="253"/>
                    <a:pt x="1" y="204"/>
                    <a:pt x="1" y="143"/>
                  </a:cubicBezTo>
                  <a:cubicBezTo>
                    <a:pt x="0" y="93"/>
                    <a:pt x="33" y="51"/>
                    <a:pt x="79" y="37"/>
                  </a:cubicBezTo>
                  <a:cubicBezTo>
                    <a:pt x="79" y="70"/>
                    <a:pt x="79" y="70"/>
                    <a:pt x="79" y="70"/>
                  </a:cubicBezTo>
                  <a:cubicBezTo>
                    <a:pt x="51" y="83"/>
                    <a:pt x="32" y="110"/>
                    <a:pt x="32" y="143"/>
                  </a:cubicBezTo>
                  <a:cubicBezTo>
                    <a:pt x="33" y="186"/>
                    <a:pt x="68" y="221"/>
                    <a:pt x="112" y="221"/>
                  </a:cubicBezTo>
                  <a:cubicBezTo>
                    <a:pt x="155" y="220"/>
                    <a:pt x="190" y="185"/>
                    <a:pt x="190" y="141"/>
                  </a:cubicBezTo>
                  <a:cubicBezTo>
                    <a:pt x="190" y="109"/>
                    <a:pt x="170" y="82"/>
                    <a:pt x="142" y="70"/>
                  </a:cubicBezTo>
                  <a:cubicBezTo>
                    <a:pt x="142" y="36"/>
                    <a:pt x="142" y="36"/>
                    <a:pt x="142" y="36"/>
                  </a:cubicBezTo>
                  <a:cubicBezTo>
                    <a:pt x="187" y="49"/>
                    <a:pt x="221" y="91"/>
                    <a:pt x="222" y="141"/>
                  </a:cubicBezTo>
                  <a:cubicBezTo>
                    <a:pt x="222" y="202"/>
                    <a:pt x="173" y="252"/>
                    <a:pt x="112" y="252"/>
                  </a:cubicBezTo>
                  <a:close/>
                </a:path>
              </a:pathLst>
            </a:cu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36" name="Rectangle 62"/>
            <p:cNvSpPr>
              <a:spLocks noChangeArrowheads="1"/>
            </p:cNvSpPr>
            <p:nvPr/>
          </p:nvSpPr>
          <p:spPr bwMode="auto">
            <a:xfrm>
              <a:off x="5667375" y="3412778"/>
              <a:ext cx="104775" cy="325437"/>
            </a:xfrm>
            <a:prstGeom prst="rect">
              <a:avLst/>
            </a:pr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37" name="Rectangle 63"/>
            <p:cNvSpPr>
              <a:spLocks noChangeArrowheads="1"/>
            </p:cNvSpPr>
            <p:nvPr/>
          </p:nvSpPr>
          <p:spPr bwMode="auto">
            <a:xfrm>
              <a:off x="5557838" y="3523903"/>
              <a:ext cx="323850" cy="103187"/>
            </a:xfrm>
            <a:prstGeom prst="rect">
              <a:avLst/>
            </a:prstGeom>
            <a:solidFill>
              <a:srgbClr val="ECF0F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rgbClr val="000000"/>
                </a:solidFill>
                <a:latin typeface="Calibri" pitchFamily="34" charset="0"/>
                <a:sym typeface="宋体" pitchFamily="2" charset="-122"/>
              </a:endParaRPr>
            </a:p>
          </p:txBody>
        </p:sp>
        <p:sp>
          <p:nvSpPr>
            <p:cNvPr id="38" name="TextBox 40"/>
            <p:cNvSpPr>
              <a:spLocks noChangeArrowheads="1"/>
            </p:cNvSpPr>
            <p:nvPr/>
          </p:nvSpPr>
          <p:spPr bwMode="auto">
            <a:xfrm>
              <a:off x="1300163" y="3236565"/>
              <a:ext cx="1557337" cy="289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smtClean="0">
                  <a:latin typeface="Times New Roman" pitchFamily="18" charset="0"/>
                  <a:ea typeface="宋体" charset="-122"/>
                  <a:cs typeface="Times New Roman" pitchFamily="18" charset="0"/>
                </a:rPr>
                <a:t>DHM</a:t>
              </a:r>
              <a:endParaRPr lang="zh-CN" altLang="en-US" sz="2000" b="1" dirty="0">
                <a:solidFill>
                  <a:srgbClr val="000000"/>
                </a:solidFill>
                <a:latin typeface="Times New Roman" pitchFamily="18" charset="0"/>
                <a:ea typeface="造字工房悦黑体验版常规体" pitchFamily="2" charset="-122"/>
                <a:cs typeface="Times New Roman" pitchFamily="18" charset="0"/>
                <a:sym typeface="造字工房悦黑体验版常规体" pitchFamily="2" charset="-122"/>
              </a:endParaRPr>
            </a:p>
          </p:txBody>
        </p:sp>
        <p:sp>
          <p:nvSpPr>
            <p:cNvPr id="39" name="TextBox 41"/>
            <p:cNvSpPr>
              <a:spLocks noChangeArrowheads="1"/>
            </p:cNvSpPr>
            <p:nvPr/>
          </p:nvSpPr>
          <p:spPr bwMode="auto">
            <a:xfrm>
              <a:off x="1300163" y="3635028"/>
              <a:ext cx="1770062" cy="780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smtClean="0">
                  <a:solidFill>
                    <a:srgbClr val="000000"/>
                  </a:solidFill>
                  <a:latin typeface="Arial" pitchFamily="34" charset="0"/>
                  <a:ea typeface="Arial Unicode MS" pitchFamily="34" charset="-122"/>
                  <a:cs typeface="Arial" pitchFamily="34" charset="0"/>
                  <a:sym typeface="造字工房悦黑体验版常规体" pitchFamily="2" charset="-122"/>
                </a:rPr>
                <a:t>In </a:t>
              </a:r>
              <a:r>
                <a:rPr lang="en-US" altLang="zh-CN" sz="1600" dirty="0">
                  <a:solidFill>
                    <a:srgbClr val="000000"/>
                  </a:solidFill>
                  <a:latin typeface="Arial" pitchFamily="34" charset="0"/>
                  <a:ea typeface="Arial Unicode MS" pitchFamily="34" charset="-122"/>
                  <a:cs typeface="Arial" pitchFamily="34" charset="0"/>
                  <a:sym typeface="造字工房悦黑体验版常规体" pitchFamily="2" charset="-122"/>
                </a:rPr>
                <a:t>Prolin-2.4, </a:t>
              </a:r>
            </a:p>
            <a:p>
              <a:r>
                <a:rPr lang="en-US" altLang="zh-CN" sz="1600" dirty="0">
                  <a:solidFill>
                    <a:srgbClr val="000000"/>
                  </a:solidFill>
                  <a:latin typeface="Arial" pitchFamily="34" charset="0"/>
                  <a:ea typeface="Arial Unicode MS" pitchFamily="34" charset="-122"/>
                  <a:cs typeface="Arial" pitchFamily="34" charset="0"/>
                  <a:sym typeface="造字工房悦黑体验版常规体" pitchFamily="2" charset="-122"/>
                </a:rPr>
                <a:t>Prolin-phoenix-2.5, </a:t>
              </a:r>
            </a:p>
            <a:p>
              <a:r>
                <a:rPr lang="en-US" altLang="zh-CN" sz="1600" dirty="0">
                  <a:solidFill>
                    <a:srgbClr val="000000"/>
                  </a:solidFill>
                  <a:latin typeface="Arial" pitchFamily="34" charset="0"/>
                  <a:ea typeface="Arial Unicode MS" pitchFamily="34" charset="-122"/>
                  <a:cs typeface="Arial" pitchFamily="34" charset="0"/>
                  <a:sym typeface="造字工房悦黑体验版常规体" pitchFamily="2" charset="-122"/>
                </a:rPr>
                <a:t>Prolin-cygnus-2.6,</a:t>
              </a:r>
            </a:p>
            <a:p>
              <a:r>
                <a:rPr lang="en-US" altLang="zh-CN" sz="1600" dirty="0" smtClean="0">
                  <a:solidFill>
                    <a:srgbClr val="000000"/>
                  </a:solidFill>
                  <a:latin typeface="Arial" pitchFamily="34" charset="0"/>
                  <a:ea typeface="Arial Unicode MS" pitchFamily="34" charset="-122"/>
                  <a:cs typeface="Arial" pitchFamily="34" charset="0"/>
                  <a:sym typeface="造字工房悦黑体验版常规体" pitchFamily="2" charset="-122"/>
                </a:rPr>
                <a:t>Prolin-pelican-2.7</a:t>
              </a:r>
              <a:endParaRPr lang="zh-CN" altLang="en-US" sz="1600" dirty="0">
                <a:solidFill>
                  <a:srgbClr val="000000"/>
                </a:solidFill>
                <a:latin typeface="Arial" pitchFamily="34" charset="0"/>
                <a:ea typeface="Arial Unicode MS" pitchFamily="34" charset="-122"/>
                <a:cs typeface="Arial" pitchFamily="34" charset="0"/>
                <a:sym typeface="造字工房悦黑体验版常规体" pitchFamily="2" charset="-122"/>
              </a:endParaRPr>
            </a:p>
          </p:txBody>
        </p:sp>
        <p:sp>
          <p:nvSpPr>
            <p:cNvPr id="40" name="直接连接符 42"/>
            <p:cNvSpPr>
              <a:spLocks noChangeShapeType="1"/>
            </p:cNvSpPr>
            <p:nvPr/>
          </p:nvSpPr>
          <p:spPr bwMode="auto">
            <a:xfrm>
              <a:off x="1300163" y="3593753"/>
              <a:ext cx="1835150" cy="1587"/>
            </a:xfrm>
            <a:prstGeom prst="line">
              <a:avLst/>
            </a:prstGeom>
            <a:noFill/>
            <a:ln w="6350" cap="flat" cmpd="sng">
              <a:solidFill>
                <a:srgbClr val="F4736C"/>
              </a:solidFill>
              <a:prstDash val="sysDot"/>
              <a:miter lim="800000"/>
              <a:headEnd type="oval"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TextBox 46"/>
            <p:cNvSpPr>
              <a:spLocks noChangeArrowheads="1"/>
            </p:cNvSpPr>
            <p:nvPr/>
          </p:nvSpPr>
          <p:spPr bwMode="auto">
            <a:xfrm>
              <a:off x="1300163" y="2179290"/>
              <a:ext cx="1557337" cy="289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dirty="0" smtClean="0">
                  <a:latin typeface="Times New Roman" pitchFamily="18" charset="0"/>
                  <a:ea typeface="宋体" charset="-122"/>
                  <a:cs typeface="Times New Roman" pitchFamily="18" charset="0"/>
                </a:rPr>
                <a:t>Wayland</a:t>
              </a:r>
              <a:endParaRPr lang="zh-CN" altLang="en-US" sz="2000" b="1" dirty="0">
                <a:solidFill>
                  <a:srgbClr val="000000"/>
                </a:solidFill>
                <a:latin typeface="Times New Roman" pitchFamily="18" charset="0"/>
                <a:ea typeface="造字工房悦黑体验版常规体" pitchFamily="2" charset="-122"/>
                <a:cs typeface="Times New Roman" pitchFamily="18" charset="0"/>
                <a:sym typeface="造字工房悦黑体验版常规体" pitchFamily="2" charset="-122"/>
              </a:endParaRPr>
            </a:p>
          </p:txBody>
        </p:sp>
        <p:sp>
          <p:nvSpPr>
            <p:cNvPr id="42" name="TextBox 47"/>
            <p:cNvSpPr>
              <a:spLocks noChangeArrowheads="1"/>
            </p:cNvSpPr>
            <p:nvPr/>
          </p:nvSpPr>
          <p:spPr bwMode="auto">
            <a:xfrm>
              <a:off x="1300163" y="2576165"/>
              <a:ext cx="1770062" cy="24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600" dirty="0" smtClean="0">
                  <a:solidFill>
                    <a:srgbClr val="000000"/>
                  </a:solidFill>
                  <a:latin typeface="Arial" pitchFamily="34" charset="0"/>
                  <a:ea typeface="Arial Unicode MS" pitchFamily="34" charset="-122"/>
                  <a:cs typeface="Arial" pitchFamily="34" charset="0"/>
                  <a:sym typeface="造字工房悦黑体验版常规体" pitchFamily="2" charset="-122"/>
                </a:rPr>
                <a:t>In Prolin-cygnus-2.6</a:t>
              </a:r>
              <a:endParaRPr lang="zh-CN" altLang="en-US" sz="1600" dirty="0">
                <a:solidFill>
                  <a:srgbClr val="000000"/>
                </a:solidFill>
                <a:latin typeface="Arial" pitchFamily="34" charset="0"/>
                <a:ea typeface="Arial Unicode MS" pitchFamily="34" charset="-122"/>
                <a:cs typeface="Arial" pitchFamily="34" charset="0"/>
                <a:sym typeface="造字工房悦黑体验版常规体" pitchFamily="2" charset="-122"/>
              </a:endParaRPr>
            </a:p>
          </p:txBody>
        </p:sp>
        <p:sp>
          <p:nvSpPr>
            <p:cNvPr id="43" name="直接连接符 48"/>
            <p:cNvSpPr>
              <a:spLocks noChangeShapeType="1"/>
            </p:cNvSpPr>
            <p:nvPr/>
          </p:nvSpPr>
          <p:spPr bwMode="auto">
            <a:xfrm>
              <a:off x="1300163" y="2534890"/>
              <a:ext cx="2051050" cy="1588"/>
            </a:xfrm>
            <a:prstGeom prst="line">
              <a:avLst/>
            </a:prstGeom>
            <a:noFill/>
            <a:ln w="6350" cap="flat" cmpd="sng">
              <a:solidFill>
                <a:srgbClr val="009999"/>
              </a:solidFill>
              <a:prstDash val="sysDot"/>
              <a:miter lim="800000"/>
              <a:headEnd type="oval"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TextBox 54"/>
            <p:cNvSpPr>
              <a:spLocks noChangeArrowheads="1"/>
            </p:cNvSpPr>
            <p:nvPr/>
          </p:nvSpPr>
          <p:spPr bwMode="auto">
            <a:xfrm flipH="1">
              <a:off x="6265863" y="2179290"/>
              <a:ext cx="1557337" cy="289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2000" dirty="0" smtClean="0">
                  <a:solidFill>
                    <a:srgbClr val="000000"/>
                  </a:solidFill>
                  <a:latin typeface="Times New Roman" pitchFamily="18" charset="0"/>
                  <a:ea typeface="造字工房悦黑体验版常规体" pitchFamily="2" charset="-122"/>
                  <a:cs typeface="Times New Roman" pitchFamily="18" charset="0"/>
                  <a:sym typeface="造字工房悦黑体验版常规体" pitchFamily="2" charset="-122"/>
                </a:rPr>
                <a:t>Soft AP</a:t>
              </a:r>
              <a:endParaRPr lang="zh-CN" altLang="en-US" sz="2000" dirty="0">
                <a:solidFill>
                  <a:srgbClr val="000000"/>
                </a:solidFill>
                <a:latin typeface="Times New Roman" pitchFamily="18" charset="0"/>
                <a:ea typeface="造字工房悦黑体验版常规体" pitchFamily="2" charset="-122"/>
                <a:cs typeface="Times New Roman" pitchFamily="18" charset="0"/>
                <a:sym typeface="造字工房悦黑体验版常规体" pitchFamily="2" charset="-122"/>
              </a:endParaRPr>
            </a:p>
          </p:txBody>
        </p:sp>
        <p:sp>
          <p:nvSpPr>
            <p:cNvPr id="45" name="TextBox 55"/>
            <p:cNvSpPr>
              <a:spLocks noChangeArrowheads="1"/>
            </p:cNvSpPr>
            <p:nvPr/>
          </p:nvSpPr>
          <p:spPr bwMode="auto">
            <a:xfrm flipH="1">
              <a:off x="6053138" y="2545105"/>
              <a:ext cx="1770062" cy="24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1600" dirty="0">
                  <a:solidFill>
                    <a:srgbClr val="000000"/>
                  </a:solidFill>
                  <a:latin typeface="Arial" pitchFamily="34" charset="0"/>
                  <a:ea typeface="Arial Unicode MS" pitchFamily="34" charset="-122"/>
                  <a:cs typeface="Arial" pitchFamily="34" charset="0"/>
                  <a:sym typeface="造字工房悦黑体验版常规体" pitchFamily="2" charset="-122"/>
                </a:rPr>
                <a:t>In Prolin-cygnus-2.6</a:t>
              </a:r>
            </a:p>
          </p:txBody>
        </p:sp>
        <p:sp>
          <p:nvSpPr>
            <p:cNvPr id="46" name="直接连接符 56"/>
            <p:cNvSpPr>
              <a:spLocks noChangeShapeType="1"/>
            </p:cNvSpPr>
            <p:nvPr/>
          </p:nvSpPr>
          <p:spPr bwMode="auto">
            <a:xfrm flipH="1">
              <a:off x="5772150" y="2534890"/>
              <a:ext cx="2051050" cy="1588"/>
            </a:xfrm>
            <a:prstGeom prst="line">
              <a:avLst/>
            </a:prstGeom>
            <a:noFill/>
            <a:ln w="6350" cap="flat" cmpd="sng">
              <a:solidFill>
                <a:srgbClr val="6EB3D2"/>
              </a:solidFill>
              <a:prstDash val="sysDot"/>
              <a:miter lim="800000"/>
              <a:headEnd type="oval"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 name="TextBox 58"/>
            <p:cNvSpPr>
              <a:spLocks noChangeArrowheads="1"/>
            </p:cNvSpPr>
            <p:nvPr/>
          </p:nvSpPr>
          <p:spPr bwMode="auto">
            <a:xfrm flipH="1">
              <a:off x="6265863" y="3236565"/>
              <a:ext cx="1557337" cy="289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2000" dirty="0" err="1" smtClean="0">
                  <a:solidFill>
                    <a:srgbClr val="000000"/>
                  </a:solidFill>
                  <a:latin typeface="Times New Roman" pitchFamily="18" charset="0"/>
                  <a:ea typeface="造字工房悦黑体验版常规体" pitchFamily="2" charset="-122"/>
                  <a:cs typeface="Times New Roman" pitchFamily="18" charset="0"/>
                  <a:sym typeface="造字工房悦黑体验版常规体" pitchFamily="2" charset="-122"/>
                </a:rPr>
                <a:t>Prolin</a:t>
              </a:r>
              <a:r>
                <a:rPr lang="en-US" altLang="zh-CN" sz="2000" dirty="0" smtClean="0">
                  <a:solidFill>
                    <a:srgbClr val="000000"/>
                  </a:solidFill>
                  <a:latin typeface="Times New Roman" pitchFamily="18" charset="0"/>
                  <a:ea typeface="造字工房悦黑体验版常规体" pitchFamily="2" charset="-122"/>
                  <a:cs typeface="Times New Roman" pitchFamily="18" charset="0"/>
                  <a:sym typeface="造字工房悦黑体验版常规体" pitchFamily="2" charset="-122"/>
                </a:rPr>
                <a:t> Base</a:t>
              </a:r>
              <a:endParaRPr lang="zh-CN" altLang="en-US" sz="2000" dirty="0">
                <a:solidFill>
                  <a:srgbClr val="000000"/>
                </a:solidFill>
                <a:latin typeface="Times New Roman" pitchFamily="18" charset="0"/>
                <a:ea typeface="造字工房悦黑体验版常规体" pitchFamily="2" charset="-122"/>
                <a:cs typeface="Times New Roman" pitchFamily="18" charset="0"/>
                <a:sym typeface="造字工房悦黑体验版常规体" pitchFamily="2" charset="-122"/>
              </a:endParaRPr>
            </a:p>
          </p:txBody>
        </p:sp>
        <p:sp>
          <p:nvSpPr>
            <p:cNvPr id="48" name="TextBox 59"/>
            <p:cNvSpPr>
              <a:spLocks noChangeArrowheads="1"/>
            </p:cNvSpPr>
            <p:nvPr/>
          </p:nvSpPr>
          <p:spPr bwMode="auto">
            <a:xfrm flipH="1">
              <a:off x="6053138" y="3635028"/>
              <a:ext cx="1770062" cy="60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1600" dirty="0" smtClean="0">
                  <a:solidFill>
                    <a:srgbClr val="000000"/>
                  </a:solidFill>
                  <a:latin typeface="Arial" pitchFamily="34" charset="0"/>
                  <a:ea typeface="Arial Unicode MS" pitchFamily="34" charset="-122"/>
                  <a:cs typeface="Arial" pitchFamily="34" charset="0"/>
                  <a:sym typeface="造字工房悦黑体验版常规体" pitchFamily="2" charset="-122"/>
                </a:rPr>
                <a:t>In Prolin-2.4, </a:t>
              </a:r>
            </a:p>
            <a:p>
              <a:pPr algn="r"/>
              <a:r>
                <a:rPr lang="en-US" altLang="zh-CN" sz="1600" dirty="0" smtClean="0">
                  <a:solidFill>
                    <a:srgbClr val="000000"/>
                  </a:solidFill>
                  <a:latin typeface="Arial" pitchFamily="34" charset="0"/>
                  <a:ea typeface="Arial Unicode MS" pitchFamily="34" charset="-122"/>
                  <a:cs typeface="Arial" pitchFamily="34" charset="0"/>
                  <a:sym typeface="造字工房悦黑体验版常规体" pitchFamily="2" charset="-122"/>
                </a:rPr>
                <a:t>Prolin-phoenix-2.5, </a:t>
              </a:r>
            </a:p>
            <a:p>
              <a:pPr algn="r"/>
              <a:r>
                <a:rPr lang="en-US" altLang="zh-CN" sz="1600" dirty="0" smtClean="0">
                  <a:solidFill>
                    <a:srgbClr val="000000"/>
                  </a:solidFill>
                  <a:latin typeface="Arial" pitchFamily="34" charset="0"/>
                  <a:ea typeface="Arial Unicode MS" pitchFamily="34" charset="-122"/>
                  <a:cs typeface="Arial" pitchFamily="34" charset="0"/>
                  <a:sym typeface="造字工房悦黑体验版常规体" pitchFamily="2" charset="-122"/>
                </a:rPr>
                <a:t>Prolin-cygnus-2.6</a:t>
              </a:r>
              <a:endParaRPr lang="zh-CN" altLang="en-US" sz="1600" dirty="0">
                <a:solidFill>
                  <a:srgbClr val="000000"/>
                </a:solidFill>
                <a:latin typeface="Arial" pitchFamily="34" charset="0"/>
                <a:ea typeface="Arial Unicode MS" pitchFamily="34" charset="-122"/>
                <a:cs typeface="Arial" pitchFamily="34" charset="0"/>
                <a:sym typeface="造字工房悦黑体验版常规体" pitchFamily="2" charset="-122"/>
              </a:endParaRPr>
            </a:p>
          </p:txBody>
        </p:sp>
        <p:sp>
          <p:nvSpPr>
            <p:cNvPr id="49" name="直接连接符 60"/>
            <p:cNvSpPr>
              <a:spLocks noChangeShapeType="1"/>
            </p:cNvSpPr>
            <p:nvPr/>
          </p:nvSpPr>
          <p:spPr bwMode="auto">
            <a:xfrm flipH="1">
              <a:off x="5988050" y="3593753"/>
              <a:ext cx="1835150" cy="1587"/>
            </a:xfrm>
            <a:prstGeom prst="line">
              <a:avLst/>
            </a:prstGeom>
            <a:noFill/>
            <a:ln w="6350" cap="flat" cmpd="sng">
              <a:solidFill>
                <a:srgbClr val="5ABE8A"/>
              </a:solidFill>
              <a:prstDash val="sysDot"/>
              <a:miter lim="800000"/>
              <a:headEnd type="oval"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53" name="矩形 52"/>
          <p:cNvSpPr/>
          <p:nvPr/>
        </p:nvSpPr>
        <p:spPr>
          <a:xfrm>
            <a:off x="431086" y="286057"/>
            <a:ext cx="2873817" cy="461665"/>
          </a:xfrm>
          <a:prstGeom prst="rect">
            <a:avLst/>
          </a:prstGeom>
        </p:spPr>
        <p:txBody>
          <a:bodyPr wrap="square">
            <a:spAutoFit/>
          </a:bodyPr>
          <a:lstStyle/>
          <a:p>
            <a:r>
              <a:rPr lang="en-US" altLang="zh-CN" sz="2400" dirty="0">
                <a:latin typeface="微软雅黑" pitchFamily="34" charset="-122"/>
                <a:ea typeface="微软雅黑" pitchFamily="34" charset="-122"/>
              </a:rPr>
              <a:t>Future Features</a:t>
            </a:r>
            <a:endParaRPr sz="2400" b="1" dirty="0" smtClean="0">
              <a:solidFill>
                <a:schemeClr val="tx1">
                  <a:lumMod val="65000"/>
                  <a:lumOff val="35000"/>
                </a:schemeClr>
              </a:solidFill>
              <a:latin typeface="微软雅黑" pitchFamily="34" charset="-122"/>
              <a:ea typeface="微软雅黑" pitchFamily="34" charset="-122"/>
            </a:endParaRPr>
          </a:p>
        </p:txBody>
      </p:sp>
      <p:sp>
        <p:nvSpPr>
          <p:cNvPr id="56" name="任意多边形 55"/>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57" name="矩形 56"/>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Tree>
    <p:extLst>
      <p:ext uri="{BB962C8B-B14F-4D97-AF65-F5344CB8AC3E}">
        <p14:creationId xmlns:p14="http://schemas.microsoft.com/office/powerpoint/2010/main" val="186904472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descr="1.jpg"/>
          <p:cNvPicPr>
            <a:picLocks noChangeAspect="1"/>
          </p:cNvPicPr>
          <p:nvPr/>
        </p:nvPicPr>
        <p:blipFill>
          <a:blip r:embed="rId3" cstate="print"/>
          <a:stretch>
            <a:fillRect/>
          </a:stretch>
        </p:blipFill>
        <p:spPr>
          <a:xfrm>
            <a:off x="1" y="1"/>
            <a:ext cx="12188388" cy="6857999"/>
          </a:xfrm>
          <a:prstGeom prst="rect">
            <a:avLst/>
          </a:prstGeom>
        </p:spPr>
      </p:pic>
      <p:sp>
        <p:nvSpPr>
          <p:cNvPr id="6" name="TextBox 5"/>
          <p:cNvSpPr txBox="1"/>
          <p:nvPr/>
        </p:nvSpPr>
        <p:spPr>
          <a:xfrm>
            <a:off x="3645077" y="3080353"/>
            <a:ext cx="5135670" cy="1046436"/>
          </a:xfrm>
          <a:prstGeom prst="rect">
            <a:avLst/>
          </a:prstGeom>
          <a:noFill/>
        </p:spPr>
        <p:txBody>
          <a:bodyPr wrap="square" lIns="121917" tIns="60958" rIns="121917" bIns="60958" rtlCol="0">
            <a:spAutoFit/>
          </a:bodyPr>
          <a:lstStyle/>
          <a:p>
            <a:pPr algn="ctr"/>
            <a:r>
              <a:rPr lang="en-US" altLang="zh-CN" sz="6000" b="1" dirty="0" smtClean="0">
                <a:solidFill>
                  <a:schemeClr val="bg1"/>
                </a:solidFill>
                <a:latin typeface="Arial" pitchFamily="34" charset="0"/>
                <a:ea typeface="Open Sans Light" panose="020B0306030504020204" pitchFamily="34" charset="0"/>
                <a:cs typeface="Arial" pitchFamily="34" charset="0"/>
              </a:rPr>
              <a:t>THANKS !</a:t>
            </a:r>
            <a:endParaRPr lang="en-US" altLang="zh-CN" sz="6000" b="1" dirty="0">
              <a:solidFill>
                <a:schemeClr val="bg1"/>
              </a:solidFill>
              <a:latin typeface="Arial" pitchFamily="34" charset="0"/>
              <a:ea typeface="Open Sans Light" panose="020B0306030504020204" pitchFamily="34" charset="0"/>
              <a:cs typeface="Arial" pitchFamily="34" charset="0"/>
            </a:endParaRPr>
          </a:p>
        </p:txBody>
      </p:sp>
      <p:sp>
        <p:nvSpPr>
          <p:cNvPr id="13" name="五边形 12"/>
          <p:cNvSpPr/>
          <p:nvPr/>
        </p:nvSpPr>
        <p:spPr>
          <a:xfrm rot="5400000">
            <a:off x="5476871" y="-142876"/>
            <a:ext cx="1714512" cy="2000264"/>
          </a:xfrm>
          <a:prstGeom prst="homePlate">
            <a:avLst/>
          </a:prstGeom>
          <a:solidFill>
            <a:schemeClr val="bg1">
              <a:alpha val="68000"/>
            </a:schemeClr>
          </a:solidFill>
          <a:ln>
            <a:noFill/>
          </a:ln>
          <a:effectLst>
            <a:outerShdw blurRad="50800" dist="508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36254" y="380979"/>
            <a:ext cx="1395747" cy="692519"/>
          </a:xfrm>
          <a:prstGeom prst="rect">
            <a:avLst/>
          </a:prstGeom>
        </p:spPr>
      </p:pic>
    </p:spTree>
    <p:extLst>
      <p:ext uri="{BB962C8B-B14F-4D97-AF65-F5344CB8AC3E}">
        <p14:creationId xmlns:p14="http://schemas.microsoft.com/office/powerpoint/2010/main" val="3208255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29" name="矩形 28"/>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62" name="矩形 61"/>
          <p:cNvSpPr/>
          <p:nvPr/>
        </p:nvSpPr>
        <p:spPr>
          <a:xfrm>
            <a:off x="431086" y="286057"/>
            <a:ext cx="5619237" cy="523220"/>
          </a:xfrm>
          <a:prstGeom prst="rect">
            <a:avLst/>
          </a:prstGeom>
        </p:spPr>
        <p:txBody>
          <a:bodyPr wrap="square">
            <a:spAutoFit/>
          </a:bodyPr>
          <a:lstStyle/>
          <a:p>
            <a:r>
              <a:rPr lang="en-US" altLang="zh-CN" sz="2800" dirty="0">
                <a:latin typeface="微软雅黑" pitchFamily="34" charset="-122"/>
                <a:ea typeface="微软雅黑" pitchFamily="34" charset="-122"/>
              </a:rPr>
              <a:t>Why did we choose Linux?</a:t>
            </a:r>
            <a:endParaRPr sz="2800" b="1" dirty="0" smtClean="0">
              <a:solidFill>
                <a:schemeClr val="tx1">
                  <a:lumMod val="65000"/>
                  <a:lumOff val="35000"/>
                </a:schemeClr>
              </a:solidFill>
              <a:latin typeface="微软雅黑" pitchFamily="34" charset="-122"/>
              <a:ea typeface="微软雅黑" pitchFamily="34" charset="-122"/>
            </a:endParaRPr>
          </a:p>
        </p:txBody>
      </p:sp>
      <p:pic>
        <p:nvPicPr>
          <p:cNvPr id="36" name="图片 8" descr="kernel2.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3875" y="1629957"/>
            <a:ext cx="2997200"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表格 1"/>
          <p:cNvGraphicFramePr>
            <a:graphicFrameLocks noGrp="1"/>
          </p:cNvGraphicFramePr>
          <p:nvPr>
            <p:extLst>
              <p:ext uri="{D42A27DB-BD31-4B8C-83A1-F6EECF244321}">
                <p14:modId xmlns:p14="http://schemas.microsoft.com/office/powerpoint/2010/main" val="3494592960"/>
              </p:ext>
            </p:extLst>
          </p:nvPr>
        </p:nvGraphicFramePr>
        <p:xfrm>
          <a:off x="8127997" y="1546606"/>
          <a:ext cx="3011057" cy="4433700"/>
        </p:xfrm>
        <a:graphic>
          <a:graphicData uri="http://schemas.openxmlformats.org/drawingml/2006/table">
            <a:tbl>
              <a:tblPr firstRow="1" bandRow="1">
                <a:tableStyleId>{ED083AE6-46FA-4A59-8FB0-9F97EB10719F}</a:tableStyleId>
              </a:tblPr>
              <a:tblGrid>
                <a:gridCol w="3011057"/>
              </a:tblGrid>
              <a:tr h="738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latin typeface="Times New Roman" pitchFamily="18" charset="0"/>
                          <a:cs typeface="Times New Roman" pitchFamily="18" charset="0"/>
                        </a:rPr>
                        <a:t>Multi-tasking</a:t>
                      </a:r>
                      <a:endParaRPr lang="zh-CN" altLang="en-US" b="0" dirty="0" smtClean="0">
                        <a:latin typeface="Times New Roman" pitchFamily="18" charset="0"/>
                        <a:cs typeface="Times New Roman" pitchFamily="18" charset="0"/>
                      </a:endParaRPr>
                    </a:p>
                  </a:txBody>
                  <a:tcPr/>
                </a:tc>
              </a:tr>
              <a:tr h="738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latin typeface="Times New Roman" pitchFamily="18" charset="0"/>
                          <a:cs typeface="Times New Roman" pitchFamily="18" charset="0"/>
                        </a:rPr>
                        <a:t>Multi-user environment</a:t>
                      </a:r>
                      <a:endParaRPr lang="zh-CN" altLang="en-US" b="0" dirty="0" smtClean="0">
                        <a:latin typeface="Times New Roman" pitchFamily="18" charset="0"/>
                        <a:cs typeface="Times New Roman" pitchFamily="18" charset="0"/>
                      </a:endParaRPr>
                    </a:p>
                  </a:txBody>
                  <a:tcPr/>
                </a:tc>
              </a:tr>
              <a:tr h="738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latin typeface="Times New Roman" pitchFamily="18" charset="0"/>
                          <a:cs typeface="Times New Roman" pitchFamily="18" charset="0"/>
                        </a:rPr>
                        <a:t>Multi-peripheral devices</a:t>
                      </a:r>
                      <a:endParaRPr lang="zh-CN" altLang="en-US" b="0" dirty="0" smtClean="0">
                        <a:latin typeface="Times New Roman" pitchFamily="18" charset="0"/>
                        <a:cs typeface="Times New Roman" pitchFamily="18" charset="0"/>
                      </a:endParaRPr>
                    </a:p>
                  </a:txBody>
                  <a:tcPr/>
                </a:tc>
              </a:tr>
              <a:tr h="738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latin typeface="Times New Roman" pitchFamily="18" charset="0"/>
                          <a:cs typeface="Times New Roman" pitchFamily="18" charset="0"/>
                        </a:rPr>
                        <a:t>Deep hierarchy of folders</a:t>
                      </a:r>
                      <a:endParaRPr lang="zh-CN" altLang="en-US" b="0" dirty="0" smtClean="0">
                        <a:latin typeface="Times New Roman" pitchFamily="18" charset="0"/>
                        <a:cs typeface="Times New Roman" pitchFamily="18" charset="0"/>
                      </a:endParaRPr>
                    </a:p>
                  </a:txBody>
                  <a:tcPr/>
                </a:tc>
              </a:tr>
              <a:tr h="738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latin typeface="Times New Roman" pitchFamily="18" charset="0"/>
                          <a:cs typeface="Times New Roman" pitchFamily="18" charset="0"/>
                        </a:rPr>
                        <a:t>Dynamic libraries support</a:t>
                      </a:r>
                      <a:endParaRPr lang="zh-CN" altLang="en-US" b="0" dirty="0" smtClean="0">
                        <a:latin typeface="Times New Roman" pitchFamily="18" charset="0"/>
                        <a:cs typeface="Times New Roman" pitchFamily="18" charset="0"/>
                      </a:endParaRPr>
                    </a:p>
                  </a:txBody>
                  <a:tcPr/>
                </a:tc>
              </a:tr>
              <a:tr h="738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latin typeface="Times New Roman" pitchFamily="18" charset="0"/>
                          <a:cs typeface="Times New Roman" pitchFamily="18" charset="0"/>
                        </a:rPr>
                        <a:t>Lots of open source software</a:t>
                      </a:r>
                      <a:endParaRPr lang="zh-CN" altLang="en-US" b="0" dirty="0" smtClean="0">
                        <a:latin typeface="Times New Roman" pitchFamily="18" charset="0"/>
                        <a:cs typeface="Times New Roman" pitchFamily="18" charset="0"/>
                      </a:endParaRPr>
                    </a:p>
                  </a:txBody>
                  <a:tcPr/>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2651864401"/>
              </p:ext>
            </p:extLst>
          </p:nvPr>
        </p:nvGraphicFramePr>
        <p:xfrm>
          <a:off x="1039092" y="1615881"/>
          <a:ext cx="2840181" cy="4397016"/>
        </p:xfrm>
        <a:graphic>
          <a:graphicData uri="http://schemas.openxmlformats.org/drawingml/2006/table">
            <a:tbl>
              <a:tblPr firstRow="1" bandRow="1">
                <a:tableStyleId>{ED083AE6-46FA-4A59-8FB0-9F97EB10719F}</a:tableStyleId>
              </a:tblPr>
              <a:tblGrid>
                <a:gridCol w="2840181"/>
              </a:tblGrid>
              <a:tr h="10992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latin typeface="Times New Roman" pitchFamily="18" charset="0"/>
                          <a:cs typeface="Times New Roman" pitchFamily="18" charset="0"/>
                        </a:rPr>
                        <a:t>Prolin-2.4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smtClean="0">
                          <a:latin typeface="Times New Roman" pitchFamily="18" charset="0"/>
                          <a:cs typeface="Times New Roman" pitchFamily="18" charset="0"/>
                        </a:rPr>
                        <a:t>Kernel-3.0.56</a:t>
                      </a:r>
                      <a:endParaRPr lang="zh-CN" altLang="en-US" sz="1600" b="0" dirty="0" smtClean="0">
                        <a:latin typeface="Times New Roman" pitchFamily="18" charset="0"/>
                        <a:cs typeface="Times New Roman" pitchFamily="18" charset="0"/>
                      </a:endParaRPr>
                    </a:p>
                  </a:txBody>
                  <a:tcPr/>
                </a:tc>
              </a:tr>
              <a:tr h="10992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Times New Roman" pitchFamily="18" charset="0"/>
                          <a:cs typeface="Times New Roman" pitchFamily="18" charset="0"/>
                        </a:rPr>
                        <a:t>Prolin-phoenix-2.5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Times New Roman" pitchFamily="18" charset="0"/>
                          <a:cs typeface="Times New Roman" pitchFamily="18" charset="0"/>
                        </a:rPr>
                        <a:t>Kernel-3.0.56</a:t>
                      </a:r>
                      <a:endParaRPr lang="zh-CN" altLang="en-US" sz="1600" b="0" dirty="0" smtClean="0">
                        <a:latin typeface="Times New Roman" pitchFamily="18" charset="0"/>
                        <a:cs typeface="Times New Roman" pitchFamily="18" charset="0"/>
                      </a:endParaRPr>
                    </a:p>
                  </a:txBody>
                  <a:tcPr/>
                </a:tc>
              </a:tr>
              <a:tr h="10992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Times New Roman" pitchFamily="18" charset="0"/>
                          <a:cs typeface="Times New Roman" pitchFamily="18" charset="0"/>
                        </a:rPr>
                        <a:t>Prolin-cygnus-2.6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Times New Roman" pitchFamily="18" charset="0"/>
                          <a:cs typeface="Times New Roman" pitchFamily="18" charset="0"/>
                        </a:rPr>
                        <a:t>Kernel-3.6.5</a:t>
                      </a:r>
                      <a:endParaRPr lang="zh-CN" altLang="en-US" sz="1600" b="0" dirty="0" smtClean="0">
                        <a:latin typeface="Times New Roman" pitchFamily="18" charset="0"/>
                        <a:cs typeface="Times New Roman" pitchFamily="18" charset="0"/>
                      </a:endParaRPr>
                    </a:p>
                  </a:txBody>
                  <a:tcPr/>
                </a:tc>
              </a:tr>
              <a:tr h="10992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latin typeface="Times New Roman" pitchFamily="18" charset="0"/>
                          <a:cs typeface="Times New Roman" pitchFamily="18" charset="0"/>
                        </a:rPr>
                        <a:t>Prolin-pelican-2.7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Times New Roman" pitchFamily="18" charset="0"/>
                          <a:cs typeface="Times New Roman" pitchFamily="18" charset="0"/>
                        </a:rPr>
                        <a:t>Kernel-4.1.15</a:t>
                      </a:r>
                      <a:endParaRPr lang="zh-CN" altLang="en-US" sz="1600" b="0" dirty="0" smtClean="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08040994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29" name="矩形 28"/>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60" name="矩形 59"/>
          <p:cNvSpPr/>
          <p:nvPr/>
        </p:nvSpPr>
        <p:spPr>
          <a:xfrm>
            <a:off x="431086" y="286057"/>
            <a:ext cx="1955853" cy="523220"/>
          </a:xfrm>
          <a:prstGeom prst="rect">
            <a:avLst/>
          </a:prstGeom>
        </p:spPr>
        <p:txBody>
          <a:bodyPr wrap="square">
            <a:spAutoFit/>
          </a:bodyPr>
          <a:lstStyle/>
          <a:p>
            <a:r>
              <a:rPr lang="en-US" altLang="zh-CN" sz="2800" dirty="0">
                <a:latin typeface="微软雅黑" pitchFamily="34" charset="-122"/>
                <a:ea typeface="微软雅黑" pitchFamily="34" charset="-122"/>
              </a:rPr>
              <a:t>History</a:t>
            </a:r>
            <a:endParaRPr sz="2800" b="1" dirty="0" smtClean="0">
              <a:solidFill>
                <a:schemeClr val="tx1">
                  <a:lumMod val="65000"/>
                  <a:lumOff val="35000"/>
                </a:schemeClr>
              </a:solidFill>
              <a:latin typeface="微软雅黑" pitchFamily="34" charset="-122"/>
              <a:ea typeface="微软雅黑" pitchFamily="34" charset="-122"/>
            </a:endParaRPr>
          </a:p>
        </p:txBody>
      </p:sp>
      <p:grpSp>
        <p:nvGrpSpPr>
          <p:cNvPr id="2" name="组合 60"/>
          <p:cNvGrpSpPr/>
          <p:nvPr/>
        </p:nvGrpSpPr>
        <p:grpSpPr>
          <a:xfrm>
            <a:off x="431086" y="1302934"/>
            <a:ext cx="10862352" cy="4753820"/>
            <a:chOff x="42141" y="1866389"/>
            <a:chExt cx="8733693" cy="3822229"/>
          </a:xfrm>
        </p:grpSpPr>
        <p:grpSp>
          <p:nvGrpSpPr>
            <p:cNvPr id="3" name="组合 3"/>
            <p:cNvGrpSpPr/>
            <p:nvPr/>
          </p:nvGrpSpPr>
          <p:grpSpPr>
            <a:xfrm>
              <a:off x="395288" y="3779403"/>
              <a:ext cx="8281169" cy="45719"/>
              <a:chOff x="395288" y="3519294"/>
              <a:chExt cx="7926776" cy="53722"/>
            </a:xfrm>
          </p:grpSpPr>
          <p:sp>
            <p:nvSpPr>
              <p:cNvPr id="98" name="矩形 4"/>
              <p:cNvSpPr/>
              <p:nvPr/>
            </p:nvSpPr>
            <p:spPr>
              <a:xfrm>
                <a:off x="395288" y="3519294"/>
                <a:ext cx="1584424" cy="53722"/>
              </a:xfrm>
              <a:prstGeom prst="rect">
                <a:avLst/>
              </a:prstGeom>
              <a:solidFill>
                <a:srgbClr val="37AEF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99" name="矩形 5"/>
              <p:cNvSpPr/>
              <p:nvPr/>
            </p:nvSpPr>
            <p:spPr>
              <a:xfrm>
                <a:off x="1980876" y="3519294"/>
                <a:ext cx="1584424" cy="53722"/>
              </a:xfrm>
              <a:prstGeom prst="rect">
                <a:avLst/>
              </a:prstGeom>
              <a:solidFill>
                <a:srgbClr val="79CA4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00" name="矩形 6"/>
              <p:cNvSpPr/>
              <p:nvPr/>
            </p:nvSpPr>
            <p:spPr>
              <a:xfrm>
                <a:off x="3566464" y="3519294"/>
                <a:ext cx="1584424" cy="53722"/>
              </a:xfrm>
              <a:prstGeom prst="rect">
                <a:avLst/>
              </a:prstGeom>
              <a:solidFill>
                <a:srgbClr val="D9E02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01" name="矩形 7"/>
              <p:cNvSpPr/>
              <p:nvPr/>
            </p:nvSpPr>
            <p:spPr>
              <a:xfrm>
                <a:off x="5152052" y="3519294"/>
                <a:ext cx="1584424" cy="53722"/>
              </a:xfrm>
              <a:prstGeom prst="rect">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102" name="矩形 8"/>
              <p:cNvSpPr/>
              <p:nvPr/>
            </p:nvSpPr>
            <p:spPr>
              <a:xfrm>
                <a:off x="6737640" y="3519294"/>
                <a:ext cx="1584424" cy="53722"/>
              </a:xfrm>
              <a:prstGeom prst="rect">
                <a:avLst/>
              </a:prstGeom>
              <a:solidFill>
                <a:srgbClr val="FF9528"/>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cxnSp>
          <p:nvCxnSpPr>
            <p:cNvPr id="63" name="直接连接符 62"/>
            <p:cNvCxnSpPr/>
            <p:nvPr/>
          </p:nvCxnSpPr>
          <p:spPr>
            <a:xfrm flipV="1">
              <a:off x="2051765" y="2024923"/>
              <a:ext cx="0" cy="1777340"/>
            </a:xfrm>
            <a:prstGeom prst="line">
              <a:avLst/>
            </a:prstGeom>
            <a:noFill/>
            <a:ln w="19050" cap="flat" cmpd="sng" algn="ctr">
              <a:solidFill>
                <a:srgbClr val="37AEF4"/>
              </a:solidFill>
              <a:prstDash val="solid"/>
            </a:ln>
            <a:effectLst/>
          </p:spPr>
        </p:cxnSp>
        <p:cxnSp>
          <p:nvCxnSpPr>
            <p:cNvPr id="64" name="直接连接符 63"/>
            <p:cNvCxnSpPr/>
            <p:nvPr/>
          </p:nvCxnSpPr>
          <p:spPr>
            <a:xfrm flipV="1">
              <a:off x="3707026" y="3802262"/>
              <a:ext cx="0" cy="1777340"/>
            </a:xfrm>
            <a:prstGeom prst="line">
              <a:avLst/>
            </a:prstGeom>
            <a:noFill/>
            <a:ln w="19050" cap="flat" cmpd="sng" algn="ctr">
              <a:solidFill>
                <a:srgbClr val="79CA46"/>
              </a:solidFill>
              <a:prstDash val="solid"/>
            </a:ln>
            <a:effectLst/>
          </p:spPr>
        </p:cxnSp>
        <p:cxnSp>
          <p:nvCxnSpPr>
            <p:cNvPr id="65" name="直接连接符 64"/>
            <p:cNvCxnSpPr/>
            <p:nvPr/>
          </p:nvCxnSpPr>
          <p:spPr>
            <a:xfrm flipV="1">
              <a:off x="5362287" y="2024923"/>
              <a:ext cx="0" cy="1777340"/>
            </a:xfrm>
            <a:prstGeom prst="line">
              <a:avLst/>
            </a:prstGeom>
            <a:noFill/>
            <a:ln w="19050" cap="flat" cmpd="sng" algn="ctr">
              <a:solidFill>
                <a:srgbClr val="D9E021"/>
              </a:solidFill>
              <a:prstDash val="solid"/>
            </a:ln>
            <a:effectLst/>
          </p:spPr>
        </p:cxnSp>
        <p:cxnSp>
          <p:nvCxnSpPr>
            <p:cNvPr id="66" name="直接连接符 65"/>
            <p:cNvCxnSpPr/>
            <p:nvPr/>
          </p:nvCxnSpPr>
          <p:spPr>
            <a:xfrm flipV="1">
              <a:off x="7017548" y="3802262"/>
              <a:ext cx="0" cy="1777340"/>
            </a:xfrm>
            <a:prstGeom prst="line">
              <a:avLst/>
            </a:prstGeom>
            <a:noFill/>
            <a:ln w="19050" cap="flat" cmpd="sng" algn="ctr">
              <a:solidFill>
                <a:srgbClr val="FFC000"/>
              </a:solidFill>
              <a:prstDash val="solid"/>
            </a:ln>
            <a:effectLst/>
          </p:spPr>
        </p:cxnSp>
        <p:cxnSp>
          <p:nvCxnSpPr>
            <p:cNvPr id="67" name="直接连接符 66"/>
            <p:cNvCxnSpPr/>
            <p:nvPr/>
          </p:nvCxnSpPr>
          <p:spPr>
            <a:xfrm flipV="1">
              <a:off x="8672809" y="2024923"/>
              <a:ext cx="0" cy="1777340"/>
            </a:xfrm>
            <a:prstGeom prst="line">
              <a:avLst/>
            </a:prstGeom>
            <a:noFill/>
            <a:ln w="19050" cap="flat" cmpd="sng" algn="ctr">
              <a:solidFill>
                <a:srgbClr val="FF9528"/>
              </a:solidFill>
              <a:prstDash val="solid"/>
            </a:ln>
            <a:effectLst/>
          </p:spPr>
        </p:cxnSp>
        <p:sp>
          <p:nvSpPr>
            <p:cNvPr id="68" name="TextBox 67"/>
            <p:cNvSpPr txBox="1"/>
            <p:nvPr/>
          </p:nvSpPr>
          <p:spPr>
            <a:xfrm>
              <a:off x="396504" y="3247590"/>
              <a:ext cx="1655261" cy="371194"/>
            </a:xfrm>
            <a:prstGeom prst="rect">
              <a:avLst/>
            </a:prstGeom>
            <a:noFill/>
          </p:spPr>
          <p:txBody>
            <a:bodyPr wrap="square" rtlCol="0">
              <a:spAutoFit/>
            </a:bodyPr>
            <a:lstStyle/>
            <a:p>
              <a:pPr algn="ctr"/>
              <a:r>
                <a:rPr lang="en-US" altLang="zh-CN" sz="2400" b="1" dirty="0">
                  <a:solidFill>
                    <a:srgbClr val="79CA46"/>
                  </a:solidFill>
                  <a:latin typeface="Arial" pitchFamily="34" charset="0"/>
                  <a:cs typeface="Arial" pitchFamily="34" charset="0"/>
                </a:rPr>
                <a:t>2011 - </a:t>
              </a:r>
              <a:r>
                <a:rPr lang="en-US" altLang="zh-CN" sz="2400" b="1" dirty="0" smtClean="0">
                  <a:solidFill>
                    <a:srgbClr val="79CA46"/>
                  </a:solidFill>
                  <a:latin typeface="Arial" pitchFamily="34" charset="0"/>
                  <a:cs typeface="Arial" pitchFamily="34" charset="0"/>
                </a:rPr>
                <a:t>2012</a:t>
              </a:r>
              <a:endParaRPr lang="zh-CN" altLang="en-US" sz="2400" b="1" dirty="0">
                <a:solidFill>
                  <a:srgbClr val="79CA46"/>
                </a:solidFill>
                <a:latin typeface="Arial" pitchFamily="34" charset="0"/>
                <a:cs typeface="Arial" pitchFamily="34" charset="0"/>
              </a:endParaRPr>
            </a:p>
          </p:txBody>
        </p:sp>
        <p:sp>
          <p:nvSpPr>
            <p:cNvPr id="69" name="TextBox 68"/>
            <p:cNvSpPr txBox="1"/>
            <p:nvPr/>
          </p:nvSpPr>
          <p:spPr>
            <a:xfrm>
              <a:off x="2052981" y="3779403"/>
              <a:ext cx="1655261" cy="371194"/>
            </a:xfrm>
            <a:prstGeom prst="rect">
              <a:avLst/>
            </a:prstGeom>
            <a:noFill/>
          </p:spPr>
          <p:txBody>
            <a:bodyPr wrap="square" rtlCol="0">
              <a:spAutoFit/>
            </a:bodyPr>
            <a:lstStyle/>
            <a:p>
              <a:pPr algn="ctr"/>
              <a:r>
                <a:rPr lang="en-US" altLang="zh-CN" sz="2400" b="1" dirty="0">
                  <a:solidFill>
                    <a:srgbClr val="D9E021"/>
                  </a:solidFill>
                  <a:latin typeface="Arial" pitchFamily="34" charset="0"/>
                  <a:cs typeface="Arial" pitchFamily="34" charset="0"/>
                </a:rPr>
                <a:t>2013 - Now</a:t>
              </a:r>
              <a:endParaRPr lang="zh-CN" altLang="en-US" sz="2400" b="1" dirty="0">
                <a:solidFill>
                  <a:srgbClr val="D9E021"/>
                </a:solidFill>
                <a:latin typeface="Arial" pitchFamily="34" charset="0"/>
                <a:cs typeface="Arial" pitchFamily="34" charset="0"/>
              </a:endParaRPr>
            </a:p>
          </p:txBody>
        </p:sp>
        <p:sp>
          <p:nvSpPr>
            <p:cNvPr id="70" name="TextBox 69"/>
            <p:cNvSpPr txBox="1"/>
            <p:nvPr/>
          </p:nvSpPr>
          <p:spPr>
            <a:xfrm>
              <a:off x="3707026" y="3247590"/>
              <a:ext cx="1655261" cy="371194"/>
            </a:xfrm>
            <a:prstGeom prst="rect">
              <a:avLst/>
            </a:prstGeom>
            <a:noFill/>
          </p:spPr>
          <p:txBody>
            <a:bodyPr wrap="square" rtlCol="0">
              <a:spAutoFit/>
            </a:bodyPr>
            <a:lstStyle/>
            <a:p>
              <a:pPr algn="ctr"/>
              <a:r>
                <a:rPr lang="en-US" altLang="zh-CN" sz="2400" b="1" dirty="0" smtClean="0">
                  <a:solidFill>
                    <a:srgbClr val="D9E021"/>
                  </a:solidFill>
                  <a:latin typeface="Arial" pitchFamily="34" charset="0"/>
                  <a:cs typeface="Arial" pitchFamily="34" charset="0"/>
                </a:rPr>
                <a:t>2015 - Now</a:t>
              </a:r>
              <a:endParaRPr lang="zh-CN" altLang="en-US" sz="2400" b="1" dirty="0">
                <a:solidFill>
                  <a:srgbClr val="D9E021"/>
                </a:solidFill>
                <a:latin typeface="Arial" pitchFamily="34" charset="0"/>
                <a:cs typeface="Arial" pitchFamily="34" charset="0"/>
              </a:endParaRPr>
            </a:p>
          </p:txBody>
        </p:sp>
        <p:sp>
          <p:nvSpPr>
            <p:cNvPr id="71" name="TextBox 70"/>
            <p:cNvSpPr txBox="1"/>
            <p:nvPr/>
          </p:nvSpPr>
          <p:spPr>
            <a:xfrm>
              <a:off x="5355069" y="3779403"/>
              <a:ext cx="1655261" cy="371194"/>
            </a:xfrm>
            <a:prstGeom prst="rect">
              <a:avLst/>
            </a:prstGeom>
            <a:noFill/>
          </p:spPr>
          <p:txBody>
            <a:bodyPr wrap="square" rtlCol="0">
              <a:spAutoFit/>
            </a:bodyPr>
            <a:lstStyle/>
            <a:p>
              <a:pPr algn="ctr"/>
              <a:r>
                <a:rPr lang="en-US" altLang="zh-CN" sz="2400" b="1" dirty="0" smtClean="0">
                  <a:solidFill>
                    <a:srgbClr val="FFC000"/>
                  </a:solidFill>
                  <a:latin typeface="Arial" pitchFamily="34" charset="0"/>
                  <a:cs typeface="Arial" pitchFamily="34" charset="0"/>
                </a:rPr>
                <a:t>2016 - Now</a:t>
              </a:r>
              <a:endParaRPr lang="zh-CN" altLang="en-US" sz="2400" b="1" dirty="0">
                <a:solidFill>
                  <a:srgbClr val="FFC000"/>
                </a:solidFill>
                <a:latin typeface="Arial" pitchFamily="34" charset="0"/>
                <a:cs typeface="Arial" pitchFamily="34" charset="0"/>
              </a:endParaRPr>
            </a:p>
          </p:txBody>
        </p:sp>
        <p:sp>
          <p:nvSpPr>
            <p:cNvPr id="72" name="TextBox 71"/>
            <p:cNvSpPr txBox="1"/>
            <p:nvPr/>
          </p:nvSpPr>
          <p:spPr>
            <a:xfrm>
              <a:off x="7010330" y="3247590"/>
              <a:ext cx="1655261" cy="371194"/>
            </a:xfrm>
            <a:prstGeom prst="rect">
              <a:avLst/>
            </a:prstGeom>
            <a:noFill/>
          </p:spPr>
          <p:txBody>
            <a:bodyPr wrap="square" rtlCol="0">
              <a:spAutoFit/>
            </a:bodyPr>
            <a:lstStyle/>
            <a:p>
              <a:pPr algn="ctr"/>
              <a:r>
                <a:rPr lang="en-US" altLang="zh-CN" sz="2400" b="1" dirty="0" smtClean="0">
                  <a:solidFill>
                    <a:srgbClr val="FF9528"/>
                  </a:solidFill>
                  <a:latin typeface="Arial" pitchFamily="34" charset="0"/>
                  <a:cs typeface="Arial" pitchFamily="34" charset="0"/>
                </a:rPr>
                <a:t>2017 - Now</a:t>
              </a:r>
              <a:endParaRPr lang="zh-CN" altLang="en-US" sz="2400" b="1" dirty="0">
                <a:solidFill>
                  <a:srgbClr val="FF9528"/>
                </a:solidFill>
                <a:latin typeface="Arial" pitchFamily="34" charset="0"/>
                <a:cs typeface="Arial" pitchFamily="34" charset="0"/>
              </a:endParaRPr>
            </a:p>
          </p:txBody>
        </p:sp>
        <p:sp>
          <p:nvSpPr>
            <p:cNvPr id="73" name="Rectangle 42"/>
            <p:cNvSpPr/>
            <p:nvPr/>
          </p:nvSpPr>
          <p:spPr>
            <a:xfrm flipH="1">
              <a:off x="413643" y="2338537"/>
              <a:ext cx="1600901" cy="815079"/>
            </a:xfrm>
            <a:prstGeom prst="rect">
              <a:avLst/>
            </a:prstGeom>
            <a:noFill/>
            <a:ln w="12700" cap="flat" cmpd="sng" algn="ctr">
              <a:noFill/>
              <a:prstDash val="solid"/>
            </a:ln>
            <a:effectLst/>
          </p:spPr>
          <p:txBody>
            <a:bodyPr lIns="91440" tIns="0" rIns="91440" bIns="0" rtlCol="0" anchor="t"/>
            <a:lstStyle/>
            <a:p>
              <a:r>
                <a:rPr lang="en-US" altLang="zh-CN" sz="1400" dirty="0">
                  <a:latin typeface="Arial Unicode MS" pitchFamily="34" charset="-122"/>
                  <a:ea typeface="Arial Unicode MS" pitchFamily="34" charset="-122"/>
                  <a:cs typeface="Arial Unicode MS" pitchFamily="34" charset="-122"/>
                </a:rPr>
                <a:t>NGFP project  </a:t>
              </a:r>
            </a:p>
            <a:p>
              <a:r>
                <a:rPr lang="en-US" altLang="zh-CN" sz="1400" dirty="0">
                  <a:latin typeface="Arial Unicode MS" pitchFamily="34" charset="-122"/>
                  <a:ea typeface="Arial Unicode MS" pitchFamily="34" charset="-122"/>
                  <a:cs typeface="Arial Unicode MS" pitchFamily="34" charset="-122"/>
                </a:rPr>
                <a:t>S300,S800,S900</a:t>
              </a:r>
            </a:p>
            <a:p>
              <a:r>
                <a:rPr lang="en-US" altLang="zh-CN" sz="1400" dirty="0">
                  <a:solidFill>
                    <a:srgbClr val="FF0000"/>
                  </a:solidFill>
                  <a:latin typeface="Arial Unicode MS" pitchFamily="34" charset="-122"/>
                  <a:ea typeface="Arial Unicode MS" pitchFamily="34" charset="-122"/>
                  <a:cs typeface="Arial Unicode MS" pitchFamily="34" charset="-122"/>
                </a:rPr>
                <a:t>Not support now</a:t>
              </a:r>
              <a:endParaRPr lang="zh-CN" altLang="en-US" sz="1400" dirty="0">
                <a:solidFill>
                  <a:srgbClr val="FF0000"/>
                </a:solidFill>
                <a:latin typeface="Arial Unicode MS" pitchFamily="34" charset="-122"/>
                <a:ea typeface="Arial Unicode MS" pitchFamily="34" charset="-122"/>
                <a:cs typeface="Arial Unicode MS" pitchFamily="34" charset="-122"/>
              </a:endParaRPr>
            </a:p>
          </p:txBody>
        </p:sp>
        <p:sp>
          <p:nvSpPr>
            <p:cNvPr id="74" name="Rectangle 42"/>
            <p:cNvSpPr/>
            <p:nvPr/>
          </p:nvSpPr>
          <p:spPr>
            <a:xfrm flipH="1">
              <a:off x="42141" y="2065145"/>
              <a:ext cx="2010840" cy="253222"/>
            </a:xfrm>
            <a:prstGeom prst="rect">
              <a:avLst/>
            </a:prstGeom>
            <a:noFill/>
            <a:ln w="12700" cap="flat" cmpd="sng" algn="ctr">
              <a:noFill/>
              <a:prstDash val="solid"/>
            </a:ln>
            <a:effectLst/>
          </p:spPr>
          <p:txBody>
            <a:bodyPr lIns="91440" tIns="0" rIns="91440" bIns="0" rtlCol="0" anchor="t"/>
            <a:lstStyle/>
            <a:p>
              <a:pPr lvl="0">
                <a:defRPr/>
              </a:pPr>
              <a:r>
                <a:rPr lang="en-US" altLang="zh-CN" sz="2000" kern="0" dirty="0">
                  <a:latin typeface="Times New Roman" pitchFamily="18" charset="0"/>
                  <a:cs typeface="Times New Roman" pitchFamily="18" charset="0"/>
                </a:rPr>
                <a:t>Prolin-2.0 - Prolin-2.3</a:t>
              </a:r>
              <a:endParaRPr lang="zh-CN" altLang="en-US" sz="2000" kern="0" dirty="0">
                <a:latin typeface="Times New Roman" pitchFamily="18" charset="0"/>
                <a:cs typeface="Times New Roman" pitchFamily="18" charset="0"/>
              </a:endParaRPr>
            </a:p>
          </p:txBody>
        </p:sp>
        <p:sp>
          <p:nvSpPr>
            <p:cNvPr id="75" name="Rectangle 42"/>
            <p:cNvSpPr/>
            <p:nvPr/>
          </p:nvSpPr>
          <p:spPr>
            <a:xfrm flipH="1">
              <a:off x="3182521" y="2338537"/>
              <a:ext cx="2018566" cy="815079"/>
            </a:xfrm>
            <a:prstGeom prst="rect">
              <a:avLst/>
            </a:prstGeom>
            <a:noFill/>
            <a:ln w="12700" cap="flat" cmpd="sng" algn="ctr">
              <a:noFill/>
              <a:prstDash val="solid"/>
            </a:ln>
            <a:effectLst/>
          </p:spPr>
          <p:txBody>
            <a:bodyPr lIns="91440" tIns="0" rIns="91440" bIns="0" rtlCol="0" anchor="t"/>
            <a:lstStyle/>
            <a:p>
              <a:pPr>
                <a:defRPr/>
              </a:pPr>
              <a:r>
                <a:rPr lang="en-US" altLang="zh-CN" sz="1400" dirty="0">
                  <a:latin typeface="Arial Unicode MS" pitchFamily="34" charset="-122"/>
                  <a:ea typeface="Arial Unicode MS" pitchFamily="34" charset="-122"/>
                  <a:cs typeface="Arial Unicode MS" pitchFamily="34" charset="-122"/>
                </a:rPr>
                <a:t>US retail market requirement</a:t>
              </a:r>
            </a:p>
            <a:p>
              <a:pPr>
                <a:defRPr/>
              </a:pPr>
              <a:r>
                <a:rPr lang="en-US" altLang="zh-CN" sz="1400" dirty="0">
                  <a:latin typeface="Arial Unicode MS" pitchFamily="34" charset="-122"/>
                  <a:ea typeface="Arial Unicode MS" pitchFamily="34" charset="-122"/>
                  <a:cs typeface="Arial Unicode MS" pitchFamily="34" charset="-122"/>
                </a:rPr>
                <a:t>P</a:t>
              </a:r>
              <a:r>
                <a:rPr lang="en-US" altLang="zh-CN" sz="1400" baseline="30000" dirty="0">
                  <a:latin typeface="Arial Unicode MS" pitchFamily="34" charset="-122"/>
                  <a:ea typeface="Arial Unicode MS" pitchFamily="34" charset="-122"/>
                  <a:cs typeface="Arial Unicode MS" pitchFamily="34" charset="-122"/>
                </a:rPr>
                <a:t>x</a:t>
              </a:r>
              <a:r>
                <a:rPr lang="en-US" altLang="zh-CN" sz="1400" dirty="0">
                  <a:latin typeface="Arial Unicode MS" pitchFamily="34" charset="-122"/>
                  <a:ea typeface="Arial Unicode MS" pitchFamily="34" charset="-122"/>
                  <a:cs typeface="Arial Unicode MS" pitchFamily="34" charset="-122"/>
                </a:rPr>
                <a:t>5, </a:t>
              </a:r>
              <a:r>
                <a:rPr lang="en-US" altLang="zh-CN" sz="1400" dirty="0" smtClean="0">
                  <a:latin typeface="Arial Unicode MS" pitchFamily="34" charset="-122"/>
                  <a:ea typeface="Arial Unicode MS" pitchFamily="34" charset="-122"/>
                  <a:cs typeface="Arial Unicode MS" pitchFamily="34" charset="-122"/>
                </a:rPr>
                <a:t>P</a:t>
              </a:r>
              <a:r>
                <a:rPr lang="en-US" altLang="zh-CN" sz="1400" baseline="30000" dirty="0" smtClean="0">
                  <a:latin typeface="Arial Unicode MS" pitchFamily="34" charset="-122"/>
                  <a:ea typeface="Arial Unicode MS" pitchFamily="34" charset="-122"/>
                  <a:cs typeface="Arial Unicode MS" pitchFamily="34" charset="-122"/>
                </a:rPr>
                <a:t>x</a:t>
              </a:r>
              <a:r>
                <a:rPr lang="en-US" altLang="zh-CN" sz="1400" dirty="0" smtClean="0">
                  <a:latin typeface="Arial Unicode MS" pitchFamily="34" charset="-122"/>
                  <a:ea typeface="Arial Unicode MS" pitchFamily="34" charset="-122"/>
                  <a:cs typeface="Arial Unicode MS" pitchFamily="34" charset="-122"/>
                </a:rPr>
                <a:t>7</a:t>
              </a:r>
              <a:r>
                <a:rPr kumimoji="0" lang="en-US" sz="1400" b="0" i="0" u="none" strike="noStrike" kern="0" cap="none" spc="0" normalizeH="0" baseline="0" noProof="0" dirty="0" smtClean="0">
                  <a:ln>
                    <a:noFill/>
                  </a:ln>
                  <a:effectLst/>
                  <a:uLnTx/>
                  <a:uFillTx/>
                  <a:latin typeface="Arial Unicode MS" pitchFamily="34" charset="-122"/>
                  <a:ea typeface="Arial Unicode MS" pitchFamily="34" charset="-122"/>
                  <a:cs typeface="Arial Unicode MS" pitchFamily="34" charset="-122"/>
                </a:rPr>
                <a:t> </a:t>
              </a:r>
            </a:p>
          </p:txBody>
        </p:sp>
        <p:sp>
          <p:nvSpPr>
            <p:cNvPr id="76" name="Rectangle 42"/>
            <p:cNvSpPr/>
            <p:nvPr/>
          </p:nvSpPr>
          <p:spPr>
            <a:xfrm flipH="1">
              <a:off x="3413585" y="2065145"/>
              <a:ext cx="1932777" cy="253222"/>
            </a:xfrm>
            <a:prstGeom prst="rect">
              <a:avLst/>
            </a:prstGeom>
            <a:noFill/>
            <a:ln w="12700" cap="flat" cmpd="sng" algn="ctr">
              <a:noFill/>
              <a:prstDash val="solid"/>
            </a:ln>
            <a:effectLst/>
          </p:spPr>
          <p:txBody>
            <a:bodyPr lIns="91440" tIns="0" rIns="91440" bIns="0" rtlCol="0" anchor="t"/>
            <a:lstStyle/>
            <a:p>
              <a:pPr lvl="0">
                <a:defRPr/>
              </a:pPr>
              <a:r>
                <a:rPr lang="en-US" altLang="zh-CN" sz="2000" kern="0" dirty="0">
                  <a:latin typeface="Times New Roman" pitchFamily="18" charset="0"/>
                  <a:cs typeface="Times New Roman" pitchFamily="18" charset="0"/>
                </a:rPr>
                <a:t>Prolin-phoenix-2.5</a:t>
              </a:r>
              <a:endParaRPr lang="zh-CN" altLang="en-US" sz="2000" kern="0" dirty="0">
                <a:latin typeface="Times New Roman" pitchFamily="18" charset="0"/>
                <a:cs typeface="Times New Roman" pitchFamily="18" charset="0"/>
              </a:endParaRPr>
            </a:p>
          </p:txBody>
        </p:sp>
        <p:sp>
          <p:nvSpPr>
            <p:cNvPr id="77" name="Rectangle 42"/>
            <p:cNvSpPr/>
            <p:nvPr/>
          </p:nvSpPr>
          <p:spPr>
            <a:xfrm flipH="1">
              <a:off x="6553975" y="2338537"/>
              <a:ext cx="1950416" cy="815079"/>
            </a:xfrm>
            <a:prstGeom prst="rect">
              <a:avLst/>
            </a:prstGeom>
            <a:noFill/>
            <a:ln w="12700" cap="flat" cmpd="sng" algn="ctr">
              <a:noFill/>
              <a:prstDash val="solid"/>
            </a:ln>
            <a:effectLst/>
          </p:spPr>
          <p:txBody>
            <a:bodyPr lIns="91440" tIns="0" rIns="91440" bIns="0" rtlCol="0" anchor="t"/>
            <a:lstStyle/>
            <a:p>
              <a:r>
                <a:rPr lang="en-US" altLang="zh-CN" sz="1400" dirty="0" smtClean="0">
                  <a:latin typeface="Arial Unicode MS" pitchFamily="34" charset="-122"/>
                  <a:ea typeface="Arial Unicode MS" pitchFamily="34" charset="-122"/>
                  <a:cs typeface="Arial Unicode MS" pitchFamily="34" charset="-122"/>
                </a:rPr>
                <a:t>Chinese market requirement</a:t>
              </a:r>
              <a:endParaRPr lang="en-US" altLang="zh-CN" sz="1400" dirty="0">
                <a:latin typeface="Arial Unicode MS" pitchFamily="34" charset="-122"/>
                <a:ea typeface="Arial Unicode MS" pitchFamily="34" charset="-122"/>
                <a:cs typeface="Arial Unicode MS" pitchFamily="34" charset="-122"/>
              </a:endParaRPr>
            </a:p>
            <a:p>
              <a:r>
                <a:rPr lang="en-US" altLang="zh-CN" sz="1400" dirty="0" smtClean="0">
                  <a:latin typeface="Arial Unicode MS" pitchFamily="34" charset="-122"/>
                  <a:ea typeface="Arial Unicode MS" pitchFamily="34" charset="-122"/>
                  <a:cs typeface="Arial Unicode MS" pitchFamily="34" charset="-122"/>
                </a:rPr>
                <a:t>SP200, Q20</a:t>
              </a:r>
              <a:r>
                <a:rPr kumimoji="0" lang="en-US" sz="1400" b="0" i="0" u="none" strike="noStrike" kern="0" cap="none" spc="0" normalizeH="0" baseline="0" noProof="0" dirty="0" smtClean="0">
                  <a:ln>
                    <a:noFill/>
                  </a:ln>
                  <a:effectLst/>
                  <a:uLnTx/>
                  <a:uFillTx/>
                  <a:latin typeface="Arial Unicode MS" pitchFamily="34" charset="-122"/>
                  <a:ea typeface="Arial Unicode MS" pitchFamily="34" charset="-122"/>
                  <a:cs typeface="Arial Unicode MS" pitchFamily="34" charset="-122"/>
                </a:rPr>
                <a:t> </a:t>
              </a:r>
            </a:p>
          </p:txBody>
        </p:sp>
        <p:sp>
          <p:nvSpPr>
            <p:cNvPr id="78" name="Rectangle 42"/>
            <p:cNvSpPr/>
            <p:nvPr/>
          </p:nvSpPr>
          <p:spPr>
            <a:xfrm flipH="1">
              <a:off x="7010330" y="2065145"/>
              <a:ext cx="1639337" cy="253222"/>
            </a:xfrm>
            <a:prstGeom prst="rect">
              <a:avLst/>
            </a:prstGeom>
            <a:noFill/>
            <a:ln w="12700" cap="flat" cmpd="sng" algn="ctr">
              <a:noFill/>
              <a:prstDash val="solid"/>
            </a:ln>
            <a:effectLst/>
          </p:spPr>
          <p:txBody>
            <a:bodyPr lIns="91440" tIns="0" rIns="91440" bIns="0" rtlCol="0" anchor="t"/>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000" i="0" u="none" strike="noStrike" kern="0" cap="none" spc="0" normalizeH="0" baseline="0" noProof="0" dirty="0" smtClean="0">
                  <a:ln>
                    <a:noFill/>
                  </a:ln>
                  <a:effectLst/>
                  <a:uLnTx/>
                  <a:uFillTx/>
                  <a:latin typeface="Times New Roman" pitchFamily="18" charset="0"/>
                  <a:cs typeface="Times New Roman" pitchFamily="18" charset="0"/>
                </a:rPr>
                <a:t>Prolin-pelican-2.7</a:t>
              </a:r>
              <a:endParaRPr kumimoji="0" lang="zh-CN" altLang="en-US" sz="2000" i="0" u="none" strike="noStrike" kern="0" cap="none" spc="0" normalizeH="0" baseline="0" noProof="0" dirty="0">
                <a:ln>
                  <a:noFill/>
                </a:ln>
                <a:effectLst/>
                <a:uLnTx/>
                <a:uFillTx/>
                <a:latin typeface="Times New Roman" pitchFamily="18" charset="0"/>
                <a:cs typeface="Times New Roman" pitchFamily="18" charset="0"/>
              </a:endParaRPr>
            </a:p>
          </p:txBody>
        </p:sp>
        <p:sp>
          <p:nvSpPr>
            <p:cNvPr id="79" name="Rectangle 42"/>
            <p:cNvSpPr/>
            <p:nvPr/>
          </p:nvSpPr>
          <p:spPr>
            <a:xfrm flipH="1">
              <a:off x="1449530" y="4774161"/>
              <a:ext cx="2113435" cy="815079"/>
            </a:xfrm>
            <a:prstGeom prst="rect">
              <a:avLst/>
            </a:prstGeom>
            <a:noFill/>
            <a:ln w="12700" cap="flat" cmpd="sng" algn="ctr">
              <a:noFill/>
              <a:prstDash val="solid"/>
            </a:ln>
            <a:effectLst/>
          </p:spPr>
          <p:txBody>
            <a:bodyPr lIns="91440" tIns="0" rIns="91440" bIns="0" rtlCol="0" anchor="t"/>
            <a:lstStyle/>
            <a:p>
              <a:pPr>
                <a:defRPr/>
              </a:pPr>
              <a:r>
                <a:rPr lang="en-US" altLang="zh-CN" sz="1400" dirty="0">
                  <a:latin typeface="Arial Unicode MS" pitchFamily="34" charset="-122"/>
                  <a:ea typeface="Arial Unicode MS" pitchFamily="34" charset="-122"/>
                  <a:cs typeface="Arial Unicode MS" pitchFamily="34" charset="-122"/>
                </a:rPr>
                <a:t>German CCV requirement</a:t>
              </a:r>
            </a:p>
            <a:p>
              <a:pPr>
                <a:defRPr/>
              </a:pPr>
              <a:r>
                <a:rPr lang="en-US" altLang="zh-CN" sz="1400" dirty="0">
                  <a:latin typeface="Arial Unicode MS" pitchFamily="34" charset="-122"/>
                  <a:ea typeface="Arial Unicode MS" pitchFamily="34" charset="-122"/>
                  <a:cs typeface="Arial Unicode MS" pitchFamily="34" charset="-122"/>
                </a:rPr>
                <a:t>S300,S800,S900,D200,S920</a:t>
              </a:r>
              <a:r>
                <a:rPr lang="en-US" altLang="zh-CN" sz="1400" kern="0" dirty="0">
                  <a:latin typeface="Arial Unicode MS" pitchFamily="34" charset="-122"/>
                  <a:ea typeface="Arial Unicode MS" pitchFamily="34" charset="-122"/>
                  <a:cs typeface="Arial Unicode MS" pitchFamily="34" charset="-122"/>
                </a:rPr>
                <a:t> </a:t>
              </a:r>
            </a:p>
          </p:txBody>
        </p:sp>
        <p:sp>
          <p:nvSpPr>
            <p:cNvPr id="80" name="Rectangle 42"/>
            <p:cNvSpPr/>
            <p:nvPr/>
          </p:nvSpPr>
          <p:spPr>
            <a:xfrm flipH="1">
              <a:off x="1722607" y="4500769"/>
              <a:ext cx="1985628" cy="273392"/>
            </a:xfrm>
            <a:prstGeom prst="rect">
              <a:avLst/>
            </a:prstGeom>
            <a:noFill/>
            <a:ln w="12700" cap="flat" cmpd="sng" algn="ctr">
              <a:noFill/>
              <a:prstDash val="solid"/>
            </a:ln>
            <a:effectLst/>
          </p:spPr>
          <p:txBody>
            <a:bodyPr lIns="91440" tIns="0" rIns="91440" bIns="0" rtlCol="0" anchor="t"/>
            <a:lstStyle/>
            <a:p>
              <a:pPr lvl="0" algn="ctr">
                <a:defRPr/>
              </a:pPr>
              <a:r>
                <a:rPr lang="en-US" altLang="zh-CN" sz="2000" kern="0" dirty="0">
                  <a:latin typeface="Times New Roman" pitchFamily="18" charset="0"/>
                  <a:cs typeface="Times New Roman" pitchFamily="18" charset="0"/>
                </a:rPr>
                <a:t>Prolin-2.4</a:t>
              </a:r>
              <a:endParaRPr lang="zh-CN" altLang="en-US" sz="2000" kern="0" dirty="0">
                <a:latin typeface="Times New Roman" pitchFamily="18" charset="0"/>
                <a:cs typeface="Times New Roman" pitchFamily="18" charset="0"/>
              </a:endParaRPr>
            </a:p>
          </p:txBody>
        </p:sp>
        <p:sp>
          <p:nvSpPr>
            <p:cNvPr id="81" name="Rectangle 42"/>
            <p:cNvSpPr/>
            <p:nvPr/>
          </p:nvSpPr>
          <p:spPr>
            <a:xfrm flipH="1">
              <a:off x="4694948" y="4774161"/>
              <a:ext cx="2171318" cy="815079"/>
            </a:xfrm>
            <a:prstGeom prst="rect">
              <a:avLst/>
            </a:prstGeom>
            <a:noFill/>
            <a:ln w="12700" cap="flat" cmpd="sng" algn="ctr">
              <a:noFill/>
              <a:prstDash val="solid"/>
            </a:ln>
            <a:effectLst/>
          </p:spPr>
          <p:txBody>
            <a:bodyPr lIns="91440" tIns="0" rIns="91440" bIns="0" rtlCol="0" anchor="t"/>
            <a:lstStyle/>
            <a:p>
              <a:r>
                <a:rPr lang="en-US" altLang="zh-CN" sz="1400" dirty="0">
                  <a:latin typeface="Arial Unicode MS" pitchFamily="34" charset="-122"/>
                  <a:ea typeface="Arial Unicode MS" pitchFamily="34" charset="-122"/>
                  <a:cs typeface="Arial Unicode MS" pitchFamily="34" charset="-122"/>
                </a:rPr>
                <a:t>New generation of  products</a:t>
              </a:r>
            </a:p>
            <a:p>
              <a:r>
                <a:rPr lang="en-US" altLang="zh-CN" sz="1400" dirty="0">
                  <a:latin typeface="Arial Unicode MS" pitchFamily="34" charset="-122"/>
                  <a:ea typeface="Arial Unicode MS" pitchFamily="34" charset="-122"/>
                  <a:cs typeface="Arial Unicode MS" pitchFamily="34" charset="-122"/>
                </a:rPr>
                <a:t>Q80, Q80S, D220, </a:t>
              </a:r>
            </a:p>
            <a:p>
              <a:r>
                <a:rPr lang="en-US" altLang="zh-CN" sz="1400" dirty="0">
                  <a:latin typeface="Arial Unicode MS" pitchFamily="34" charset="-122"/>
                  <a:ea typeface="Arial Unicode MS" pitchFamily="34" charset="-122"/>
                  <a:cs typeface="Arial Unicode MS" pitchFamily="34" charset="-122"/>
                </a:rPr>
                <a:t>Q90, Q90S</a:t>
              </a:r>
              <a:r>
                <a:rPr lang="en-US" altLang="zh-CN" sz="1400" kern="0" dirty="0">
                  <a:latin typeface="Arial Unicode MS" pitchFamily="34" charset="-122"/>
                  <a:ea typeface="Arial Unicode MS" pitchFamily="34" charset="-122"/>
                  <a:cs typeface="Arial Unicode MS" pitchFamily="34" charset="-122"/>
                </a:rPr>
                <a:t> </a:t>
              </a:r>
              <a:r>
                <a:rPr lang="en-US" altLang="zh-CN" sz="1400" kern="0" dirty="0" smtClean="0">
                  <a:latin typeface="Arial Unicode MS" pitchFamily="34" charset="-122"/>
                  <a:ea typeface="Arial Unicode MS" pitchFamily="34" charset="-122"/>
                  <a:cs typeface="Arial Unicode MS" pitchFamily="34" charset="-122"/>
                </a:rPr>
                <a:t>,Q30,QR55</a:t>
              </a:r>
              <a:endParaRPr lang="en-US" altLang="zh-CN" sz="1400" kern="0" dirty="0">
                <a:latin typeface="Arial Unicode MS" pitchFamily="34" charset="-122"/>
                <a:ea typeface="Arial Unicode MS" pitchFamily="34" charset="-122"/>
                <a:cs typeface="Arial Unicode MS" pitchFamily="34" charset="-122"/>
              </a:endParaRPr>
            </a:p>
          </p:txBody>
        </p:sp>
        <p:sp>
          <p:nvSpPr>
            <p:cNvPr id="82" name="Rectangle 42"/>
            <p:cNvSpPr/>
            <p:nvPr/>
          </p:nvSpPr>
          <p:spPr>
            <a:xfrm flipH="1">
              <a:off x="5052049" y="4500769"/>
              <a:ext cx="1801952" cy="253222"/>
            </a:xfrm>
            <a:prstGeom prst="rect">
              <a:avLst/>
            </a:prstGeom>
            <a:noFill/>
            <a:ln w="12700" cap="flat" cmpd="sng" algn="ctr">
              <a:noFill/>
              <a:prstDash val="solid"/>
            </a:ln>
            <a:effectLst/>
          </p:spPr>
          <p:txBody>
            <a:bodyPr lIns="91440" tIns="0" rIns="91440" bIns="0" rtlCol="0" anchor="t"/>
            <a:lstStyle/>
            <a:p>
              <a:pPr>
                <a:defRPr/>
              </a:pPr>
              <a:r>
                <a:rPr lang="en-US" altLang="zh-CN" sz="2000" kern="0" dirty="0">
                  <a:latin typeface="Times New Roman" pitchFamily="18" charset="0"/>
                  <a:cs typeface="Times New Roman" pitchFamily="18" charset="0"/>
                </a:rPr>
                <a:t>Prolin-cygnus-2.6</a:t>
              </a:r>
              <a:endParaRPr lang="zh-CN" altLang="en-US" sz="2000" kern="0" dirty="0">
                <a:latin typeface="Times New Roman" pitchFamily="18" charset="0"/>
                <a:cs typeface="Times New Roman" pitchFamily="18" charset="0"/>
              </a:endParaRPr>
            </a:p>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000" i="0" u="none" strike="noStrike" kern="0" cap="none" spc="0" normalizeH="0" baseline="0" noProof="0" dirty="0">
                <a:ln>
                  <a:noFill/>
                </a:ln>
                <a:effectLst/>
                <a:uLnTx/>
                <a:uFillTx/>
                <a:latin typeface="Times New Roman" pitchFamily="18" charset="0"/>
                <a:cs typeface="Times New Roman" pitchFamily="18" charset="0"/>
              </a:endParaRPr>
            </a:p>
          </p:txBody>
        </p:sp>
        <p:grpSp>
          <p:nvGrpSpPr>
            <p:cNvPr id="4" name="组合 82"/>
            <p:cNvGrpSpPr/>
            <p:nvPr/>
          </p:nvGrpSpPr>
          <p:grpSpPr>
            <a:xfrm>
              <a:off x="3607648" y="5489862"/>
              <a:ext cx="198756" cy="198756"/>
              <a:chOff x="3607648" y="5489862"/>
              <a:chExt cx="198756" cy="198756"/>
            </a:xfrm>
          </p:grpSpPr>
          <p:sp>
            <p:nvSpPr>
              <p:cNvPr id="96" name="椭圆 30"/>
              <p:cNvSpPr/>
              <p:nvPr/>
            </p:nvSpPr>
            <p:spPr>
              <a:xfrm>
                <a:off x="3607648" y="5489862"/>
                <a:ext cx="198756" cy="198756"/>
              </a:xfrm>
              <a:prstGeom prst="ellipse">
                <a:avLst/>
              </a:prstGeom>
              <a:gradFill flip="none" rotWithShape="1">
                <a:gsLst>
                  <a:gs pos="100000">
                    <a:srgbClr val="FCFCFC"/>
                  </a:gs>
                  <a:gs pos="0">
                    <a:srgbClr val="CCCCCC"/>
                  </a:gs>
                </a:gsLst>
                <a:lin ang="7200000" scaled="0"/>
                <a:tileRect/>
              </a:gradFill>
              <a:ln w="9525" cap="flat" cmpd="sng" algn="ctr">
                <a:gradFill>
                  <a:gsLst>
                    <a:gs pos="89000">
                      <a:sysClr val="window" lastClr="FFFFFF">
                        <a:lumMod val="85000"/>
                      </a:sysClr>
                    </a:gs>
                    <a:gs pos="0">
                      <a:sysClr val="window" lastClr="FFFFFF"/>
                    </a:gs>
                  </a:gsLst>
                  <a:lin ang="7200000" scaled="0"/>
                </a:gradFill>
                <a:prstDash val="solid"/>
              </a:ln>
              <a:effectLst>
                <a:outerShdw blurRad="127000" dist="63500" dir="816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97" name="椭圆 31"/>
              <p:cNvSpPr/>
              <p:nvPr/>
            </p:nvSpPr>
            <p:spPr>
              <a:xfrm>
                <a:off x="3671022" y="5553236"/>
                <a:ext cx="72008" cy="72008"/>
              </a:xfrm>
              <a:prstGeom prst="ellipse">
                <a:avLst/>
              </a:prstGeom>
              <a:solidFill>
                <a:srgbClr val="79CA46"/>
              </a:solidFill>
              <a:ln w="25400"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5" name="组合 32"/>
            <p:cNvGrpSpPr/>
            <p:nvPr/>
          </p:nvGrpSpPr>
          <p:grpSpPr>
            <a:xfrm>
              <a:off x="1951171" y="1866389"/>
              <a:ext cx="198756" cy="198756"/>
              <a:chOff x="3607648" y="5489862"/>
              <a:chExt cx="198756" cy="198756"/>
            </a:xfrm>
          </p:grpSpPr>
          <p:sp>
            <p:nvSpPr>
              <p:cNvPr id="94" name="椭圆 33"/>
              <p:cNvSpPr/>
              <p:nvPr/>
            </p:nvSpPr>
            <p:spPr>
              <a:xfrm>
                <a:off x="3607648" y="5489862"/>
                <a:ext cx="198756" cy="198756"/>
              </a:xfrm>
              <a:prstGeom prst="ellipse">
                <a:avLst/>
              </a:prstGeom>
              <a:gradFill flip="none" rotWithShape="1">
                <a:gsLst>
                  <a:gs pos="100000">
                    <a:srgbClr val="FCFCFC"/>
                  </a:gs>
                  <a:gs pos="0">
                    <a:srgbClr val="CCCCCC"/>
                  </a:gs>
                </a:gsLst>
                <a:lin ang="7200000" scaled="0"/>
                <a:tileRect/>
              </a:gradFill>
              <a:ln w="9525" cap="flat" cmpd="sng" algn="ctr">
                <a:gradFill>
                  <a:gsLst>
                    <a:gs pos="89000">
                      <a:sysClr val="window" lastClr="FFFFFF">
                        <a:lumMod val="85000"/>
                      </a:sysClr>
                    </a:gs>
                    <a:gs pos="0">
                      <a:sysClr val="window" lastClr="FFFFFF"/>
                    </a:gs>
                  </a:gsLst>
                  <a:lin ang="7200000" scaled="0"/>
                </a:gradFill>
                <a:prstDash val="solid"/>
              </a:ln>
              <a:effectLst>
                <a:outerShdw blurRad="127000" dist="63500" dir="816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95" name="椭圆 94"/>
              <p:cNvSpPr/>
              <p:nvPr/>
            </p:nvSpPr>
            <p:spPr>
              <a:xfrm>
                <a:off x="3671022" y="5553236"/>
                <a:ext cx="72008" cy="72008"/>
              </a:xfrm>
              <a:prstGeom prst="ellipse">
                <a:avLst/>
              </a:prstGeom>
              <a:solidFill>
                <a:srgbClr val="37AEF4"/>
              </a:solidFill>
              <a:ln w="25400"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6" name="组合 35"/>
            <p:cNvGrpSpPr/>
            <p:nvPr/>
          </p:nvGrpSpPr>
          <p:grpSpPr>
            <a:xfrm>
              <a:off x="5246985" y="1866389"/>
              <a:ext cx="198756" cy="198756"/>
              <a:chOff x="3607648" y="5489862"/>
              <a:chExt cx="198756" cy="198756"/>
            </a:xfrm>
          </p:grpSpPr>
          <p:sp>
            <p:nvSpPr>
              <p:cNvPr id="92" name="椭圆 91"/>
              <p:cNvSpPr/>
              <p:nvPr/>
            </p:nvSpPr>
            <p:spPr>
              <a:xfrm>
                <a:off x="3607648" y="5489862"/>
                <a:ext cx="198756" cy="198756"/>
              </a:xfrm>
              <a:prstGeom prst="ellipse">
                <a:avLst/>
              </a:prstGeom>
              <a:gradFill flip="none" rotWithShape="1">
                <a:gsLst>
                  <a:gs pos="100000">
                    <a:srgbClr val="FCFCFC"/>
                  </a:gs>
                  <a:gs pos="0">
                    <a:srgbClr val="CCCCCC"/>
                  </a:gs>
                </a:gsLst>
                <a:lin ang="7200000" scaled="0"/>
                <a:tileRect/>
              </a:gradFill>
              <a:ln w="9525" cap="flat" cmpd="sng" algn="ctr">
                <a:gradFill>
                  <a:gsLst>
                    <a:gs pos="89000">
                      <a:sysClr val="window" lastClr="FFFFFF">
                        <a:lumMod val="85000"/>
                      </a:sysClr>
                    </a:gs>
                    <a:gs pos="0">
                      <a:sysClr val="window" lastClr="FFFFFF"/>
                    </a:gs>
                  </a:gsLst>
                  <a:lin ang="7200000" scaled="0"/>
                </a:gradFill>
                <a:prstDash val="solid"/>
              </a:ln>
              <a:effectLst>
                <a:outerShdw blurRad="127000" dist="63500" dir="816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93" name="椭圆 92"/>
              <p:cNvSpPr/>
              <p:nvPr/>
            </p:nvSpPr>
            <p:spPr>
              <a:xfrm>
                <a:off x="3671022" y="5553236"/>
                <a:ext cx="72008" cy="72008"/>
              </a:xfrm>
              <a:prstGeom prst="ellipse">
                <a:avLst/>
              </a:prstGeom>
              <a:solidFill>
                <a:srgbClr val="D9E021"/>
              </a:solidFill>
              <a:ln w="25400"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7" name="组合 38"/>
            <p:cNvGrpSpPr/>
            <p:nvPr/>
          </p:nvGrpSpPr>
          <p:grpSpPr>
            <a:xfrm>
              <a:off x="8577078" y="1866389"/>
              <a:ext cx="198756" cy="198756"/>
              <a:chOff x="3607648" y="5489862"/>
              <a:chExt cx="198756" cy="198756"/>
            </a:xfrm>
          </p:grpSpPr>
          <p:sp>
            <p:nvSpPr>
              <p:cNvPr id="90" name="椭圆 89"/>
              <p:cNvSpPr/>
              <p:nvPr/>
            </p:nvSpPr>
            <p:spPr>
              <a:xfrm>
                <a:off x="3607648" y="5489862"/>
                <a:ext cx="198756" cy="198756"/>
              </a:xfrm>
              <a:prstGeom prst="ellipse">
                <a:avLst/>
              </a:prstGeom>
              <a:gradFill flip="none" rotWithShape="1">
                <a:gsLst>
                  <a:gs pos="100000">
                    <a:srgbClr val="FCFCFC"/>
                  </a:gs>
                  <a:gs pos="0">
                    <a:srgbClr val="CCCCCC"/>
                  </a:gs>
                </a:gsLst>
                <a:lin ang="7200000" scaled="0"/>
                <a:tileRect/>
              </a:gradFill>
              <a:ln w="9525" cap="flat" cmpd="sng" algn="ctr">
                <a:gradFill>
                  <a:gsLst>
                    <a:gs pos="89000">
                      <a:sysClr val="window" lastClr="FFFFFF">
                        <a:lumMod val="85000"/>
                      </a:sysClr>
                    </a:gs>
                    <a:gs pos="0">
                      <a:sysClr val="window" lastClr="FFFFFF"/>
                    </a:gs>
                  </a:gsLst>
                  <a:lin ang="7200000" scaled="0"/>
                </a:gradFill>
                <a:prstDash val="solid"/>
              </a:ln>
              <a:effectLst>
                <a:outerShdw blurRad="127000" dist="63500" dir="816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91" name="椭圆 90"/>
              <p:cNvSpPr/>
              <p:nvPr/>
            </p:nvSpPr>
            <p:spPr>
              <a:xfrm>
                <a:off x="3671022" y="5553236"/>
                <a:ext cx="72008" cy="72008"/>
              </a:xfrm>
              <a:prstGeom prst="ellipse">
                <a:avLst/>
              </a:prstGeom>
              <a:solidFill>
                <a:srgbClr val="FF9528"/>
              </a:solidFill>
              <a:ln w="25400"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nvGrpSpPr>
            <p:cNvPr id="8" name="组合 41"/>
            <p:cNvGrpSpPr/>
            <p:nvPr/>
          </p:nvGrpSpPr>
          <p:grpSpPr>
            <a:xfrm>
              <a:off x="6910952" y="5489862"/>
              <a:ext cx="198756" cy="198756"/>
              <a:chOff x="3607648" y="5489862"/>
              <a:chExt cx="198756" cy="198756"/>
            </a:xfrm>
          </p:grpSpPr>
          <p:sp>
            <p:nvSpPr>
              <p:cNvPr id="88" name="椭圆 87"/>
              <p:cNvSpPr/>
              <p:nvPr/>
            </p:nvSpPr>
            <p:spPr>
              <a:xfrm>
                <a:off x="3607648" y="5489862"/>
                <a:ext cx="198756" cy="198756"/>
              </a:xfrm>
              <a:prstGeom prst="ellipse">
                <a:avLst/>
              </a:prstGeom>
              <a:gradFill flip="none" rotWithShape="1">
                <a:gsLst>
                  <a:gs pos="100000">
                    <a:srgbClr val="FCFCFC"/>
                  </a:gs>
                  <a:gs pos="0">
                    <a:srgbClr val="CCCCCC"/>
                  </a:gs>
                </a:gsLst>
                <a:lin ang="7200000" scaled="0"/>
                <a:tileRect/>
              </a:gradFill>
              <a:ln w="9525" cap="flat" cmpd="sng" algn="ctr">
                <a:gradFill>
                  <a:gsLst>
                    <a:gs pos="89000">
                      <a:sysClr val="window" lastClr="FFFFFF">
                        <a:lumMod val="85000"/>
                      </a:sysClr>
                    </a:gs>
                    <a:gs pos="0">
                      <a:sysClr val="window" lastClr="FFFFFF"/>
                    </a:gs>
                  </a:gsLst>
                  <a:lin ang="7200000" scaled="0"/>
                </a:gradFill>
                <a:prstDash val="solid"/>
              </a:ln>
              <a:effectLst>
                <a:outerShdw blurRad="127000" dist="63500" dir="8160000" algn="tr" rotWithShape="0">
                  <a:prstClr val="black">
                    <a:alpha val="34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sp>
            <p:nvSpPr>
              <p:cNvPr id="89" name="椭圆 88"/>
              <p:cNvSpPr/>
              <p:nvPr/>
            </p:nvSpPr>
            <p:spPr>
              <a:xfrm>
                <a:off x="3671022" y="5553236"/>
                <a:ext cx="72008" cy="72008"/>
              </a:xfrm>
              <a:prstGeom prst="ellipse">
                <a:avLst/>
              </a:prstGeom>
              <a:solidFill>
                <a:srgbClr val="FFC000"/>
              </a:solidFill>
              <a:ln w="25400" cap="flat" cmpd="sng" algn="ctr">
                <a:noFill/>
                <a:prstDash val="solid"/>
              </a:ln>
              <a:effectLst>
                <a:innerShdw blurRad="63500" dist="50800" dir="189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a:cs typeface="+mn-cs"/>
                </a:endParaRPr>
              </a:p>
            </p:txBody>
          </p:sp>
        </p:grpSp>
      </p:grpSp>
    </p:spTree>
    <p:extLst>
      <p:ext uri="{BB962C8B-B14F-4D97-AF65-F5344CB8AC3E}">
        <p14:creationId xmlns:p14="http://schemas.microsoft.com/office/powerpoint/2010/main" val="166555767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任意多边形 27"/>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29" name="矩形 28"/>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grpSp>
        <p:nvGrpSpPr>
          <p:cNvPr id="49" name="组合 48"/>
          <p:cNvGrpSpPr/>
          <p:nvPr/>
        </p:nvGrpSpPr>
        <p:grpSpPr>
          <a:xfrm flipH="1">
            <a:off x="665779" y="2492236"/>
            <a:ext cx="2801843" cy="849610"/>
            <a:chOff x="7619414" y="1618724"/>
            <a:chExt cx="2801843" cy="849610"/>
          </a:xfrm>
        </p:grpSpPr>
        <p:sp>
          <p:nvSpPr>
            <p:cNvPr id="50" name="文本框 147"/>
            <p:cNvSpPr txBox="1"/>
            <p:nvPr/>
          </p:nvSpPr>
          <p:spPr>
            <a:xfrm>
              <a:off x="7619415" y="1618724"/>
              <a:ext cx="1847910" cy="400110"/>
            </a:xfrm>
            <a:prstGeom prst="rect">
              <a:avLst/>
            </a:prstGeom>
            <a:noFill/>
          </p:spPr>
          <p:txBody>
            <a:bodyPr wrap="square" rtlCol="0">
              <a:spAutoFit/>
            </a:bodyPr>
            <a:lstStyle/>
            <a:p>
              <a:pPr algn="r"/>
              <a:r>
                <a:rPr lang="en-US" altLang="zh-CN" sz="2000" dirty="0" smtClean="0">
                  <a:latin typeface="Times New Roman" pitchFamily="18" charset="0"/>
                  <a:ea typeface="微软雅黑"/>
                  <a:cs typeface="Times New Roman" pitchFamily="18" charset="0"/>
                </a:rPr>
                <a:t>Brazil version</a:t>
              </a:r>
              <a:endParaRPr lang="zh-CN" altLang="en-US" sz="2000" dirty="0">
                <a:latin typeface="Times New Roman" pitchFamily="18" charset="0"/>
                <a:ea typeface="微软雅黑"/>
                <a:cs typeface="Times New Roman" pitchFamily="18" charset="0"/>
              </a:endParaRPr>
            </a:p>
          </p:txBody>
        </p:sp>
        <p:sp>
          <p:nvSpPr>
            <p:cNvPr id="51" name="矩形 50"/>
            <p:cNvSpPr/>
            <p:nvPr/>
          </p:nvSpPr>
          <p:spPr>
            <a:xfrm>
              <a:off x="7619414" y="1945114"/>
              <a:ext cx="2801843" cy="523220"/>
            </a:xfrm>
            <a:prstGeom prst="rect">
              <a:avLst/>
            </a:prstGeom>
          </p:spPr>
          <p:txBody>
            <a:bodyPr wrap="square" anchor="ctr">
              <a:spAutoFit/>
            </a:bodyPr>
            <a:lstStyle/>
            <a:p>
              <a:pPr lvl="0" algn="r" fontAlgn="base">
                <a:spcBef>
                  <a:spcPct val="0"/>
                </a:spcBef>
                <a:spcAft>
                  <a:spcPct val="0"/>
                </a:spcAft>
              </a:pPr>
              <a:r>
                <a:rPr lang="en-US" altLang="zh-CN" sz="1400" dirty="0">
                  <a:latin typeface="Arial Unicode MS" pitchFamily="34" charset="-122"/>
                  <a:ea typeface="Arial Unicode MS" pitchFamily="34" charset="-122"/>
                  <a:cs typeface="Arial Unicode MS" pitchFamily="34" charset="-122"/>
                  <a:sym typeface="Lato Regular" charset="0"/>
                </a:rPr>
                <a:t>Customized </a:t>
              </a:r>
              <a:r>
                <a:rPr lang="en-US" altLang="zh-CN" sz="1400" dirty="0" smtClean="0">
                  <a:latin typeface="Arial Unicode MS" pitchFamily="34" charset="-122"/>
                  <a:ea typeface="Arial Unicode MS" pitchFamily="34" charset="-122"/>
                  <a:cs typeface="Arial Unicode MS" pitchFamily="34" charset="-122"/>
                  <a:sym typeface="Lato Regular" charset="0"/>
                </a:rPr>
                <a:t>PED</a:t>
              </a:r>
              <a:endParaRPr lang="en-US" altLang="zh-CN" sz="1400" dirty="0">
                <a:latin typeface="Arial Unicode MS" pitchFamily="34" charset="-122"/>
                <a:ea typeface="Arial Unicode MS" pitchFamily="34" charset="-122"/>
                <a:cs typeface="Arial Unicode MS" pitchFamily="34" charset="-122"/>
                <a:sym typeface="Lato Regular" charset="0"/>
              </a:endParaRPr>
            </a:p>
            <a:p>
              <a:pPr lvl="0" algn="r" fontAlgn="base">
                <a:spcBef>
                  <a:spcPct val="0"/>
                </a:spcBef>
                <a:spcAft>
                  <a:spcPct val="0"/>
                </a:spcAft>
              </a:pPr>
              <a:r>
                <a:rPr lang="en-US" altLang="zh-CN" sz="1400" dirty="0" smtClean="0">
                  <a:latin typeface="Arial Unicode MS" pitchFamily="34" charset="-122"/>
                  <a:ea typeface="Arial Unicode MS" pitchFamily="34" charset="-122"/>
                  <a:cs typeface="Arial Unicode MS" pitchFamily="34" charset="-122"/>
                  <a:sym typeface="Lato Regular" charset="0"/>
                </a:rPr>
                <a:t>TM(APP copy directly) </a:t>
              </a:r>
              <a:endParaRPr lang="en-US" altLang="zh-CN" sz="1400" dirty="0">
                <a:latin typeface="Arial Unicode MS" pitchFamily="34" charset="-122"/>
                <a:ea typeface="Arial Unicode MS" pitchFamily="34" charset="-122"/>
                <a:cs typeface="Arial Unicode MS" pitchFamily="34" charset="-122"/>
                <a:sym typeface="Lato Regular" charset="0"/>
              </a:endParaRPr>
            </a:p>
          </p:txBody>
        </p:sp>
      </p:grpSp>
      <p:grpSp>
        <p:nvGrpSpPr>
          <p:cNvPr id="55" name="组合 54"/>
          <p:cNvGrpSpPr/>
          <p:nvPr/>
        </p:nvGrpSpPr>
        <p:grpSpPr>
          <a:xfrm>
            <a:off x="1252247" y="1501308"/>
            <a:ext cx="10159368" cy="5123934"/>
            <a:chOff x="1252247" y="1459590"/>
            <a:chExt cx="10159368" cy="5374660"/>
          </a:xfrm>
        </p:grpSpPr>
        <p:grpSp>
          <p:nvGrpSpPr>
            <p:cNvPr id="5" name="组合 4"/>
            <p:cNvGrpSpPr/>
            <p:nvPr/>
          </p:nvGrpSpPr>
          <p:grpSpPr>
            <a:xfrm>
              <a:off x="3669390" y="1524715"/>
              <a:ext cx="4853221" cy="5309535"/>
              <a:chOff x="3944661" y="2150772"/>
              <a:chExt cx="4302678" cy="4707228"/>
            </a:xfrm>
          </p:grpSpPr>
          <p:sp>
            <p:nvSpPr>
              <p:cNvPr id="6" name="Freeform 70"/>
              <p:cNvSpPr/>
              <p:nvPr/>
            </p:nvSpPr>
            <p:spPr bwMode="auto">
              <a:xfrm>
                <a:off x="4601778" y="2679674"/>
                <a:ext cx="3005588" cy="4178326"/>
              </a:xfrm>
              <a:custGeom>
                <a:avLst/>
                <a:gdLst/>
                <a:ahLst/>
                <a:cxnLst>
                  <a:cxn ang="0">
                    <a:pos x="104" y="385"/>
                  </a:cxn>
                  <a:cxn ang="0">
                    <a:pos x="112" y="230"/>
                  </a:cxn>
                  <a:cxn ang="0">
                    <a:pos x="6" y="164"/>
                  </a:cxn>
                  <a:cxn ang="0">
                    <a:pos x="121" y="191"/>
                  </a:cxn>
                  <a:cxn ang="0">
                    <a:pos x="126" y="93"/>
                  </a:cxn>
                  <a:cxn ang="0">
                    <a:pos x="76" y="29"/>
                  </a:cxn>
                  <a:cxn ang="0">
                    <a:pos x="132" y="61"/>
                  </a:cxn>
                  <a:cxn ang="0">
                    <a:pos x="174" y="5"/>
                  </a:cxn>
                  <a:cxn ang="0">
                    <a:pos x="149" y="79"/>
                  </a:cxn>
                  <a:cxn ang="0">
                    <a:pos x="171" y="196"/>
                  </a:cxn>
                  <a:cxn ang="0">
                    <a:pos x="277" y="149"/>
                  </a:cxn>
                  <a:cxn ang="0">
                    <a:pos x="177" y="228"/>
                  </a:cxn>
                  <a:cxn ang="0">
                    <a:pos x="178" y="385"/>
                  </a:cxn>
                  <a:cxn ang="0">
                    <a:pos x="104" y="385"/>
                  </a:cxn>
                </a:cxnLst>
                <a:rect l="0" t="0" r="r" b="b"/>
                <a:pathLst>
                  <a:path w="285" h="385">
                    <a:moveTo>
                      <a:pt x="104" y="385"/>
                    </a:moveTo>
                    <a:cubicBezTo>
                      <a:pt x="104" y="385"/>
                      <a:pt x="139" y="260"/>
                      <a:pt x="112" y="230"/>
                    </a:cubicBezTo>
                    <a:cubicBezTo>
                      <a:pt x="64" y="179"/>
                      <a:pt x="0" y="166"/>
                      <a:pt x="6" y="164"/>
                    </a:cubicBezTo>
                    <a:cubicBezTo>
                      <a:pt x="44" y="154"/>
                      <a:pt x="105" y="205"/>
                      <a:pt x="121" y="191"/>
                    </a:cubicBezTo>
                    <a:cubicBezTo>
                      <a:pt x="134" y="180"/>
                      <a:pt x="136" y="117"/>
                      <a:pt x="126" y="93"/>
                    </a:cubicBezTo>
                    <a:cubicBezTo>
                      <a:pt x="107" y="46"/>
                      <a:pt x="60" y="29"/>
                      <a:pt x="76" y="29"/>
                    </a:cubicBezTo>
                    <a:cubicBezTo>
                      <a:pt x="98" y="29"/>
                      <a:pt x="128" y="66"/>
                      <a:pt x="132" y="61"/>
                    </a:cubicBezTo>
                    <a:cubicBezTo>
                      <a:pt x="137" y="57"/>
                      <a:pt x="164" y="0"/>
                      <a:pt x="174" y="5"/>
                    </a:cubicBezTo>
                    <a:cubicBezTo>
                      <a:pt x="177" y="7"/>
                      <a:pt x="149" y="36"/>
                      <a:pt x="149" y="79"/>
                    </a:cubicBezTo>
                    <a:cubicBezTo>
                      <a:pt x="149" y="121"/>
                      <a:pt x="154" y="206"/>
                      <a:pt x="171" y="196"/>
                    </a:cubicBezTo>
                    <a:cubicBezTo>
                      <a:pt x="200" y="178"/>
                      <a:pt x="257" y="147"/>
                      <a:pt x="277" y="149"/>
                    </a:cubicBezTo>
                    <a:cubicBezTo>
                      <a:pt x="285" y="150"/>
                      <a:pt x="196" y="185"/>
                      <a:pt x="177" y="228"/>
                    </a:cubicBezTo>
                    <a:cubicBezTo>
                      <a:pt x="161" y="264"/>
                      <a:pt x="170" y="373"/>
                      <a:pt x="178" y="385"/>
                    </a:cubicBezTo>
                    <a:lnTo>
                      <a:pt x="104" y="385"/>
                    </a:lnTo>
                    <a:close/>
                  </a:path>
                </a:pathLst>
              </a:custGeom>
              <a:gradFill>
                <a:gsLst>
                  <a:gs pos="100000">
                    <a:srgbClr val="DEDEDE"/>
                  </a:gs>
                  <a:gs pos="0">
                    <a:schemeClr val="bg1"/>
                  </a:gs>
                </a:gsLst>
                <a:lin ang="2700000" scaled="1"/>
              </a:gradFill>
              <a:ln>
                <a:solidFill>
                  <a:schemeClr val="bg1">
                    <a:lumMod val="85000"/>
                  </a:schemeClr>
                </a:solidFill>
              </a:ln>
              <a:effectLst>
                <a:outerShdw blurRad="431800" dist="215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solidFill>
                    <a:prstClr val="white"/>
                  </a:solidFill>
                </a:endParaRPr>
              </a:p>
            </p:txBody>
          </p:sp>
          <p:sp>
            <p:nvSpPr>
              <p:cNvPr id="7" name="Freeform 71"/>
              <p:cNvSpPr/>
              <p:nvPr/>
            </p:nvSpPr>
            <p:spPr bwMode="auto">
              <a:xfrm>
                <a:off x="6350276" y="4090079"/>
                <a:ext cx="599977" cy="423121"/>
              </a:xfrm>
              <a:custGeom>
                <a:avLst/>
                <a:gdLst/>
                <a:ahLst/>
                <a:cxnLst>
                  <a:cxn ang="0">
                    <a:pos x="27" y="39"/>
                  </a:cxn>
                  <a:cxn ang="0">
                    <a:pos x="20" y="0"/>
                  </a:cxn>
                  <a:cxn ang="0">
                    <a:pos x="27" y="39"/>
                  </a:cxn>
                </a:cxnLst>
                <a:rect l="0" t="0" r="r" b="b"/>
                <a:pathLst>
                  <a:path w="57" h="39">
                    <a:moveTo>
                      <a:pt x="27" y="39"/>
                    </a:moveTo>
                    <a:cubicBezTo>
                      <a:pt x="27" y="39"/>
                      <a:pt x="0" y="36"/>
                      <a:pt x="20" y="0"/>
                    </a:cubicBezTo>
                    <a:cubicBezTo>
                      <a:pt x="20" y="0"/>
                      <a:pt x="57" y="26"/>
                      <a:pt x="27" y="39"/>
                    </a:cubicBez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Freeform 72"/>
              <p:cNvSpPr/>
              <p:nvPr/>
            </p:nvSpPr>
            <p:spPr bwMode="auto">
              <a:xfrm>
                <a:off x="6801684" y="3855011"/>
                <a:ext cx="582833" cy="434875"/>
              </a:xfrm>
              <a:custGeom>
                <a:avLst/>
                <a:gdLst/>
                <a:ahLst/>
                <a:cxnLst>
                  <a:cxn ang="0">
                    <a:pos x="23" y="40"/>
                  </a:cxn>
                  <a:cxn ang="0">
                    <a:pos x="27" y="0"/>
                  </a:cxn>
                  <a:cxn ang="0">
                    <a:pos x="23" y="40"/>
                  </a:cxn>
                </a:cxnLst>
                <a:rect l="0" t="0" r="r" b="b"/>
                <a:pathLst>
                  <a:path w="55" h="40">
                    <a:moveTo>
                      <a:pt x="23" y="40"/>
                    </a:moveTo>
                    <a:cubicBezTo>
                      <a:pt x="23" y="40"/>
                      <a:pt x="0" y="32"/>
                      <a:pt x="27" y="0"/>
                    </a:cubicBezTo>
                    <a:cubicBezTo>
                      <a:pt x="27" y="0"/>
                      <a:pt x="55" y="35"/>
                      <a:pt x="23" y="40"/>
                    </a:cubicBez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9" name="Freeform 73"/>
              <p:cNvSpPr/>
              <p:nvPr/>
            </p:nvSpPr>
            <p:spPr bwMode="auto">
              <a:xfrm>
                <a:off x="7150242" y="3655204"/>
                <a:ext cx="622833" cy="511274"/>
              </a:xfrm>
              <a:custGeom>
                <a:avLst/>
                <a:gdLst/>
                <a:ahLst/>
                <a:cxnLst>
                  <a:cxn ang="0">
                    <a:pos x="22" y="47"/>
                  </a:cxn>
                  <a:cxn ang="0">
                    <a:pos x="40" y="0"/>
                  </a:cxn>
                  <a:cxn ang="0">
                    <a:pos x="22" y="47"/>
                  </a:cxn>
                </a:cxnLst>
                <a:rect l="0" t="0" r="r" b="b"/>
                <a:pathLst>
                  <a:path w="59" h="47">
                    <a:moveTo>
                      <a:pt x="22" y="47"/>
                    </a:moveTo>
                    <a:cubicBezTo>
                      <a:pt x="22" y="47"/>
                      <a:pt x="0" y="25"/>
                      <a:pt x="40" y="0"/>
                    </a:cubicBezTo>
                    <a:cubicBezTo>
                      <a:pt x="40" y="0"/>
                      <a:pt x="59" y="43"/>
                      <a:pt x="22" y="47"/>
                    </a:cubicBez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0" name="Freeform 74"/>
              <p:cNvSpPr/>
              <p:nvPr/>
            </p:nvSpPr>
            <p:spPr bwMode="auto">
              <a:xfrm>
                <a:off x="7710219" y="3796244"/>
                <a:ext cx="537120" cy="434875"/>
              </a:xfrm>
              <a:custGeom>
                <a:avLst/>
                <a:gdLst/>
                <a:ahLst/>
                <a:cxnLst>
                  <a:cxn ang="0">
                    <a:pos x="4" y="24"/>
                  </a:cxn>
                  <a:cxn ang="0">
                    <a:pos x="51" y="10"/>
                  </a:cxn>
                  <a:cxn ang="0">
                    <a:pos x="39" y="25"/>
                  </a:cxn>
                  <a:cxn ang="0">
                    <a:pos x="4" y="24"/>
                  </a:cxn>
                </a:cxnLst>
                <a:rect l="0" t="0" r="r" b="b"/>
                <a:pathLst>
                  <a:path w="51" h="40">
                    <a:moveTo>
                      <a:pt x="4" y="24"/>
                    </a:moveTo>
                    <a:cubicBezTo>
                      <a:pt x="4" y="24"/>
                      <a:pt x="0" y="0"/>
                      <a:pt x="51" y="10"/>
                    </a:cubicBezTo>
                    <a:cubicBezTo>
                      <a:pt x="51" y="10"/>
                      <a:pt x="46" y="15"/>
                      <a:pt x="39" y="25"/>
                    </a:cubicBezTo>
                    <a:cubicBezTo>
                      <a:pt x="32" y="34"/>
                      <a:pt x="11" y="40"/>
                      <a:pt x="4" y="24"/>
                    </a:cubicBezTo>
                    <a:close/>
                  </a:path>
                </a:pathLst>
              </a:custGeom>
              <a:solidFill>
                <a:schemeClr val="accent4"/>
              </a:solidFill>
              <a:ln w="9525">
                <a:noFill/>
                <a:round/>
              </a:ln>
            </p:spPr>
            <p:txBody>
              <a:bodyPr vert="horz" wrap="square" lIns="91440" tIns="45720" rIns="91440" bIns="45720" numCol="1" anchor="t" anchorCtr="0" compatLnSpc="1"/>
              <a:lstStyle/>
              <a:p>
                <a:endParaRPr lang="en-US">
                  <a:latin typeface="+mn-ea"/>
                </a:endParaRPr>
              </a:p>
            </p:txBody>
          </p:sp>
          <p:sp>
            <p:nvSpPr>
              <p:cNvPr id="11" name="Freeform 75"/>
              <p:cNvSpPr/>
              <p:nvPr/>
            </p:nvSpPr>
            <p:spPr bwMode="auto">
              <a:xfrm>
                <a:off x="7544510" y="4372160"/>
                <a:ext cx="474268" cy="340848"/>
              </a:xfrm>
              <a:custGeom>
                <a:avLst/>
                <a:gdLst/>
                <a:ahLst/>
                <a:cxnLst>
                  <a:cxn ang="0">
                    <a:pos x="14" y="0"/>
                  </a:cxn>
                  <a:cxn ang="0">
                    <a:pos x="45" y="20"/>
                  </a:cxn>
                  <a:cxn ang="0">
                    <a:pos x="9" y="16"/>
                  </a:cxn>
                  <a:cxn ang="0">
                    <a:pos x="14" y="0"/>
                  </a:cxn>
                </a:cxnLst>
                <a:rect l="0" t="0" r="r" b="b"/>
                <a:pathLst>
                  <a:path w="45" h="31">
                    <a:moveTo>
                      <a:pt x="14" y="0"/>
                    </a:moveTo>
                    <a:cubicBezTo>
                      <a:pt x="14" y="0"/>
                      <a:pt x="40" y="3"/>
                      <a:pt x="45" y="20"/>
                    </a:cubicBezTo>
                    <a:cubicBezTo>
                      <a:pt x="45" y="20"/>
                      <a:pt x="28" y="31"/>
                      <a:pt x="9" y="16"/>
                    </a:cubicBezTo>
                    <a:cubicBezTo>
                      <a:pt x="0" y="8"/>
                      <a:pt x="6" y="1"/>
                      <a:pt x="14" y="0"/>
                    </a:cubicBezTo>
                    <a:close/>
                  </a:path>
                </a:pathLst>
              </a:cu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2" name="Freeform 76"/>
              <p:cNvSpPr/>
              <p:nvPr/>
            </p:nvSpPr>
            <p:spPr bwMode="auto">
              <a:xfrm>
                <a:off x="7270235" y="4548460"/>
                <a:ext cx="377127" cy="411368"/>
              </a:xfrm>
              <a:custGeom>
                <a:avLst/>
                <a:gdLst/>
                <a:ahLst/>
                <a:cxnLst>
                  <a:cxn ang="0">
                    <a:pos x="6" y="8"/>
                  </a:cxn>
                  <a:cxn ang="0">
                    <a:pos x="27" y="11"/>
                  </a:cxn>
                  <a:cxn ang="0">
                    <a:pos x="36" y="38"/>
                  </a:cxn>
                  <a:cxn ang="0">
                    <a:pos x="5" y="23"/>
                  </a:cxn>
                  <a:cxn ang="0">
                    <a:pos x="6" y="8"/>
                  </a:cxn>
                </a:cxnLst>
                <a:rect l="0" t="0" r="r" b="b"/>
                <a:pathLst>
                  <a:path w="36" h="38">
                    <a:moveTo>
                      <a:pt x="6" y="8"/>
                    </a:moveTo>
                    <a:cubicBezTo>
                      <a:pt x="6" y="8"/>
                      <a:pt x="17" y="0"/>
                      <a:pt x="27" y="11"/>
                    </a:cubicBezTo>
                    <a:cubicBezTo>
                      <a:pt x="36" y="21"/>
                      <a:pt x="34" y="33"/>
                      <a:pt x="36" y="38"/>
                    </a:cubicBezTo>
                    <a:cubicBezTo>
                      <a:pt x="36" y="38"/>
                      <a:pt x="14" y="35"/>
                      <a:pt x="5" y="23"/>
                    </a:cubicBezTo>
                    <a:cubicBezTo>
                      <a:pt x="0" y="16"/>
                      <a:pt x="4" y="11"/>
                      <a:pt x="6" y="8"/>
                    </a:cubicBezTo>
                    <a:close/>
                  </a:path>
                </a:pathLst>
              </a:cu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3" name="Freeform 77"/>
              <p:cNvSpPr/>
              <p:nvPr/>
            </p:nvSpPr>
            <p:spPr bwMode="auto">
              <a:xfrm>
                <a:off x="6864540" y="4795281"/>
                <a:ext cx="497124" cy="411368"/>
              </a:xfrm>
              <a:custGeom>
                <a:avLst/>
                <a:gdLst/>
                <a:ahLst/>
                <a:cxnLst>
                  <a:cxn ang="0">
                    <a:pos x="15" y="5"/>
                  </a:cxn>
                  <a:cxn ang="0">
                    <a:pos x="39" y="12"/>
                  </a:cxn>
                  <a:cxn ang="0">
                    <a:pos x="47" y="35"/>
                  </a:cxn>
                  <a:cxn ang="0">
                    <a:pos x="15" y="5"/>
                  </a:cxn>
                </a:cxnLst>
                <a:rect l="0" t="0" r="r" b="b"/>
                <a:pathLst>
                  <a:path w="47" h="38">
                    <a:moveTo>
                      <a:pt x="15" y="5"/>
                    </a:moveTo>
                    <a:cubicBezTo>
                      <a:pt x="15" y="5"/>
                      <a:pt x="31" y="0"/>
                      <a:pt x="39" y="12"/>
                    </a:cubicBezTo>
                    <a:cubicBezTo>
                      <a:pt x="47" y="23"/>
                      <a:pt x="44" y="31"/>
                      <a:pt x="47" y="35"/>
                    </a:cubicBezTo>
                    <a:cubicBezTo>
                      <a:pt x="47" y="35"/>
                      <a:pt x="0" y="38"/>
                      <a:pt x="15" y="5"/>
                    </a:cubicBezTo>
                    <a:close/>
                  </a:path>
                </a:pathLst>
              </a:custGeom>
              <a:gradFill flip="none" rotWithShape="1">
                <a:gsLst>
                  <a:gs pos="0">
                    <a:srgbClr val="F55284"/>
                  </a:gs>
                  <a:gs pos="50000">
                    <a:srgbClr val="ED487F"/>
                  </a:gs>
                  <a:gs pos="100000">
                    <a:srgbClr val="EB457D"/>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4" name="Freeform 78"/>
              <p:cNvSpPr/>
              <p:nvPr/>
            </p:nvSpPr>
            <p:spPr bwMode="auto">
              <a:xfrm>
                <a:off x="5041758" y="4090079"/>
                <a:ext cx="445696" cy="434875"/>
              </a:xfrm>
              <a:custGeom>
                <a:avLst/>
                <a:gdLst/>
                <a:ahLst/>
                <a:cxnLst>
                  <a:cxn ang="0">
                    <a:pos x="22" y="35"/>
                  </a:cxn>
                  <a:cxn ang="0">
                    <a:pos x="40" y="0"/>
                  </a:cxn>
                  <a:cxn ang="0">
                    <a:pos x="40" y="17"/>
                  </a:cxn>
                  <a:cxn ang="0">
                    <a:pos x="22" y="35"/>
                  </a:cxn>
                </a:cxnLst>
                <a:rect l="0" t="0" r="r" b="b"/>
                <a:pathLst>
                  <a:path w="42" h="40">
                    <a:moveTo>
                      <a:pt x="22" y="35"/>
                    </a:moveTo>
                    <a:cubicBezTo>
                      <a:pt x="22" y="35"/>
                      <a:pt x="0" y="19"/>
                      <a:pt x="40" y="0"/>
                    </a:cubicBezTo>
                    <a:cubicBezTo>
                      <a:pt x="40" y="0"/>
                      <a:pt x="39" y="8"/>
                      <a:pt x="40" y="17"/>
                    </a:cubicBezTo>
                    <a:cubicBezTo>
                      <a:pt x="42" y="25"/>
                      <a:pt x="36" y="40"/>
                      <a:pt x="22" y="35"/>
                    </a:cubicBezTo>
                    <a:close/>
                  </a:path>
                </a:pathLst>
              </a:cu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5" name="Freeform 79"/>
              <p:cNvSpPr/>
              <p:nvPr/>
            </p:nvSpPr>
            <p:spPr bwMode="auto">
              <a:xfrm>
                <a:off x="4807484" y="3896150"/>
                <a:ext cx="405699" cy="458382"/>
              </a:xfrm>
              <a:custGeom>
                <a:avLst/>
                <a:gdLst/>
                <a:ahLst/>
                <a:cxnLst>
                  <a:cxn ang="0">
                    <a:pos x="11" y="36"/>
                  </a:cxn>
                  <a:cxn ang="0">
                    <a:pos x="17" y="6"/>
                  </a:cxn>
                  <a:cxn ang="0">
                    <a:pos x="28" y="0"/>
                  </a:cxn>
                  <a:cxn ang="0">
                    <a:pos x="25" y="39"/>
                  </a:cxn>
                  <a:cxn ang="0">
                    <a:pos x="11" y="36"/>
                  </a:cxn>
                </a:cxnLst>
                <a:rect l="0" t="0" r="r" b="b"/>
                <a:pathLst>
                  <a:path w="38" h="42">
                    <a:moveTo>
                      <a:pt x="11" y="36"/>
                    </a:moveTo>
                    <a:cubicBezTo>
                      <a:pt x="11" y="36"/>
                      <a:pt x="0" y="21"/>
                      <a:pt x="17" y="6"/>
                    </a:cubicBezTo>
                    <a:cubicBezTo>
                      <a:pt x="21" y="3"/>
                      <a:pt x="28" y="0"/>
                      <a:pt x="28" y="0"/>
                    </a:cubicBezTo>
                    <a:cubicBezTo>
                      <a:pt x="28" y="0"/>
                      <a:pt x="38" y="31"/>
                      <a:pt x="25" y="39"/>
                    </a:cubicBezTo>
                    <a:cubicBezTo>
                      <a:pt x="20" y="42"/>
                      <a:pt x="14" y="41"/>
                      <a:pt x="11" y="36"/>
                    </a:cubicBez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6" name="Freeform 80"/>
              <p:cNvSpPr/>
              <p:nvPr/>
            </p:nvSpPr>
            <p:spPr bwMode="auto">
              <a:xfrm>
                <a:off x="4407500" y="3831504"/>
                <a:ext cx="394271" cy="464260"/>
              </a:xfrm>
              <a:custGeom>
                <a:avLst/>
                <a:gdLst/>
                <a:ahLst/>
                <a:cxnLst>
                  <a:cxn ang="0">
                    <a:pos x="19" y="42"/>
                  </a:cxn>
                  <a:cxn ang="0">
                    <a:pos x="9" y="15"/>
                  </a:cxn>
                  <a:cxn ang="0">
                    <a:pos x="17" y="0"/>
                  </a:cxn>
                  <a:cxn ang="0">
                    <a:pos x="24" y="11"/>
                  </a:cxn>
                  <a:cxn ang="0">
                    <a:pos x="19" y="42"/>
                  </a:cxn>
                </a:cxnLst>
                <a:rect l="0" t="0" r="r" b="b"/>
                <a:pathLst>
                  <a:path w="37" h="43">
                    <a:moveTo>
                      <a:pt x="19" y="42"/>
                    </a:moveTo>
                    <a:cubicBezTo>
                      <a:pt x="9" y="43"/>
                      <a:pt x="0" y="30"/>
                      <a:pt x="9" y="15"/>
                    </a:cubicBezTo>
                    <a:cubicBezTo>
                      <a:pt x="17" y="0"/>
                      <a:pt x="17" y="0"/>
                      <a:pt x="17" y="0"/>
                    </a:cubicBezTo>
                    <a:cubicBezTo>
                      <a:pt x="17" y="0"/>
                      <a:pt x="21" y="7"/>
                      <a:pt x="24" y="11"/>
                    </a:cubicBezTo>
                    <a:cubicBezTo>
                      <a:pt x="30" y="20"/>
                      <a:pt x="37" y="42"/>
                      <a:pt x="19" y="42"/>
                    </a:cubicBez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7" name="Freeform 81"/>
              <p:cNvSpPr/>
              <p:nvPr/>
            </p:nvSpPr>
            <p:spPr bwMode="auto">
              <a:xfrm>
                <a:off x="3944661" y="4154724"/>
                <a:ext cx="525692" cy="370233"/>
              </a:xfrm>
              <a:custGeom>
                <a:avLst/>
                <a:gdLst/>
                <a:ahLst/>
                <a:cxnLst>
                  <a:cxn ang="0">
                    <a:pos x="49" y="24"/>
                  </a:cxn>
                  <a:cxn ang="0">
                    <a:pos x="9" y="12"/>
                  </a:cxn>
                  <a:cxn ang="0">
                    <a:pos x="0" y="19"/>
                  </a:cxn>
                  <a:cxn ang="0">
                    <a:pos x="23" y="33"/>
                  </a:cxn>
                  <a:cxn ang="0">
                    <a:pos x="49" y="24"/>
                  </a:cxn>
                </a:cxnLst>
                <a:rect l="0" t="0" r="r" b="b"/>
                <a:pathLst>
                  <a:path w="50" h="34">
                    <a:moveTo>
                      <a:pt x="49" y="24"/>
                    </a:moveTo>
                    <a:cubicBezTo>
                      <a:pt x="49" y="24"/>
                      <a:pt x="30" y="0"/>
                      <a:pt x="9" y="12"/>
                    </a:cubicBezTo>
                    <a:cubicBezTo>
                      <a:pt x="9" y="12"/>
                      <a:pt x="3" y="17"/>
                      <a:pt x="0" y="19"/>
                    </a:cubicBezTo>
                    <a:cubicBezTo>
                      <a:pt x="0" y="19"/>
                      <a:pt x="10" y="32"/>
                      <a:pt x="23" y="33"/>
                    </a:cubicBezTo>
                    <a:cubicBezTo>
                      <a:pt x="35" y="34"/>
                      <a:pt x="50" y="33"/>
                      <a:pt x="49" y="24"/>
                    </a:cubicBezTo>
                    <a:close/>
                  </a:path>
                </a:pathLst>
              </a:cu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8" name="Freeform 82"/>
              <p:cNvSpPr/>
              <p:nvPr/>
            </p:nvSpPr>
            <p:spPr bwMode="auto">
              <a:xfrm>
                <a:off x="4378928" y="4577846"/>
                <a:ext cx="428555" cy="405493"/>
              </a:xfrm>
              <a:custGeom>
                <a:avLst/>
                <a:gdLst/>
                <a:ahLst/>
                <a:cxnLst>
                  <a:cxn ang="0">
                    <a:pos x="28" y="1"/>
                  </a:cxn>
                  <a:cxn ang="0">
                    <a:pos x="7" y="19"/>
                  </a:cxn>
                  <a:cxn ang="0">
                    <a:pos x="0" y="37"/>
                  </a:cxn>
                  <a:cxn ang="0">
                    <a:pos x="38" y="20"/>
                  </a:cxn>
                  <a:cxn ang="0">
                    <a:pos x="28" y="1"/>
                  </a:cxn>
                </a:cxnLst>
                <a:rect l="0" t="0" r="r" b="b"/>
                <a:pathLst>
                  <a:path w="41" h="37">
                    <a:moveTo>
                      <a:pt x="28" y="1"/>
                    </a:moveTo>
                    <a:cubicBezTo>
                      <a:pt x="23" y="1"/>
                      <a:pt x="8" y="5"/>
                      <a:pt x="7" y="19"/>
                    </a:cubicBezTo>
                    <a:cubicBezTo>
                      <a:pt x="5" y="32"/>
                      <a:pt x="0" y="37"/>
                      <a:pt x="0" y="37"/>
                    </a:cubicBezTo>
                    <a:cubicBezTo>
                      <a:pt x="0" y="37"/>
                      <a:pt x="35" y="35"/>
                      <a:pt x="38" y="20"/>
                    </a:cubicBezTo>
                    <a:cubicBezTo>
                      <a:pt x="41" y="4"/>
                      <a:pt x="33" y="0"/>
                      <a:pt x="28" y="1"/>
                    </a:cubicBezTo>
                    <a:close/>
                  </a:path>
                </a:pathLst>
              </a:cu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9" name="Freeform 83"/>
              <p:cNvSpPr/>
              <p:nvPr/>
            </p:nvSpPr>
            <p:spPr bwMode="auto">
              <a:xfrm>
                <a:off x="4767484" y="4742393"/>
                <a:ext cx="645689" cy="476013"/>
              </a:xfrm>
              <a:custGeom>
                <a:avLst/>
                <a:gdLst/>
                <a:ahLst/>
                <a:cxnLst>
                  <a:cxn ang="0">
                    <a:pos x="30" y="7"/>
                  </a:cxn>
                  <a:cxn ang="0">
                    <a:pos x="10" y="44"/>
                  </a:cxn>
                  <a:cxn ang="0">
                    <a:pos x="30" y="7"/>
                  </a:cxn>
                </a:cxnLst>
                <a:rect l="0" t="0" r="r" b="b"/>
                <a:pathLst>
                  <a:path w="61" h="44">
                    <a:moveTo>
                      <a:pt x="30" y="7"/>
                    </a:moveTo>
                    <a:cubicBezTo>
                      <a:pt x="18" y="0"/>
                      <a:pt x="0" y="12"/>
                      <a:pt x="10" y="44"/>
                    </a:cubicBezTo>
                    <a:cubicBezTo>
                      <a:pt x="10" y="44"/>
                      <a:pt x="61" y="26"/>
                      <a:pt x="30" y="7"/>
                    </a:cubicBezTo>
                    <a:close/>
                  </a:path>
                </a:pathLst>
              </a:custGeom>
              <a:gradFill flip="none" rotWithShape="1">
                <a:gsLst>
                  <a:gs pos="0">
                    <a:srgbClr val="78C556"/>
                  </a:gs>
                  <a:gs pos="50000">
                    <a:srgbClr val="70BA4E"/>
                  </a:gs>
                  <a:gs pos="100000">
                    <a:srgbClr val="61A74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0" name="Freeform 84"/>
              <p:cNvSpPr/>
              <p:nvPr/>
            </p:nvSpPr>
            <p:spPr bwMode="auto">
              <a:xfrm>
                <a:off x="6213139" y="2150772"/>
                <a:ext cx="497124" cy="575915"/>
              </a:xfrm>
              <a:custGeom>
                <a:avLst/>
                <a:gdLst/>
                <a:ahLst/>
                <a:cxnLst>
                  <a:cxn ang="0">
                    <a:pos x="23" y="44"/>
                  </a:cxn>
                  <a:cxn ang="0">
                    <a:pos x="42" y="0"/>
                  </a:cxn>
                  <a:cxn ang="0">
                    <a:pos x="46" y="17"/>
                  </a:cxn>
                  <a:cxn ang="0">
                    <a:pos x="23" y="44"/>
                  </a:cxn>
                </a:cxnLst>
                <a:rect l="0" t="0" r="r" b="b"/>
                <a:pathLst>
                  <a:path w="47" h="53">
                    <a:moveTo>
                      <a:pt x="23" y="44"/>
                    </a:moveTo>
                    <a:cubicBezTo>
                      <a:pt x="23" y="44"/>
                      <a:pt x="0" y="21"/>
                      <a:pt x="42" y="0"/>
                    </a:cubicBezTo>
                    <a:cubicBezTo>
                      <a:pt x="42" y="0"/>
                      <a:pt x="45" y="8"/>
                      <a:pt x="46" y="17"/>
                    </a:cubicBezTo>
                    <a:cubicBezTo>
                      <a:pt x="47" y="26"/>
                      <a:pt x="43" y="53"/>
                      <a:pt x="23" y="44"/>
                    </a:cubicBez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1" name="Freeform 85"/>
              <p:cNvSpPr/>
              <p:nvPr/>
            </p:nvSpPr>
            <p:spPr bwMode="auto">
              <a:xfrm>
                <a:off x="6001717" y="2315319"/>
                <a:ext cx="371415" cy="493642"/>
              </a:xfrm>
              <a:custGeom>
                <a:avLst/>
                <a:gdLst/>
                <a:ahLst/>
                <a:cxnLst>
                  <a:cxn ang="0">
                    <a:pos x="24" y="41"/>
                  </a:cxn>
                  <a:cxn ang="0">
                    <a:pos x="14" y="11"/>
                  </a:cxn>
                  <a:cxn ang="0">
                    <a:pos x="1" y="0"/>
                  </a:cxn>
                  <a:cxn ang="0">
                    <a:pos x="1" y="19"/>
                  </a:cxn>
                  <a:cxn ang="0">
                    <a:pos x="10" y="43"/>
                  </a:cxn>
                  <a:cxn ang="0">
                    <a:pos x="24" y="41"/>
                  </a:cxn>
                </a:cxnLst>
                <a:rect l="0" t="0" r="r" b="b"/>
                <a:pathLst>
                  <a:path w="35" h="46">
                    <a:moveTo>
                      <a:pt x="24" y="41"/>
                    </a:moveTo>
                    <a:cubicBezTo>
                      <a:pt x="24" y="41"/>
                      <a:pt x="35" y="25"/>
                      <a:pt x="14" y="11"/>
                    </a:cubicBezTo>
                    <a:cubicBezTo>
                      <a:pt x="3" y="3"/>
                      <a:pt x="1" y="0"/>
                      <a:pt x="1" y="0"/>
                    </a:cubicBezTo>
                    <a:cubicBezTo>
                      <a:pt x="1" y="0"/>
                      <a:pt x="0" y="14"/>
                      <a:pt x="1" y="19"/>
                    </a:cubicBezTo>
                    <a:cubicBezTo>
                      <a:pt x="1" y="24"/>
                      <a:pt x="0" y="38"/>
                      <a:pt x="10" y="43"/>
                    </a:cubicBezTo>
                    <a:cubicBezTo>
                      <a:pt x="17" y="46"/>
                      <a:pt x="24" y="41"/>
                      <a:pt x="24" y="41"/>
                    </a:cubicBez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2" name="Freeform 86"/>
              <p:cNvSpPr/>
              <p:nvPr/>
            </p:nvSpPr>
            <p:spPr bwMode="auto">
              <a:xfrm>
                <a:off x="6464557" y="2585647"/>
                <a:ext cx="497124" cy="487767"/>
              </a:xfrm>
              <a:custGeom>
                <a:avLst/>
                <a:gdLst/>
                <a:ahLst/>
                <a:cxnLst>
                  <a:cxn ang="0">
                    <a:pos x="6" y="21"/>
                  </a:cxn>
                  <a:cxn ang="0">
                    <a:pos x="47" y="34"/>
                  </a:cxn>
                  <a:cxn ang="0">
                    <a:pos x="9" y="35"/>
                  </a:cxn>
                  <a:cxn ang="0">
                    <a:pos x="6" y="21"/>
                  </a:cxn>
                </a:cxnLst>
                <a:rect l="0" t="0" r="r" b="b"/>
                <a:pathLst>
                  <a:path w="47" h="45">
                    <a:moveTo>
                      <a:pt x="6" y="21"/>
                    </a:moveTo>
                    <a:cubicBezTo>
                      <a:pt x="6" y="21"/>
                      <a:pt x="31" y="0"/>
                      <a:pt x="47" y="34"/>
                    </a:cubicBezTo>
                    <a:cubicBezTo>
                      <a:pt x="47" y="34"/>
                      <a:pt x="28" y="45"/>
                      <a:pt x="9" y="35"/>
                    </a:cubicBezTo>
                    <a:cubicBezTo>
                      <a:pt x="0" y="31"/>
                      <a:pt x="6" y="23"/>
                      <a:pt x="6" y="21"/>
                    </a:cubicBez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3" name="Freeform 87"/>
              <p:cNvSpPr/>
              <p:nvPr/>
            </p:nvSpPr>
            <p:spPr bwMode="auto">
              <a:xfrm>
                <a:off x="6275992" y="3073414"/>
                <a:ext cx="497124" cy="434875"/>
              </a:xfrm>
              <a:custGeom>
                <a:avLst/>
                <a:gdLst/>
                <a:ahLst/>
                <a:cxnLst>
                  <a:cxn ang="0">
                    <a:pos x="1" y="20"/>
                  </a:cxn>
                  <a:cxn ang="0">
                    <a:pos x="47" y="14"/>
                  </a:cxn>
                  <a:cxn ang="0">
                    <a:pos x="33" y="24"/>
                  </a:cxn>
                  <a:cxn ang="0">
                    <a:pos x="1" y="20"/>
                  </a:cxn>
                </a:cxnLst>
                <a:rect l="0" t="0" r="r" b="b"/>
                <a:pathLst>
                  <a:path w="47" h="40">
                    <a:moveTo>
                      <a:pt x="1" y="20"/>
                    </a:moveTo>
                    <a:cubicBezTo>
                      <a:pt x="0" y="15"/>
                      <a:pt x="9" y="0"/>
                      <a:pt x="47" y="14"/>
                    </a:cubicBezTo>
                    <a:cubicBezTo>
                      <a:pt x="47" y="14"/>
                      <a:pt x="38" y="21"/>
                      <a:pt x="33" y="24"/>
                    </a:cubicBezTo>
                    <a:cubicBezTo>
                      <a:pt x="28" y="28"/>
                      <a:pt x="2" y="40"/>
                      <a:pt x="1" y="20"/>
                    </a:cubicBez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4" name="Freeform 88"/>
              <p:cNvSpPr/>
              <p:nvPr/>
            </p:nvSpPr>
            <p:spPr bwMode="auto">
              <a:xfrm>
                <a:off x="6298848" y="3561177"/>
                <a:ext cx="439983" cy="411368"/>
              </a:xfrm>
              <a:custGeom>
                <a:avLst/>
                <a:gdLst/>
                <a:ahLst/>
                <a:cxnLst>
                  <a:cxn ang="0">
                    <a:pos x="1" y="19"/>
                  </a:cxn>
                  <a:cxn ang="0">
                    <a:pos x="35" y="0"/>
                  </a:cxn>
                  <a:cxn ang="0">
                    <a:pos x="42" y="0"/>
                  </a:cxn>
                  <a:cxn ang="0">
                    <a:pos x="24" y="31"/>
                  </a:cxn>
                  <a:cxn ang="0">
                    <a:pos x="1" y="19"/>
                  </a:cxn>
                </a:cxnLst>
                <a:rect l="0" t="0" r="r" b="b"/>
                <a:pathLst>
                  <a:path w="42" h="38">
                    <a:moveTo>
                      <a:pt x="1" y="19"/>
                    </a:moveTo>
                    <a:cubicBezTo>
                      <a:pt x="0" y="14"/>
                      <a:pt x="2" y="0"/>
                      <a:pt x="35" y="0"/>
                    </a:cubicBezTo>
                    <a:cubicBezTo>
                      <a:pt x="35" y="0"/>
                      <a:pt x="40" y="1"/>
                      <a:pt x="42" y="0"/>
                    </a:cubicBezTo>
                    <a:cubicBezTo>
                      <a:pt x="42" y="0"/>
                      <a:pt x="36" y="23"/>
                      <a:pt x="24" y="31"/>
                    </a:cubicBezTo>
                    <a:cubicBezTo>
                      <a:pt x="12" y="38"/>
                      <a:pt x="2" y="27"/>
                      <a:pt x="1" y="19"/>
                    </a:cubicBezTo>
                    <a:close/>
                  </a:path>
                </a:pathLst>
              </a:custGeom>
              <a:gradFill flip="none" rotWithShape="1">
                <a:gsLst>
                  <a:gs pos="0">
                    <a:srgbClr val="F06A48">
                      <a:alpha val="90000"/>
                    </a:srgbClr>
                  </a:gs>
                  <a:gs pos="50000">
                    <a:srgbClr val="E65F4D">
                      <a:alpha val="90000"/>
                    </a:srgbClr>
                  </a:gs>
                  <a:gs pos="100000">
                    <a:srgbClr val="DC5153">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5" name="Freeform 89"/>
              <p:cNvSpPr/>
              <p:nvPr/>
            </p:nvSpPr>
            <p:spPr bwMode="auto">
              <a:xfrm>
                <a:off x="5401744" y="3725724"/>
                <a:ext cx="502836" cy="346726"/>
              </a:xfrm>
              <a:custGeom>
                <a:avLst/>
                <a:gdLst/>
                <a:ahLst/>
                <a:cxnLst>
                  <a:cxn ang="0">
                    <a:pos x="46" y="18"/>
                  </a:cxn>
                  <a:cxn ang="0">
                    <a:pos x="15" y="3"/>
                  </a:cxn>
                  <a:cxn ang="0">
                    <a:pos x="0" y="5"/>
                  </a:cxn>
                  <a:cxn ang="0">
                    <a:pos x="24" y="30"/>
                  </a:cxn>
                  <a:cxn ang="0">
                    <a:pos x="46" y="18"/>
                  </a:cxn>
                </a:cxnLst>
                <a:rect l="0" t="0" r="r" b="b"/>
                <a:pathLst>
                  <a:path w="48" h="32">
                    <a:moveTo>
                      <a:pt x="46" y="18"/>
                    </a:moveTo>
                    <a:cubicBezTo>
                      <a:pt x="46" y="18"/>
                      <a:pt x="44" y="0"/>
                      <a:pt x="15" y="3"/>
                    </a:cubicBezTo>
                    <a:cubicBezTo>
                      <a:pt x="15" y="3"/>
                      <a:pt x="2" y="6"/>
                      <a:pt x="0" y="5"/>
                    </a:cubicBezTo>
                    <a:cubicBezTo>
                      <a:pt x="0" y="5"/>
                      <a:pt x="10" y="27"/>
                      <a:pt x="24" y="30"/>
                    </a:cubicBezTo>
                    <a:cubicBezTo>
                      <a:pt x="38" y="32"/>
                      <a:pt x="48" y="27"/>
                      <a:pt x="46" y="18"/>
                    </a:cubicBezTo>
                    <a:close/>
                  </a:path>
                </a:pathLst>
              </a:cu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6" name="Freeform 90"/>
              <p:cNvSpPr/>
              <p:nvPr/>
            </p:nvSpPr>
            <p:spPr bwMode="auto">
              <a:xfrm>
                <a:off x="5178895" y="3279096"/>
                <a:ext cx="474268" cy="323220"/>
              </a:xfrm>
              <a:custGeom>
                <a:avLst/>
                <a:gdLst/>
                <a:ahLst/>
                <a:cxnLst>
                  <a:cxn ang="0">
                    <a:pos x="41" y="11"/>
                  </a:cxn>
                  <a:cxn ang="0">
                    <a:pos x="7" y="8"/>
                  </a:cxn>
                  <a:cxn ang="0">
                    <a:pos x="0" y="18"/>
                  </a:cxn>
                  <a:cxn ang="0">
                    <a:pos x="19" y="24"/>
                  </a:cxn>
                  <a:cxn ang="0">
                    <a:pos x="41" y="11"/>
                  </a:cxn>
                </a:cxnLst>
                <a:rect l="0" t="0" r="r" b="b"/>
                <a:pathLst>
                  <a:path w="45" h="30">
                    <a:moveTo>
                      <a:pt x="41" y="11"/>
                    </a:moveTo>
                    <a:cubicBezTo>
                      <a:pt x="37" y="5"/>
                      <a:pt x="22" y="0"/>
                      <a:pt x="7" y="8"/>
                    </a:cubicBezTo>
                    <a:cubicBezTo>
                      <a:pt x="1" y="12"/>
                      <a:pt x="0" y="18"/>
                      <a:pt x="0" y="18"/>
                    </a:cubicBezTo>
                    <a:cubicBezTo>
                      <a:pt x="0" y="18"/>
                      <a:pt x="13" y="21"/>
                      <a:pt x="19" y="24"/>
                    </a:cubicBezTo>
                    <a:cubicBezTo>
                      <a:pt x="32" y="30"/>
                      <a:pt x="45" y="18"/>
                      <a:pt x="41" y="11"/>
                    </a:cubicBezTo>
                    <a:close/>
                  </a:path>
                </a:pathLst>
              </a:cu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7" name="Freeform 91"/>
              <p:cNvSpPr/>
              <p:nvPr/>
            </p:nvSpPr>
            <p:spPr bwMode="auto">
              <a:xfrm>
                <a:off x="5007473" y="2585647"/>
                <a:ext cx="434267" cy="423121"/>
              </a:xfrm>
              <a:custGeom>
                <a:avLst/>
                <a:gdLst/>
                <a:ahLst/>
                <a:cxnLst>
                  <a:cxn ang="0">
                    <a:pos x="30" y="34"/>
                  </a:cxn>
                  <a:cxn ang="0">
                    <a:pos x="23" y="9"/>
                  </a:cxn>
                  <a:cxn ang="0">
                    <a:pos x="8" y="0"/>
                  </a:cxn>
                  <a:cxn ang="0">
                    <a:pos x="9" y="27"/>
                  </a:cxn>
                  <a:cxn ang="0">
                    <a:pos x="30" y="34"/>
                  </a:cxn>
                </a:cxnLst>
                <a:rect l="0" t="0" r="r" b="b"/>
                <a:pathLst>
                  <a:path w="41" h="39">
                    <a:moveTo>
                      <a:pt x="30" y="34"/>
                    </a:moveTo>
                    <a:cubicBezTo>
                      <a:pt x="30" y="34"/>
                      <a:pt x="41" y="17"/>
                      <a:pt x="23" y="9"/>
                    </a:cubicBezTo>
                    <a:cubicBezTo>
                      <a:pt x="10" y="3"/>
                      <a:pt x="8" y="0"/>
                      <a:pt x="8" y="0"/>
                    </a:cubicBezTo>
                    <a:cubicBezTo>
                      <a:pt x="8" y="0"/>
                      <a:pt x="0" y="15"/>
                      <a:pt x="9" y="27"/>
                    </a:cubicBezTo>
                    <a:cubicBezTo>
                      <a:pt x="18" y="39"/>
                      <a:pt x="27" y="35"/>
                      <a:pt x="30" y="34"/>
                    </a:cubicBezTo>
                    <a:close/>
                  </a:path>
                </a:pathLst>
              </a:cu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1" name="Freeform 92"/>
              <p:cNvSpPr/>
              <p:nvPr/>
            </p:nvSpPr>
            <p:spPr bwMode="auto">
              <a:xfrm>
                <a:off x="5453169" y="2538633"/>
                <a:ext cx="451411" cy="499520"/>
              </a:xfrm>
              <a:custGeom>
                <a:avLst/>
                <a:gdLst/>
                <a:ahLst/>
                <a:cxnLst>
                  <a:cxn ang="0">
                    <a:pos x="14" y="41"/>
                  </a:cxn>
                  <a:cxn ang="0">
                    <a:pos x="12" y="17"/>
                  </a:cxn>
                  <a:cxn ang="0">
                    <a:pos x="31" y="0"/>
                  </a:cxn>
                  <a:cxn ang="0">
                    <a:pos x="35" y="38"/>
                  </a:cxn>
                  <a:cxn ang="0">
                    <a:pos x="14" y="41"/>
                  </a:cxn>
                </a:cxnLst>
                <a:rect l="0" t="0" r="r" b="b"/>
                <a:pathLst>
                  <a:path w="43" h="46">
                    <a:moveTo>
                      <a:pt x="14" y="41"/>
                    </a:moveTo>
                    <a:cubicBezTo>
                      <a:pt x="14" y="41"/>
                      <a:pt x="0" y="28"/>
                      <a:pt x="12" y="17"/>
                    </a:cubicBezTo>
                    <a:cubicBezTo>
                      <a:pt x="24" y="5"/>
                      <a:pt x="31" y="4"/>
                      <a:pt x="31" y="0"/>
                    </a:cubicBezTo>
                    <a:cubicBezTo>
                      <a:pt x="31" y="0"/>
                      <a:pt x="43" y="30"/>
                      <a:pt x="35" y="38"/>
                    </a:cubicBezTo>
                    <a:cubicBezTo>
                      <a:pt x="28" y="46"/>
                      <a:pt x="19" y="44"/>
                      <a:pt x="14" y="41"/>
                    </a:cubicBezTo>
                    <a:close/>
                  </a:path>
                </a:pathLst>
              </a:cu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2" name="Freeform 93"/>
              <p:cNvSpPr/>
              <p:nvPr/>
            </p:nvSpPr>
            <p:spPr bwMode="auto">
              <a:xfrm>
                <a:off x="6921680" y="3138055"/>
                <a:ext cx="462839" cy="499520"/>
              </a:xfrm>
              <a:custGeom>
                <a:avLst/>
                <a:gdLst/>
                <a:ahLst/>
                <a:cxnLst>
                  <a:cxn ang="0">
                    <a:pos x="8" y="38"/>
                  </a:cxn>
                  <a:cxn ang="0">
                    <a:pos x="16" y="12"/>
                  </a:cxn>
                  <a:cxn ang="0">
                    <a:pos x="38" y="0"/>
                  </a:cxn>
                  <a:cxn ang="0">
                    <a:pos x="35" y="39"/>
                  </a:cxn>
                  <a:cxn ang="0">
                    <a:pos x="8" y="38"/>
                  </a:cxn>
                </a:cxnLst>
                <a:rect l="0" t="0" r="r" b="b"/>
                <a:pathLst>
                  <a:path w="44" h="46">
                    <a:moveTo>
                      <a:pt x="8" y="38"/>
                    </a:moveTo>
                    <a:cubicBezTo>
                      <a:pt x="8" y="38"/>
                      <a:pt x="0" y="19"/>
                      <a:pt x="16" y="12"/>
                    </a:cubicBezTo>
                    <a:cubicBezTo>
                      <a:pt x="33" y="5"/>
                      <a:pt x="38" y="0"/>
                      <a:pt x="38" y="0"/>
                    </a:cubicBezTo>
                    <a:cubicBezTo>
                      <a:pt x="38" y="0"/>
                      <a:pt x="44" y="32"/>
                      <a:pt x="35" y="39"/>
                    </a:cubicBezTo>
                    <a:cubicBezTo>
                      <a:pt x="25" y="45"/>
                      <a:pt x="13" y="46"/>
                      <a:pt x="8" y="38"/>
                    </a:cubicBez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3" name="Freeform 94"/>
              <p:cNvSpPr/>
              <p:nvPr/>
            </p:nvSpPr>
            <p:spPr bwMode="auto">
              <a:xfrm>
                <a:off x="6973105" y="2462238"/>
                <a:ext cx="302846" cy="446628"/>
              </a:xfrm>
              <a:custGeom>
                <a:avLst/>
                <a:gdLst/>
                <a:ahLst/>
                <a:cxnLst>
                  <a:cxn ang="0">
                    <a:pos x="14" y="41"/>
                  </a:cxn>
                  <a:cxn ang="0">
                    <a:pos x="2" y="21"/>
                  </a:cxn>
                  <a:cxn ang="0">
                    <a:pos x="15" y="0"/>
                  </a:cxn>
                  <a:cxn ang="0">
                    <a:pos x="27" y="20"/>
                  </a:cxn>
                  <a:cxn ang="0">
                    <a:pos x="14" y="41"/>
                  </a:cxn>
                </a:cxnLst>
                <a:rect l="0" t="0" r="r" b="b"/>
                <a:pathLst>
                  <a:path w="29" h="41">
                    <a:moveTo>
                      <a:pt x="14" y="41"/>
                    </a:moveTo>
                    <a:cubicBezTo>
                      <a:pt x="14" y="41"/>
                      <a:pt x="0" y="31"/>
                      <a:pt x="2" y="21"/>
                    </a:cubicBezTo>
                    <a:cubicBezTo>
                      <a:pt x="4" y="11"/>
                      <a:pt x="15" y="3"/>
                      <a:pt x="15" y="0"/>
                    </a:cubicBezTo>
                    <a:cubicBezTo>
                      <a:pt x="15" y="0"/>
                      <a:pt x="26" y="13"/>
                      <a:pt x="27" y="20"/>
                    </a:cubicBezTo>
                    <a:cubicBezTo>
                      <a:pt x="29" y="26"/>
                      <a:pt x="27" y="40"/>
                      <a:pt x="14" y="41"/>
                    </a:cubicBezTo>
                    <a:close/>
                  </a:path>
                </a:pathLst>
              </a:custGeom>
              <a:gradFill flip="none" rotWithShape="1">
                <a:gsLst>
                  <a:gs pos="0">
                    <a:srgbClr val="F5B647"/>
                  </a:gs>
                  <a:gs pos="50000">
                    <a:srgbClr val="F5B547"/>
                  </a:gs>
                  <a:gs pos="100000">
                    <a:srgbClr val="F5B5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4" name="Freeform 95"/>
              <p:cNvSpPr/>
              <p:nvPr/>
            </p:nvSpPr>
            <p:spPr bwMode="auto">
              <a:xfrm>
                <a:off x="4481781" y="3302603"/>
                <a:ext cx="508552" cy="452507"/>
              </a:xfrm>
              <a:custGeom>
                <a:avLst/>
                <a:gdLst/>
                <a:ahLst/>
                <a:cxnLst>
                  <a:cxn ang="0">
                    <a:pos x="31" y="42"/>
                  </a:cxn>
                  <a:cxn ang="0">
                    <a:pos x="23" y="0"/>
                  </a:cxn>
                  <a:cxn ang="0">
                    <a:pos x="34" y="11"/>
                  </a:cxn>
                  <a:cxn ang="0">
                    <a:pos x="31" y="42"/>
                  </a:cxn>
                </a:cxnLst>
                <a:rect l="0" t="0" r="r" b="b"/>
                <a:pathLst>
                  <a:path w="48" h="42">
                    <a:moveTo>
                      <a:pt x="31" y="42"/>
                    </a:moveTo>
                    <a:cubicBezTo>
                      <a:pt x="31" y="42"/>
                      <a:pt x="0" y="34"/>
                      <a:pt x="23" y="0"/>
                    </a:cubicBezTo>
                    <a:cubicBezTo>
                      <a:pt x="23" y="0"/>
                      <a:pt x="27" y="6"/>
                      <a:pt x="34" y="11"/>
                    </a:cubicBezTo>
                    <a:cubicBezTo>
                      <a:pt x="41" y="16"/>
                      <a:pt x="48" y="42"/>
                      <a:pt x="31" y="42"/>
                    </a:cubicBez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5" name="Freeform 96"/>
              <p:cNvSpPr/>
              <p:nvPr/>
            </p:nvSpPr>
            <p:spPr bwMode="auto">
              <a:xfrm>
                <a:off x="3956089" y="3396630"/>
                <a:ext cx="611405" cy="476013"/>
              </a:xfrm>
              <a:custGeom>
                <a:avLst/>
                <a:gdLst/>
                <a:ahLst/>
                <a:cxnLst>
                  <a:cxn ang="0">
                    <a:pos x="26" y="44"/>
                  </a:cxn>
                  <a:cxn ang="0">
                    <a:pos x="20" y="0"/>
                  </a:cxn>
                  <a:cxn ang="0">
                    <a:pos x="28" y="7"/>
                  </a:cxn>
                  <a:cxn ang="0">
                    <a:pos x="26" y="44"/>
                  </a:cxn>
                </a:cxnLst>
                <a:rect l="0" t="0" r="r" b="b"/>
                <a:pathLst>
                  <a:path w="58" h="44">
                    <a:moveTo>
                      <a:pt x="26" y="44"/>
                    </a:moveTo>
                    <a:cubicBezTo>
                      <a:pt x="26" y="44"/>
                      <a:pt x="0" y="31"/>
                      <a:pt x="20" y="0"/>
                    </a:cubicBezTo>
                    <a:cubicBezTo>
                      <a:pt x="20" y="0"/>
                      <a:pt x="24" y="5"/>
                      <a:pt x="28" y="7"/>
                    </a:cubicBezTo>
                    <a:cubicBezTo>
                      <a:pt x="41" y="15"/>
                      <a:pt x="58" y="35"/>
                      <a:pt x="26" y="44"/>
                    </a:cubicBezTo>
                    <a:close/>
                  </a:path>
                </a:pathLst>
              </a:custGeom>
              <a:gradFill flip="none" rotWithShape="1">
                <a:gsLst>
                  <a:gs pos="0">
                    <a:srgbClr val="19A2DF">
                      <a:alpha val="90000"/>
                    </a:srgbClr>
                  </a:gs>
                  <a:gs pos="50000">
                    <a:srgbClr val="2399E0">
                      <a:alpha val="90000"/>
                    </a:srgbClr>
                  </a:gs>
                  <a:gs pos="100000">
                    <a:srgbClr val="2D91E0">
                      <a:alpha val="90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36" name="Freeform 97"/>
              <p:cNvSpPr/>
              <p:nvPr/>
            </p:nvSpPr>
            <p:spPr bwMode="auto">
              <a:xfrm>
                <a:off x="4556066" y="2738441"/>
                <a:ext cx="525692" cy="411368"/>
              </a:xfrm>
              <a:custGeom>
                <a:avLst/>
                <a:gdLst/>
                <a:ahLst/>
                <a:cxnLst>
                  <a:cxn ang="0">
                    <a:pos x="30" y="38"/>
                  </a:cxn>
                  <a:cxn ang="0">
                    <a:pos x="18" y="0"/>
                  </a:cxn>
                  <a:cxn ang="0">
                    <a:pos x="26" y="9"/>
                  </a:cxn>
                  <a:cxn ang="0">
                    <a:pos x="30" y="38"/>
                  </a:cxn>
                </a:cxnLst>
                <a:rect l="0" t="0" r="r" b="b"/>
                <a:pathLst>
                  <a:path w="50" h="38">
                    <a:moveTo>
                      <a:pt x="30" y="38"/>
                    </a:moveTo>
                    <a:cubicBezTo>
                      <a:pt x="30" y="38"/>
                      <a:pt x="0" y="38"/>
                      <a:pt x="18" y="0"/>
                    </a:cubicBezTo>
                    <a:cubicBezTo>
                      <a:pt x="18" y="0"/>
                      <a:pt x="22" y="7"/>
                      <a:pt x="26" y="9"/>
                    </a:cubicBezTo>
                    <a:cubicBezTo>
                      <a:pt x="30" y="11"/>
                      <a:pt x="50" y="31"/>
                      <a:pt x="30" y="38"/>
                    </a:cubicBezTo>
                    <a:close/>
                  </a:path>
                </a:pathLst>
              </a:custGeom>
              <a:solidFill>
                <a:srgbClr val="6057B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37" name="组合 36"/>
            <p:cNvGrpSpPr/>
            <p:nvPr/>
          </p:nvGrpSpPr>
          <p:grpSpPr>
            <a:xfrm>
              <a:off x="7830980" y="1459590"/>
              <a:ext cx="2801843" cy="1335037"/>
              <a:chOff x="7619414" y="1618724"/>
              <a:chExt cx="2801843" cy="1335037"/>
            </a:xfrm>
          </p:grpSpPr>
          <p:sp>
            <p:nvSpPr>
              <p:cNvPr id="38" name="文本框 95"/>
              <p:cNvSpPr txBox="1"/>
              <p:nvPr/>
            </p:nvSpPr>
            <p:spPr>
              <a:xfrm>
                <a:off x="7619415" y="1618724"/>
                <a:ext cx="1847910" cy="419688"/>
              </a:xfrm>
              <a:prstGeom prst="rect">
                <a:avLst/>
              </a:prstGeom>
              <a:noFill/>
            </p:spPr>
            <p:txBody>
              <a:bodyPr wrap="square" rtlCol="0">
                <a:spAutoFit/>
              </a:bodyPr>
              <a:lstStyle/>
              <a:p>
                <a:r>
                  <a:rPr lang="en-US" altLang="zh-CN" sz="2000" dirty="0" err="1" smtClean="0">
                    <a:solidFill>
                      <a:srgbClr val="00B0F0"/>
                    </a:solidFill>
                    <a:latin typeface="Times New Roman" pitchFamily="18" charset="0"/>
                    <a:ea typeface="微软雅黑"/>
                    <a:cs typeface="Times New Roman" pitchFamily="18" charset="0"/>
                  </a:rPr>
                  <a:t>Inpas</a:t>
                </a:r>
                <a:r>
                  <a:rPr lang="en-US" altLang="zh-CN" sz="2000" dirty="0" smtClean="0">
                    <a:solidFill>
                      <a:srgbClr val="00B0F0"/>
                    </a:solidFill>
                    <a:latin typeface="Times New Roman" pitchFamily="18" charset="0"/>
                    <a:ea typeface="微软雅黑"/>
                    <a:cs typeface="Times New Roman" pitchFamily="18" charset="0"/>
                  </a:rPr>
                  <a:t> version</a:t>
                </a:r>
                <a:endParaRPr lang="zh-CN" altLang="en-US" sz="2000" dirty="0">
                  <a:solidFill>
                    <a:srgbClr val="00B0F0"/>
                  </a:solidFill>
                  <a:latin typeface="Times New Roman" pitchFamily="18" charset="0"/>
                  <a:ea typeface="微软雅黑"/>
                  <a:cs typeface="Times New Roman" pitchFamily="18" charset="0"/>
                </a:endParaRPr>
              </a:p>
            </p:txBody>
          </p:sp>
          <p:sp>
            <p:nvSpPr>
              <p:cNvPr id="39" name="矩形 38"/>
              <p:cNvSpPr/>
              <p:nvPr/>
            </p:nvSpPr>
            <p:spPr>
              <a:xfrm>
                <a:off x="7619414" y="1952967"/>
                <a:ext cx="2801843" cy="1000794"/>
              </a:xfrm>
              <a:prstGeom prst="rect">
                <a:avLst/>
              </a:prstGeom>
            </p:spPr>
            <p:txBody>
              <a:bodyPr wrap="square" anchor="ctr">
                <a:spAutoFit/>
              </a:bodyPr>
              <a:lstStyle/>
              <a:p>
                <a:pPr lvl="0" fontAlgn="base">
                  <a:spcBef>
                    <a:spcPct val="0"/>
                  </a:spcBef>
                  <a:spcAft>
                    <a:spcPct val="0"/>
                  </a:spcAft>
                </a:pPr>
                <a:r>
                  <a:rPr lang="en-US" altLang="zh-CN" sz="1400" dirty="0">
                    <a:solidFill>
                      <a:srgbClr val="00B0F0"/>
                    </a:solidFill>
                    <a:latin typeface="Arial Unicode MS" pitchFamily="34" charset="-122"/>
                    <a:ea typeface="Arial Unicode MS" pitchFamily="34" charset="-122"/>
                    <a:cs typeface="Arial Unicode MS" pitchFamily="34" charset="-122"/>
                    <a:sym typeface="Lato Regular" charset="0"/>
                  </a:rPr>
                  <a:t>Customized </a:t>
                </a:r>
                <a:r>
                  <a:rPr lang="en-US" altLang="zh-CN" sz="1400" dirty="0" smtClean="0">
                    <a:solidFill>
                      <a:srgbClr val="00B0F0"/>
                    </a:solidFill>
                    <a:latin typeface="Arial Unicode MS" pitchFamily="34" charset="-122"/>
                    <a:ea typeface="Arial Unicode MS" pitchFamily="34" charset="-122"/>
                    <a:cs typeface="Arial Unicode MS" pitchFamily="34" charset="-122"/>
                    <a:sym typeface="Lato Regular" charset="0"/>
                  </a:rPr>
                  <a:t>Boot</a:t>
                </a:r>
                <a:r>
                  <a:rPr lang="en-US" altLang="zh-CN" sz="1400" dirty="0">
                    <a:solidFill>
                      <a:srgbClr val="00B0F0"/>
                    </a:solidFill>
                    <a:latin typeface="Arial Unicode MS" pitchFamily="34" charset="-122"/>
                    <a:ea typeface="Arial Unicode MS" pitchFamily="34" charset="-122"/>
                    <a:cs typeface="Arial Unicode MS" pitchFamily="34" charset="-122"/>
                    <a:sym typeface="Lato Regular" charset="0"/>
                  </a:rPr>
                  <a:t> </a:t>
                </a:r>
                <a:r>
                  <a:rPr lang="en-US" altLang="zh-CN" sz="1400" dirty="0" smtClean="0">
                    <a:solidFill>
                      <a:srgbClr val="00B0F0"/>
                    </a:solidFill>
                    <a:latin typeface="Arial Unicode MS" pitchFamily="34" charset="-122"/>
                    <a:ea typeface="Arial Unicode MS" pitchFamily="34" charset="-122"/>
                    <a:cs typeface="Arial Unicode MS" pitchFamily="34" charset="-122"/>
                    <a:sym typeface="Lato Regular" charset="0"/>
                  </a:rPr>
                  <a:t>for D200 </a:t>
                </a:r>
              </a:p>
              <a:p>
                <a:pPr lvl="0" fontAlgn="base">
                  <a:spcBef>
                    <a:spcPct val="0"/>
                  </a:spcBef>
                  <a:spcAft>
                    <a:spcPct val="0"/>
                  </a:spcAft>
                </a:pPr>
                <a:r>
                  <a:rPr lang="en-US" altLang="zh-CN" sz="1400" dirty="0" smtClean="0">
                    <a:solidFill>
                      <a:srgbClr val="00B0F0"/>
                    </a:solidFill>
                    <a:latin typeface="Arial Unicode MS" pitchFamily="34" charset="-122"/>
                    <a:ea typeface="Arial Unicode MS" pitchFamily="34" charset="-122"/>
                    <a:cs typeface="Arial Unicode MS" pitchFamily="34" charset="-122"/>
                    <a:sym typeface="Lato Regular" charset="0"/>
                  </a:rPr>
                  <a:t>Different OS signature</a:t>
                </a:r>
              </a:p>
              <a:p>
                <a:pPr fontAlgn="base">
                  <a:spcBef>
                    <a:spcPct val="0"/>
                  </a:spcBef>
                  <a:spcAft>
                    <a:spcPct val="0"/>
                  </a:spcAft>
                </a:pPr>
                <a:r>
                  <a:rPr lang="en-US" altLang="zh-CN" sz="1400" dirty="0">
                    <a:solidFill>
                      <a:srgbClr val="00B0F0"/>
                    </a:solidFill>
                    <a:latin typeface="Arial Unicode MS" pitchFamily="34" charset="-122"/>
                    <a:ea typeface="Arial Unicode MS" pitchFamily="34" charset="-122"/>
                    <a:cs typeface="Arial Unicode MS" pitchFamily="34" charset="-122"/>
                    <a:sym typeface="Lato Regular" charset="0"/>
                  </a:rPr>
                  <a:t>Customized  </a:t>
                </a:r>
                <a:r>
                  <a:rPr lang="en-US" altLang="zh-CN" sz="1400" dirty="0" smtClean="0">
                    <a:solidFill>
                      <a:srgbClr val="00B0F0"/>
                    </a:solidFill>
                    <a:latin typeface="Arial Unicode MS" pitchFamily="34" charset="-122"/>
                    <a:ea typeface="Arial Unicode MS" pitchFamily="34" charset="-122"/>
                    <a:cs typeface="Arial Unicode MS" pitchFamily="34" charset="-122"/>
                    <a:sym typeface="Lato Regular" charset="0"/>
                  </a:rPr>
                  <a:t>PED (</a:t>
                </a:r>
                <a:r>
                  <a:rPr lang="en-US" altLang="zh-CN" sz="1400" dirty="0">
                    <a:solidFill>
                      <a:srgbClr val="00B0F0"/>
                    </a:solidFill>
                    <a:latin typeface="Arial Unicode MS" pitchFamily="34" charset="-122"/>
                    <a:ea typeface="Arial Unicode MS" pitchFamily="34" charset="-122"/>
                    <a:cs typeface="Arial Unicode MS" pitchFamily="34" charset="-122"/>
                    <a:sym typeface="Lato Regular" charset="0"/>
                  </a:rPr>
                  <a:t>RKI) </a:t>
                </a:r>
              </a:p>
              <a:p>
                <a:pPr fontAlgn="base">
                  <a:spcBef>
                    <a:spcPct val="0"/>
                  </a:spcBef>
                  <a:spcAft>
                    <a:spcPct val="0"/>
                  </a:spcAft>
                </a:pPr>
                <a:r>
                  <a:rPr lang="en-US" altLang="zh-CN" sz="1400" dirty="0">
                    <a:solidFill>
                      <a:srgbClr val="00B0F0"/>
                    </a:solidFill>
                    <a:latin typeface="Arial Unicode MS" pitchFamily="34" charset="-122"/>
                    <a:ea typeface="Arial Unicode MS" pitchFamily="34" charset="-122"/>
                    <a:cs typeface="Arial Unicode MS" pitchFamily="34" charset="-122"/>
                    <a:sym typeface="Lato Regular" charset="0"/>
                  </a:rPr>
                  <a:t>Add </a:t>
                </a:r>
                <a:r>
                  <a:rPr lang="en-US" altLang="zh-CN" sz="1400" dirty="0" err="1">
                    <a:solidFill>
                      <a:srgbClr val="00B0F0"/>
                    </a:solidFill>
                    <a:latin typeface="Arial Unicode MS" pitchFamily="34" charset="-122"/>
                    <a:ea typeface="Arial Unicode MS" pitchFamily="34" charset="-122"/>
                    <a:cs typeface="Arial Unicode MS" pitchFamily="34" charset="-122"/>
                    <a:sym typeface="Lato Regular" charset="0"/>
                  </a:rPr>
                  <a:t>libtrsys</a:t>
                </a:r>
                <a:r>
                  <a:rPr lang="en-US" altLang="zh-CN" sz="1400" dirty="0">
                    <a:solidFill>
                      <a:srgbClr val="00B0F0"/>
                    </a:solidFill>
                    <a:latin typeface="Arial Unicode MS" pitchFamily="34" charset="-122"/>
                    <a:ea typeface="Arial Unicode MS" pitchFamily="34" charset="-122"/>
                    <a:cs typeface="Arial Unicode MS" pitchFamily="34" charset="-122"/>
                    <a:sym typeface="Lato Regular" charset="0"/>
                  </a:rPr>
                  <a:t> for PED</a:t>
                </a:r>
              </a:p>
            </p:txBody>
          </p:sp>
        </p:grpSp>
        <p:grpSp>
          <p:nvGrpSpPr>
            <p:cNvPr id="40" name="组合 39"/>
            <p:cNvGrpSpPr/>
            <p:nvPr/>
          </p:nvGrpSpPr>
          <p:grpSpPr>
            <a:xfrm>
              <a:off x="8609772" y="2907080"/>
              <a:ext cx="2801843" cy="862411"/>
              <a:chOff x="7619414" y="1618724"/>
              <a:chExt cx="2801843" cy="862411"/>
            </a:xfrm>
          </p:grpSpPr>
          <p:sp>
            <p:nvSpPr>
              <p:cNvPr id="41" name="文本框 98"/>
              <p:cNvSpPr txBox="1"/>
              <p:nvPr/>
            </p:nvSpPr>
            <p:spPr>
              <a:xfrm>
                <a:off x="7619415" y="1618724"/>
                <a:ext cx="1847910" cy="419688"/>
              </a:xfrm>
              <a:prstGeom prst="rect">
                <a:avLst/>
              </a:prstGeom>
              <a:noFill/>
            </p:spPr>
            <p:txBody>
              <a:bodyPr wrap="square" rtlCol="0">
                <a:spAutoFit/>
              </a:bodyPr>
              <a:lstStyle/>
              <a:p>
                <a:r>
                  <a:rPr lang="en-US" altLang="zh-CN" sz="2000" dirty="0" smtClean="0">
                    <a:latin typeface="Times New Roman" pitchFamily="18" charset="0"/>
                    <a:ea typeface="微软雅黑"/>
                    <a:cs typeface="Times New Roman" pitchFamily="18" charset="0"/>
                  </a:rPr>
                  <a:t>TRSYS version</a:t>
                </a:r>
                <a:endParaRPr lang="zh-CN" altLang="en-US" sz="2000" dirty="0">
                  <a:latin typeface="Times New Roman" pitchFamily="18" charset="0"/>
                  <a:ea typeface="微软雅黑"/>
                  <a:cs typeface="Times New Roman" pitchFamily="18" charset="0"/>
                </a:endParaRPr>
              </a:p>
            </p:txBody>
          </p:sp>
          <p:sp>
            <p:nvSpPr>
              <p:cNvPr id="42" name="矩形 41"/>
              <p:cNvSpPr/>
              <p:nvPr/>
            </p:nvSpPr>
            <p:spPr>
              <a:xfrm>
                <a:off x="7619414" y="1932313"/>
                <a:ext cx="2801843" cy="548822"/>
              </a:xfrm>
              <a:prstGeom prst="rect">
                <a:avLst/>
              </a:prstGeom>
            </p:spPr>
            <p:txBody>
              <a:bodyPr wrap="square" anchor="ctr">
                <a:spAutoFit/>
              </a:bodyPr>
              <a:lstStyle/>
              <a:p>
                <a:pPr lvl="0" fontAlgn="base">
                  <a:spcBef>
                    <a:spcPct val="0"/>
                  </a:spcBef>
                  <a:spcAft>
                    <a:spcPct val="0"/>
                  </a:spcAft>
                </a:pPr>
                <a:r>
                  <a:rPr lang="en-US" altLang="zh-CN" sz="1400" dirty="0">
                    <a:latin typeface="Arial Unicode MS" pitchFamily="34" charset="-122"/>
                    <a:ea typeface="Arial Unicode MS" pitchFamily="34" charset="-122"/>
                    <a:cs typeface="Arial Unicode MS" pitchFamily="34" charset="-122"/>
                    <a:sym typeface="Lato Regular" charset="0"/>
                  </a:rPr>
                  <a:t>Customized </a:t>
                </a:r>
                <a:r>
                  <a:rPr lang="en-US" altLang="zh-CN" sz="1400" dirty="0" smtClean="0">
                    <a:latin typeface="Arial Unicode MS" pitchFamily="34" charset="-122"/>
                    <a:ea typeface="Arial Unicode MS" pitchFamily="34" charset="-122"/>
                    <a:cs typeface="Arial Unicode MS" pitchFamily="34" charset="-122"/>
                    <a:sym typeface="Lato Regular" charset="0"/>
                  </a:rPr>
                  <a:t> PED(RKI) </a:t>
                </a:r>
              </a:p>
              <a:p>
                <a:pPr lvl="0" fontAlgn="base">
                  <a:spcBef>
                    <a:spcPct val="0"/>
                  </a:spcBef>
                  <a:spcAft>
                    <a:spcPct val="0"/>
                  </a:spcAft>
                </a:pPr>
                <a:r>
                  <a:rPr lang="en-US" altLang="zh-CN" sz="1400" dirty="0" smtClean="0">
                    <a:latin typeface="Arial Unicode MS" pitchFamily="34" charset="-122"/>
                    <a:ea typeface="Arial Unicode MS" pitchFamily="34" charset="-122"/>
                    <a:cs typeface="Arial Unicode MS" pitchFamily="34" charset="-122"/>
                    <a:sym typeface="Lato Regular" charset="0"/>
                  </a:rPr>
                  <a:t>Add </a:t>
                </a:r>
                <a:r>
                  <a:rPr lang="en-US" altLang="zh-CN" sz="1400" dirty="0" err="1" smtClean="0">
                    <a:latin typeface="Arial Unicode MS" pitchFamily="34" charset="-122"/>
                    <a:ea typeface="Arial Unicode MS" pitchFamily="34" charset="-122"/>
                    <a:cs typeface="Arial Unicode MS" pitchFamily="34" charset="-122"/>
                    <a:sym typeface="Lato Regular" charset="0"/>
                  </a:rPr>
                  <a:t>libtrsys</a:t>
                </a:r>
                <a:r>
                  <a:rPr lang="en-US" altLang="zh-CN" sz="1400" dirty="0" smtClean="0">
                    <a:latin typeface="Arial Unicode MS" pitchFamily="34" charset="-122"/>
                    <a:ea typeface="Arial Unicode MS" pitchFamily="34" charset="-122"/>
                    <a:cs typeface="Arial Unicode MS" pitchFamily="34" charset="-122"/>
                    <a:sym typeface="Lato Regular" charset="0"/>
                  </a:rPr>
                  <a:t> for PED</a:t>
                </a:r>
                <a:endParaRPr lang="en-US" altLang="zh-CN" sz="1400" dirty="0">
                  <a:latin typeface="Arial Unicode MS" pitchFamily="34" charset="-122"/>
                  <a:ea typeface="Arial Unicode MS" pitchFamily="34" charset="-122"/>
                  <a:cs typeface="Arial Unicode MS" pitchFamily="34" charset="-122"/>
                  <a:sym typeface="Lato Regular" charset="0"/>
                </a:endParaRPr>
              </a:p>
            </p:txBody>
          </p:sp>
        </p:grpSp>
        <p:grpSp>
          <p:nvGrpSpPr>
            <p:cNvPr id="43" name="组合 42"/>
            <p:cNvGrpSpPr/>
            <p:nvPr/>
          </p:nvGrpSpPr>
          <p:grpSpPr>
            <a:xfrm>
              <a:off x="1252247" y="4775020"/>
              <a:ext cx="2367493" cy="923377"/>
              <a:chOff x="1040681" y="1520750"/>
              <a:chExt cx="2367493" cy="923377"/>
            </a:xfrm>
          </p:grpSpPr>
          <p:sp>
            <p:nvSpPr>
              <p:cNvPr id="44" name="文本框 107"/>
              <p:cNvSpPr txBox="1"/>
              <p:nvPr/>
            </p:nvSpPr>
            <p:spPr>
              <a:xfrm>
                <a:off x="1228462" y="1520750"/>
                <a:ext cx="2179712" cy="419688"/>
              </a:xfrm>
              <a:prstGeom prst="rect">
                <a:avLst/>
              </a:prstGeom>
              <a:noFill/>
            </p:spPr>
            <p:txBody>
              <a:bodyPr wrap="square" rtlCol="0">
                <a:spAutoFit/>
              </a:bodyPr>
              <a:lstStyle/>
              <a:p>
                <a:pPr algn="r"/>
                <a:r>
                  <a:rPr lang="en-US" altLang="zh-CN" sz="2000" dirty="0" err="1" smtClean="0">
                    <a:latin typeface="Times New Roman" pitchFamily="18" charset="0"/>
                    <a:ea typeface="微软雅黑"/>
                    <a:cs typeface="Times New Roman" pitchFamily="18" charset="0"/>
                  </a:rPr>
                  <a:t>Bendigo</a:t>
                </a:r>
                <a:r>
                  <a:rPr lang="en-US" altLang="zh-CN" sz="2000" dirty="0" smtClean="0">
                    <a:latin typeface="Times New Roman" pitchFamily="18" charset="0"/>
                    <a:ea typeface="微软雅黑"/>
                    <a:cs typeface="Times New Roman" pitchFamily="18" charset="0"/>
                  </a:rPr>
                  <a:t> version</a:t>
                </a:r>
                <a:endParaRPr lang="zh-CN" altLang="en-US" sz="2000" dirty="0">
                  <a:latin typeface="Times New Roman" pitchFamily="18" charset="0"/>
                  <a:ea typeface="微软雅黑"/>
                  <a:cs typeface="Times New Roman" pitchFamily="18" charset="0"/>
                </a:endParaRPr>
              </a:p>
            </p:txBody>
          </p:sp>
          <p:sp>
            <p:nvSpPr>
              <p:cNvPr id="45" name="矩形 44"/>
              <p:cNvSpPr/>
              <p:nvPr/>
            </p:nvSpPr>
            <p:spPr>
              <a:xfrm>
                <a:off x="1040681" y="1895304"/>
                <a:ext cx="2367493" cy="548823"/>
              </a:xfrm>
              <a:prstGeom prst="rect">
                <a:avLst/>
              </a:prstGeom>
            </p:spPr>
            <p:txBody>
              <a:bodyPr wrap="square" anchor="ctr">
                <a:spAutoFit/>
              </a:bodyPr>
              <a:lstStyle/>
              <a:p>
                <a:pPr lvl="0" algn="r" fontAlgn="base">
                  <a:spcBef>
                    <a:spcPct val="0"/>
                  </a:spcBef>
                  <a:spcAft>
                    <a:spcPct val="0"/>
                  </a:spcAft>
                </a:pPr>
                <a:r>
                  <a:rPr lang="en-US" altLang="zh-CN" sz="1400" dirty="0" smtClean="0">
                    <a:latin typeface="Arial Unicode MS" pitchFamily="34" charset="-122"/>
                    <a:ea typeface="Arial Unicode MS" pitchFamily="34" charset="-122"/>
                    <a:cs typeface="Arial Unicode MS" pitchFamily="34" charset="-122"/>
                    <a:sym typeface="Lato Regular" charset="0"/>
                  </a:rPr>
                  <a:t>APCA PED,</a:t>
                </a:r>
              </a:p>
              <a:p>
                <a:pPr lvl="0" algn="r" fontAlgn="base">
                  <a:spcBef>
                    <a:spcPct val="0"/>
                  </a:spcBef>
                  <a:spcAft>
                    <a:spcPct val="0"/>
                  </a:spcAft>
                </a:pPr>
                <a:r>
                  <a:rPr lang="en-US" altLang="zh-CN" sz="1400" dirty="0" smtClean="0">
                    <a:latin typeface="Arial Unicode MS" pitchFamily="34" charset="-122"/>
                    <a:ea typeface="Arial Unicode MS" pitchFamily="34" charset="-122"/>
                    <a:cs typeface="Arial Unicode MS" pitchFamily="34" charset="-122"/>
                    <a:sym typeface="Lato Regular" charset="0"/>
                  </a:rPr>
                  <a:t>Add </a:t>
                </a:r>
                <a:r>
                  <a:rPr lang="en-US" altLang="zh-CN" sz="1400" dirty="0" err="1" smtClean="0">
                    <a:latin typeface="Arial Unicode MS" pitchFamily="34" charset="-122"/>
                    <a:ea typeface="Arial Unicode MS" pitchFamily="34" charset="-122"/>
                    <a:cs typeface="Arial Unicode MS" pitchFamily="34" charset="-122"/>
                    <a:sym typeface="Lato Regular" charset="0"/>
                  </a:rPr>
                  <a:t>libbendigo</a:t>
                </a:r>
                <a:r>
                  <a:rPr lang="en-US" altLang="zh-CN" sz="1400" dirty="0" smtClean="0">
                    <a:latin typeface="Arial Unicode MS" pitchFamily="34" charset="-122"/>
                    <a:ea typeface="Arial Unicode MS" pitchFamily="34" charset="-122"/>
                    <a:cs typeface="Arial Unicode MS" pitchFamily="34" charset="-122"/>
                    <a:sym typeface="Lato Regular" charset="0"/>
                  </a:rPr>
                  <a:t> for  PED</a:t>
                </a:r>
                <a:endParaRPr lang="en-US" altLang="zh-CN" sz="1400" dirty="0">
                  <a:latin typeface="Arial Unicode MS" pitchFamily="34" charset="-122"/>
                  <a:ea typeface="Arial Unicode MS" pitchFamily="34" charset="-122"/>
                  <a:cs typeface="Arial Unicode MS" pitchFamily="34" charset="-122"/>
                  <a:sym typeface="Lato Regular" charset="0"/>
                </a:endParaRPr>
              </a:p>
            </p:txBody>
          </p:sp>
        </p:grpSp>
        <p:grpSp>
          <p:nvGrpSpPr>
            <p:cNvPr id="46" name="组合 45"/>
            <p:cNvGrpSpPr/>
            <p:nvPr/>
          </p:nvGrpSpPr>
          <p:grpSpPr>
            <a:xfrm flipH="1">
              <a:off x="1444571" y="1459590"/>
              <a:ext cx="2801843" cy="862411"/>
              <a:chOff x="7619414" y="1618724"/>
              <a:chExt cx="2801843" cy="862411"/>
            </a:xfrm>
          </p:grpSpPr>
          <p:sp>
            <p:nvSpPr>
              <p:cNvPr id="47" name="文本框 149"/>
              <p:cNvSpPr txBox="1"/>
              <p:nvPr/>
            </p:nvSpPr>
            <p:spPr>
              <a:xfrm>
                <a:off x="7619415" y="1618724"/>
                <a:ext cx="1847910" cy="419688"/>
              </a:xfrm>
              <a:prstGeom prst="rect">
                <a:avLst/>
              </a:prstGeom>
              <a:noFill/>
            </p:spPr>
            <p:txBody>
              <a:bodyPr wrap="square" rtlCol="0">
                <a:spAutoFit/>
              </a:bodyPr>
              <a:lstStyle/>
              <a:p>
                <a:pPr algn="r"/>
                <a:r>
                  <a:rPr lang="en-US" altLang="zh-CN" sz="2000" dirty="0" smtClean="0">
                    <a:solidFill>
                      <a:srgbClr val="00B0F0"/>
                    </a:solidFill>
                    <a:latin typeface="Times New Roman" pitchFamily="18" charset="0"/>
                    <a:ea typeface="微软雅黑"/>
                    <a:cs typeface="Times New Roman" pitchFamily="18" charset="0"/>
                  </a:rPr>
                  <a:t>CCV version</a:t>
                </a:r>
                <a:endParaRPr lang="zh-CN" altLang="en-US" sz="2000" dirty="0">
                  <a:solidFill>
                    <a:srgbClr val="00B0F0"/>
                  </a:solidFill>
                  <a:latin typeface="Times New Roman" pitchFamily="18" charset="0"/>
                  <a:ea typeface="微软雅黑"/>
                  <a:cs typeface="Times New Roman" pitchFamily="18" charset="0"/>
                </a:endParaRPr>
              </a:p>
            </p:txBody>
          </p:sp>
          <p:sp>
            <p:nvSpPr>
              <p:cNvPr id="48" name="矩形 47"/>
              <p:cNvSpPr/>
              <p:nvPr/>
            </p:nvSpPr>
            <p:spPr>
              <a:xfrm>
                <a:off x="7619414" y="1932313"/>
                <a:ext cx="2801843" cy="548822"/>
              </a:xfrm>
              <a:prstGeom prst="rect">
                <a:avLst/>
              </a:prstGeom>
            </p:spPr>
            <p:txBody>
              <a:bodyPr wrap="square" anchor="ctr">
                <a:spAutoFit/>
              </a:bodyPr>
              <a:lstStyle/>
              <a:p>
                <a:pPr lvl="0" algn="r" fontAlgn="base">
                  <a:spcBef>
                    <a:spcPct val="0"/>
                  </a:spcBef>
                  <a:spcAft>
                    <a:spcPct val="0"/>
                  </a:spcAft>
                </a:pPr>
                <a:r>
                  <a:rPr lang="en-US" altLang="zh-CN" sz="1400" dirty="0" smtClean="0">
                    <a:solidFill>
                      <a:srgbClr val="00B0F0"/>
                    </a:solidFill>
                    <a:latin typeface="Arial Unicode MS" pitchFamily="34" charset="-122"/>
                    <a:ea typeface="Arial Unicode MS" pitchFamily="34" charset="-122"/>
                    <a:cs typeface="Arial Unicode MS" pitchFamily="34" charset="-122"/>
                    <a:sym typeface="Lato Regular" charset="0"/>
                  </a:rPr>
                  <a:t>Customized TM</a:t>
                </a:r>
              </a:p>
              <a:p>
                <a:pPr lvl="0" algn="r" fontAlgn="base">
                  <a:spcBef>
                    <a:spcPct val="0"/>
                  </a:spcBef>
                  <a:spcAft>
                    <a:spcPct val="0"/>
                  </a:spcAft>
                </a:pPr>
                <a:r>
                  <a:rPr lang="en-US" altLang="zh-CN" sz="1400" dirty="0" smtClean="0">
                    <a:solidFill>
                      <a:srgbClr val="00B0F0"/>
                    </a:solidFill>
                    <a:latin typeface="Arial Unicode MS" pitchFamily="34" charset="-122"/>
                    <a:ea typeface="Arial Unicode MS" pitchFamily="34" charset="-122"/>
                    <a:cs typeface="Arial Unicode MS" pitchFamily="34" charset="-122"/>
                    <a:sym typeface="Lato Regular" charset="0"/>
                  </a:rPr>
                  <a:t>Boot for S800 and S900</a:t>
                </a:r>
                <a:endParaRPr lang="en-US" altLang="zh-CN" sz="1400" dirty="0">
                  <a:solidFill>
                    <a:srgbClr val="00B0F0"/>
                  </a:solidFill>
                  <a:latin typeface="Arial Unicode MS" pitchFamily="34" charset="-122"/>
                  <a:ea typeface="Arial Unicode MS" pitchFamily="34" charset="-122"/>
                  <a:cs typeface="Arial Unicode MS" pitchFamily="34" charset="-122"/>
                  <a:sym typeface="Lato Regular" charset="0"/>
                </a:endParaRPr>
              </a:p>
            </p:txBody>
          </p:sp>
        </p:grpSp>
        <p:grpSp>
          <p:nvGrpSpPr>
            <p:cNvPr id="52" name="组合 51"/>
            <p:cNvGrpSpPr/>
            <p:nvPr/>
          </p:nvGrpSpPr>
          <p:grpSpPr>
            <a:xfrm flipH="1">
              <a:off x="8609771" y="4010973"/>
              <a:ext cx="2801843" cy="1418558"/>
              <a:chOff x="454214" y="756703"/>
              <a:chExt cx="2801843" cy="1418558"/>
            </a:xfrm>
          </p:grpSpPr>
          <p:sp>
            <p:nvSpPr>
              <p:cNvPr id="53" name="文本框 145"/>
              <p:cNvSpPr txBox="1"/>
              <p:nvPr/>
            </p:nvSpPr>
            <p:spPr>
              <a:xfrm>
                <a:off x="956010" y="756703"/>
                <a:ext cx="2300045" cy="419688"/>
              </a:xfrm>
              <a:prstGeom prst="rect">
                <a:avLst/>
              </a:prstGeom>
              <a:noFill/>
            </p:spPr>
            <p:txBody>
              <a:bodyPr wrap="square" rtlCol="0">
                <a:spAutoFit/>
              </a:bodyPr>
              <a:lstStyle/>
              <a:p>
                <a:r>
                  <a:rPr lang="en-US" altLang="zh-CN" sz="2000" dirty="0" err="1" smtClean="0">
                    <a:solidFill>
                      <a:srgbClr val="00B0F0"/>
                    </a:solidFill>
                    <a:latin typeface="Times New Roman" pitchFamily="18" charset="0"/>
                    <a:ea typeface="微软雅黑"/>
                    <a:cs typeface="Times New Roman" pitchFamily="18" charset="0"/>
                  </a:rPr>
                  <a:t>Novelpay</a:t>
                </a:r>
                <a:r>
                  <a:rPr lang="en-US" altLang="zh-CN" sz="2000" dirty="0" smtClean="0">
                    <a:solidFill>
                      <a:srgbClr val="00B0F0"/>
                    </a:solidFill>
                    <a:latin typeface="Times New Roman" pitchFamily="18" charset="0"/>
                    <a:ea typeface="微软雅黑"/>
                    <a:cs typeface="Times New Roman" pitchFamily="18" charset="0"/>
                  </a:rPr>
                  <a:t> version</a:t>
                </a:r>
                <a:endParaRPr lang="zh-CN" altLang="en-US" sz="2000" dirty="0">
                  <a:solidFill>
                    <a:srgbClr val="00B0F0"/>
                  </a:solidFill>
                  <a:latin typeface="Times New Roman" pitchFamily="18" charset="0"/>
                  <a:ea typeface="微软雅黑"/>
                  <a:cs typeface="Times New Roman" pitchFamily="18" charset="0"/>
                </a:endParaRPr>
              </a:p>
            </p:txBody>
          </p:sp>
          <p:sp>
            <p:nvSpPr>
              <p:cNvPr id="54" name="矩形 53"/>
              <p:cNvSpPr/>
              <p:nvPr/>
            </p:nvSpPr>
            <p:spPr>
              <a:xfrm>
                <a:off x="454214" y="1174467"/>
                <a:ext cx="2801843" cy="1000794"/>
              </a:xfrm>
              <a:prstGeom prst="rect">
                <a:avLst/>
              </a:prstGeom>
            </p:spPr>
            <p:txBody>
              <a:bodyPr wrap="square" anchor="ctr">
                <a:spAutoFit/>
              </a:bodyPr>
              <a:lstStyle/>
              <a:p>
                <a:pPr lvl="0" fontAlgn="base">
                  <a:spcBef>
                    <a:spcPct val="0"/>
                  </a:spcBef>
                  <a:spcAft>
                    <a:spcPct val="0"/>
                  </a:spcAft>
                </a:pPr>
                <a:r>
                  <a:rPr lang="en-US" altLang="zh-CN" sz="1400" dirty="0">
                    <a:solidFill>
                      <a:srgbClr val="00B0F0"/>
                    </a:solidFill>
                    <a:latin typeface="Arial Unicode MS" pitchFamily="34" charset="-122"/>
                    <a:ea typeface="Arial Unicode MS" pitchFamily="34" charset="-122"/>
                    <a:cs typeface="Arial Unicode MS" pitchFamily="34" charset="-122"/>
                    <a:sym typeface="Lato Regular" charset="0"/>
                  </a:rPr>
                  <a:t>Customized </a:t>
                </a:r>
                <a:r>
                  <a:rPr lang="en-US" altLang="zh-CN" sz="1400" dirty="0" smtClean="0">
                    <a:solidFill>
                      <a:srgbClr val="00B0F0"/>
                    </a:solidFill>
                    <a:latin typeface="Arial Unicode MS" pitchFamily="34" charset="-122"/>
                    <a:ea typeface="Arial Unicode MS" pitchFamily="34" charset="-122"/>
                    <a:cs typeface="Arial Unicode MS" pitchFamily="34" charset="-122"/>
                    <a:sym typeface="Lato Regular" charset="0"/>
                  </a:rPr>
                  <a:t>PED</a:t>
                </a:r>
                <a:endParaRPr lang="en-US" altLang="zh-CN" sz="1400" dirty="0">
                  <a:solidFill>
                    <a:srgbClr val="00B0F0"/>
                  </a:solidFill>
                  <a:latin typeface="Arial Unicode MS" pitchFamily="34" charset="-122"/>
                  <a:ea typeface="Arial Unicode MS" pitchFamily="34" charset="-122"/>
                  <a:cs typeface="Arial Unicode MS" pitchFamily="34" charset="-122"/>
                  <a:sym typeface="Lato Regular" charset="0"/>
                </a:endParaRPr>
              </a:p>
              <a:p>
                <a:pPr lvl="0" fontAlgn="base">
                  <a:spcBef>
                    <a:spcPct val="0"/>
                  </a:spcBef>
                  <a:spcAft>
                    <a:spcPct val="0"/>
                  </a:spcAft>
                </a:pPr>
                <a:r>
                  <a:rPr lang="en-US" altLang="zh-CN" sz="1400" dirty="0" smtClean="0">
                    <a:solidFill>
                      <a:srgbClr val="00B0F0"/>
                    </a:solidFill>
                    <a:latin typeface="Arial Unicode MS" pitchFamily="34" charset="-122"/>
                    <a:ea typeface="Arial Unicode MS" pitchFamily="34" charset="-122"/>
                    <a:cs typeface="Arial Unicode MS" pitchFamily="34" charset="-122"/>
                    <a:sym typeface="Lato Regular" charset="0"/>
                  </a:rPr>
                  <a:t>Add </a:t>
                </a:r>
                <a:r>
                  <a:rPr lang="en-US" altLang="zh-CN" sz="1400" dirty="0" err="1" smtClean="0">
                    <a:solidFill>
                      <a:srgbClr val="00B0F0"/>
                    </a:solidFill>
                    <a:latin typeface="Arial Unicode MS" pitchFamily="34" charset="-122"/>
                    <a:ea typeface="Arial Unicode MS" pitchFamily="34" charset="-122"/>
                    <a:cs typeface="Arial Unicode MS" pitchFamily="34" charset="-122"/>
                    <a:sym typeface="Lato Regular" charset="0"/>
                  </a:rPr>
                  <a:t>libnovelpay</a:t>
                </a:r>
                <a:r>
                  <a:rPr lang="en-US" altLang="zh-CN" sz="1400" dirty="0">
                    <a:solidFill>
                      <a:srgbClr val="00B0F0"/>
                    </a:solidFill>
                    <a:latin typeface="Arial Unicode MS" pitchFamily="34" charset="-122"/>
                    <a:ea typeface="Arial Unicode MS" pitchFamily="34" charset="-122"/>
                    <a:cs typeface="Arial Unicode MS" pitchFamily="34" charset="-122"/>
                    <a:sym typeface="Lato Regular" charset="0"/>
                  </a:rPr>
                  <a:t> </a:t>
                </a:r>
                <a:r>
                  <a:rPr lang="en-US" altLang="zh-CN" sz="1400" dirty="0" smtClean="0">
                    <a:solidFill>
                      <a:srgbClr val="00B0F0"/>
                    </a:solidFill>
                    <a:latin typeface="Arial Unicode MS" pitchFamily="34" charset="-122"/>
                    <a:ea typeface="Arial Unicode MS" pitchFamily="34" charset="-122"/>
                    <a:cs typeface="Arial Unicode MS" pitchFamily="34" charset="-122"/>
                    <a:sym typeface="Lato Regular" charset="0"/>
                  </a:rPr>
                  <a:t>for PED</a:t>
                </a:r>
              </a:p>
              <a:p>
                <a:pPr lvl="0" fontAlgn="base">
                  <a:spcBef>
                    <a:spcPct val="0"/>
                  </a:spcBef>
                  <a:spcAft>
                    <a:spcPct val="0"/>
                  </a:spcAft>
                </a:pPr>
                <a:r>
                  <a:rPr lang="en-US" altLang="zh-CN" sz="1400" dirty="0" smtClean="0">
                    <a:solidFill>
                      <a:srgbClr val="00B0F0"/>
                    </a:solidFill>
                    <a:latin typeface="Arial Unicode MS" pitchFamily="34" charset="-122"/>
                    <a:ea typeface="Arial Unicode MS" pitchFamily="34" charset="-122"/>
                    <a:cs typeface="Arial Unicode MS" pitchFamily="34" charset="-122"/>
                    <a:sym typeface="Lato Regular" charset="0"/>
                  </a:rPr>
                  <a:t>D200 </a:t>
                </a:r>
                <a:r>
                  <a:rPr lang="en-US" altLang="zh-CN" sz="1400" dirty="0" err="1" smtClean="0">
                    <a:solidFill>
                      <a:srgbClr val="00B0F0"/>
                    </a:solidFill>
                    <a:latin typeface="Arial Unicode MS" pitchFamily="34" charset="-122"/>
                    <a:ea typeface="Arial Unicode MS" pitchFamily="34" charset="-122"/>
                    <a:cs typeface="Arial Unicode MS" pitchFamily="34" charset="-122"/>
                    <a:sym typeface="Lato Regular" charset="0"/>
                  </a:rPr>
                  <a:t>config</a:t>
                </a:r>
                <a:r>
                  <a:rPr lang="en-US" altLang="zh-CN" sz="1400" dirty="0" smtClean="0">
                    <a:solidFill>
                      <a:srgbClr val="00B0F0"/>
                    </a:solidFill>
                    <a:latin typeface="Arial Unicode MS" pitchFamily="34" charset="-122"/>
                    <a:ea typeface="Arial Unicode MS" pitchFamily="34" charset="-122"/>
                    <a:cs typeface="Arial Unicode MS" pitchFamily="34" charset="-122"/>
                    <a:sym typeface="Lato Regular" charset="0"/>
                  </a:rPr>
                  <a:t> file (customized button screen printing</a:t>
                </a:r>
                <a:r>
                  <a:rPr lang="en-US" altLang="zh-CN" sz="1400" dirty="0" smtClean="0">
                    <a:solidFill>
                      <a:srgbClr val="00B0F0"/>
                    </a:solidFill>
                    <a:latin typeface="Century Gothic" pitchFamily="34" charset="0"/>
                    <a:ea typeface="Segoe UI" pitchFamily="34" charset="0"/>
                    <a:cs typeface="Segoe UI" pitchFamily="34" charset="0"/>
                    <a:sym typeface="Lato Regular" charset="0"/>
                  </a:rPr>
                  <a:t>)</a:t>
                </a:r>
                <a:endParaRPr lang="en-US" altLang="zh-CN" sz="1400" dirty="0">
                  <a:solidFill>
                    <a:srgbClr val="00B0F0"/>
                  </a:solidFill>
                  <a:latin typeface="Century Gothic" pitchFamily="34" charset="0"/>
                  <a:ea typeface="Segoe UI" pitchFamily="34" charset="0"/>
                  <a:cs typeface="Segoe UI" pitchFamily="34" charset="0"/>
                  <a:sym typeface="Lato Regular" charset="0"/>
                </a:endParaRPr>
              </a:p>
            </p:txBody>
          </p:sp>
        </p:grpSp>
      </p:grpSp>
      <p:sp>
        <p:nvSpPr>
          <p:cNvPr id="56" name="矩形 55"/>
          <p:cNvSpPr/>
          <p:nvPr/>
        </p:nvSpPr>
        <p:spPr>
          <a:xfrm>
            <a:off x="431086" y="286057"/>
            <a:ext cx="2891372" cy="523220"/>
          </a:xfrm>
          <a:prstGeom prst="rect">
            <a:avLst/>
          </a:prstGeom>
        </p:spPr>
        <p:txBody>
          <a:bodyPr wrap="square">
            <a:spAutoFit/>
          </a:bodyPr>
          <a:lstStyle/>
          <a:p>
            <a:r>
              <a:rPr lang="en-US" altLang="zh-CN" sz="2800" dirty="0">
                <a:latin typeface="微软雅黑" pitchFamily="34" charset="-122"/>
                <a:ea typeface="微软雅黑" pitchFamily="34" charset="-122"/>
              </a:rPr>
              <a:t>OS Version List</a:t>
            </a:r>
            <a:endParaRPr sz="2800" b="1" dirty="0" smtClean="0">
              <a:solidFill>
                <a:schemeClr val="tx1">
                  <a:lumMod val="65000"/>
                  <a:lumOff val="35000"/>
                </a:schemeClr>
              </a:solidFill>
              <a:latin typeface="微软雅黑" pitchFamily="34" charset="-122"/>
              <a:ea typeface="微软雅黑" pitchFamily="34" charset="-122"/>
            </a:endParaRPr>
          </a:p>
        </p:txBody>
      </p:sp>
      <p:sp>
        <p:nvSpPr>
          <p:cNvPr id="57" name="文本框 145"/>
          <p:cNvSpPr txBox="1"/>
          <p:nvPr/>
        </p:nvSpPr>
        <p:spPr>
          <a:xfrm flipH="1">
            <a:off x="2398503" y="5743431"/>
            <a:ext cx="2000310" cy="400110"/>
          </a:xfrm>
          <a:prstGeom prst="rect">
            <a:avLst/>
          </a:prstGeom>
          <a:noFill/>
        </p:spPr>
        <p:txBody>
          <a:bodyPr wrap="square" rtlCol="0">
            <a:spAutoFit/>
          </a:bodyPr>
          <a:lstStyle/>
          <a:p>
            <a:pPr algn="r"/>
            <a:r>
              <a:rPr lang="en-US" altLang="zh-CN" sz="2000" dirty="0" err="1" smtClean="0">
                <a:solidFill>
                  <a:srgbClr val="00B0F0"/>
                </a:solidFill>
                <a:latin typeface="Times New Roman" pitchFamily="18" charset="0"/>
                <a:ea typeface="微软雅黑"/>
                <a:cs typeface="Times New Roman" pitchFamily="18" charset="0"/>
              </a:rPr>
              <a:t>Samport</a:t>
            </a:r>
            <a:r>
              <a:rPr lang="en-US" altLang="zh-CN" sz="2000" dirty="0" smtClean="0">
                <a:solidFill>
                  <a:srgbClr val="00B0F0"/>
                </a:solidFill>
                <a:latin typeface="Times New Roman" pitchFamily="18" charset="0"/>
                <a:ea typeface="微软雅黑"/>
                <a:cs typeface="Times New Roman" pitchFamily="18" charset="0"/>
              </a:rPr>
              <a:t> version</a:t>
            </a:r>
            <a:endParaRPr lang="zh-CN" altLang="en-US" sz="2000" dirty="0">
              <a:solidFill>
                <a:srgbClr val="00B0F0"/>
              </a:solidFill>
              <a:latin typeface="Times New Roman" pitchFamily="18" charset="0"/>
              <a:ea typeface="微软雅黑"/>
              <a:cs typeface="Times New Roman" pitchFamily="18" charset="0"/>
            </a:endParaRPr>
          </a:p>
        </p:txBody>
      </p:sp>
      <p:sp>
        <p:nvSpPr>
          <p:cNvPr id="58" name="矩形 57"/>
          <p:cNvSpPr/>
          <p:nvPr/>
        </p:nvSpPr>
        <p:spPr>
          <a:xfrm flipH="1">
            <a:off x="805896" y="6079920"/>
            <a:ext cx="3860863" cy="307777"/>
          </a:xfrm>
          <a:prstGeom prst="rect">
            <a:avLst/>
          </a:prstGeom>
        </p:spPr>
        <p:txBody>
          <a:bodyPr wrap="square" anchor="ctr">
            <a:spAutoFit/>
          </a:bodyPr>
          <a:lstStyle/>
          <a:p>
            <a:pPr lvl="0" algn="r" fontAlgn="base">
              <a:spcBef>
                <a:spcPct val="0"/>
              </a:spcBef>
              <a:spcAft>
                <a:spcPct val="0"/>
              </a:spcAft>
            </a:pPr>
            <a:r>
              <a:rPr lang="en-US" altLang="zh-CN" sz="1400" dirty="0">
                <a:solidFill>
                  <a:srgbClr val="00B0F0"/>
                </a:solidFill>
                <a:latin typeface="Arial Unicode MS" pitchFamily="34" charset="-122"/>
                <a:ea typeface="Arial Unicode MS" pitchFamily="34" charset="-122"/>
                <a:cs typeface="Arial Unicode MS" pitchFamily="34" charset="-122"/>
                <a:sym typeface="Lato Regular" charset="0"/>
              </a:rPr>
              <a:t>Customized </a:t>
            </a:r>
            <a:r>
              <a:rPr lang="en-US" altLang="zh-CN" sz="1400" dirty="0" smtClean="0">
                <a:solidFill>
                  <a:srgbClr val="00B0F0"/>
                </a:solidFill>
                <a:latin typeface="Arial Unicode MS" pitchFamily="34" charset="-122"/>
                <a:ea typeface="Arial Unicode MS" pitchFamily="34" charset="-122"/>
                <a:cs typeface="Arial Unicode MS" pitchFamily="34" charset="-122"/>
                <a:sym typeface="Lato Regular" charset="0"/>
              </a:rPr>
              <a:t>PED (four level key management</a:t>
            </a:r>
            <a:r>
              <a:rPr lang="en-US" altLang="zh-CN" sz="1400" dirty="0" smtClean="0">
                <a:solidFill>
                  <a:schemeClr val="bg1">
                    <a:lumMod val="50000"/>
                  </a:schemeClr>
                </a:solidFill>
                <a:latin typeface="Century Gothic" pitchFamily="34" charset="0"/>
                <a:ea typeface="Segoe UI" pitchFamily="34" charset="0"/>
                <a:cs typeface="Segoe UI" pitchFamily="34" charset="0"/>
                <a:sym typeface="Lato Regular" charset="0"/>
              </a:rPr>
              <a:t>) </a:t>
            </a:r>
            <a:endParaRPr lang="en-US" altLang="zh-CN" sz="1400" dirty="0">
              <a:solidFill>
                <a:schemeClr val="bg1">
                  <a:lumMod val="50000"/>
                </a:schemeClr>
              </a:solidFill>
              <a:latin typeface="Century Gothic" pitchFamily="34" charset="0"/>
              <a:ea typeface="Segoe UI" pitchFamily="34" charset="0"/>
              <a:cs typeface="Segoe UI" pitchFamily="34" charset="0"/>
              <a:sym typeface="Lato Regular" charset="0"/>
            </a:endParaRPr>
          </a:p>
        </p:txBody>
      </p:sp>
      <p:sp>
        <p:nvSpPr>
          <p:cNvPr id="61" name="文本框 98"/>
          <p:cNvSpPr txBox="1"/>
          <p:nvPr/>
        </p:nvSpPr>
        <p:spPr>
          <a:xfrm>
            <a:off x="1359889" y="3572086"/>
            <a:ext cx="2406575" cy="400110"/>
          </a:xfrm>
          <a:prstGeom prst="rect">
            <a:avLst/>
          </a:prstGeom>
          <a:noFill/>
        </p:spPr>
        <p:txBody>
          <a:bodyPr wrap="square" rtlCol="0">
            <a:spAutoFit/>
          </a:bodyPr>
          <a:lstStyle/>
          <a:p>
            <a:r>
              <a:rPr lang="en-US" altLang="zh-CN" sz="2000" dirty="0" err="1" smtClean="0">
                <a:solidFill>
                  <a:srgbClr val="00B0F0"/>
                </a:solidFill>
                <a:latin typeface="Times New Roman" pitchFamily="18" charset="0"/>
                <a:ea typeface="微软雅黑"/>
                <a:cs typeface="Times New Roman" pitchFamily="18" charset="0"/>
              </a:rPr>
              <a:t>Privatbank</a:t>
            </a:r>
            <a:r>
              <a:rPr lang="en-US" altLang="zh-CN" sz="2000" dirty="0" smtClean="0">
                <a:solidFill>
                  <a:srgbClr val="00B0F0"/>
                </a:solidFill>
                <a:latin typeface="Times New Roman" pitchFamily="18" charset="0"/>
                <a:ea typeface="微软雅黑"/>
                <a:cs typeface="Times New Roman" pitchFamily="18" charset="0"/>
              </a:rPr>
              <a:t> version</a:t>
            </a:r>
            <a:endParaRPr lang="zh-CN" altLang="en-US" sz="2000" dirty="0">
              <a:solidFill>
                <a:srgbClr val="00B0F0"/>
              </a:solidFill>
              <a:latin typeface="Times New Roman" pitchFamily="18" charset="0"/>
              <a:ea typeface="微软雅黑"/>
              <a:cs typeface="Times New Roman" pitchFamily="18" charset="0"/>
            </a:endParaRPr>
          </a:p>
        </p:txBody>
      </p:sp>
      <p:sp>
        <p:nvSpPr>
          <p:cNvPr id="62" name="矩形 61"/>
          <p:cNvSpPr/>
          <p:nvPr/>
        </p:nvSpPr>
        <p:spPr>
          <a:xfrm>
            <a:off x="395321" y="3911703"/>
            <a:ext cx="3314413" cy="523220"/>
          </a:xfrm>
          <a:prstGeom prst="rect">
            <a:avLst/>
          </a:prstGeom>
        </p:spPr>
        <p:txBody>
          <a:bodyPr wrap="square" anchor="ctr">
            <a:spAutoFit/>
          </a:bodyPr>
          <a:lstStyle/>
          <a:p>
            <a:pPr lvl="0" algn="r" fontAlgn="base">
              <a:spcBef>
                <a:spcPct val="0"/>
              </a:spcBef>
              <a:spcAft>
                <a:spcPct val="0"/>
              </a:spcAft>
            </a:pPr>
            <a:r>
              <a:rPr lang="en-US" altLang="zh-CN" sz="1400" dirty="0">
                <a:solidFill>
                  <a:srgbClr val="00B0F0"/>
                </a:solidFill>
                <a:latin typeface="Arial Unicode MS" pitchFamily="34" charset="-122"/>
                <a:ea typeface="Arial Unicode MS" pitchFamily="34" charset="-122"/>
                <a:cs typeface="Arial Unicode MS" pitchFamily="34" charset="-122"/>
                <a:sym typeface="Lato Regular" charset="0"/>
              </a:rPr>
              <a:t>Customized </a:t>
            </a:r>
            <a:r>
              <a:rPr lang="en-US" altLang="zh-CN" sz="1400" dirty="0" err="1" smtClean="0">
                <a:solidFill>
                  <a:srgbClr val="00B0F0"/>
                </a:solidFill>
                <a:latin typeface="Arial Unicode MS" pitchFamily="34" charset="-122"/>
                <a:ea typeface="Arial Unicode MS" pitchFamily="34" charset="-122"/>
                <a:cs typeface="Arial Unicode MS" pitchFamily="34" charset="-122"/>
                <a:sym typeface="Lato Regular" charset="0"/>
              </a:rPr>
              <a:t>Keyman</a:t>
            </a:r>
            <a:endParaRPr lang="en-US" altLang="zh-CN" sz="1400" dirty="0" smtClean="0">
              <a:solidFill>
                <a:srgbClr val="00B0F0"/>
              </a:solidFill>
              <a:latin typeface="Arial Unicode MS" pitchFamily="34" charset="-122"/>
              <a:ea typeface="Arial Unicode MS" pitchFamily="34" charset="-122"/>
              <a:cs typeface="Arial Unicode MS" pitchFamily="34" charset="-122"/>
              <a:sym typeface="Lato Regular" charset="0"/>
            </a:endParaRPr>
          </a:p>
          <a:p>
            <a:pPr lvl="0" algn="r" fontAlgn="base">
              <a:spcBef>
                <a:spcPct val="0"/>
              </a:spcBef>
              <a:spcAft>
                <a:spcPct val="0"/>
              </a:spcAft>
            </a:pPr>
            <a:r>
              <a:rPr lang="en-US" altLang="zh-CN" sz="1400" dirty="0" smtClean="0">
                <a:solidFill>
                  <a:srgbClr val="00B0F0"/>
                </a:solidFill>
                <a:latin typeface="Arial Unicode MS" pitchFamily="34" charset="-122"/>
                <a:ea typeface="Arial Unicode MS" pitchFamily="34" charset="-122"/>
                <a:cs typeface="Arial Unicode MS" pitchFamily="34" charset="-122"/>
                <a:sym typeface="Lato Regular" charset="0"/>
              </a:rPr>
              <a:t>Kernel(kernel support ext4 and swap)</a:t>
            </a:r>
            <a:endParaRPr lang="en-US" altLang="zh-CN" sz="1400" dirty="0">
              <a:solidFill>
                <a:srgbClr val="00B0F0"/>
              </a:solidFill>
              <a:latin typeface="Arial Unicode MS" pitchFamily="34" charset="-122"/>
              <a:ea typeface="Arial Unicode MS" pitchFamily="34" charset="-122"/>
              <a:cs typeface="Arial Unicode MS" pitchFamily="34" charset="-122"/>
              <a:sym typeface="Lato Regular" charset="0"/>
            </a:endParaRPr>
          </a:p>
        </p:txBody>
      </p:sp>
      <p:sp>
        <p:nvSpPr>
          <p:cNvPr id="63" name="文本框 95"/>
          <p:cNvSpPr txBox="1"/>
          <p:nvPr/>
        </p:nvSpPr>
        <p:spPr>
          <a:xfrm>
            <a:off x="4978890" y="1052810"/>
            <a:ext cx="2244153" cy="430887"/>
          </a:xfrm>
          <a:prstGeom prst="rect">
            <a:avLst/>
          </a:prstGeom>
          <a:noFill/>
        </p:spPr>
        <p:txBody>
          <a:bodyPr wrap="square" rtlCol="0">
            <a:spAutoFit/>
          </a:bodyPr>
          <a:lstStyle/>
          <a:p>
            <a:pPr lvl="0"/>
            <a:r>
              <a:rPr lang="en-US" altLang="zh-CN" sz="2200" b="1" dirty="0" smtClean="0">
                <a:latin typeface="Times New Roman" pitchFamily="18" charset="0"/>
                <a:cs typeface="Times New Roman" pitchFamily="18" charset="0"/>
              </a:rPr>
              <a:t>Standard version</a:t>
            </a:r>
            <a:endParaRPr lang="zh-CN" altLang="en-US" sz="2200" b="1" dirty="0">
              <a:latin typeface="Times New Roman" pitchFamily="18" charset="0"/>
              <a:cs typeface="Times New Roman" pitchFamily="18" charset="0"/>
            </a:endParaRPr>
          </a:p>
        </p:txBody>
      </p:sp>
      <p:sp>
        <p:nvSpPr>
          <p:cNvPr id="59" name="文本框 145"/>
          <p:cNvSpPr txBox="1"/>
          <p:nvPr/>
        </p:nvSpPr>
        <p:spPr>
          <a:xfrm flipH="1">
            <a:off x="7729853" y="5455872"/>
            <a:ext cx="2300045" cy="400110"/>
          </a:xfrm>
          <a:prstGeom prst="rect">
            <a:avLst/>
          </a:prstGeom>
          <a:noFill/>
        </p:spPr>
        <p:txBody>
          <a:bodyPr wrap="square" rtlCol="0">
            <a:spAutoFit/>
          </a:bodyPr>
          <a:lstStyle/>
          <a:p>
            <a:r>
              <a:rPr lang="en-US" altLang="zh-CN" sz="2000" dirty="0" smtClean="0">
                <a:solidFill>
                  <a:srgbClr val="FF0000"/>
                </a:solidFill>
                <a:latin typeface="Times New Roman" pitchFamily="18" charset="0"/>
                <a:ea typeface="微软雅黑"/>
                <a:cs typeface="Times New Roman" pitchFamily="18" charset="0"/>
              </a:rPr>
              <a:t>China version</a:t>
            </a:r>
            <a:endParaRPr lang="zh-CN" altLang="en-US" sz="2000" dirty="0">
              <a:solidFill>
                <a:srgbClr val="FF0000"/>
              </a:solidFill>
              <a:latin typeface="Times New Roman" pitchFamily="18" charset="0"/>
              <a:ea typeface="微软雅黑"/>
              <a:cs typeface="Times New Roman" pitchFamily="18" charset="0"/>
            </a:endParaRPr>
          </a:p>
        </p:txBody>
      </p:sp>
      <p:sp>
        <p:nvSpPr>
          <p:cNvPr id="64" name="矩形 63"/>
          <p:cNvSpPr/>
          <p:nvPr/>
        </p:nvSpPr>
        <p:spPr>
          <a:xfrm flipH="1">
            <a:off x="7549390" y="5811986"/>
            <a:ext cx="4298620" cy="523220"/>
          </a:xfrm>
          <a:prstGeom prst="rect">
            <a:avLst/>
          </a:prstGeom>
        </p:spPr>
        <p:txBody>
          <a:bodyPr wrap="square" anchor="ctr">
            <a:spAutoFit/>
          </a:bodyPr>
          <a:lstStyle/>
          <a:p>
            <a:pPr lvl="0" fontAlgn="base">
              <a:spcBef>
                <a:spcPct val="0"/>
              </a:spcBef>
              <a:spcAft>
                <a:spcPct val="0"/>
              </a:spcAft>
            </a:pPr>
            <a:r>
              <a:rPr lang="en-US" altLang="zh-CN" sz="1400" dirty="0" smtClean="0">
                <a:solidFill>
                  <a:srgbClr val="FF0000"/>
                </a:solidFill>
                <a:latin typeface="Arial Unicode MS" pitchFamily="34" charset="-122"/>
                <a:ea typeface="Arial Unicode MS" pitchFamily="34" charset="-122"/>
                <a:cs typeface="Arial Unicode MS" pitchFamily="34" charset="-122"/>
                <a:sym typeface="Lato Regular" charset="0"/>
              </a:rPr>
              <a:t>Chinese as default language</a:t>
            </a:r>
            <a:r>
              <a:rPr lang="zh-CN" altLang="en-US" sz="1400" dirty="0">
                <a:solidFill>
                  <a:srgbClr val="FF0000"/>
                </a:solidFill>
                <a:latin typeface="Arial Unicode MS" pitchFamily="34" charset="-122"/>
                <a:ea typeface="Arial Unicode MS" pitchFamily="34" charset="-122"/>
                <a:cs typeface="Arial Unicode MS" pitchFamily="34" charset="-122"/>
                <a:sym typeface="Lato Regular" charset="0"/>
              </a:rPr>
              <a:t> </a:t>
            </a:r>
            <a:r>
              <a:rPr lang="en-US" altLang="zh-CN" sz="1400" dirty="0" smtClean="0">
                <a:solidFill>
                  <a:srgbClr val="FF0000"/>
                </a:solidFill>
                <a:latin typeface="Arial Unicode MS" pitchFamily="34" charset="-122"/>
                <a:ea typeface="Arial Unicode MS" pitchFamily="34" charset="-122"/>
                <a:cs typeface="Arial Unicode MS" pitchFamily="34" charset="-122"/>
                <a:sym typeface="Lato Regular" charset="0"/>
              </a:rPr>
              <a:t>(TM, Debug warning)</a:t>
            </a:r>
          </a:p>
          <a:p>
            <a:pPr lvl="0" fontAlgn="base">
              <a:spcBef>
                <a:spcPct val="0"/>
              </a:spcBef>
              <a:spcAft>
                <a:spcPct val="0"/>
              </a:spcAft>
            </a:pPr>
            <a:r>
              <a:rPr lang="en-US" altLang="zh-CN" sz="1400" dirty="0" smtClean="0">
                <a:solidFill>
                  <a:srgbClr val="FF0000"/>
                </a:solidFill>
                <a:latin typeface="Arial Unicode MS" pitchFamily="34" charset="-122"/>
                <a:ea typeface="Arial Unicode MS" pitchFamily="34" charset="-122"/>
                <a:cs typeface="Arial Unicode MS" pitchFamily="34" charset="-122"/>
                <a:sym typeface="Lato Regular" charset="0"/>
              </a:rPr>
              <a:t>paxfont.ttf deleted, WQY font must be installed</a:t>
            </a:r>
            <a:endParaRPr lang="en-US" altLang="zh-CN" sz="1400" dirty="0">
              <a:solidFill>
                <a:srgbClr val="FF0000"/>
              </a:solidFill>
              <a:latin typeface="Century Gothic" pitchFamily="34" charset="0"/>
              <a:ea typeface="Segoe UI" pitchFamily="34" charset="0"/>
              <a:cs typeface="Segoe UI" pitchFamily="34" charset="0"/>
              <a:sym typeface="Lato Regular" charset="0"/>
            </a:endParaRPr>
          </a:p>
        </p:txBody>
      </p:sp>
    </p:spTree>
    <p:extLst>
      <p:ext uri="{BB962C8B-B14F-4D97-AF65-F5344CB8AC3E}">
        <p14:creationId xmlns:p14="http://schemas.microsoft.com/office/powerpoint/2010/main" val="134354271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431087" y="286057"/>
            <a:ext cx="3448582" cy="461665"/>
          </a:xfrm>
          <a:prstGeom prst="rect">
            <a:avLst/>
          </a:prstGeom>
        </p:spPr>
        <p:txBody>
          <a:bodyPr wrap="square">
            <a:spAutoFit/>
          </a:bodyPr>
          <a:lstStyle/>
          <a:p>
            <a:r>
              <a:rPr lang="en-US" sz="2400" dirty="0" smtClean="0">
                <a:latin typeface="微软雅黑" pitchFamily="34" charset="-122"/>
                <a:ea typeface="微软雅黑" pitchFamily="34" charset="-122"/>
              </a:rPr>
              <a:t>OS Comparison</a:t>
            </a:r>
            <a:endParaRPr sz="2400" dirty="0" smtClean="0">
              <a:latin typeface="微软雅黑" pitchFamily="34" charset="-122"/>
              <a:ea typeface="微软雅黑" pitchFamily="34" charset="-122"/>
            </a:endParaRPr>
          </a:p>
        </p:txBody>
      </p:sp>
      <p:sp>
        <p:nvSpPr>
          <p:cNvPr id="89" name="任意多边形 88"/>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90" name="矩形 89"/>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grpSp>
        <p:nvGrpSpPr>
          <p:cNvPr id="80" name="Group 29"/>
          <p:cNvGrpSpPr/>
          <p:nvPr/>
        </p:nvGrpSpPr>
        <p:grpSpPr bwMode="auto">
          <a:xfrm>
            <a:off x="1475274" y="1113334"/>
            <a:ext cx="9067559" cy="5300154"/>
            <a:chOff x="209" y="932"/>
            <a:chExt cx="5140" cy="3129"/>
          </a:xfrm>
        </p:grpSpPr>
        <p:sp>
          <p:nvSpPr>
            <p:cNvPr id="82" name="WordArt 3"/>
            <p:cNvSpPr>
              <a:spLocks noChangeArrowheads="1" noChangeShapeType="1" noTextEdit="1"/>
            </p:cNvSpPr>
            <p:nvPr/>
          </p:nvSpPr>
          <p:spPr bwMode="auto">
            <a:xfrm>
              <a:off x="2338" y="970"/>
              <a:ext cx="1088" cy="158"/>
            </a:xfrm>
            <a:prstGeom prst="rect">
              <a:avLst/>
            </a:prstGeom>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2400" b="1" i="0" u="none" strike="noStrike" kern="10" cap="none" spc="0" normalizeH="0" baseline="0" noProof="0" smtClean="0">
                  <a:ln w="9525">
                    <a:solidFill>
                      <a:srgbClr val="FFFFFF"/>
                    </a:solidFill>
                    <a:round/>
                  </a:ln>
                  <a:solidFill>
                    <a:srgbClr val="FFFFFF"/>
                  </a:solidFill>
                  <a:effectLst/>
                  <a:uLnTx/>
                  <a:uFillTx/>
                  <a:latin typeface="黑体"/>
                  <a:ea typeface="黑体"/>
                </a:rPr>
                <a:t>双击添加标题文字</a:t>
              </a:r>
            </a:p>
          </p:txBody>
        </p:sp>
        <p:sp>
          <p:nvSpPr>
            <p:cNvPr id="83" name="AutoShape 5"/>
            <p:cNvSpPr>
              <a:spLocks noChangeArrowheads="1"/>
            </p:cNvSpPr>
            <p:nvPr/>
          </p:nvSpPr>
          <p:spPr bwMode="auto">
            <a:xfrm rot="10800000">
              <a:off x="3305" y="1979"/>
              <a:ext cx="2038" cy="2082"/>
            </a:xfrm>
            <a:prstGeom prst="roundRect">
              <a:avLst>
                <a:gd name="adj" fmla="val 6171"/>
              </a:avLst>
            </a:prstGeom>
            <a:gradFill rotWithShape="1">
              <a:gsLst>
                <a:gs pos="0">
                  <a:srgbClr val="DDDDDD"/>
                </a:gs>
                <a:gs pos="100000">
                  <a:srgbClr val="FFFFFF"/>
                </a:gs>
              </a:gsLst>
              <a:lin ang="5400000" scaled="1"/>
            </a:gradFill>
            <a:ln w="9525" algn="ctr">
              <a:solidFill>
                <a:srgbClr val="C0C0C0"/>
              </a:solidFill>
              <a:round/>
            </a:ln>
          </p:spPr>
          <p:txBody>
            <a:bodyPr rot="10800000" wrap="square" anchor="t" anchorCtr="0">
              <a:normAutofit/>
            </a:bodyPr>
            <a:lstStyle>
              <a:lvl1pPr eaLnBrk="0" fontAlgn="ctr" hangingPunct="0">
                <a:lnSpc>
                  <a:spcPct val="120000"/>
                </a:lnSpc>
                <a:spcBef>
                  <a:spcPct val="20000"/>
                </a:spcBef>
                <a:buClr>
                  <a:schemeClr val="accent1"/>
                </a:buClr>
                <a:buSzPct val="60000"/>
                <a:buFont typeface="Wingdings" pitchFamily="2" charset="2"/>
                <a:buChar char="l"/>
                <a:defRPr sz="2000" b="1">
                  <a:solidFill>
                    <a:schemeClr val="tx1"/>
                  </a:solidFill>
                  <a:latin typeface="Arial" charset="0"/>
                  <a:ea typeface="微软雅黑" pitchFamily="34" charset="-122"/>
                </a:defRPr>
              </a:lvl1pPr>
              <a:lvl2pPr marL="742950" indent="-285750" eaLnBrk="0" fontAlgn="ctr" hangingPunct="0">
                <a:lnSpc>
                  <a:spcPct val="120000"/>
                </a:lnSpc>
                <a:spcBef>
                  <a:spcPct val="20000"/>
                </a:spcBef>
                <a:buClr>
                  <a:schemeClr val="accent1"/>
                </a:buClr>
                <a:buSzPct val="60000"/>
                <a:buFont typeface="Wingdings" pitchFamily="2" charset="2"/>
                <a:buChar char="l"/>
                <a:defRPr>
                  <a:solidFill>
                    <a:schemeClr val="tx1"/>
                  </a:solidFill>
                  <a:latin typeface="Arial" charset="0"/>
                  <a:ea typeface="微软雅黑" pitchFamily="34" charset="-122"/>
                </a:defRPr>
              </a:lvl2pPr>
              <a:lvl3pPr marL="1143000" indent="-228600" eaLnBrk="0" fontAlgn="ctr" hangingPunct="0">
                <a:lnSpc>
                  <a:spcPct val="120000"/>
                </a:lnSpc>
                <a:spcBef>
                  <a:spcPct val="20000"/>
                </a:spcBef>
                <a:buClr>
                  <a:schemeClr val="accent1"/>
                </a:buClr>
                <a:buSzPct val="60000"/>
                <a:buFont typeface="Wingdings" pitchFamily="2" charset="2"/>
                <a:buChar char="l"/>
                <a:defRPr sz="1600">
                  <a:solidFill>
                    <a:schemeClr val="tx1"/>
                  </a:solidFill>
                  <a:latin typeface="Arial" charset="0"/>
                  <a:ea typeface="微软雅黑" pitchFamily="34" charset="-122"/>
                </a:defRPr>
              </a:lvl3pPr>
              <a:lvl4pPr marL="1600200" indent="-228600" eaLnBrk="0" fontAlgn="ctr" hangingPunct="0">
                <a:lnSpc>
                  <a:spcPct val="120000"/>
                </a:lnSpc>
                <a:spcBef>
                  <a:spcPct val="20000"/>
                </a:spcBef>
                <a:buClr>
                  <a:schemeClr val="accent1"/>
                </a:buClr>
                <a:buSzPct val="60000"/>
                <a:buFont typeface="Wingdings" pitchFamily="2" charset="2"/>
                <a:buChar char="l"/>
                <a:defRPr sz="1400">
                  <a:solidFill>
                    <a:schemeClr val="tx1"/>
                  </a:solidFill>
                  <a:latin typeface="Arial" charset="0"/>
                  <a:ea typeface="微软雅黑" pitchFamily="34" charset="-122"/>
                </a:defRPr>
              </a:lvl4pPr>
              <a:lvl5pPr marL="2057400" indent="-228600" eaLnBrk="0" fontAlgn="ctr" hangingPunct="0">
                <a:lnSpc>
                  <a:spcPct val="120000"/>
                </a:lnSpc>
                <a:spcBef>
                  <a:spcPct val="20000"/>
                </a:spcBef>
                <a:buClr>
                  <a:schemeClr val="accent1"/>
                </a:buClr>
                <a:buSzPct val="60000"/>
                <a:buFont typeface="Wingdings" pitchFamily="2" charset="2"/>
                <a:buChar char="l"/>
                <a:defRPr sz="1200">
                  <a:solidFill>
                    <a:schemeClr val="tx1"/>
                  </a:solidFill>
                  <a:latin typeface="Arial" charset="0"/>
                  <a:ea typeface="微软雅黑" pitchFamily="34" charset="-122"/>
                </a:defRPr>
              </a:lvl5pPr>
              <a:lvl6pPr marL="25146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6pPr>
              <a:lvl7pPr marL="29718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7pPr>
              <a:lvl8pPr marL="34290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8pPr>
              <a:lvl9pPr marL="38862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9pPr>
            </a:lstStyle>
            <a:p>
              <a:pPr marL="285750" lvl="0" indent="-285750"/>
              <a:r>
                <a:rPr lang="en-US" altLang="zh-CN" sz="1400" b="0" dirty="0">
                  <a:latin typeface="Arial Unicode MS" pitchFamily="34" charset="-122"/>
                  <a:ea typeface="Arial Unicode MS" pitchFamily="34" charset="-122"/>
                  <a:cs typeface="Arial Unicode MS" pitchFamily="34" charset="-122"/>
                </a:rPr>
                <a:t>Versions of </a:t>
              </a:r>
              <a:r>
                <a:rPr lang="en-US" altLang="zh-CN" sz="1400" b="0" dirty="0" smtClean="0">
                  <a:latin typeface="Arial Unicode MS" pitchFamily="34" charset="-122"/>
                  <a:ea typeface="Arial Unicode MS" pitchFamily="34" charset="-122"/>
                  <a:cs typeface="Arial Unicode MS" pitchFamily="34" charset="-122"/>
                </a:rPr>
                <a:t>four </a:t>
              </a:r>
              <a:r>
                <a:rPr lang="en-US" altLang="zh-CN" sz="1400" b="0" dirty="0">
                  <a:latin typeface="Arial Unicode MS" pitchFamily="34" charset="-122"/>
                  <a:ea typeface="Arial Unicode MS" pitchFamily="34" charset="-122"/>
                  <a:cs typeface="Arial Unicode MS" pitchFamily="34" charset="-122"/>
                </a:rPr>
                <a:t>OS are not compatible with each </a:t>
              </a:r>
              <a:r>
                <a:rPr lang="en-US" altLang="zh-CN" sz="1400" b="0" dirty="0" smtClean="0">
                  <a:latin typeface="Arial Unicode MS" pitchFamily="34" charset="-122"/>
                  <a:ea typeface="Arial Unicode MS" pitchFamily="34" charset="-122"/>
                  <a:cs typeface="Arial Unicode MS" pitchFamily="34" charset="-122"/>
                </a:rPr>
                <a:t>other</a:t>
              </a:r>
            </a:p>
            <a:p>
              <a:pPr marL="285750" indent="-285750"/>
              <a:r>
                <a:rPr lang="en-US" altLang="zh-CN" sz="1400" b="0" dirty="0" err="1">
                  <a:latin typeface="Arial Unicode MS" pitchFamily="34" charset="-122"/>
                  <a:ea typeface="Arial Unicode MS" pitchFamily="34" charset="-122"/>
                  <a:cs typeface="Arial Unicode MS" pitchFamily="34" charset="-122"/>
                </a:rPr>
                <a:t>P</a:t>
              </a:r>
              <a:r>
                <a:rPr lang="en-US" altLang="zh-CN" sz="1400" b="0" baseline="30000" dirty="0" err="1">
                  <a:latin typeface="Arial Unicode MS" pitchFamily="34" charset="-122"/>
                  <a:ea typeface="Arial Unicode MS" pitchFamily="34" charset="-122"/>
                  <a:cs typeface="Arial Unicode MS" pitchFamily="34" charset="-122"/>
                </a:rPr>
                <a:t>x</a:t>
              </a:r>
              <a:r>
                <a:rPr lang="en-US" altLang="zh-CN" sz="1400" b="0" dirty="0" err="1">
                  <a:latin typeface="Arial Unicode MS" pitchFamily="34" charset="-122"/>
                  <a:ea typeface="Arial Unicode MS" pitchFamily="34" charset="-122"/>
                  <a:cs typeface="Arial Unicode MS" pitchFamily="34" charset="-122"/>
                </a:rPr>
                <a:t>X’s</a:t>
              </a:r>
              <a:r>
                <a:rPr lang="en-US" altLang="zh-CN" sz="1400" b="0" dirty="0">
                  <a:latin typeface="Arial Unicode MS" pitchFamily="34" charset="-122"/>
                  <a:ea typeface="Arial Unicode MS" pitchFamily="34" charset="-122"/>
                  <a:cs typeface="Arial Unicode MS" pitchFamily="34" charset="-122"/>
                </a:rPr>
                <a:t> Boot is not compatible with which of </a:t>
              </a:r>
              <a:r>
                <a:rPr lang="en-US" altLang="zh-CN" sz="1400" b="0" dirty="0" err="1">
                  <a:latin typeface="Arial Unicode MS" pitchFamily="34" charset="-122"/>
                  <a:ea typeface="Arial Unicode MS" pitchFamily="34" charset="-122"/>
                  <a:cs typeface="Arial Unicode MS" pitchFamily="34" charset="-122"/>
                </a:rPr>
                <a:t>Sxxx</a:t>
              </a:r>
              <a:r>
                <a:rPr lang="en-US" altLang="zh-CN" sz="1400" b="0" dirty="0">
                  <a:latin typeface="Arial Unicode MS" pitchFamily="34" charset="-122"/>
                  <a:ea typeface="Arial Unicode MS" pitchFamily="34" charset="-122"/>
                  <a:cs typeface="Arial Unicode MS" pitchFamily="34" charset="-122"/>
                </a:rPr>
                <a:t> and </a:t>
              </a:r>
              <a:r>
                <a:rPr lang="en-US" altLang="zh-CN" sz="1400" b="0" dirty="0" smtClean="0">
                  <a:latin typeface="Arial Unicode MS" pitchFamily="34" charset="-122"/>
                  <a:ea typeface="Arial Unicode MS" pitchFamily="34" charset="-122"/>
                  <a:cs typeface="Arial Unicode MS" pitchFamily="34" charset="-122"/>
                </a:rPr>
                <a:t>D200</a:t>
              </a:r>
            </a:p>
            <a:p>
              <a:pPr marL="285750" lvl="0" indent="-285750"/>
              <a:r>
                <a:rPr lang="en-US" altLang="zh-CN" sz="1400" b="0" dirty="0" err="1">
                  <a:latin typeface="Arial Unicode MS" pitchFamily="34" charset="-122"/>
                  <a:ea typeface="Arial Unicode MS" pitchFamily="34" charset="-122"/>
                  <a:cs typeface="Arial Unicode MS" pitchFamily="34" charset="-122"/>
                </a:rPr>
                <a:t>Qxx</a:t>
              </a:r>
              <a:r>
                <a:rPr lang="en-US" altLang="zh-CN" sz="1400" b="0" dirty="0">
                  <a:latin typeface="Arial Unicode MS" pitchFamily="34" charset="-122"/>
                  <a:ea typeface="Arial Unicode MS" pitchFamily="34" charset="-122"/>
                  <a:cs typeface="Arial Unicode MS" pitchFamily="34" charset="-122"/>
                </a:rPr>
                <a:t> and D220’s Boot is not compatible with which of </a:t>
              </a:r>
              <a:r>
                <a:rPr lang="en-US" altLang="zh-CN" sz="1400" b="0" dirty="0" err="1">
                  <a:latin typeface="Arial Unicode MS" pitchFamily="34" charset="-122"/>
                  <a:ea typeface="Arial Unicode MS" pitchFamily="34" charset="-122"/>
                  <a:cs typeface="Arial Unicode MS" pitchFamily="34" charset="-122"/>
                </a:rPr>
                <a:t>P</a:t>
              </a:r>
              <a:r>
                <a:rPr lang="en-US" altLang="zh-CN" sz="1400" b="0" baseline="30000" dirty="0" err="1">
                  <a:latin typeface="Arial Unicode MS" pitchFamily="34" charset="-122"/>
                  <a:ea typeface="Arial Unicode MS" pitchFamily="34" charset="-122"/>
                  <a:cs typeface="Arial Unicode MS" pitchFamily="34" charset="-122"/>
                </a:rPr>
                <a:t>x</a:t>
              </a:r>
              <a:r>
                <a:rPr lang="en-US" altLang="zh-CN" sz="1400" b="0" dirty="0" err="1">
                  <a:latin typeface="Arial Unicode MS" pitchFamily="34" charset="-122"/>
                  <a:ea typeface="Arial Unicode MS" pitchFamily="34" charset="-122"/>
                  <a:cs typeface="Arial Unicode MS" pitchFamily="34" charset="-122"/>
                </a:rPr>
                <a:t>X</a:t>
              </a:r>
              <a:r>
                <a:rPr lang="en-US" altLang="zh-CN" sz="1400" b="0" dirty="0">
                  <a:latin typeface="Arial Unicode MS" pitchFamily="34" charset="-122"/>
                  <a:ea typeface="Arial Unicode MS" pitchFamily="34" charset="-122"/>
                  <a:cs typeface="Arial Unicode MS" pitchFamily="34" charset="-122"/>
                </a:rPr>
                <a:t>, </a:t>
              </a:r>
              <a:r>
                <a:rPr lang="en-US" altLang="zh-CN" sz="1400" b="0" dirty="0" err="1">
                  <a:latin typeface="Arial Unicode MS" pitchFamily="34" charset="-122"/>
                  <a:ea typeface="Arial Unicode MS" pitchFamily="34" charset="-122"/>
                  <a:cs typeface="Arial Unicode MS" pitchFamily="34" charset="-122"/>
                </a:rPr>
                <a:t>Sxxx</a:t>
              </a:r>
              <a:r>
                <a:rPr lang="en-US" altLang="zh-CN" sz="1400" b="0" dirty="0">
                  <a:latin typeface="Arial Unicode MS" pitchFamily="34" charset="-122"/>
                  <a:ea typeface="Arial Unicode MS" pitchFamily="34" charset="-122"/>
                  <a:cs typeface="Arial Unicode MS" pitchFamily="34" charset="-122"/>
                </a:rPr>
                <a:t> and </a:t>
              </a:r>
              <a:r>
                <a:rPr lang="en-US" altLang="zh-CN" sz="1400" b="0" dirty="0" smtClean="0">
                  <a:latin typeface="Arial Unicode MS" pitchFamily="34" charset="-122"/>
                  <a:ea typeface="Arial Unicode MS" pitchFamily="34" charset="-122"/>
                  <a:cs typeface="Arial Unicode MS" pitchFamily="34" charset="-122"/>
                </a:rPr>
                <a:t>D200</a:t>
              </a:r>
            </a:p>
            <a:p>
              <a:pPr marL="285750" indent="-285750"/>
              <a:r>
                <a:rPr lang="en-US" altLang="zh-CN" sz="1400" b="0" dirty="0">
                  <a:latin typeface="Arial Unicode MS" pitchFamily="34" charset="-122"/>
                  <a:ea typeface="Arial Unicode MS" pitchFamily="34" charset="-122"/>
                  <a:cs typeface="Arial Unicode MS" pitchFamily="34" charset="-122"/>
                </a:rPr>
                <a:t>Versions of </a:t>
              </a:r>
              <a:r>
                <a:rPr lang="en-US" altLang="zh-CN" sz="1400" b="0" dirty="0" smtClean="0">
                  <a:latin typeface="Arial Unicode MS" pitchFamily="34" charset="-122"/>
                  <a:ea typeface="Arial Unicode MS" pitchFamily="34" charset="-122"/>
                  <a:cs typeface="Arial Unicode MS" pitchFamily="34" charset="-122"/>
                </a:rPr>
                <a:t>four OS </a:t>
              </a:r>
              <a:r>
                <a:rPr lang="en-US" altLang="zh-CN" sz="1400" b="0" dirty="0">
                  <a:latin typeface="Arial Unicode MS" pitchFamily="34" charset="-122"/>
                  <a:ea typeface="Arial Unicode MS" pitchFamily="34" charset="-122"/>
                  <a:cs typeface="Arial Unicode MS" pitchFamily="34" charset="-122"/>
                </a:rPr>
                <a:t>can use the same SDK, SDK-2.8</a:t>
              </a:r>
              <a:endParaRPr lang="zh-CN" altLang="en-US" sz="1400" b="0" dirty="0">
                <a:latin typeface="Arial Unicode MS" pitchFamily="34" charset="-122"/>
                <a:ea typeface="Arial Unicode MS" pitchFamily="34" charset="-122"/>
                <a:cs typeface="Arial Unicode MS" pitchFamily="34" charset="-122"/>
              </a:endParaRPr>
            </a:p>
            <a:p>
              <a:pPr marL="285750" indent="-285750"/>
              <a:r>
                <a:rPr lang="en-US" altLang="zh-CN" sz="1400" b="0" dirty="0">
                  <a:latin typeface="Arial Unicode MS" pitchFamily="34" charset="-122"/>
                  <a:ea typeface="Arial Unicode MS" pitchFamily="34" charset="-122"/>
                  <a:cs typeface="Arial Unicode MS" pitchFamily="34" charset="-122"/>
                </a:rPr>
                <a:t>APIs of </a:t>
              </a:r>
              <a:r>
                <a:rPr lang="en-US" altLang="zh-CN" sz="1400" b="0" dirty="0" smtClean="0">
                  <a:latin typeface="Arial Unicode MS" pitchFamily="34" charset="-122"/>
                  <a:ea typeface="Arial Unicode MS" pitchFamily="34" charset="-122"/>
                  <a:cs typeface="Arial Unicode MS" pitchFamily="34" charset="-122"/>
                </a:rPr>
                <a:t>four OS </a:t>
              </a:r>
              <a:r>
                <a:rPr lang="en-US" altLang="zh-CN" sz="1400" b="0" dirty="0">
                  <a:latin typeface="Arial Unicode MS" pitchFamily="34" charset="-122"/>
                  <a:ea typeface="Arial Unicode MS" pitchFamily="34" charset="-122"/>
                  <a:cs typeface="Arial Unicode MS" pitchFamily="34" charset="-122"/>
                </a:rPr>
                <a:t>are compatible with each </a:t>
              </a:r>
              <a:r>
                <a:rPr lang="en-US" altLang="zh-CN" sz="1400" b="0" dirty="0" smtClean="0">
                  <a:latin typeface="Arial Unicode MS" pitchFamily="34" charset="-122"/>
                  <a:ea typeface="Arial Unicode MS" pitchFamily="34" charset="-122"/>
                  <a:cs typeface="Arial Unicode MS" pitchFamily="34" charset="-122"/>
                </a:rPr>
                <a:t>other</a:t>
              </a:r>
              <a:endParaRPr lang="zh-CN" altLang="en-US" sz="1400" b="0" dirty="0">
                <a:latin typeface="Arial Unicode MS" pitchFamily="34" charset="-122"/>
                <a:ea typeface="Arial Unicode MS" pitchFamily="34" charset="-122"/>
                <a:cs typeface="Arial Unicode MS" pitchFamily="34" charset="-122"/>
              </a:endParaRPr>
            </a:p>
            <a:p>
              <a:pPr marL="285750" indent="-285750"/>
              <a:endParaRPr lang="en-US" altLang="zh-CN" sz="1400" b="0" kern="0" dirty="0">
                <a:solidFill>
                  <a:srgbClr val="000000"/>
                </a:solidFill>
              </a:endParaRPr>
            </a:p>
            <a:p>
              <a:pPr marL="285750" indent="-285750"/>
              <a:endParaRPr lang="zh-CN" altLang="en-US" sz="1400" dirty="0"/>
            </a:p>
          </p:txBody>
        </p:sp>
        <p:sp>
          <p:nvSpPr>
            <p:cNvPr id="85" name="Rectangle 7"/>
            <p:cNvSpPr>
              <a:spLocks noChangeArrowheads="1"/>
            </p:cNvSpPr>
            <p:nvPr/>
          </p:nvSpPr>
          <p:spPr bwMode="auto">
            <a:xfrm>
              <a:off x="1828" y="1071"/>
              <a:ext cx="2107" cy="250"/>
            </a:xfrm>
            <a:prstGeom prst="rect">
              <a:avLst/>
            </a:prstGeom>
            <a:gradFill rotWithShape="1">
              <a:gsLst>
                <a:gs pos="0">
                  <a:srgbClr val="000000">
                    <a:alpha val="85001"/>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fontAlgn="ctr" hangingPunct="0">
                <a:lnSpc>
                  <a:spcPct val="120000"/>
                </a:lnSpc>
                <a:spcBef>
                  <a:spcPct val="20000"/>
                </a:spcBef>
                <a:buClr>
                  <a:schemeClr val="accent1"/>
                </a:buClr>
                <a:buSzPct val="60000"/>
                <a:buFont typeface="Wingdings" pitchFamily="2" charset="2"/>
                <a:buChar char="l"/>
                <a:defRPr sz="2000" b="1">
                  <a:solidFill>
                    <a:schemeClr val="tx1"/>
                  </a:solidFill>
                  <a:latin typeface="Arial" charset="0"/>
                  <a:ea typeface="微软雅黑" pitchFamily="34" charset="-122"/>
                </a:defRPr>
              </a:lvl1pPr>
              <a:lvl2pPr marL="742950" indent="-285750" eaLnBrk="0" fontAlgn="ctr" hangingPunct="0">
                <a:lnSpc>
                  <a:spcPct val="120000"/>
                </a:lnSpc>
                <a:spcBef>
                  <a:spcPct val="20000"/>
                </a:spcBef>
                <a:buClr>
                  <a:schemeClr val="accent1"/>
                </a:buClr>
                <a:buSzPct val="60000"/>
                <a:buFont typeface="Wingdings" pitchFamily="2" charset="2"/>
                <a:buChar char="l"/>
                <a:defRPr>
                  <a:solidFill>
                    <a:schemeClr val="tx1"/>
                  </a:solidFill>
                  <a:latin typeface="Arial" charset="0"/>
                  <a:ea typeface="微软雅黑" pitchFamily="34" charset="-122"/>
                </a:defRPr>
              </a:lvl2pPr>
              <a:lvl3pPr marL="1143000" indent="-228600" eaLnBrk="0" fontAlgn="ctr" hangingPunct="0">
                <a:lnSpc>
                  <a:spcPct val="120000"/>
                </a:lnSpc>
                <a:spcBef>
                  <a:spcPct val="20000"/>
                </a:spcBef>
                <a:buClr>
                  <a:schemeClr val="accent1"/>
                </a:buClr>
                <a:buSzPct val="60000"/>
                <a:buFont typeface="Wingdings" pitchFamily="2" charset="2"/>
                <a:buChar char="l"/>
                <a:defRPr sz="1600">
                  <a:solidFill>
                    <a:schemeClr val="tx1"/>
                  </a:solidFill>
                  <a:latin typeface="Arial" charset="0"/>
                  <a:ea typeface="微软雅黑" pitchFamily="34" charset="-122"/>
                </a:defRPr>
              </a:lvl3pPr>
              <a:lvl4pPr marL="1600200" indent="-228600" eaLnBrk="0" fontAlgn="ctr" hangingPunct="0">
                <a:lnSpc>
                  <a:spcPct val="120000"/>
                </a:lnSpc>
                <a:spcBef>
                  <a:spcPct val="20000"/>
                </a:spcBef>
                <a:buClr>
                  <a:schemeClr val="accent1"/>
                </a:buClr>
                <a:buSzPct val="60000"/>
                <a:buFont typeface="Wingdings" pitchFamily="2" charset="2"/>
                <a:buChar char="l"/>
                <a:defRPr sz="1400">
                  <a:solidFill>
                    <a:schemeClr val="tx1"/>
                  </a:solidFill>
                  <a:latin typeface="Arial" charset="0"/>
                  <a:ea typeface="微软雅黑" pitchFamily="34" charset="-122"/>
                </a:defRPr>
              </a:lvl4pPr>
              <a:lvl5pPr marL="2057400" indent="-228600" eaLnBrk="0" fontAlgn="ctr" hangingPunct="0">
                <a:lnSpc>
                  <a:spcPct val="120000"/>
                </a:lnSpc>
                <a:spcBef>
                  <a:spcPct val="20000"/>
                </a:spcBef>
                <a:buClr>
                  <a:schemeClr val="accent1"/>
                </a:buClr>
                <a:buSzPct val="60000"/>
                <a:buFont typeface="Wingdings" pitchFamily="2" charset="2"/>
                <a:buChar char="l"/>
                <a:defRPr sz="1200">
                  <a:solidFill>
                    <a:schemeClr val="tx1"/>
                  </a:solidFill>
                  <a:latin typeface="Arial" charset="0"/>
                  <a:ea typeface="微软雅黑" pitchFamily="34" charset="-122"/>
                </a:defRPr>
              </a:lvl5pPr>
              <a:lvl6pPr marL="25146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6pPr>
              <a:lvl7pPr marL="29718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7pPr>
              <a:lvl8pPr marL="34290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8pPr>
              <a:lvl9pPr marL="38862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9pPr>
            </a:lstStyle>
            <a:p>
              <a:pPr marL="0" marR="0" lvl="0" indent="0" defTabSz="914400" eaLnBrk="1" fontAlgn="base" latinLnBrk="0" hangingPunct="1">
                <a:lnSpc>
                  <a:spcPct val="100000"/>
                </a:lnSpc>
                <a:spcBef>
                  <a:spcPct val="0"/>
                </a:spcBef>
                <a:spcAft>
                  <a:spcPts val="0"/>
                </a:spcAft>
                <a:buClrTx/>
                <a:buSzTx/>
                <a:buFontTx/>
                <a:buNone/>
                <a:defRPr/>
              </a:pPr>
              <a:endParaRPr kumimoji="0" lang="zh-CN" altLang="en-US" sz="1600" b="0" i="0" u="none" strike="noStrike" kern="0" cap="none" spc="0" normalizeH="0" baseline="0" noProof="0" smtClean="0">
                <a:ln>
                  <a:noFill/>
                </a:ln>
                <a:solidFill>
                  <a:srgbClr val="000000"/>
                </a:solidFill>
                <a:effectLst/>
                <a:uLnTx/>
                <a:uFillTx/>
                <a:latin typeface="Arial" charset="0"/>
                <a:ea typeface="微软雅黑" pitchFamily="34" charset="-122"/>
              </a:endParaRPr>
            </a:p>
          </p:txBody>
        </p:sp>
        <p:sp>
          <p:nvSpPr>
            <p:cNvPr id="87" name="AutoShape 8"/>
            <p:cNvSpPr>
              <a:spLocks noChangeArrowheads="1"/>
            </p:cNvSpPr>
            <p:nvPr/>
          </p:nvSpPr>
          <p:spPr bwMode="auto">
            <a:xfrm>
              <a:off x="209" y="932"/>
              <a:ext cx="5140" cy="320"/>
            </a:xfrm>
            <a:prstGeom prst="roundRect">
              <a:avLst>
                <a:gd name="adj" fmla="val 24375"/>
              </a:avLst>
            </a:prstGeom>
            <a:gradFill rotWithShape="1">
              <a:gsLst>
                <a:gs pos="0">
                  <a:srgbClr val="3399FF"/>
                </a:gs>
                <a:gs pos="100000">
                  <a:srgbClr val="0E58C4"/>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fontAlgn="ctr" hangingPunct="0">
                <a:lnSpc>
                  <a:spcPct val="120000"/>
                </a:lnSpc>
                <a:spcBef>
                  <a:spcPct val="20000"/>
                </a:spcBef>
                <a:buClr>
                  <a:schemeClr val="accent1"/>
                </a:buClr>
                <a:buSzPct val="60000"/>
                <a:buFont typeface="Wingdings" pitchFamily="2" charset="2"/>
                <a:buChar char="l"/>
                <a:defRPr sz="2000" b="1">
                  <a:solidFill>
                    <a:schemeClr val="tx1"/>
                  </a:solidFill>
                  <a:latin typeface="Arial" charset="0"/>
                  <a:ea typeface="微软雅黑" pitchFamily="34" charset="-122"/>
                </a:defRPr>
              </a:lvl1pPr>
              <a:lvl2pPr marL="742950" indent="-285750" eaLnBrk="0" fontAlgn="ctr" hangingPunct="0">
                <a:lnSpc>
                  <a:spcPct val="120000"/>
                </a:lnSpc>
                <a:spcBef>
                  <a:spcPct val="20000"/>
                </a:spcBef>
                <a:buClr>
                  <a:schemeClr val="accent1"/>
                </a:buClr>
                <a:buSzPct val="60000"/>
                <a:buFont typeface="Wingdings" pitchFamily="2" charset="2"/>
                <a:buChar char="l"/>
                <a:defRPr>
                  <a:solidFill>
                    <a:schemeClr val="tx1"/>
                  </a:solidFill>
                  <a:latin typeface="Arial" charset="0"/>
                  <a:ea typeface="微软雅黑" pitchFamily="34" charset="-122"/>
                </a:defRPr>
              </a:lvl2pPr>
              <a:lvl3pPr marL="1143000" indent="-228600" eaLnBrk="0" fontAlgn="ctr" hangingPunct="0">
                <a:lnSpc>
                  <a:spcPct val="120000"/>
                </a:lnSpc>
                <a:spcBef>
                  <a:spcPct val="20000"/>
                </a:spcBef>
                <a:buClr>
                  <a:schemeClr val="accent1"/>
                </a:buClr>
                <a:buSzPct val="60000"/>
                <a:buFont typeface="Wingdings" pitchFamily="2" charset="2"/>
                <a:buChar char="l"/>
                <a:defRPr sz="1600">
                  <a:solidFill>
                    <a:schemeClr val="tx1"/>
                  </a:solidFill>
                  <a:latin typeface="Arial" charset="0"/>
                  <a:ea typeface="微软雅黑" pitchFamily="34" charset="-122"/>
                </a:defRPr>
              </a:lvl3pPr>
              <a:lvl4pPr marL="1600200" indent="-228600" eaLnBrk="0" fontAlgn="ctr" hangingPunct="0">
                <a:lnSpc>
                  <a:spcPct val="120000"/>
                </a:lnSpc>
                <a:spcBef>
                  <a:spcPct val="20000"/>
                </a:spcBef>
                <a:buClr>
                  <a:schemeClr val="accent1"/>
                </a:buClr>
                <a:buSzPct val="60000"/>
                <a:buFont typeface="Wingdings" pitchFamily="2" charset="2"/>
                <a:buChar char="l"/>
                <a:defRPr sz="1400">
                  <a:solidFill>
                    <a:schemeClr val="tx1"/>
                  </a:solidFill>
                  <a:latin typeface="Arial" charset="0"/>
                  <a:ea typeface="微软雅黑" pitchFamily="34" charset="-122"/>
                </a:defRPr>
              </a:lvl4pPr>
              <a:lvl5pPr marL="2057400" indent="-228600" eaLnBrk="0" fontAlgn="ctr" hangingPunct="0">
                <a:lnSpc>
                  <a:spcPct val="120000"/>
                </a:lnSpc>
                <a:spcBef>
                  <a:spcPct val="20000"/>
                </a:spcBef>
                <a:buClr>
                  <a:schemeClr val="accent1"/>
                </a:buClr>
                <a:buSzPct val="60000"/>
                <a:buFont typeface="Wingdings" pitchFamily="2" charset="2"/>
                <a:buChar char="l"/>
                <a:defRPr sz="1200">
                  <a:solidFill>
                    <a:schemeClr val="tx1"/>
                  </a:solidFill>
                  <a:latin typeface="Arial" charset="0"/>
                  <a:ea typeface="微软雅黑" pitchFamily="34" charset="-122"/>
                </a:defRPr>
              </a:lvl5pPr>
              <a:lvl6pPr marL="25146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6pPr>
              <a:lvl7pPr marL="29718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7pPr>
              <a:lvl8pPr marL="34290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8pPr>
              <a:lvl9pPr marL="38862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9pPr>
            </a:lstStyle>
            <a:p>
              <a:pPr marL="0" marR="0" lvl="0" indent="0" algn="ctr" defTabSz="914400" eaLnBrk="1" fontAlgn="base" latinLnBrk="0" hangingPunct="1">
                <a:lnSpc>
                  <a:spcPct val="100000"/>
                </a:lnSpc>
                <a:spcBef>
                  <a:spcPct val="0"/>
                </a:spcBef>
                <a:spcAft>
                  <a:spcPts val="0"/>
                </a:spcAft>
                <a:buClrTx/>
                <a:buSzTx/>
                <a:buFontTx/>
                <a:buNone/>
                <a:defRPr/>
              </a:pPr>
              <a:r>
                <a:rPr kumimoji="0" lang="en-US" altLang="zh-CN" sz="1800" b="1" i="0" u="none" strike="noStrike" kern="0" cap="none" spc="0" normalizeH="0" baseline="0" noProof="0" dirty="0" smtClean="0">
                  <a:ln>
                    <a:noFill/>
                  </a:ln>
                  <a:solidFill>
                    <a:srgbClr val="FFFFFF"/>
                  </a:solidFill>
                  <a:effectLst/>
                  <a:uLnTx/>
                  <a:uFillTx/>
                  <a:latin typeface="Arial" charset="0"/>
                  <a:ea typeface="微软雅黑" pitchFamily="34" charset="-122"/>
                </a:rPr>
                <a:t>Prolin-2.4</a:t>
              </a:r>
              <a:r>
                <a:rPr kumimoji="0" lang="en-US" altLang="zh-CN" sz="1800" b="1" i="0" u="none" strike="noStrike" kern="0" cap="none" spc="0" normalizeH="0" noProof="0" dirty="0" smtClean="0">
                  <a:ln>
                    <a:noFill/>
                  </a:ln>
                  <a:solidFill>
                    <a:srgbClr val="FFFFFF"/>
                  </a:solidFill>
                  <a:effectLst/>
                  <a:uLnTx/>
                  <a:uFillTx/>
                  <a:latin typeface="Arial" charset="0"/>
                  <a:ea typeface="微软雅黑" pitchFamily="34" charset="-122"/>
                </a:rPr>
                <a:t> vs. Prolin-phoenix-2.5 vs. Prolin-cygnus-2.6 vs. Prolin-pelican-2.7</a:t>
              </a:r>
              <a:endParaRPr kumimoji="0" lang="zh-CN" altLang="en-US" sz="1800" b="1" i="0" u="none" strike="noStrike" kern="0" cap="none" spc="0" normalizeH="0" baseline="0" noProof="0" dirty="0" smtClean="0">
                <a:ln>
                  <a:noFill/>
                </a:ln>
                <a:solidFill>
                  <a:srgbClr val="FFFFFF"/>
                </a:solidFill>
                <a:effectLst/>
                <a:uLnTx/>
                <a:uFillTx/>
                <a:latin typeface="Arial" charset="0"/>
                <a:ea typeface="微软雅黑" pitchFamily="34" charset="-122"/>
              </a:endParaRPr>
            </a:p>
          </p:txBody>
        </p:sp>
        <p:grpSp>
          <p:nvGrpSpPr>
            <p:cNvPr id="92" name="Group 25"/>
            <p:cNvGrpSpPr/>
            <p:nvPr/>
          </p:nvGrpSpPr>
          <p:grpSpPr bwMode="auto">
            <a:xfrm>
              <a:off x="209" y="1592"/>
              <a:ext cx="5140" cy="292"/>
              <a:chOff x="157" y="1592"/>
              <a:chExt cx="5140" cy="292"/>
            </a:xfrm>
          </p:grpSpPr>
          <p:sp>
            <p:nvSpPr>
              <p:cNvPr id="116" name="AutoShape 12"/>
              <p:cNvSpPr>
                <a:spLocks noChangeArrowheads="1"/>
              </p:cNvSpPr>
              <p:nvPr/>
            </p:nvSpPr>
            <p:spPr bwMode="auto">
              <a:xfrm>
                <a:off x="157" y="1592"/>
                <a:ext cx="2010" cy="284"/>
              </a:xfrm>
              <a:prstGeom prst="roundRect">
                <a:avLst>
                  <a:gd name="adj" fmla="val 22537"/>
                </a:avLst>
              </a:prstGeom>
              <a:solidFill>
                <a:srgbClr val="92D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fontAlgn="ctr" hangingPunct="0">
                  <a:lnSpc>
                    <a:spcPct val="120000"/>
                  </a:lnSpc>
                  <a:spcBef>
                    <a:spcPct val="20000"/>
                  </a:spcBef>
                  <a:buClr>
                    <a:schemeClr val="accent1"/>
                  </a:buClr>
                  <a:buSzPct val="60000"/>
                  <a:buFont typeface="Wingdings" pitchFamily="2" charset="2"/>
                  <a:buChar char="l"/>
                  <a:defRPr sz="2000" b="1">
                    <a:solidFill>
                      <a:schemeClr val="tx1"/>
                    </a:solidFill>
                    <a:latin typeface="Arial" charset="0"/>
                    <a:ea typeface="微软雅黑" pitchFamily="34" charset="-122"/>
                  </a:defRPr>
                </a:lvl1pPr>
                <a:lvl2pPr marL="742950" indent="-285750" eaLnBrk="0" fontAlgn="ctr" hangingPunct="0">
                  <a:lnSpc>
                    <a:spcPct val="120000"/>
                  </a:lnSpc>
                  <a:spcBef>
                    <a:spcPct val="20000"/>
                  </a:spcBef>
                  <a:buClr>
                    <a:schemeClr val="accent1"/>
                  </a:buClr>
                  <a:buSzPct val="60000"/>
                  <a:buFont typeface="Wingdings" pitchFamily="2" charset="2"/>
                  <a:buChar char="l"/>
                  <a:defRPr>
                    <a:solidFill>
                      <a:schemeClr val="tx1"/>
                    </a:solidFill>
                    <a:latin typeface="Arial" charset="0"/>
                    <a:ea typeface="微软雅黑" pitchFamily="34" charset="-122"/>
                  </a:defRPr>
                </a:lvl2pPr>
                <a:lvl3pPr marL="1143000" indent="-228600" eaLnBrk="0" fontAlgn="ctr" hangingPunct="0">
                  <a:lnSpc>
                    <a:spcPct val="120000"/>
                  </a:lnSpc>
                  <a:spcBef>
                    <a:spcPct val="20000"/>
                  </a:spcBef>
                  <a:buClr>
                    <a:schemeClr val="accent1"/>
                  </a:buClr>
                  <a:buSzPct val="60000"/>
                  <a:buFont typeface="Wingdings" pitchFamily="2" charset="2"/>
                  <a:buChar char="l"/>
                  <a:defRPr sz="1600">
                    <a:solidFill>
                      <a:schemeClr val="tx1"/>
                    </a:solidFill>
                    <a:latin typeface="Arial" charset="0"/>
                    <a:ea typeface="微软雅黑" pitchFamily="34" charset="-122"/>
                  </a:defRPr>
                </a:lvl3pPr>
                <a:lvl4pPr marL="1600200" indent="-228600" eaLnBrk="0" fontAlgn="ctr" hangingPunct="0">
                  <a:lnSpc>
                    <a:spcPct val="120000"/>
                  </a:lnSpc>
                  <a:spcBef>
                    <a:spcPct val="20000"/>
                  </a:spcBef>
                  <a:buClr>
                    <a:schemeClr val="accent1"/>
                  </a:buClr>
                  <a:buSzPct val="60000"/>
                  <a:buFont typeface="Wingdings" pitchFamily="2" charset="2"/>
                  <a:buChar char="l"/>
                  <a:defRPr sz="1400">
                    <a:solidFill>
                      <a:schemeClr val="tx1"/>
                    </a:solidFill>
                    <a:latin typeface="Arial" charset="0"/>
                    <a:ea typeface="微软雅黑" pitchFamily="34" charset="-122"/>
                  </a:defRPr>
                </a:lvl4pPr>
                <a:lvl5pPr marL="2057400" indent="-228600" eaLnBrk="0" fontAlgn="ctr" hangingPunct="0">
                  <a:lnSpc>
                    <a:spcPct val="120000"/>
                  </a:lnSpc>
                  <a:spcBef>
                    <a:spcPct val="20000"/>
                  </a:spcBef>
                  <a:buClr>
                    <a:schemeClr val="accent1"/>
                  </a:buClr>
                  <a:buSzPct val="60000"/>
                  <a:buFont typeface="Wingdings" pitchFamily="2" charset="2"/>
                  <a:buChar char="l"/>
                  <a:defRPr sz="1200">
                    <a:solidFill>
                      <a:schemeClr val="tx1"/>
                    </a:solidFill>
                    <a:latin typeface="Arial" charset="0"/>
                    <a:ea typeface="微软雅黑" pitchFamily="34" charset="-122"/>
                  </a:defRPr>
                </a:lvl5pPr>
                <a:lvl6pPr marL="25146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6pPr>
                <a:lvl7pPr marL="29718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7pPr>
                <a:lvl8pPr marL="34290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8pPr>
                <a:lvl9pPr marL="38862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9pPr>
              </a:lstStyle>
              <a:p>
                <a:pPr lvl="0" algn="ctr">
                  <a:buNone/>
                </a:pPr>
                <a:r>
                  <a:rPr lang="en-US" altLang="zh-CN" b="0" dirty="0">
                    <a:latin typeface="Times New Roman" pitchFamily="18" charset="0"/>
                    <a:cs typeface="Times New Roman" pitchFamily="18" charset="0"/>
                  </a:rPr>
                  <a:t>Hardware differences</a:t>
                </a:r>
                <a:endParaRPr lang="zh-CN" altLang="en-US" b="0" dirty="0">
                  <a:latin typeface="Times New Roman" pitchFamily="18" charset="0"/>
                  <a:cs typeface="Times New Roman" pitchFamily="18" charset="0"/>
                </a:endParaRPr>
              </a:p>
            </p:txBody>
          </p:sp>
          <p:sp>
            <p:nvSpPr>
              <p:cNvPr id="118" name="AutoShape 14"/>
              <p:cNvSpPr>
                <a:spLocks noChangeArrowheads="1"/>
              </p:cNvSpPr>
              <p:nvPr/>
            </p:nvSpPr>
            <p:spPr bwMode="auto">
              <a:xfrm>
                <a:off x="3239" y="1600"/>
                <a:ext cx="2058" cy="284"/>
              </a:xfrm>
              <a:prstGeom prst="roundRect">
                <a:avLst>
                  <a:gd name="adj" fmla="val 23944"/>
                </a:avLst>
              </a:prstGeom>
              <a:solidFill>
                <a:srgbClr val="92D05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fontAlgn="ctr" hangingPunct="0">
                  <a:lnSpc>
                    <a:spcPct val="120000"/>
                  </a:lnSpc>
                  <a:spcBef>
                    <a:spcPct val="20000"/>
                  </a:spcBef>
                  <a:buClr>
                    <a:schemeClr val="accent1"/>
                  </a:buClr>
                  <a:buSzPct val="60000"/>
                  <a:buFont typeface="Wingdings" pitchFamily="2" charset="2"/>
                  <a:buChar char="l"/>
                  <a:defRPr sz="2000" b="1">
                    <a:solidFill>
                      <a:schemeClr val="tx1"/>
                    </a:solidFill>
                    <a:latin typeface="Arial" charset="0"/>
                    <a:ea typeface="微软雅黑" pitchFamily="34" charset="-122"/>
                  </a:defRPr>
                </a:lvl1pPr>
                <a:lvl2pPr marL="742950" indent="-285750" eaLnBrk="0" fontAlgn="ctr" hangingPunct="0">
                  <a:lnSpc>
                    <a:spcPct val="120000"/>
                  </a:lnSpc>
                  <a:spcBef>
                    <a:spcPct val="20000"/>
                  </a:spcBef>
                  <a:buClr>
                    <a:schemeClr val="accent1"/>
                  </a:buClr>
                  <a:buSzPct val="60000"/>
                  <a:buFont typeface="Wingdings" pitchFamily="2" charset="2"/>
                  <a:buChar char="l"/>
                  <a:defRPr>
                    <a:solidFill>
                      <a:schemeClr val="tx1"/>
                    </a:solidFill>
                    <a:latin typeface="Arial" charset="0"/>
                    <a:ea typeface="微软雅黑" pitchFamily="34" charset="-122"/>
                  </a:defRPr>
                </a:lvl2pPr>
                <a:lvl3pPr marL="1143000" indent="-228600" eaLnBrk="0" fontAlgn="ctr" hangingPunct="0">
                  <a:lnSpc>
                    <a:spcPct val="120000"/>
                  </a:lnSpc>
                  <a:spcBef>
                    <a:spcPct val="20000"/>
                  </a:spcBef>
                  <a:buClr>
                    <a:schemeClr val="accent1"/>
                  </a:buClr>
                  <a:buSzPct val="60000"/>
                  <a:buFont typeface="Wingdings" pitchFamily="2" charset="2"/>
                  <a:buChar char="l"/>
                  <a:defRPr sz="1600">
                    <a:solidFill>
                      <a:schemeClr val="tx1"/>
                    </a:solidFill>
                    <a:latin typeface="Arial" charset="0"/>
                    <a:ea typeface="微软雅黑" pitchFamily="34" charset="-122"/>
                  </a:defRPr>
                </a:lvl3pPr>
                <a:lvl4pPr marL="1600200" indent="-228600" eaLnBrk="0" fontAlgn="ctr" hangingPunct="0">
                  <a:lnSpc>
                    <a:spcPct val="120000"/>
                  </a:lnSpc>
                  <a:spcBef>
                    <a:spcPct val="20000"/>
                  </a:spcBef>
                  <a:buClr>
                    <a:schemeClr val="accent1"/>
                  </a:buClr>
                  <a:buSzPct val="60000"/>
                  <a:buFont typeface="Wingdings" pitchFamily="2" charset="2"/>
                  <a:buChar char="l"/>
                  <a:defRPr sz="1400">
                    <a:solidFill>
                      <a:schemeClr val="tx1"/>
                    </a:solidFill>
                    <a:latin typeface="Arial" charset="0"/>
                    <a:ea typeface="微软雅黑" pitchFamily="34" charset="-122"/>
                  </a:defRPr>
                </a:lvl4pPr>
                <a:lvl5pPr marL="2057400" indent="-228600" eaLnBrk="0" fontAlgn="ctr" hangingPunct="0">
                  <a:lnSpc>
                    <a:spcPct val="120000"/>
                  </a:lnSpc>
                  <a:spcBef>
                    <a:spcPct val="20000"/>
                  </a:spcBef>
                  <a:buClr>
                    <a:schemeClr val="accent1"/>
                  </a:buClr>
                  <a:buSzPct val="60000"/>
                  <a:buFont typeface="Wingdings" pitchFamily="2" charset="2"/>
                  <a:buChar char="l"/>
                  <a:defRPr sz="1200">
                    <a:solidFill>
                      <a:schemeClr val="tx1"/>
                    </a:solidFill>
                    <a:latin typeface="Arial" charset="0"/>
                    <a:ea typeface="微软雅黑" pitchFamily="34" charset="-122"/>
                  </a:defRPr>
                </a:lvl5pPr>
                <a:lvl6pPr marL="25146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6pPr>
                <a:lvl7pPr marL="29718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7pPr>
                <a:lvl8pPr marL="34290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8pPr>
                <a:lvl9pPr marL="38862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9pPr>
              </a:lstStyle>
              <a:p>
                <a:pPr lvl="0" algn="ctr">
                  <a:buNone/>
                </a:pPr>
                <a:r>
                  <a:rPr lang="en-US" altLang="zh-CN" b="0" dirty="0">
                    <a:latin typeface="Times New Roman" pitchFamily="18" charset="0"/>
                    <a:cs typeface="Times New Roman" pitchFamily="18" charset="0"/>
                  </a:rPr>
                  <a:t>Software compatibility</a:t>
                </a:r>
                <a:endParaRPr lang="zh-CN" altLang="en-US" b="0" dirty="0">
                  <a:latin typeface="Times New Roman" pitchFamily="18" charset="0"/>
                  <a:cs typeface="Times New Roman" pitchFamily="18" charset="0"/>
                </a:endParaRPr>
              </a:p>
            </p:txBody>
          </p:sp>
        </p:grpSp>
        <p:sp>
          <p:nvSpPr>
            <p:cNvPr id="94" name="Line 18"/>
            <p:cNvSpPr>
              <a:spLocks noChangeShapeType="1"/>
            </p:cNvSpPr>
            <p:nvPr/>
          </p:nvSpPr>
          <p:spPr bwMode="auto">
            <a:xfrm>
              <a:off x="2881" y="1292"/>
              <a:ext cx="1" cy="113"/>
            </a:xfrm>
            <a:prstGeom prst="line">
              <a:avLst/>
            </a:prstGeom>
            <a:noFill/>
            <a:ln w="19050" cap="rnd">
              <a:solidFill>
                <a:srgbClr val="B2B2B2"/>
              </a:solidFill>
              <a:prstDash val="sysDot"/>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00"/>
                </a:solidFill>
                <a:effectLst/>
                <a:uLnTx/>
                <a:uFillTx/>
                <a:latin typeface="Arial" charset="0"/>
                <a:ea typeface="微软雅黑" pitchFamily="34" charset="-122"/>
              </a:endParaRPr>
            </a:p>
          </p:txBody>
        </p:sp>
        <p:grpSp>
          <p:nvGrpSpPr>
            <p:cNvPr id="95" name="Group 26"/>
            <p:cNvGrpSpPr/>
            <p:nvPr/>
          </p:nvGrpSpPr>
          <p:grpSpPr bwMode="auto">
            <a:xfrm>
              <a:off x="1463" y="1405"/>
              <a:ext cx="2849" cy="194"/>
              <a:chOff x="1485" y="1405"/>
              <a:chExt cx="2849" cy="194"/>
            </a:xfrm>
          </p:grpSpPr>
          <p:sp>
            <p:nvSpPr>
              <p:cNvPr id="99" name="Line 19"/>
              <p:cNvSpPr>
                <a:spLocks noChangeShapeType="1"/>
              </p:cNvSpPr>
              <p:nvPr/>
            </p:nvSpPr>
            <p:spPr bwMode="auto">
              <a:xfrm flipV="1">
                <a:off x="1490" y="1405"/>
                <a:ext cx="2844" cy="18"/>
              </a:xfrm>
              <a:prstGeom prst="line">
                <a:avLst/>
              </a:prstGeom>
              <a:noFill/>
              <a:ln w="19050" cap="rnd">
                <a:solidFill>
                  <a:srgbClr val="B2B2B2"/>
                </a:solidFill>
                <a:prstDash val="sysDot"/>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00"/>
                  </a:solidFill>
                  <a:effectLst/>
                  <a:uLnTx/>
                  <a:uFillTx/>
                  <a:latin typeface="Arial" charset="0"/>
                  <a:ea typeface="微软雅黑" pitchFamily="34" charset="-122"/>
                </a:endParaRPr>
              </a:p>
            </p:txBody>
          </p:sp>
          <p:grpSp>
            <p:nvGrpSpPr>
              <p:cNvPr id="100" name="Group 20"/>
              <p:cNvGrpSpPr/>
              <p:nvPr/>
            </p:nvGrpSpPr>
            <p:grpSpPr bwMode="auto">
              <a:xfrm>
                <a:off x="1485" y="1423"/>
                <a:ext cx="2848" cy="176"/>
                <a:chOff x="1395" y="1454"/>
                <a:chExt cx="2848" cy="124"/>
              </a:xfrm>
            </p:grpSpPr>
            <p:sp>
              <p:nvSpPr>
                <p:cNvPr id="101" name="Line 21"/>
                <p:cNvSpPr>
                  <a:spLocks noChangeShapeType="1"/>
                </p:cNvSpPr>
                <p:nvPr/>
              </p:nvSpPr>
              <p:spPr bwMode="auto">
                <a:xfrm>
                  <a:off x="1395" y="1454"/>
                  <a:ext cx="0" cy="114"/>
                </a:xfrm>
                <a:prstGeom prst="line">
                  <a:avLst/>
                </a:prstGeom>
                <a:noFill/>
                <a:ln w="19050" cap="rnd">
                  <a:solidFill>
                    <a:srgbClr val="B2B2B2"/>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00"/>
                    </a:solidFill>
                    <a:effectLst/>
                    <a:uLnTx/>
                    <a:uFillTx/>
                    <a:latin typeface="Arial" charset="0"/>
                    <a:ea typeface="微软雅黑" pitchFamily="34" charset="-122"/>
                  </a:endParaRPr>
                </a:p>
              </p:txBody>
            </p:sp>
            <p:sp>
              <p:nvSpPr>
                <p:cNvPr id="102" name="Line 22"/>
                <p:cNvSpPr>
                  <a:spLocks noChangeShapeType="1"/>
                </p:cNvSpPr>
                <p:nvPr/>
              </p:nvSpPr>
              <p:spPr bwMode="auto">
                <a:xfrm>
                  <a:off x="4243" y="1464"/>
                  <a:ext cx="0" cy="114"/>
                </a:xfrm>
                <a:prstGeom prst="line">
                  <a:avLst/>
                </a:prstGeom>
                <a:noFill/>
                <a:ln w="19050" cap="rnd">
                  <a:solidFill>
                    <a:srgbClr val="B2B2B2"/>
                  </a:solidFill>
                  <a:prstDash val="sysDot"/>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smtClean="0">
                    <a:ln>
                      <a:noFill/>
                    </a:ln>
                    <a:solidFill>
                      <a:srgbClr val="000000"/>
                    </a:solidFill>
                    <a:effectLst/>
                    <a:uLnTx/>
                    <a:uFillTx/>
                    <a:latin typeface="Arial" charset="0"/>
                    <a:ea typeface="微软雅黑" pitchFamily="34" charset="-122"/>
                  </a:endParaRPr>
                </a:p>
              </p:txBody>
            </p:sp>
          </p:grpSp>
        </p:grpSp>
      </p:grpSp>
      <p:sp>
        <p:nvSpPr>
          <p:cNvPr id="31" name="AutoShape 5"/>
          <p:cNvSpPr>
            <a:spLocks noChangeArrowheads="1"/>
          </p:cNvSpPr>
          <p:nvPr/>
        </p:nvSpPr>
        <p:spPr bwMode="auto">
          <a:xfrm rot="10800000">
            <a:off x="1462210" y="2886807"/>
            <a:ext cx="3545874" cy="3801376"/>
          </a:xfrm>
          <a:prstGeom prst="roundRect">
            <a:avLst>
              <a:gd name="adj" fmla="val 6171"/>
            </a:avLst>
          </a:prstGeom>
          <a:gradFill rotWithShape="1">
            <a:gsLst>
              <a:gs pos="0">
                <a:srgbClr val="DDDDDD"/>
              </a:gs>
              <a:gs pos="100000">
                <a:srgbClr val="FFFFFF"/>
              </a:gs>
            </a:gsLst>
            <a:lin ang="5400000" scaled="1"/>
          </a:gradFill>
          <a:ln w="9525" algn="ctr">
            <a:solidFill>
              <a:srgbClr val="C0C0C0"/>
            </a:solidFill>
            <a:round/>
          </a:ln>
        </p:spPr>
        <p:txBody>
          <a:bodyPr rot="10800000" wrap="square" anchor="t" anchorCtr="0">
            <a:normAutofit fontScale="92500" lnSpcReduction="20000"/>
          </a:bodyPr>
          <a:lstStyle>
            <a:lvl1pPr eaLnBrk="0" fontAlgn="ctr" hangingPunct="0">
              <a:lnSpc>
                <a:spcPct val="120000"/>
              </a:lnSpc>
              <a:spcBef>
                <a:spcPct val="20000"/>
              </a:spcBef>
              <a:buClr>
                <a:schemeClr val="accent1"/>
              </a:buClr>
              <a:buSzPct val="60000"/>
              <a:buFont typeface="Wingdings" pitchFamily="2" charset="2"/>
              <a:buChar char="l"/>
              <a:defRPr sz="2000" b="1">
                <a:solidFill>
                  <a:schemeClr val="tx1"/>
                </a:solidFill>
                <a:latin typeface="Arial" charset="0"/>
                <a:ea typeface="微软雅黑" pitchFamily="34" charset="-122"/>
              </a:defRPr>
            </a:lvl1pPr>
            <a:lvl2pPr marL="742950" indent="-285750" eaLnBrk="0" fontAlgn="ctr" hangingPunct="0">
              <a:lnSpc>
                <a:spcPct val="120000"/>
              </a:lnSpc>
              <a:spcBef>
                <a:spcPct val="20000"/>
              </a:spcBef>
              <a:buClr>
                <a:schemeClr val="accent1"/>
              </a:buClr>
              <a:buSzPct val="60000"/>
              <a:buFont typeface="Wingdings" pitchFamily="2" charset="2"/>
              <a:buChar char="l"/>
              <a:defRPr>
                <a:solidFill>
                  <a:schemeClr val="tx1"/>
                </a:solidFill>
                <a:latin typeface="Arial" charset="0"/>
                <a:ea typeface="微软雅黑" pitchFamily="34" charset="-122"/>
              </a:defRPr>
            </a:lvl2pPr>
            <a:lvl3pPr marL="1143000" indent="-228600" eaLnBrk="0" fontAlgn="ctr" hangingPunct="0">
              <a:lnSpc>
                <a:spcPct val="120000"/>
              </a:lnSpc>
              <a:spcBef>
                <a:spcPct val="20000"/>
              </a:spcBef>
              <a:buClr>
                <a:schemeClr val="accent1"/>
              </a:buClr>
              <a:buSzPct val="60000"/>
              <a:buFont typeface="Wingdings" pitchFamily="2" charset="2"/>
              <a:buChar char="l"/>
              <a:defRPr sz="1600">
                <a:solidFill>
                  <a:schemeClr val="tx1"/>
                </a:solidFill>
                <a:latin typeface="Arial" charset="0"/>
                <a:ea typeface="微软雅黑" pitchFamily="34" charset="-122"/>
              </a:defRPr>
            </a:lvl3pPr>
            <a:lvl4pPr marL="1600200" indent="-228600" eaLnBrk="0" fontAlgn="ctr" hangingPunct="0">
              <a:lnSpc>
                <a:spcPct val="120000"/>
              </a:lnSpc>
              <a:spcBef>
                <a:spcPct val="20000"/>
              </a:spcBef>
              <a:buClr>
                <a:schemeClr val="accent1"/>
              </a:buClr>
              <a:buSzPct val="60000"/>
              <a:buFont typeface="Wingdings" pitchFamily="2" charset="2"/>
              <a:buChar char="l"/>
              <a:defRPr sz="1400">
                <a:solidFill>
                  <a:schemeClr val="tx1"/>
                </a:solidFill>
                <a:latin typeface="Arial" charset="0"/>
                <a:ea typeface="微软雅黑" pitchFamily="34" charset="-122"/>
              </a:defRPr>
            </a:lvl4pPr>
            <a:lvl5pPr marL="2057400" indent="-228600" eaLnBrk="0" fontAlgn="ctr" hangingPunct="0">
              <a:lnSpc>
                <a:spcPct val="120000"/>
              </a:lnSpc>
              <a:spcBef>
                <a:spcPct val="20000"/>
              </a:spcBef>
              <a:buClr>
                <a:schemeClr val="accent1"/>
              </a:buClr>
              <a:buSzPct val="60000"/>
              <a:buFont typeface="Wingdings" pitchFamily="2" charset="2"/>
              <a:buChar char="l"/>
              <a:defRPr sz="1200">
                <a:solidFill>
                  <a:schemeClr val="tx1"/>
                </a:solidFill>
                <a:latin typeface="Arial" charset="0"/>
                <a:ea typeface="微软雅黑" pitchFamily="34" charset="-122"/>
              </a:defRPr>
            </a:lvl5pPr>
            <a:lvl6pPr marL="25146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6pPr>
            <a:lvl7pPr marL="29718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7pPr>
            <a:lvl8pPr marL="34290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8pPr>
            <a:lvl9pPr marL="38862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9pPr>
          </a:lstStyle>
          <a:p>
            <a:pPr marL="285750" lvl="0" indent="-285750"/>
            <a:r>
              <a:rPr lang="en-US" altLang="zh-CN" sz="1400" dirty="0">
                <a:latin typeface="Arial Unicode MS" pitchFamily="34" charset="-122"/>
                <a:ea typeface="Arial Unicode MS" pitchFamily="34" charset="-122"/>
                <a:cs typeface="Arial Unicode MS" pitchFamily="34" charset="-122"/>
              </a:rPr>
              <a:t>CPU</a:t>
            </a:r>
            <a:endParaRPr lang="zh-CN" altLang="en-US" sz="1400" dirty="0">
              <a:latin typeface="Arial Unicode MS" pitchFamily="34" charset="-122"/>
              <a:ea typeface="Arial Unicode MS" pitchFamily="34" charset="-122"/>
              <a:cs typeface="Arial Unicode MS" pitchFamily="34" charset="-122"/>
            </a:endParaRPr>
          </a:p>
          <a:p>
            <a:pPr lvl="1"/>
            <a:r>
              <a:rPr lang="en-US" altLang="zh-CN" sz="1400" dirty="0">
                <a:latin typeface="Arial Unicode MS" pitchFamily="34" charset="-122"/>
                <a:ea typeface="Arial Unicode MS" pitchFamily="34" charset="-122"/>
                <a:cs typeface="Arial Unicode MS" pitchFamily="34" charset="-122"/>
              </a:rPr>
              <a:t>2.4  </a:t>
            </a:r>
            <a:r>
              <a:rPr lang="en-US" altLang="zh-CN" sz="1400" dirty="0" smtClean="0">
                <a:latin typeface="Arial Unicode MS" pitchFamily="34" charset="-122"/>
                <a:ea typeface="Arial Unicode MS" pitchFamily="34" charset="-122"/>
                <a:cs typeface="Arial Unicode MS" pitchFamily="34" charset="-122"/>
              </a:rPr>
              <a:t>BCM5892 400MHz</a:t>
            </a:r>
            <a:endParaRPr lang="zh-CN" altLang="en-US" sz="1400" dirty="0">
              <a:latin typeface="Arial Unicode MS" pitchFamily="34" charset="-122"/>
              <a:ea typeface="Arial Unicode MS" pitchFamily="34" charset="-122"/>
              <a:cs typeface="Arial Unicode MS" pitchFamily="34" charset="-122"/>
            </a:endParaRPr>
          </a:p>
          <a:p>
            <a:pPr lvl="1"/>
            <a:r>
              <a:rPr lang="en-US" altLang="zh-CN" sz="1400" dirty="0" smtClean="0">
                <a:latin typeface="Arial Unicode MS" pitchFamily="34" charset="-122"/>
                <a:ea typeface="Arial Unicode MS" pitchFamily="34" charset="-122"/>
                <a:cs typeface="Arial Unicode MS" pitchFamily="34" charset="-122"/>
              </a:rPr>
              <a:t>2.5  BCM5893 400MHz</a:t>
            </a:r>
            <a:endParaRPr lang="zh-CN" altLang="en-US" sz="1400" dirty="0" smtClean="0">
              <a:latin typeface="Arial Unicode MS" pitchFamily="34" charset="-122"/>
              <a:ea typeface="Arial Unicode MS" pitchFamily="34" charset="-122"/>
              <a:cs typeface="Arial Unicode MS" pitchFamily="34" charset="-122"/>
            </a:endParaRPr>
          </a:p>
          <a:p>
            <a:pPr lvl="1"/>
            <a:r>
              <a:rPr lang="en-US" altLang="zh-CN" sz="1400" dirty="0" smtClean="0">
                <a:latin typeface="Arial Unicode MS" pitchFamily="34" charset="-122"/>
                <a:ea typeface="Arial Unicode MS" pitchFamily="34" charset="-122"/>
                <a:cs typeface="Arial Unicode MS" pitchFamily="34" charset="-122"/>
              </a:rPr>
              <a:t>2.6  BCM5830x1GHz or 500MHz</a:t>
            </a:r>
          </a:p>
          <a:p>
            <a:pPr lvl="1"/>
            <a:r>
              <a:rPr lang="en-US" altLang="zh-CN" sz="1400" dirty="0" smtClean="0">
                <a:latin typeface="Arial Unicode MS" pitchFamily="34" charset="-122"/>
                <a:ea typeface="Arial Unicode MS" pitchFamily="34" charset="-122"/>
                <a:cs typeface="Arial Unicode MS" pitchFamily="34" charset="-122"/>
              </a:rPr>
              <a:t>2.7  </a:t>
            </a:r>
            <a:r>
              <a:rPr lang="en-US" altLang="zh-CN" sz="1400" dirty="0" err="1" smtClean="0">
                <a:latin typeface="Arial Unicode MS" pitchFamily="34" charset="-122"/>
                <a:ea typeface="Arial Unicode MS" pitchFamily="34" charset="-122"/>
                <a:cs typeface="Arial Unicode MS" pitchFamily="34" charset="-122"/>
              </a:rPr>
              <a:t>Freescale</a:t>
            </a:r>
            <a:r>
              <a:rPr lang="en-US" altLang="zh-CN" sz="1400" dirty="0" smtClean="0">
                <a:latin typeface="Arial Unicode MS" pitchFamily="34" charset="-122"/>
                <a:ea typeface="Arial Unicode MS" pitchFamily="34" charset="-122"/>
                <a:cs typeface="Arial Unicode MS" pitchFamily="34" charset="-122"/>
              </a:rPr>
              <a:t> IMX6UL 533MHz</a:t>
            </a:r>
            <a:endParaRPr lang="zh-CN" altLang="en-US" sz="1400" dirty="0">
              <a:latin typeface="Arial Unicode MS" pitchFamily="34" charset="-122"/>
              <a:ea typeface="Arial Unicode MS" pitchFamily="34" charset="-122"/>
              <a:cs typeface="Arial Unicode MS" pitchFamily="34" charset="-122"/>
            </a:endParaRPr>
          </a:p>
          <a:p>
            <a:pPr marL="285750" lvl="0" indent="-285750"/>
            <a:r>
              <a:rPr lang="en-US" altLang="zh-CN" sz="1400" dirty="0">
                <a:latin typeface="Arial Unicode MS" pitchFamily="34" charset="-122"/>
                <a:ea typeface="Arial Unicode MS" pitchFamily="34" charset="-122"/>
                <a:cs typeface="Arial Unicode MS" pitchFamily="34" charset="-122"/>
              </a:rPr>
              <a:t>Flash </a:t>
            </a:r>
            <a:endParaRPr lang="zh-CN" altLang="en-US" sz="1400" dirty="0">
              <a:latin typeface="Arial Unicode MS" pitchFamily="34" charset="-122"/>
              <a:ea typeface="Arial Unicode MS" pitchFamily="34" charset="-122"/>
              <a:cs typeface="Arial Unicode MS" pitchFamily="34" charset="-122"/>
            </a:endParaRPr>
          </a:p>
          <a:p>
            <a:pPr lvl="1"/>
            <a:r>
              <a:rPr lang="en-US" altLang="zh-CN" sz="1400" dirty="0">
                <a:latin typeface="Arial Unicode MS" pitchFamily="34" charset="-122"/>
                <a:ea typeface="Arial Unicode MS" pitchFamily="34" charset="-122"/>
                <a:cs typeface="Arial Unicode MS" pitchFamily="34" charset="-122"/>
              </a:rPr>
              <a:t>2.4  128MB</a:t>
            </a:r>
            <a:endParaRPr lang="zh-CN" altLang="en-US" sz="1400" dirty="0">
              <a:latin typeface="Arial Unicode MS" pitchFamily="34" charset="-122"/>
              <a:ea typeface="Arial Unicode MS" pitchFamily="34" charset="-122"/>
              <a:cs typeface="Arial Unicode MS" pitchFamily="34" charset="-122"/>
            </a:endParaRPr>
          </a:p>
          <a:p>
            <a:pPr lvl="1"/>
            <a:r>
              <a:rPr lang="en-US" altLang="zh-CN" sz="1400" dirty="0">
                <a:latin typeface="Arial Unicode MS" pitchFamily="34" charset="-122"/>
                <a:ea typeface="Arial Unicode MS" pitchFamily="34" charset="-122"/>
                <a:cs typeface="Arial Unicode MS" pitchFamily="34" charset="-122"/>
              </a:rPr>
              <a:t>2.5  256MB</a:t>
            </a:r>
            <a:endParaRPr lang="zh-CN" altLang="en-US" sz="1400" dirty="0">
              <a:latin typeface="Arial Unicode MS" pitchFamily="34" charset="-122"/>
              <a:ea typeface="Arial Unicode MS" pitchFamily="34" charset="-122"/>
              <a:cs typeface="Arial Unicode MS" pitchFamily="34" charset="-122"/>
            </a:endParaRPr>
          </a:p>
          <a:p>
            <a:pPr lvl="1"/>
            <a:r>
              <a:rPr lang="en-US" altLang="zh-CN" sz="1400" dirty="0">
                <a:latin typeface="Arial Unicode MS" pitchFamily="34" charset="-122"/>
                <a:ea typeface="Arial Unicode MS" pitchFamily="34" charset="-122"/>
                <a:cs typeface="Arial Unicode MS" pitchFamily="34" charset="-122"/>
              </a:rPr>
              <a:t>2.6  </a:t>
            </a:r>
            <a:r>
              <a:rPr lang="en-US" altLang="zh-CN" sz="1400" dirty="0" smtClean="0">
                <a:latin typeface="Arial Unicode MS" pitchFamily="34" charset="-122"/>
                <a:ea typeface="Arial Unicode MS" pitchFamily="34" charset="-122"/>
                <a:cs typeface="Arial Unicode MS" pitchFamily="34" charset="-122"/>
              </a:rPr>
              <a:t>256MB or 512MB</a:t>
            </a:r>
          </a:p>
          <a:p>
            <a:pPr lvl="1"/>
            <a:r>
              <a:rPr lang="en-US" altLang="zh-CN" sz="1400" dirty="0" smtClean="0">
                <a:latin typeface="Arial Unicode MS" pitchFamily="34" charset="-122"/>
                <a:ea typeface="Arial Unicode MS" pitchFamily="34" charset="-122"/>
                <a:cs typeface="Arial Unicode MS" pitchFamily="34" charset="-122"/>
              </a:rPr>
              <a:t>2.7  128MB or 256MB</a:t>
            </a:r>
            <a:endParaRPr lang="zh-CN" altLang="en-US" sz="1400" dirty="0">
              <a:latin typeface="Arial Unicode MS" pitchFamily="34" charset="-122"/>
              <a:ea typeface="Arial Unicode MS" pitchFamily="34" charset="-122"/>
              <a:cs typeface="Arial Unicode MS" pitchFamily="34" charset="-122"/>
            </a:endParaRPr>
          </a:p>
          <a:p>
            <a:pPr marL="285750" lvl="0" indent="-285750"/>
            <a:r>
              <a:rPr lang="en-US" altLang="zh-CN" sz="1400" dirty="0">
                <a:latin typeface="Arial Unicode MS" pitchFamily="34" charset="-122"/>
                <a:ea typeface="Arial Unicode MS" pitchFamily="34" charset="-122"/>
                <a:cs typeface="Arial Unicode MS" pitchFamily="34" charset="-122"/>
              </a:rPr>
              <a:t>SDRAM</a:t>
            </a:r>
            <a:endParaRPr lang="zh-CN" altLang="en-US" sz="1400" dirty="0">
              <a:latin typeface="Arial Unicode MS" pitchFamily="34" charset="-122"/>
              <a:ea typeface="Arial Unicode MS" pitchFamily="34" charset="-122"/>
              <a:cs typeface="Arial Unicode MS" pitchFamily="34" charset="-122"/>
            </a:endParaRPr>
          </a:p>
          <a:p>
            <a:pPr lvl="1"/>
            <a:r>
              <a:rPr lang="en-US" altLang="zh-CN" sz="1400" dirty="0">
                <a:latin typeface="Arial Unicode MS" pitchFamily="34" charset="-122"/>
                <a:ea typeface="Arial Unicode MS" pitchFamily="34" charset="-122"/>
                <a:cs typeface="Arial Unicode MS" pitchFamily="34" charset="-122"/>
              </a:rPr>
              <a:t>2.4  64MB</a:t>
            </a:r>
            <a:endParaRPr lang="zh-CN" altLang="en-US" sz="1400" dirty="0">
              <a:latin typeface="Arial Unicode MS" pitchFamily="34" charset="-122"/>
              <a:ea typeface="Arial Unicode MS" pitchFamily="34" charset="-122"/>
              <a:cs typeface="Arial Unicode MS" pitchFamily="34" charset="-122"/>
            </a:endParaRPr>
          </a:p>
          <a:p>
            <a:pPr lvl="1"/>
            <a:r>
              <a:rPr lang="en-US" altLang="zh-CN" sz="1400" dirty="0">
                <a:latin typeface="Arial Unicode MS" pitchFamily="34" charset="-122"/>
                <a:ea typeface="Arial Unicode MS" pitchFamily="34" charset="-122"/>
                <a:cs typeface="Arial Unicode MS" pitchFamily="34" charset="-122"/>
              </a:rPr>
              <a:t>2.5  256MB</a:t>
            </a:r>
            <a:endParaRPr lang="zh-CN" altLang="en-US" sz="1400" dirty="0">
              <a:latin typeface="Arial Unicode MS" pitchFamily="34" charset="-122"/>
              <a:ea typeface="Arial Unicode MS" pitchFamily="34" charset="-122"/>
              <a:cs typeface="Arial Unicode MS" pitchFamily="34" charset="-122"/>
            </a:endParaRPr>
          </a:p>
          <a:p>
            <a:pPr lvl="1"/>
            <a:r>
              <a:rPr lang="en-US" altLang="zh-CN" sz="1400" dirty="0">
                <a:latin typeface="Arial Unicode MS" pitchFamily="34" charset="-122"/>
                <a:ea typeface="Arial Unicode MS" pitchFamily="34" charset="-122"/>
                <a:cs typeface="Arial Unicode MS" pitchFamily="34" charset="-122"/>
              </a:rPr>
              <a:t>2.6  </a:t>
            </a:r>
            <a:r>
              <a:rPr lang="en-US" altLang="zh-CN" sz="1400" dirty="0" smtClean="0">
                <a:latin typeface="Arial Unicode MS" pitchFamily="34" charset="-122"/>
                <a:ea typeface="Arial Unicode MS" pitchFamily="34" charset="-122"/>
                <a:cs typeface="Arial Unicode MS" pitchFamily="34" charset="-122"/>
              </a:rPr>
              <a:t>256MB or 512MB</a:t>
            </a:r>
          </a:p>
          <a:p>
            <a:pPr lvl="1"/>
            <a:r>
              <a:rPr lang="en-US" altLang="zh-CN" sz="1400" dirty="0" smtClean="0">
                <a:latin typeface="Arial Unicode MS" pitchFamily="34" charset="-122"/>
                <a:ea typeface="Arial Unicode MS" pitchFamily="34" charset="-122"/>
                <a:cs typeface="Arial Unicode MS" pitchFamily="34" charset="-122"/>
              </a:rPr>
              <a:t>2.7  256MB</a:t>
            </a:r>
            <a:endParaRPr lang="zh-CN" altLang="en-US" sz="1400" dirty="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08937548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p:cNvSpPr/>
          <p:nvPr/>
        </p:nvSpPr>
        <p:spPr>
          <a:xfrm>
            <a:off x="431087" y="286057"/>
            <a:ext cx="3448582" cy="461665"/>
          </a:xfrm>
          <a:prstGeom prst="rect">
            <a:avLst/>
          </a:prstGeom>
        </p:spPr>
        <p:txBody>
          <a:bodyPr wrap="square">
            <a:spAutoFit/>
          </a:bodyPr>
          <a:lstStyle/>
          <a:p>
            <a:r>
              <a:rPr lang="en-US" sz="2400" dirty="0" smtClean="0">
                <a:latin typeface="微软雅黑" pitchFamily="34" charset="-122"/>
                <a:ea typeface="微软雅黑" pitchFamily="34" charset="-122"/>
              </a:rPr>
              <a:t>Module List-1</a:t>
            </a:r>
            <a:endParaRPr sz="2400" dirty="0" smtClean="0">
              <a:latin typeface="微软雅黑" pitchFamily="34" charset="-122"/>
              <a:ea typeface="微软雅黑" pitchFamily="34" charset="-122"/>
            </a:endParaRPr>
          </a:p>
        </p:txBody>
      </p:sp>
      <p:sp>
        <p:nvSpPr>
          <p:cNvPr id="89" name="任意多边形 88"/>
          <p:cNvSpPr/>
          <p:nvPr/>
        </p:nvSpPr>
        <p:spPr>
          <a:xfrm>
            <a:off x="468205" y="790126"/>
            <a:ext cx="11164238" cy="451821"/>
          </a:xfrm>
          <a:custGeom>
            <a:avLst/>
            <a:gdLst>
              <a:gd name="connsiteX0" fmla="*/ 0 w 3521123"/>
              <a:gd name="connsiteY0" fmla="*/ 0 h 0"/>
              <a:gd name="connsiteX1" fmla="*/ 3521123 w 3521123"/>
              <a:gd name="connsiteY1" fmla="*/ 0 h 0"/>
            </a:gdLst>
            <a:ahLst/>
            <a:cxnLst>
              <a:cxn ang="0">
                <a:pos x="connsiteX0" y="connsiteY0"/>
              </a:cxn>
              <a:cxn ang="0">
                <a:pos x="connsiteX1" y="connsiteY1"/>
              </a:cxn>
            </a:cxnLst>
            <a:rect l="l" t="t" r="r" b="b"/>
            <a:pathLst>
              <a:path w="3521123">
                <a:moveTo>
                  <a:pt x="0" y="0"/>
                </a:moveTo>
                <a:lnTo>
                  <a:pt x="3521123"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sp>
        <p:nvSpPr>
          <p:cNvPr id="90" name="矩形 89"/>
          <p:cNvSpPr/>
          <p:nvPr/>
        </p:nvSpPr>
        <p:spPr>
          <a:xfrm>
            <a:off x="468204" y="797366"/>
            <a:ext cx="2943736" cy="1306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itchFamily="34" charset="0"/>
              <a:cs typeface="Arial" pitchFamily="34" charset="0"/>
            </a:endParaRPr>
          </a:p>
        </p:txBody>
      </p:sp>
      <p:graphicFrame>
        <p:nvGraphicFramePr>
          <p:cNvPr id="20" name="图示 19"/>
          <p:cNvGraphicFramePr/>
          <p:nvPr>
            <p:extLst>
              <p:ext uri="{D42A27DB-BD31-4B8C-83A1-F6EECF244321}">
                <p14:modId xmlns:p14="http://schemas.microsoft.com/office/powerpoint/2010/main" val="597003199"/>
              </p:ext>
            </p:extLst>
          </p:nvPr>
        </p:nvGraphicFramePr>
        <p:xfrm>
          <a:off x="1036606" y="2870200"/>
          <a:ext cx="10223577"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1" name="图片 6" descr="S300.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93457" y="1046002"/>
            <a:ext cx="1824160" cy="182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5" descr="S800.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060207" y="1109968"/>
            <a:ext cx="1769881" cy="1769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7" descr="S900.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164710" y="994647"/>
            <a:ext cx="1860731" cy="1860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22878" y="994249"/>
            <a:ext cx="1459865" cy="1850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32471" y="928048"/>
            <a:ext cx="1775823" cy="1938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829771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3205</TotalTime>
  <Words>4207</Words>
  <Application>Microsoft Office PowerPoint</Application>
  <PresentationFormat>自定义</PresentationFormat>
  <Paragraphs>1016</Paragraphs>
  <Slides>46</Slides>
  <Notes>1</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TermAssist-3.0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年中茶话会</dc:title>
  <dc:creator>刘传</dc:creator>
  <cp:lastModifiedBy>LiuChuan(刘传/深圳)</cp:lastModifiedBy>
  <cp:revision>648</cp:revision>
  <dcterms:created xsi:type="dcterms:W3CDTF">2016-07-27T05:41:35Z</dcterms:created>
  <dcterms:modified xsi:type="dcterms:W3CDTF">2017-04-25T03:27:21Z</dcterms:modified>
</cp:coreProperties>
</file>