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9" r:id="rId4"/>
    <p:sldId id="265" r:id="rId5"/>
    <p:sldId id="267" r:id="rId6"/>
    <p:sldId id="268" r:id="rId7"/>
    <p:sldId id="266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3340A-6AEB-4440-AA4C-6C3DC9B99E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BD1DB1-8E77-4FDB-9F6B-37D56CC184B3}">
      <dgm:prSet/>
      <dgm:spPr/>
      <dgm:t>
        <a:bodyPr/>
        <a:lstStyle/>
        <a:p>
          <a:pPr rtl="0"/>
          <a:r>
            <a:rPr lang="zh-CN" dirty="0" smtClean="0"/>
            <a:t>给其他进程以及自己发送异步信号并改变处理流程的设计不要做</a:t>
          </a:r>
          <a:endParaRPr lang="en-US" dirty="0"/>
        </a:p>
      </dgm:t>
    </dgm:pt>
    <dgm:pt modelId="{8BE9CFF1-403D-45B2-A6FC-4D75185CE076}" type="parTrans" cxnId="{2F9A1813-BD6A-47BA-BC1B-AF59F880C168}">
      <dgm:prSet/>
      <dgm:spPr/>
      <dgm:t>
        <a:bodyPr/>
        <a:lstStyle/>
        <a:p>
          <a:endParaRPr lang="zh-CN" altLang="en-US"/>
        </a:p>
      </dgm:t>
    </dgm:pt>
    <dgm:pt modelId="{B77C31CB-10DB-4D65-8962-E786C6E19C97}" type="sibTrans" cxnId="{2F9A1813-BD6A-47BA-BC1B-AF59F880C168}">
      <dgm:prSet/>
      <dgm:spPr/>
      <dgm:t>
        <a:bodyPr/>
        <a:lstStyle/>
        <a:p>
          <a:endParaRPr lang="zh-CN" altLang="en-US"/>
        </a:p>
      </dgm:t>
    </dgm:pt>
    <dgm:pt modelId="{34F0DC69-37F2-4F47-B1DC-2C848EFAF586}">
      <dgm:prSet/>
      <dgm:spPr/>
      <dgm:t>
        <a:bodyPr/>
        <a:lstStyle/>
        <a:p>
          <a:pPr rtl="0"/>
          <a:r>
            <a:rPr lang="zh-CN" dirty="0" smtClean="0"/>
            <a:t>不要把线程和信号一起使用 </a:t>
          </a:r>
          <a:endParaRPr lang="zh-CN" dirty="0"/>
        </a:p>
      </dgm:t>
    </dgm:pt>
    <dgm:pt modelId="{0B6E9A26-8265-46F1-A316-95D2CD221F97}" type="parTrans" cxnId="{07C1FB89-57FE-417F-96F8-64102DB4934F}">
      <dgm:prSet/>
      <dgm:spPr/>
      <dgm:t>
        <a:bodyPr/>
        <a:lstStyle/>
        <a:p>
          <a:endParaRPr lang="zh-CN" altLang="en-US"/>
        </a:p>
      </dgm:t>
    </dgm:pt>
    <dgm:pt modelId="{1D884923-F516-4EB2-84B1-7C85C50A1426}" type="sibTrans" cxnId="{07C1FB89-57FE-417F-96F8-64102DB4934F}">
      <dgm:prSet/>
      <dgm:spPr/>
      <dgm:t>
        <a:bodyPr/>
        <a:lstStyle/>
        <a:p>
          <a:endParaRPr lang="zh-CN" altLang="en-US"/>
        </a:p>
      </dgm:t>
    </dgm:pt>
    <dgm:pt modelId="{BF24BB13-A213-48C9-833E-D4F95479AEB8}">
      <dgm:prSet/>
      <dgm:spPr/>
      <dgm:t>
        <a:bodyPr/>
        <a:lstStyle/>
        <a:p>
          <a:pPr rtl="0"/>
          <a:r>
            <a:rPr lang="zh-CN" altLang="en-US" smtClean="0"/>
            <a:t>异步信号是值用</a:t>
          </a:r>
          <a:r>
            <a:rPr lang="en-US" altLang="zh-CN" smtClean="0"/>
            <a:t>kill</a:t>
          </a:r>
          <a:r>
            <a:rPr lang="zh-CN" altLang="en-US" smtClean="0"/>
            <a:t>系统调用来创建</a:t>
          </a:r>
          <a:r>
            <a:rPr lang="en-US" altLang="zh-CN" smtClean="0"/>
            <a:t>?</a:t>
          </a:r>
          <a:r>
            <a:rPr lang="zh-CN" altLang="en-US" smtClean="0"/>
            <a:t>发送的信号、例如</a:t>
          </a:r>
          <a:r>
            <a:rPr lang="en-US" altLang="zh-CN" smtClean="0"/>
            <a:t>SIGUSR1,SIGUSR2,SIGINT,SIGTERM </a:t>
          </a:r>
          <a:r>
            <a:rPr lang="zh-CN" altLang="en-US" smtClean="0"/>
            <a:t>等</a:t>
          </a:r>
          <a:endParaRPr lang="en-US" dirty="0"/>
        </a:p>
      </dgm:t>
    </dgm:pt>
    <dgm:pt modelId="{B3DD1D2E-E894-49B9-BAF3-EF4F961B509D}" type="parTrans" cxnId="{8CF1E081-A417-4EEF-9E49-999F4736DDD8}">
      <dgm:prSet/>
      <dgm:spPr/>
    </dgm:pt>
    <dgm:pt modelId="{DDB092E3-92A2-4D67-999C-DD99171172D1}" type="sibTrans" cxnId="{8CF1E081-A417-4EEF-9E49-999F4736DDD8}">
      <dgm:prSet/>
      <dgm:spPr/>
    </dgm:pt>
    <dgm:pt modelId="{7A078B3C-65BD-43EA-A439-E77B0F596EB0}">
      <dgm:prSet/>
      <dgm:spPr/>
      <dgm:t>
        <a:bodyPr/>
        <a:lstStyle/>
        <a:p>
          <a:pPr rtl="0"/>
          <a:r>
            <a:rPr lang="zh-CN" altLang="en-US" smtClean="0"/>
            <a:t>简单的使用忽略信号</a:t>
          </a:r>
          <a:r>
            <a:rPr lang="en-US" altLang="zh-CN" smtClean="0"/>
            <a:t>(SIG_IGN)</a:t>
          </a:r>
          <a:r>
            <a:rPr lang="zh-CN" altLang="en-US" smtClean="0"/>
            <a:t>则没有问题</a:t>
          </a:r>
          <a:endParaRPr lang="en-US" dirty="0"/>
        </a:p>
      </dgm:t>
    </dgm:pt>
    <dgm:pt modelId="{BFEFE9C7-A449-468E-98C7-250E548AD459}" type="parTrans" cxnId="{862CB382-3ADE-47AA-849A-41DD96FAE8A2}">
      <dgm:prSet/>
      <dgm:spPr/>
    </dgm:pt>
    <dgm:pt modelId="{75E0F752-286E-4563-A58D-1882B710A2A1}" type="sibTrans" cxnId="{862CB382-3ADE-47AA-849A-41DD96FAE8A2}">
      <dgm:prSet/>
      <dgm:spPr/>
    </dgm:pt>
    <dgm:pt modelId="{0D2FCA7C-08C7-4C65-B70E-8435E94A7D0F}">
      <dgm:prSet/>
      <dgm:spPr/>
      <dgm:t>
        <a:bodyPr/>
        <a:lstStyle/>
        <a:p>
          <a:pPr rtl="0"/>
          <a:r>
            <a:rPr lang="zh-CN" altLang="en-US" smtClean="0"/>
            <a:t>这将使程序动作的预测和调试变得很困难</a:t>
          </a:r>
          <a:endParaRPr lang="zh-CN" dirty="0"/>
        </a:p>
      </dgm:t>
    </dgm:pt>
    <dgm:pt modelId="{2E861F8D-3987-4DBC-B386-E60518EFD92D}" type="parTrans" cxnId="{DBF96959-1CD4-4583-B51F-52C649C88AE3}">
      <dgm:prSet/>
      <dgm:spPr/>
    </dgm:pt>
    <dgm:pt modelId="{89026E3E-9BBF-4419-B746-A8BFBC24EC12}" type="sibTrans" cxnId="{DBF96959-1CD4-4583-B51F-52C649C88AE3}">
      <dgm:prSet/>
      <dgm:spPr/>
    </dgm:pt>
    <dgm:pt modelId="{CAD524BF-82E0-4480-9EF2-56736E0AA17C}" type="pres">
      <dgm:prSet presAssocID="{0973340A-6AEB-4440-AA4C-6C3DC9B99E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96C4C5-6ECD-4AAC-93BF-525B7EB277D7}" type="pres">
      <dgm:prSet presAssocID="{86BD1DB1-8E77-4FDB-9F6B-37D56CC184B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C8CBC-38D8-4473-A4C5-F2B942630D9F}" type="pres">
      <dgm:prSet presAssocID="{86BD1DB1-8E77-4FDB-9F6B-37D56CC184B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684F10-02F2-4ED5-9748-BFB061CB7857}" type="pres">
      <dgm:prSet presAssocID="{34F0DC69-37F2-4F47-B1DC-2C848EFAF5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7744C-CF71-4039-A96D-53349EAC481B}" type="pres">
      <dgm:prSet presAssocID="{34F0DC69-37F2-4F47-B1DC-2C848EFAF58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F96959-1CD4-4583-B51F-52C649C88AE3}" srcId="{34F0DC69-37F2-4F47-B1DC-2C848EFAF586}" destId="{0D2FCA7C-08C7-4C65-B70E-8435E94A7D0F}" srcOrd="0" destOrd="0" parTransId="{2E861F8D-3987-4DBC-B386-E60518EFD92D}" sibTransId="{89026E3E-9BBF-4419-B746-A8BFBC24EC12}"/>
    <dgm:cxn modelId="{D4063F6F-1636-43A4-959A-5F88CC82A1F5}" type="presOf" srcId="{7A078B3C-65BD-43EA-A439-E77B0F596EB0}" destId="{75DC8CBC-38D8-4473-A4C5-F2B942630D9F}" srcOrd="0" destOrd="1" presId="urn:microsoft.com/office/officeart/2005/8/layout/vList2"/>
    <dgm:cxn modelId="{2F9A1813-BD6A-47BA-BC1B-AF59F880C168}" srcId="{0973340A-6AEB-4440-AA4C-6C3DC9B99E0B}" destId="{86BD1DB1-8E77-4FDB-9F6B-37D56CC184B3}" srcOrd="0" destOrd="0" parTransId="{8BE9CFF1-403D-45B2-A6FC-4D75185CE076}" sibTransId="{B77C31CB-10DB-4D65-8962-E786C6E19C97}"/>
    <dgm:cxn modelId="{FDDFB312-4C68-4A55-AF82-2DA9883FBB24}" type="presOf" srcId="{86BD1DB1-8E77-4FDB-9F6B-37D56CC184B3}" destId="{9096C4C5-6ECD-4AAC-93BF-525B7EB277D7}" srcOrd="0" destOrd="0" presId="urn:microsoft.com/office/officeart/2005/8/layout/vList2"/>
    <dgm:cxn modelId="{9FD5A6F7-332D-4B91-AD62-AA6BF3E95C74}" type="presOf" srcId="{34F0DC69-37F2-4F47-B1DC-2C848EFAF586}" destId="{8E684F10-02F2-4ED5-9748-BFB061CB7857}" srcOrd="0" destOrd="0" presId="urn:microsoft.com/office/officeart/2005/8/layout/vList2"/>
    <dgm:cxn modelId="{07C1FB89-57FE-417F-96F8-64102DB4934F}" srcId="{0973340A-6AEB-4440-AA4C-6C3DC9B99E0B}" destId="{34F0DC69-37F2-4F47-B1DC-2C848EFAF586}" srcOrd="1" destOrd="0" parTransId="{0B6E9A26-8265-46F1-A316-95D2CD221F97}" sibTransId="{1D884923-F516-4EB2-84B1-7C85C50A1426}"/>
    <dgm:cxn modelId="{8CF1E081-A417-4EEF-9E49-999F4736DDD8}" srcId="{86BD1DB1-8E77-4FDB-9F6B-37D56CC184B3}" destId="{BF24BB13-A213-48C9-833E-D4F95479AEB8}" srcOrd="0" destOrd="0" parTransId="{B3DD1D2E-E894-49B9-BAF3-EF4F961B509D}" sibTransId="{DDB092E3-92A2-4D67-999C-DD99171172D1}"/>
    <dgm:cxn modelId="{862CB382-3ADE-47AA-849A-41DD96FAE8A2}" srcId="{86BD1DB1-8E77-4FDB-9F6B-37D56CC184B3}" destId="{7A078B3C-65BD-43EA-A439-E77B0F596EB0}" srcOrd="1" destOrd="0" parTransId="{BFEFE9C7-A449-468E-98C7-250E548AD459}" sibTransId="{75E0F752-286E-4563-A58D-1882B710A2A1}"/>
    <dgm:cxn modelId="{47AF4BFC-EA59-4BCA-995B-46D8B364157C}" type="presOf" srcId="{0973340A-6AEB-4440-AA4C-6C3DC9B99E0B}" destId="{CAD524BF-82E0-4480-9EF2-56736E0AA17C}" srcOrd="0" destOrd="0" presId="urn:microsoft.com/office/officeart/2005/8/layout/vList2"/>
    <dgm:cxn modelId="{52349146-682D-4B32-A378-C65F9C71244E}" type="presOf" srcId="{0D2FCA7C-08C7-4C65-B70E-8435E94A7D0F}" destId="{ABA7744C-CF71-4039-A96D-53349EAC481B}" srcOrd="0" destOrd="0" presId="urn:microsoft.com/office/officeart/2005/8/layout/vList2"/>
    <dgm:cxn modelId="{FAF95D15-A01B-4D43-91F4-D7FDF8C74761}" type="presOf" srcId="{BF24BB13-A213-48C9-833E-D4F95479AEB8}" destId="{75DC8CBC-38D8-4473-A4C5-F2B942630D9F}" srcOrd="0" destOrd="0" presId="urn:microsoft.com/office/officeart/2005/8/layout/vList2"/>
    <dgm:cxn modelId="{B92C4927-FECB-4625-B97C-0B493F589CF2}" type="presParOf" srcId="{CAD524BF-82E0-4480-9EF2-56736E0AA17C}" destId="{9096C4C5-6ECD-4AAC-93BF-525B7EB277D7}" srcOrd="0" destOrd="0" presId="urn:microsoft.com/office/officeart/2005/8/layout/vList2"/>
    <dgm:cxn modelId="{0015B554-6822-4CB2-99D4-A93175B0ABC2}" type="presParOf" srcId="{CAD524BF-82E0-4480-9EF2-56736E0AA17C}" destId="{75DC8CBC-38D8-4473-A4C5-F2B942630D9F}" srcOrd="1" destOrd="0" presId="urn:microsoft.com/office/officeart/2005/8/layout/vList2"/>
    <dgm:cxn modelId="{4982B591-7AAC-4AAD-A026-2F082F3072E8}" type="presParOf" srcId="{CAD524BF-82E0-4480-9EF2-56736E0AA17C}" destId="{8E684F10-02F2-4ED5-9748-BFB061CB7857}" srcOrd="2" destOrd="0" presId="urn:microsoft.com/office/officeart/2005/8/layout/vList2"/>
    <dgm:cxn modelId="{3CB1EF9C-B453-4365-96C0-4770571F7BAA}" type="presParOf" srcId="{CAD524BF-82E0-4480-9EF2-56736E0AA17C}" destId="{ABA7744C-CF71-4039-A96D-53349EAC481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3E235-B35C-422C-A2F8-AEC120547B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0ABA73-73B5-4A2D-9903-6C180CCDA09D}">
      <dgm:prSet phldrT="[文本]"/>
      <dgm:spPr/>
      <dgm:t>
        <a:bodyPr/>
        <a:lstStyle/>
        <a:p>
          <a:r>
            <a:rPr lang="zh-CN" altLang="en-US" dirty="0" smtClean="0"/>
            <a:t>容易引入</a:t>
          </a:r>
          <a:r>
            <a:rPr lang="en-US" altLang="en-US" dirty="0" smtClean="0"/>
            <a:t>BUG</a:t>
          </a:r>
          <a:endParaRPr lang="zh-CN" altLang="en-US" dirty="0"/>
        </a:p>
      </dgm:t>
    </dgm:pt>
    <dgm:pt modelId="{1DF38DCB-290E-4172-BABF-4674774532BC}" type="parTrans" cxnId="{DED5C13F-D78E-4482-A6DB-0C8BA8ACB598}">
      <dgm:prSet/>
      <dgm:spPr/>
      <dgm:t>
        <a:bodyPr/>
        <a:lstStyle/>
        <a:p>
          <a:endParaRPr lang="zh-CN" altLang="en-US"/>
        </a:p>
      </dgm:t>
    </dgm:pt>
    <dgm:pt modelId="{73C12A30-6A74-4EFE-BE7B-84978F510412}" type="sibTrans" cxnId="{DED5C13F-D78E-4482-A6DB-0C8BA8ACB598}">
      <dgm:prSet/>
      <dgm:spPr/>
      <dgm:t>
        <a:bodyPr/>
        <a:lstStyle/>
        <a:p>
          <a:endParaRPr lang="zh-CN" altLang="en-US"/>
        </a:p>
      </dgm:t>
    </dgm:pt>
    <dgm:pt modelId="{1CBACA53-1C72-42DD-A9E1-DCEE0C0AB8BF}">
      <dgm:prSet phldrT="[文本]"/>
      <dgm:spPr/>
      <dgm:t>
        <a:bodyPr/>
        <a:lstStyle/>
        <a:p>
          <a:r>
            <a:rPr lang="zh-CN" altLang="en-US" dirty="0" smtClean="0"/>
            <a:t>编写程序的时候往往需要考虑比</a:t>
          </a:r>
          <a:r>
            <a:rPr lang="en-US" altLang="en-US" dirty="0" smtClean="0"/>
            <a:t>C++</a:t>
          </a:r>
          <a:r>
            <a:rPr lang="zh-CN" altLang="en-US" dirty="0" smtClean="0"/>
            <a:t>异常分支还要多得多的分支情况</a:t>
          </a:r>
          <a:endParaRPr lang="zh-CN" altLang="en-US" dirty="0"/>
        </a:p>
      </dgm:t>
    </dgm:pt>
    <dgm:pt modelId="{F85A6177-D4C0-4DDA-9A38-E1E0B91D767F}" type="parTrans" cxnId="{6406DD54-8D03-4666-AB3D-1E446633341E}">
      <dgm:prSet/>
      <dgm:spPr/>
      <dgm:t>
        <a:bodyPr/>
        <a:lstStyle/>
        <a:p>
          <a:endParaRPr lang="zh-CN" altLang="en-US"/>
        </a:p>
      </dgm:t>
    </dgm:pt>
    <dgm:pt modelId="{D6AC7843-9D11-4960-A67E-EF391D3694F7}" type="sibTrans" cxnId="{6406DD54-8D03-4666-AB3D-1E446633341E}">
      <dgm:prSet/>
      <dgm:spPr/>
      <dgm:t>
        <a:bodyPr/>
        <a:lstStyle/>
        <a:p>
          <a:endParaRPr lang="zh-CN" altLang="en-US"/>
        </a:p>
      </dgm:t>
    </dgm:pt>
    <dgm:pt modelId="{95086BAF-F791-4B3B-BF92-0EFD8173501F}">
      <dgm:prSet phldrT="[文本]"/>
      <dgm:spPr/>
      <dgm:t>
        <a:bodyPr/>
        <a:lstStyle/>
        <a:p>
          <a:r>
            <a:rPr lang="zh-CN" altLang="en-US" dirty="0" smtClean="0"/>
            <a:t>使测试项目激增</a:t>
          </a:r>
          <a:endParaRPr lang="zh-CN" altLang="en-US" dirty="0"/>
        </a:p>
      </dgm:t>
    </dgm:pt>
    <dgm:pt modelId="{CFC03ECB-9F98-448F-834E-22D6A490FF1E}" type="parTrans" cxnId="{DD2B879A-9B79-43B6-8AB5-332896658A0E}">
      <dgm:prSet/>
      <dgm:spPr/>
      <dgm:t>
        <a:bodyPr/>
        <a:lstStyle/>
        <a:p>
          <a:endParaRPr lang="zh-CN" altLang="en-US"/>
        </a:p>
      </dgm:t>
    </dgm:pt>
    <dgm:pt modelId="{433AF206-60F9-46D0-BF00-88705029B25D}" type="sibTrans" cxnId="{DD2B879A-9B79-43B6-8AB5-332896658A0E}">
      <dgm:prSet/>
      <dgm:spPr/>
      <dgm:t>
        <a:bodyPr/>
        <a:lstStyle/>
        <a:p>
          <a:endParaRPr lang="zh-CN" altLang="en-US"/>
        </a:p>
      </dgm:t>
    </dgm:pt>
    <dgm:pt modelId="{035EC692-9CFB-4326-8608-E5085B4CFE1A}">
      <dgm:prSet phldrT="[文本]"/>
      <dgm:spPr/>
      <dgm:t>
        <a:bodyPr/>
        <a:lstStyle/>
        <a:p>
          <a:r>
            <a:rPr lang="en-US" altLang="en-US" dirty="0" smtClean="0"/>
            <a:t>100%</a:t>
          </a:r>
          <a:r>
            <a:rPr lang="zh-CN" altLang="en-US" dirty="0" smtClean="0"/>
            <a:t>的网罗信号跳转分支的测试是不能全部实现的</a:t>
          </a:r>
          <a:endParaRPr lang="zh-CN" altLang="en-US" dirty="0"/>
        </a:p>
      </dgm:t>
    </dgm:pt>
    <dgm:pt modelId="{FC09A5AF-6FE1-4E1B-BE48-344C5527A5A5}" type="parTrans" cxnId="{6855E219-AFA9-4577-AB47-5D4ADC2E1C37}">
      <dgm:prSet/>
      <dgm:spPr/>
      <dgm:t>
        <a:bodyPr/>
        <a:lstStyle/>
        <a:p>
          <a:endParaRPr lang="zh-CN" altLang="en-US"/>
        </a:p>
      </dgm:t>
    </dgm:pt>
    <dgm:pt modelId="{942E5A39-7CFE-4038-B80E-AE87551AC397}" type="sibTrans" cxnId="{6855E219-AFA9-4577-AB47-5D4ADC2E1C37}">
      <dgm:prSet/>
      <dgm:spPr/>
      <dgm:t>
        <a:bodyPr/>
        <a:lstStyle/>
        <a:p>
          <a:endParaRPr lang="zh-CN" altLang="en-US"/>
        </a:p>
      </dgm:t>
    </dgm:pt>
    <dgm:pt modelId="{0256C9C4-7FC0-43B1-AB6D-3F8B881805B7}" type="pres">
      <dgm:prSet presAssocID="{2EC3E235-B35C-422C-A2F8-AEC120547B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F5001B-5E47-4A53-84B8-191804B1D155}" type="pres">
      <dgm:prSet presAssocID="{8D0ABA73-73B5-4A2D-9903-6C180CCDA09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6547B-9730-4009-B768-B9DD812FBD1D}" type="pres">
      <dgm:prSet presAssocID="{8D0ABA73-73B5-4A2D-9903-6C180CCDA09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5EF15-BDE4-4473-AA10-54CEFC866454}" type="pres">
      <dgm:prSet presAssocID="{95086BAF-F791-4B3B-BF92-0EFD8173501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71448-6F44-4E96-AA4B-5BEAD20B3173}" type="pres">
      <dgm:prSet presAssocID="{95086BAF-F791-4B3B-BF92-0EFD8173501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9D3F7A-F537-4844-863C-BA8022B317B0}" type="presOf" srcId="{2EC3E235-B35C-422C-A2F8-AEC120547B8F}" destId="{0256C9C4-7FC0-43B1-AB6D-3F8B881805B7}" srcOrd="0" destOrd="0" presId="urn:microsoft.com/office/officeart/2005/8/layout/vList2"/>
    <dgm:cxn modelId="{6406DD54-8D03-4666-AB3D-1E446633341E}" srcId="{8D0ABA73-73B5-4A2D-9903-6C180CCDA09D}" destId="{1CBACA53-1C72-42DD-A9E1-DCEE0C0AB8BF}" srcOrd="0" destOrd="0" parTransId="{F85A6177-D4C0-4DDA-9A38-E1E0B91D767F}" sibTransId="{D6AC7843-9D11-4960-A67E-EF391D3694F7}"/>
    <dgm:cxn modelId="{6AD87222-DD2F-40C2-AF69-526D69F5F3B4}" type="presOf" srcId="{035EC692-9CFB-4326-8608-E5085B4CFE1A}" destId="{A7971448-6F44-4E96-AA4B-5BEAD20B3173}" srcOrd="0" destOrd="0" presId="urn:microsoft.com/office/officeart/2005/8/layout/vList2"/>
    <dgm:cxn modelId="{DD2B879A-9B79-43B6-8AB5-332896658A0E}" srcId="{2EC3E235-B35C-422C-A2F8-AEC120547B8F}" destId="{95086BAF-F791-4B3B-BF92-0EFD8173501F}" srcOrd="1" destOrd="0" parTransId="{CFC03ECB-9F98-448F-834E-22D6A490FF1E}" sibTransId="{433AF206-60F9-46D0-BF00-88705029B25D}"/>
    <dgm:cxn modelId="{F824E5F7-5AF2-417A-B954-948CC1465213}" type="presOf" srcId="{95086BAF-F791-4B3B-BF92-0EFD8173501F}" destId="{6065EF15-BDE4-4473-AA10-54CEFC866454}" srcOrd="0" destOrd="0" presId="urn:microsoft.com/office/officeart/2005/8/layout/vList2"/>
    <dgm:cxn modelId="{96AF73D6-0D88-4E06-99E3-D8B441B5AD40}" type="presOf" srcId="{8D0ABA73-73B5-4A2D-9903-6C180CCDA09D}" destId="{8DF5001B-5E47-4A53-84B8-191804B1D155}" srcOrd="0" destOrd="0" presId="urn:microsoft.com/office/officeart/2005/8/layout/vList2"/>
    <dgm:cxn modelId="{F2299FCF-F6F9-4F6A-90EC-D8826C9A806F}" type="presOf" srcId="{1CBACA53-1C72-42DD-A9E1-DCEE0C0AB8BF}" destId="{7CA6547B-9730-4009-B768-B9DD812FBD1D}" srcOrd="0" destOrd="0" presId="urn:microsoft.com/office/officeart/2005/8/layout/vList2"/>
    <dgm:cxn modelId="{DED5C13F-D78E-4482-A6DB-0C8BA8ACB598}" srcId="{2EC3E235-B35C-422C-A2F8-AEC120547B8F}" destId="{8D0ABA73-73B5-4A2D-9903-6C180CCDA09D}" srcOrd="0" destOrd="0" parTransId="{1DF38DCB-290E-4172-BABF-4674774532BC}" sibTransId="{73C12A30-6A74-4EFE-BE7B-84978F510412}"/>
    <dgm:cxn modelId="{6855E219-AFA9-4577-AB47-5D4ADC2E1C37}" srcId="{95086BAF-F791-4B3B-BF92-0EFD8173501F}" destId="{035EC692-9CFB-4326-8608-E5085B4CFE1A}" srcOrd="0" destOrd="0" parTransId="{FC09A5AF-6FE1-4E1B-BE48-344C5527A5A5}" sibTransId="{942E5A39-7CFE-4038-B80E-AE87551AC397}"/>
    <dgm:cxn modelId="{82809610-DCD2-4B24-BFC0-3A17A8B900AA}" type="presParOf" srcId="{0256C9C4-7FC0-43B1-AB6D-3F8B881805B7}" destId="{8DF5001B-5E47-4A53-84B8-191804B1D155}" srcOrd="0" destOrd="0" presId="urn:microsoft.com/office/officeart/2005/8/layout/vList2"/>
    <dgm:cxn modelId="{E700EDF2-DE3B-446B-875E-3B5D6A50D8EF}" type="presParOf" srcId="{0256C9C4-7FC0-43B1-AB6D-3F8B881805B7}" destId="{7CA6547B-9730-4009-B768-B9DD812FBD1D}" srcOrd="1" destOrd="0" presId="urn:microsoft.com/office/officeart/2005/8/layout/vList2"/>
    <dgm:cxn modelId="{6C0B031D-4244-49FF-8FCB-B6B3B02303B1}" type="presParOf" srcId="{0256C9C4-7FC0-43B1-AB6D-3F8B881805B7}" destId="{6065EF15-BDE4-4473-AA10-54CEFC866454}" srcOrd="2" destOrd="0" presId="urn:microsoft.com/office/officeart/2005/8/layout/vList2"/>
    <dgm:cxn modelId="{293A3F9F-B3F5-40DD-A462-D033189B00C6}" type="presParOf" srcId="{0256C9C4-7FC0-43B1-AB6D-3F8B881805B7}" destId="{A7971448-6F44-4E96-AA4B-5BEAD20B31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88DB52-2490-4FD3-A8E3-36CFA0BC96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AE2082-00D8-48EF-9432-749BCCBA15A5}">
      <dgm:prSet phldrT="[文本]"/>
      <dgm:spPr/>
      <dgm:t>
        <a:bodyPr/>
        <a:lstStyle/>
        <a:p>
          <a:r>
            <a:rPr lang="zh-CN" altLang="en-US" dirty="0" smtClean="0"/>
            <a:t>在用</a:t>
          </a:r>
          <a:r>
            <a:rPr lang="en-US" altLang="en-US" dirty="0" err="1" smtClean="0"/>
            <a:t>sigaction</a:t>
          </a:r>
          <a:r>
            <a:rPr lang="zh-CN" altLang="en-US" dirty="0" smtClean="0"/>
            <a:t>函数登记的信号处理函数中可以做的处理是被严格限定的</a:t>
          </a:r>
          <a:endParaRPr lang="zh-CN" altLang="en-US" dirty="0"/>
        </a:p>
      </dgm:t>
    </dgm:pt>
    <dgm:pt modelId="{87DFB0BC-1876-4457-A115-8FDE65A18F0E}" type="parTrans" cxnId="{046FA589-3FED-4D4F-A1B2-6C3758F25F78}">
      <dgm:prSet/>
      <dgm:spPr/>
      <dgm:t>
        <a:bodyPr/>
        <a:lstStyle/>
        <a:p>
          <a:endParaRPr lang="zh-CN" altLang="en-US"/>
        </a:p>
      </dgm:t>
    </dgm:pt>
    <dgm:pt modelId="{FC3CA2E7-420D-4A80-BDF0-34D7EBD6A5C3}" type="sibTrans" cxnId="{046FA589-3FED-4D4F-A1B2-6C3758F25F78}">
      <dgm:prSet/>
      <dgm:spPr/>
      <dgm:t>
        <a:bodyPr/>
        <a:lstStyle/>
        <a:p>
          <a:endParaRPr lang="zh-CN" altLang="en-US"/>
        </a:p>
      </dgm:t>
    </dgm:pt>
    <dgm:pt modelId="{EB6F690A-598D-483F-8823-414812747ACF}">
      <dgm:prSet phldrT="[文本]"/>
      <dgm:spPr/>
      <dgm:t>
        <a:bodyPr/>
        <a:lstStyle/>
        <a:p>
          <a:r>
            <a:rPr lang="zh-CN" altLang="en-US" dirty="0" smtClean="0"/>
            <a:t>仅仅允许做下面的三种处理 </a:t>
          </a:r>
          <a:endParaRPr lang="zh-CN" altLang="en-US" dirty="0"/>
        </a:p>
      </dgm:t>
    </dgm:pt>
    <dgm:pt modelId="{6FA9641D-2551-4C98-9135-3D6BB9B23B59}" type="parTrans" cxnId="{13BCA492-4360-4A7E-9B07-036D3651B245}">
      <dgm:prSet/>
      <dgm:spPr/>
      <dgm:t>
        <a:bodyPr/>
        <a:lstStyle/>
        <a:p>
          <a:endParaRPr lang="zh-CN" altLang="en-US"/>
        </a:p>
      </dgm:t>
    </dgm:pt>
    <dgm:pt modelId="{3DA41E2F-D52A-4A77-A6B0-0BD1C3191367}" type="sibTrans" cxnId="{13BCA492-4360-4A7E-9B07-036D3651B245}">
      <dgm:prSet/>
      <dgm:spPr/>
      <dgm:t>
        <a:bodyPr/>
        <a:lstStyle/>
        <a:p>
          <a:endParaRPr lang="zh-CN" altLang="en-US"/>
        </a:p>
      </dgm:t>
    </dgm:pt>
    <dgm:pt modelId="{DAEDD7EC-8C17-4E35-9202-52DE08789E1D}">
      <dgm:prSet phldrT="[文本]"/>
      <dgm:spPr/>
      <dgm:t>
        <a:bodyPr/>
        <a:lstStyle/>
        <a:p>
          <a:r>
            <a:rPr lang="en-US" altLang="en-US" dirty="0" smtClean="0"/>
            <a:t>1. </a:t>
          </a:r>
          <a:r>
            <a:rPr lang="zh-CN" altLang="en-US" dirty="0" smtClean="0"/>
            <a:t>局部变量的相关处理</a:t>
          </a:r>
          <a:endParaRPr lang="zh-CN" altLang="en-US" dirty="0"/>
        </a:p>
      </dgm:t>
    </dgm:pt>
    <dgm:pt modelId="{A544983B-8D92-4BBD-8020-568E094EA537}" type="parTrans" cxnId="{8489B86C-6DAF-44FF-9A4E-E7341DA9DA5D}">
      <dgm:prSet/>
      <dgm:spPr/>
      <dgm:t>
        <a:bodyPr/>
        <a:lstStyle/>
        <a:p>
          <a:endParaRPr lang="zh-CN" altLang="en-US"/>
        </a:p>
      </dgm:t>
    </dgm:pt>
    <dgm:pt modelId="{642FBDA0-8F02-453B-B323-C3342174197A}" type="sibTrans" cxnId="{8489B86C-6DAF-44FF-9A4E-E7341DA9DA5D}">
      <dgm:prSet/>
      <dgm:spPr/>
      <dgm:t>
        <a:bodyPr/>
        <a:lstStyle/>
        <a:p>
          <a:endParaRPr lang="zh-CN" altLang="en-US"/>
        </a:p>
      </dgm:t>
    </dgm:pt>
    <dgm:pt modelId="{9FBCEBBC-CCAD-451F-AECE-E1CBA8D11961}">
      <dgm:prSet phldrT="[文本]"/>
      <dgm:spPr/>
      <dgm:t>
        <a:bodyPr/>
        <a:lstStyle/>
        <a:p>
          <a:r>
            <a:rPr lang="en-US" altLang="en-US" dirty="0" smtClean="0"/>
            <a:t>2. “volatile </a:t>
          </a:r>
          <a:r>
            <a:rPr lang="en-US" altLang="en-US" dirty="0" err="1" smtClean="0"/>
            <a:t>sig_atomic_t</a:t>
          </a:r>
          <a:r>
            <a:rPr lang="en-US" altLang="en-US" dirty="0" smtClean="0"/>
            <a:t>”</a:t>
          </a:r>
          <a:r>
            <a:rPr lang="zh-CN" altLang="en-US" dirty="0" smtClean="0"/>
            <a:t>类型的全局变量的相关操作</a:t>
          </a:r>
          <a:endParaRPr lang="zh-CN" altLang="en-US" dirty="0"/>
        </a:p>
      </dgm:t>
    </dgm:pt>
    <dgm:pt modelId="{0556C4FA-C979-4923-9ED2-1D2D4737050E}" type="parTrans" cxnId="{5C3AAD9C-F672-499C-A6FD-1DB1B618A957}">
      <dgm:prSet/>
      <dgm:spPr/>
      <dgm:t>
        <a:bodyPr/>
        <a:lstStyle/>
        <a:p>
          <a:endParaRPr lang="zh-CN" altLang="en-US"/>
        </a:p>
      </dgm:t>
    </dgm:pt>
    <dgm:pt modelId="{0900AB5C-BD58-4595-8C7D-054AA1306367}" type="sibTrans" cxnId="{5C3AAD9C-F672-499C-A6FD-1DB1B618A957}">
      <dgm:prSet/>
      <dgm:spPr/>
      <dgm:t>
        <a:bodyPr/>
        <a:lstStyle/>
        <a:p>
          <a:endParaRPr lang="zh-CN" altLang="en-US"/>
        </a:p>
      </dgm:t>
    </dgm:pt>
    <dgm:pt modelId="{4F27CB84-2B7B-4226-9C05-7A6A21BEC856}">
      <dgm:prSet phldrT="[文本]"/>
      <dgm:spPr/>
      <dgm:t>
        <a:bodyPr/>
        <a:lstStyle/>
        <a:p>
          <a:r>
            <a:rPr lang="en-US" altLang="en-US" dirty="0" smtClean="0"/>
            <a:t>3. </a:t>
          </a:r>
          <a:r>
            <a:rPr lang="zh-CN" altLang="en-US" dirty="0" smtClean="0"/>
            <a:t>调用异步信号安全的相关函数</a:t>
          </a:r>
          <a:endParaRPr lang="zh-CN" altLang="en-US" dirty="0"/>
        </a:p>
      </dgm:t>
    </dgm:pt>
    <dgm:pt modelId="{65FA2741-696C-424D-BA82-324B5C099516}" type="parTrans" cxnId="{B01F65AE-4BB4-4D59-9AA9-2444454F4757}">
      <dgm:prSet/>
      <dgm:spPr/>
      <dgm:t>
        <a:bodyPr/>
        <a:lstStyle/>
        <a:p>
          <a:endParaRPr lang="zh-CN" altLang="en-US"/>
        </a:p>
      </dgm:t>
    </dgm:pt>
    <dgm:pt modelId="{CB05C2D4-B811-4233-B8DA-70F5F14481D7}" type="sibTrans" cxnId="{B01F65AE-4BB4-4D59-9AA9-2444454F4757}">
      <dgm:prSet/>
      <dgm:spPr/>
      <dgm:t>
        <a:bodyPr/>
        <a:lstStyle/>
        <a:p>
          <a:endParaRPr lang="zh-CN" altLang="en-US"/>
        </a:p>
      </dgm:t>
    </dgm:pt>
    <dgm:pt modelId="{B63B9B06-2B9D-40B3-8FDC-6FBD581CBBA6}">
      <dgm:prSet phldrT="[文本]"/>
      <dgm:spPr/>
      <dgm:t>
        <a:bodyPr/>
        <a:lstStyle/>
        <a:p>
          <a:r>
            <a:rPr lang="zh-CN" altLang="en-US" dirty="0" smtClean="0"/>
            <a:t>以外的其他处理不要做！</a:t>
          </a:r>
          <a:endParaRPr lang="zh-CN" altLang="en-US" dirty="0"/>
        </a:p>
      </dgm:t>
    </dgm:pt>
    <dgm:pt modelId="{40F99F05-1432-4BA8-B3A7-E8138B733124}" type="parTrans" cxnId="{9344CDC6-15CC-4967-9FC3-B208C2449957}">
      <dgm:prSet/>
      <dgm:spPr/>
      <dgm:t>
        <a:bodyPr/>
        <a:lstStyle/>
        <a:p>
          <a:endParaRPr lang="zh-CN" altLang="en-US"/>
        </a:p>
      </dgm:t>
    </dgm:pt>
    <dgm:pt modelId="{C16C8B5F-CEEF-4B3E-86C6-5F2C12311750}" type="sibTrans" cxnId="{9344CDC6-15CC-4967-9FC3-B208C2449957}">
      <dgm:prSet/>
      <dgm:spPr/>
      <dgm:t>
        <a:bodyPr/>
        <a:lstStyle/>
        <a:p>
          <a:endParaRPr lang="zh-CN" altLang="en-US"/>
        </a:p>
      </dgm:t>
    </dgm:pt>
    <dgm:pt modelId="{8406173E-CBEE-4F2E-A373-38BD14D958A0}" type="pres">
      <dgm:prSet presAssocID="{9888DB52-2490-4FD3-A8E3-36CFA0BC96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6E7370-E8A6-4B60-8305-0C674BCC4F54}" type="pres">
      <dgm:prSet presAssocID="{01AE2082-00D8-48EF-9432-749BCCBA15A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41DB41-EF38-43BA-8269-5391B7CA5EAA}" type="pres">
      <dgm:prSet presAssocID="{FC3CA2E7-420D-4A80-BDF0-34D7EBD6A5C3}" presName="spacer" presStyleCnt="0"/>
      <dgm:spPr/>
    </dgm:pt>
    <dgm:pt modelId="{C3D42D7C-03AD-43B9-889D-B5E8FB870C7E}" type="pres">
      <dgm:prSet presAssocID="{EB6F690A-598D-483F-8823-414812747A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4A522-2067-431D-AF65-B352E9C1CB4D}" type="pres">
      <dgm:prSet presAssocID="{EB6F690A-598D-483F-8823-414812747A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65662-9395-4E64-92CB-C682C7E48C59}" type="pres">
      <dgm:prSet presAssocID="{B63B9B06-2B9D-40B3-8FDC-6FBD581CBB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4DFD74-352B-42EF-A428-6D8FBB085E61}" type="presOf" srcId="{EB6F690A-598D-483F-8823-414812747ACF}" destId="{C3D42D7C-03AD-43B9-889D-B5E8FB870C7E}" srcOrd="0" destOrd="0" presId="urn:microsoft.com/office/officeart/2005/8/layout/vList2"/>
    <dgm:cxn modelId="{5C3AAD9C-F672-499C-A6FD-1DB1B618A957}" srcId="{EB6F690A-598D-483F-8823-414812747ACF}" destId="{9FBCEBBC-CCAD-451F-AECE-E1CBA8D11961}" srcOrd="1" destOrd="0" parTransId="{0556C4FA-C979-4923-9ED2-1D2D4737050E}" sibTransId="{0900AB5C-BD58-4595-8C7D-054AA1306367}"/>
    <dgm:cxn modelId="{8489B86C-6DAF-44FF-9A4E-E7341DA9DA5D}" srcId="{EB6F690A-598D-483F-8823-414812747ACF}" destId="{DAEDD7EC-8C17-4E35-9202-52DE08789E1D}" srcOrd="0" destOrd="0" parTransId="{A544983B-8D92-4BBD-8020-568E094EA537}" sibTransId="{642FBDA0-8F02-453B-B323-C3342174197A}"/>
    <dgm:cxn modelId="{704BD316-0893-4082-B9AB-35B4EB5E602E}" type="presOf" srcId="{01AE2082-00D8-48EF-9432-749BCCBA15A5}" destId="{AB6E7370-E8A6-4B60-8305-0C674BCC4F54}" srcOrd="0" destOrd="0" presId="urn:microsoft.com/office/officeart/2005/8/layout/vList2"/>
    <dgm:cxn modelId="{D836B365-B49B-4C5E-90A9-291ED768CA97}" type="presOf" srcId="{B63B9B06-2B9D-40B3-8FDC-6FBD581CBBA6}" destId="{8EF65662-9395-4E64-92CB-C682C7E48C59}" srcOrd="0" destOrd="0" presId="urn:microsoft.com/office/officeart/2005/8/layout/vList2"/>
    <dgm:cxn modelId="{B01F65AE-4BB4-4D59-9AA9-2444454F4757}" srcId="{EB6F690A-598D-483F-8823-414812747ACF}" destId="{4F27CB84-2B7B-4226-9C05-7A6A21BEC856}" srcOrd="2" destOrd="0" parTransId="{65FA2741-696C-424D-BA82-324B5C099516}" sibTransId="{CB05C2D4-B811-4233-B8DA-70F5F14481D7}"/>
    <dgm:cxn modelId="{9344CDC6-15CC-4967-9FC3-B208C2449957}" srcId="{9888DB52-2490-4FD3-A8E3-36CFA0BC96E9}" destId="{B63B9B06-2B9D-40B3-8FDC-6FBD581CBBA6}" srcOrd="2" destOrd="0" parTransId="{40F99F05-1432-4BA8-B3A7-E8138B733124}" sibTransId="{C16C8B5F-CEEF-4B3E-86C6-5F2C12311750}"/>
    <dgm:cxn modelId="{13BCA492-4360-4A7E-9B07-036D3651B245}" srcId="{9888DB52-2490-4FD3-A8E3-36CFA0BC96E9}" destId="{EB6F690A-598D-483F-8823-414812747ACF}" srcOrd="1" destOrd="0" parTransId="{6FA9641D-2551-4C98-9135-3D6BB9B23B59}" sibTransId="{3DA41E2F-D52A-4A77-A6B0-0BD1C3191367}"/>
    <dgm:cxn modelId="{046FA589-3FED-4D4F-A1B2-6C3758F25F78}" srcId="{9888DB52-2490-4FD3-A8E3-36CFA0BC96E9}" destId="{01AE2082-00D8-48EF-9432-749BCCBA15A5}" srcOrd="0" destOrd="0" parTransId="{87DFB0BC-1876-4457-A115-8FDE65A18F0E}" sibTransId="{FC3CA2E7-420D-4A80-BDF0-34D7EBD6A5C3}"/>
    <dgm:cxn modelId="{C688995E-B4D4-4158-9114-E39D49FAF1D3}" type="presOf" srcId="{DAEDD7EC-8C17-4E35-9202-52DE08789E1D}" destId="{3DC4A522-2067-431D-AF65-B352E9C1CB4D}" srcOrd="0" destOrd="0" presId="urn:microsoft.com/office/officeart/2005/8/layout/vList2"/>
    <dgm:cxn modelId="{2998BAFE-DFBE-441B-92CB-78BAF2789A9B}" type="presOf" srcId="{9888DB52-2490-4FD3-A8E3-36CFA0BC96E9}" destId="{8406173E-CBEE-4F2E-A373-38BD14D958A0}" srcOrd="0" destOrd="0" presId="urn:microsoft.com/office/officeart/2005/8/layout/vList2"/>
    <dgm:cxn modelId="{3D34939D-27B4-4F3C-A560-3BC1D0A67459}" type="presOf" srcId="{9FBCEBBC-CCAD-451F-AECE-E1CBA8D11961}" destId="{3DC4A522-2067-431D-AF65-B352E9C1CB4D}" srcOrd="0" destOrd="1" presId="urn:microsoft.com/office/officeart/2005/8/layout/vList2"/>
    <dgm:cxn modelId="{11C4DE64-F517-4286-9EF5-E1A93B5617D4}" type="presOf" srcId="{4F27CB84-2B7B-4226-9C05-7A6A21BEC856}" destId="{3DC4A522-2067-431D-AF65-B352E9C1CB4D}" srcOrd="0" destOrd="2" presId="urn:microsoft.com/office/officeart/2005/8/layout/vList2"/>
    <dgm:cxn modelId="{6D343799-4C39-496B-98B0-27DA899934F5}" type="presParOf" srcId="{8406173E-CBEE-4F2E-A373-38BD14D958A0}" destId="{AB6E7370-E8A6-4B60-8305-0C674BCC4F54}" srcOrd="0" destOrd="0" presId="urn:microsoft.com/office/officeart/2005/8/layout/vList2"/>
    <dgm:cxn modelId="{A9BE6987-7CE1-4801-8095-54B919C99A7D}" type="presParOf" srcId="{8406173E-CBEE-4F2E-A373-38BD14D958A0}" destId="{9141DB41-EF38-43BA-8269-5391B7CA5EAA}" srcOrd="1" destOrd="0" presId="urn:microsoft.com/office/officeart/2005/8/layout/vList2"/>
    <dgm:cxn modelId="{583882E8-6079-4AA7-B3ED-5F8ECE2DAC86}" type="presParOf" srcId="{8406173E-CBEE-4F2E-A373-38BD14D958A0}" destId="{C3D42D7C-03AD-43B9-889D-B5E8FB870C7E}" srcOrd="2" destOrd="0" presId="urn:microsoft.com/office/officeart/2005/8/layout/vList2"/>
    <dgm:cxn modelId="{22D15172-7027-49EF-87F3-9CC8F5F0245A}" type="presParOf" srcId="{8406173E-CBEE-4F2E-A373-38BD14D958A0}" destId="{3DC4A522-2067-431D-AF65-B352E9C1CB4D}" srcOrd="3" destOrd="0" presId="urn:microsoft.com/office/officeart/2005/8/layout/vList2"/>
    <dgm:cxn modelId="{74BAB5CA-275F-40C5-BDEB-48911DBE1E9C}" type="presParOf" srcId="{8406173E-CBEE-4F2E-A373-38BD14D958A0}" destId="{8EF65662-9395-4E64-92CB-C682C7E48C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354BCD-3A3A-4613-9B60-EA532DBED7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74F861-4EFC-4991-AC3A-3196DC883A86}">
      <dgm:prSet phldrT="[文本]"/>
      <dgm:spPr/>
      <dgm:t>
        <a:bodyPr/>
        <a:lstStyle/>
        <a:p>
          <a:r>
            <a:rPr lang="zh-CN" altLang="en-US" dirty="0" smtClean="0"/>
            <a:t>问题</a:t>
          </a:r>
          <a:r>
            <a:rPr lang="en-US" altLang="en-US" dirty="0" smtClean="0"/>
            <a:t>1: </a:t>
          </a:r>
          <a:r>
            <a:rPr lang="zh-CN" altLang="en-US" dirty="0" smtClean="0"/>
            <a:t>有程序死锁的危险</a:t>
          </a:r>
          <a:endParaRPr lang="zh-CN" altLang="en-US" dirty="0"/>
        </a:p>
      </dgm:t>
    </dgm:pt>
    <dgm:pt modelId="{FB07D3AA-91DC-412E-8CD0-44F41DC2EDA5}" type="parTrans" cxnId="{BCFD1097-E7FC-444F-A4AD-148665F6119F}">
      <dgm:prSet/>
      <dgm:spPr/>
      <dgm:t>
        <a:bodyPr/>
        <a:lstStyle/>
        <a:p>
          <a:endParaRPr lang="zh-CN" altLang="en-US"/>
        </a:p>
      </dgm:t>
    </dgm:pt>
    <dgm:pt modelId="{DAFEF996-F606-48C7-AE16-8901C9DE2707}" type="sibTrans" cxnId="{BCFD1097-E7FC-444F-A4AD-148665F6119F}">
      <dgm:prSet/>
      <dgm:spPr/>
      <dgm:t>
        <a:bodyPr/>
        <a:lstStyle/>
        <a:p>
          <a:endParaRPr lang="zh-CN" altLang="en-US"/>
        </a:p>
      </dgm:t>
    </dgm:pt>
    <dgm:pt modelId="{4024D7B3-2A39-44B2-9462-3BD36E939AE1}">
      <dgm:prSet phldrT="[文本]"/>
      <dgm:spPr/>
      <dgm:t>
        <a:bodyPr/>
        <a:lstStyle/>
        <a:p>
          <a:r>
            <a:rPr lang="zh-CN" altLang="en-US" dirty="0" smtClean="0"/>
            <a:t>这是那些依赖于某一时刻，而且错误再现比较困难的</a:t>
          </a:r>
          <a:r>
            <a:rPr lang="en-US" altLang="en-US" dirty="0" smtClean="0"/>
            <a:t>BUG</a:t>
          </a:r>
          <a:r>
            <a:rPr lang="zh-CN" altLang="en-US" dirty="0" smtClean="0"/>
            <a:t>产生的真正原因 </a:t>
          </a:r>
          <a:endParaRPr lang="zh-CN" altLang="en-US" dirty="0"/>
        </a:p>
      </dgm:t>
    </dgm:pt>
    <dgm:pt modelId="{7AA6E81B-B6FB-43F8-AADC-2D85CE9F9880}" type="parTrans" cxnId="{2F04ADA5-2837-434E-99BB-4C409159B3F4}">
      <dgm:prSet/>
      <dgm:spPr/>
      <dgm:t>
        <a:bodyPr/>
        <a:lstStyle/>
        <a:p>
          <a:endParaRPr lang="zh-CN" altLang="en-US"/>
        </a:p>
      </dgm:t>
    </dgm:pt>
    <dgm:pt modelId="{24507743-0ADB-4D18-A456-F9F7A13E539B}" type="sibTrans" cxnId="{2F04ADA5-2837-434E-99BB-4C409159B3F4}">
      <dgm:prSet/>
      <dgm:spPr/>
      <dgm:t>
        <a:bodyPr/>
        <a:lstStyle/>
        <a:p>
          <a:endParaRPr lang="zh-CN" altLang="en-US"/>
        </a:p>
      </dgm:t>
    </dgm:pt>
    <dgm:pt modelId="{AA3D5413-B8EB-4257-A1AE-8B2B1EA11F75}">
      <dgm:prSet phldrT="[文本]"/>
      <dgm:spPr/>
      <dgm:t>
        <a:bodyPr/>
        <a:lstStyle/>
        <a:p>
          <a:r>
            <a:rPr lang="zh-CN" altLang="en-US" dirty="0" smtClean="0"/>
            <a:t>问题</a:t>
          </a:r>
          <a:r>
            <a:rPr lang="en-US" altLang="en-US" dirty="0" smtClean="0"/>
            <a:t>2: </a:t>
          </a:r>
          <a:r>
            <a:rPr lang="zh-CN" altLang="en-US" dirty="0" smtClean="0"/>
            <a:t>由于编译器无意识的优化操作，有导致程序紊乱的危险</a:t>
          </a:r>
          <a:endParaRPr lang="zh-CN" altLang="en-US" dirty="0"/>
        </a:p>
      </dgm:t>
    </dgm:pt>
    <dgm:pt modelId="{D85DFE5B-9752-4452-AFF6-F8BE6DB02E10}" type="parTrans" cxnId="{A37EACEB-7457-4301-A5FB-B578526C4AA0}">
      <dgm:prSet/>
      <dgm:spPr/>
      <dgm:t>
        <a:bodyPr/>
        <a:lstStyle/>
        <a:p>
          <a:endParaRPr lang="zh-CN" altLang="en-US"/>
        </a:p>
      </dgm:t>
    </dgm:pt>
    <dgm:pt modelId="{800ABD02-6ACE-4112-92FC-DA1313F8C510}" type="sibTrans" cxnId="{A37EACEB-7457-4301-A5FB-B578526C4AA0}">
      <dgm:prSet/>
      <dgm:spPr/>
      <dgm:t>
        <a:bodyPr/>
        <a:lstStyle/>
        <a:p>
          <a:endParaRPr lang="zh-CN" altLang="en-US"/>
        </a:p>
      </dgm:t>
    </dgm:pt>
    <dgm:pt modelId="{6D800B9F-6BCE-4067-86B4-A3344567B6C4}">
      <dgm:prSet phldrT="[文本]"/>
      <dgm:spPr/>
      <dgm:t>
        <a:bodyPr/>
        <a:lstStyle/>
        <a:p>
          <a:r>
            <a:rPr lang="zh-CN" altLang="en-US" dirty="0" smtClean="0"/>
            <a:t>这是跟编译器以及编译器优化级别有关系的</a:t>
          </a:r>
          <a:r>
            <a:rPr lang="en-US" altLang="en-US" dirty="0" smtClean="0"/>
            <a:t>bug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574FB93C-2B43-4432-A8E6-0536F59801DC}" type="parTrans" cxnId="{BF64BEFB-F463-4829-B185-E04C30A8DD1B}">
      <dgm:prSet/>
      <dgm:spPr/>
      <dgm:t>
        <a:bodyPr/>
        <a:lstStyle/>
        <a:p>
          <a:endParaRPr lang="zh-CN" altLang="en-US"/>
        </a:p>
      </dgm:t>
    </dgm:pt>
    <dgm:pt modelId="{FAA7BE12-BDDF-430D-8E91-BCEE26626D08}" type="sibTrans" cxnId="{BF64BEFB-F463-4829-B185-E04C30A8DD1B}">
      <dgm:prSet/>
      <dgm:spPr/>
      <dgm:t>
        <a:bodyPr/>
        <a:lstStyle/>
        <a:p>
          <a:endParaRPr lang="zh-CN" altLang="en-US"/>
        </a:p>
      </dgm:t>
    </dgm:pt>
    <dgm:pt modelId="{8D6EDC9E-1FAD-4648-9B86-9D797357F58C}">
      <dgm:prSet phldrT="[文本]"/>
      <dgm:spPr/>
      <dgm:t>
        <a:bodyPr/>
        <a:lstStyle/>
        <a:p>
          <a:r>
            <a:rPr lang="zh-CN" altLang="en-US" dirty="0" smtClean="0"/>
            <a:t>死锁是一个比较典型的例子，除此之外还能引起函数返回值不正确，以及在某一函数内执行时突然收到</a:t>
          </a:r>
          <a:r>
            <a:rPr lang="en-US" altLang="en-US" dirty="0" smtClean="0"/>
            <a:t>SEGV</a:t>
          </a:r>
          <a:r>
            <a:rPr lang="zh-CN" altLang="en-US" dirty="0" smtClean="0"/>
            <a:t>信号等的误操作。</a:t>
          </a:r>
          <a:endParaRPr lang="zh-CN" altLang="en-US" dirty="0"/>
        </a:p>
      </dgm:t>
    </dgm:pt>
    <dgm:pt modelId="{149FF676-42E6-4432-B145-2D73A399B112}" type="parTrans" cxnId="{341AC311-1301-44EB-ABE6-EFF3A5BFC894}">
      <dgm:prSet/>
      <dgm:spPr/>
    </dgm:pt>
    <dgm:pt modelId="{F5919ACF-C9B2-405C-9EDA-4AD27C6921A3}" type="sibTrans" cxnId="{341AC311-1301-44EB-ABE6-EFF3A5BFC894}">
      <dgm:prSet/>
      <dgm:spPr/>
    </dgm:pt>
    <dgm:pt modelId="{A3619447-18D0-4E79-9B7C-AD32BD242D8C}">
      <dgm:prSet phldrT="[文本]"/>
      <dgm:spPr/>
      <dgm:t>
        <a:bodyPr/>
        <a:lstStyle/>
        <a:p>
          <a:r>
            <a:rPr lang="zh-CN" altLang="en-US" dirty="0" smtClean="0"/>
            <a:t>它也是“编译器做了优化处理而不能正常动作”，“因为</a:t>
          </a:r>
          <a:r>
            <a:rPr lang="en-US" altLang="en-US" dirty="0" smtClean="0"/>
            <a:t>inline</a:t>
          </a:r>
          <a:r>
            <a:rPr lang="zh-CN" altLang="en-US" dirty="0" smtClean="0"/>
            <a:t>化了程序不能动作了”，“变换了</a:t>
          </a:r>
          <a:r>
            <a:rPr lang="en-US" altLang="en-US" dirty="0" smtClean="0"/>
            <a:t>OS</a:t>
          </a:r>
          <a:r>
            <a:rPr lang="zh-CN" altLang="en-US" dirty="0" smtClean="0"/>
            <a:t>了程序也不能动作”等这些解析困难</a:t>
          </a:r>
          <a:r>
            <a:rPr lang="en-US" altLang="en-US" dirty="0" smtClean="0"/>
            <a:t>bug</a:t>
          </a:r>
          <a:r>
            <a:rPr lang="zh-CN" altLang="en-US" dirty="0" smtClean="0"/>
            <a:t>产生的原因。</a:t>
          </a:r>
          <a:endParaRPr lang="zh-CN" altLang="en-US" dirty="0"/>
        </a:p>
      </dgm:t>
    </dgm:pt>
    <dgm:pt modelId="{7F5C69B1-DA0D-42AE-8C3D-10F3610DD8E4}" type="parTrans" cxnId="{876FA709-DA9D-4C88-AA09-F899B404A2EF}">
      <dgm:prSet/>
      <dgm:spPr/>
    </dgm:pt>
    <dgm:pt modelId="{08DEB20B-98FA-42F4-9568-F6A2B94729BA}" type="sibTrans" cxnId="{876FA709-DA9D-4C88-AA09-F899B404A2EF}">
      <dgm:prSet/>
      <dgm:spPr/>
    </dgm:pt>
    <dgm:pt modelId="{DE6B5925-C5C0-4F4D-8BC5-B7923173C67D}" type="pres">
      <dgm:prSet presAssocID="{5D354BCD-3A3A-4613-9B60-EA532DBED7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4FF9D6-D053-4AF3-AC36-3F415E150593}" type="pres">
      <dgm:prSet presAssocID="{E474F861-4EFC-4991-AC3A-3196DC883A8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8D4EA-543F-4DC6-9FA7-8D44E5EB4F4F}" type="pres">
      <dgm:prSet presAssocID="{E474F861-4EFC-4991-AC3A-3196DC883A8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2B587F-6CBE-4AF2-AED5-CB128CAC0D5D}" type="pres">
      <dgm:prSet presAssocID="{AA3D5413-B8EB-4257-A1AE-8B2B1EA11F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35C5A-FE38-453F-8867-87F310DD79DA}" type="pres">
      <dgm:prSet presAssocID="{AA3D5413-B8EB-4257-A1AE-8B2B1EA11F7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B295BA-E20C-42B8-996D-88FE4968ED4C}" type="presOf" srcId="{E474F861-4EFC-4991-AC3A-3196DC883A86}" destId="{024FF9D6-D053-4AF3-AC36-3F415E150593}" srcOrd="0" destOrd="0" presId="urn:microsoft.com/office/officeart/2005/8/layout/vList2"/>
    <dgm:cxn modelId="{BCEC144D-1485-4D5B-8112-A352141F4BDA}" type="presOf" srcId="{A3619447-18D0-4E79-9B7C-AD32BD242D8C}" destId="{1B435C5A-FE38-453F-8867-87F310DD79DA}" srcOrd="0" destOrd="1" presId="urn:microsoft.com/office/officeart/2005/8/layout/vList2"/>
    <dgm:cxn modelId="{BF64BEFB-F463-4829-B185-E04C30A8DD1B}" srcId="{AA3D5413-B8EB-4257-A1AE-8B2B1EA11F75}" destId="{6D800B9F-6BCE-4067-86B4-A3344567B6C4}" srcOrd="0" destOrd="0" parTransId="{574FB93C-2B43-4432-A8E6-0536F59801DC}" sibTransId="{FAA7BE12-BDDF-430D-8E91-BCEE26626D08}"/>
    <dgm:cxn modelId="{876FA709-DA9D-4C88-AA09-F899B404A2EF}" srcId="{AA3D5413-B8EB-4257-A1AE-8B2B1EA11F75}" destId="{A3619447-18D0-4E79-9B7C-AD32BD242D8C}" srcOrd="1" destOrd="0" parTransId="{7F5C69B1-DA0D-42AE-8C3D-10F3610DD8E4}" sibTransId="{08DEB20B-98FA-42F4-9568-F6A2B94729BA}"/>
    <dgm:cxn modelId="{18E114AB-D8C2-4F3D-A74D-4A44FD4314B7}" type="presOf" srcId="{5D354BCD-3A3A-4613-9B60-EA532DBED747}" destId="{DE6B5925-C5C0-4F4D-8BC5-B7923173C67D}" srcOrd="0" destOrd="0" presId="urn:microsoft.com/office/officeart/2005/8/layout/vList2"/>
    <dgm:cxn modelId="{A37EACEB-7457-4301-A5FB-B578526C4AA0}" srcId="{5D354BCD-3A3A-4613-9B60-EA532DBED747}" destId="{AA3D5413-B8EB-4257-A1AE-8B2B1EA11F75}" srcOrd="1" destOrd="0" parTransId="{D85DFE5B-9752-4452-AFF6-F8BE6DB02E10}" sibTransId="{800ABD02-6ACE-4112-92FC-DA1313F8C510}"/>
    <dgm:cxn modelId="{BCFD1097-E7FC-444F-A4AD-148665F6119F}" srcId="{5D354BCD-3A3A-4613-9B60-EA532DBED747}" destId="{E474F861-4EFC-4991-AC3A-3196DC883A86}" srcOrd="0" destOrd="0" parTransId="{FB07D3AA-91DC-412E-8CD0-44F41DC2EDA5}" sibTransId="{DAFEF996-F606-48C7-AE16-8901C9DE2707}"/>
    <dgm:cxn modelId="{341AC311-1301-44EB-ABE6-EFF3A5BFC894}" srcId="{E474F861-4EFC-4991-AC3A-3196DC883A86}" destId="{8D6EDC9E-1FAD-4648-9B86-9D797357F58C}" srcOrd="1" destOrd="0" parTransId="{149FF676-42E6-4432-B145-2D73A399B112}" sibTransId="{F5919ACF-C9B2-405C-9EDA-4AD27C6921A3}"/>
    <dgm:cxn modelId="{8898734C-7392-4A15-A66E-6E8E7EB48DD6}" type="presOf" srcId="{4024D7B3-2A39-44B2-9462-3BD36E939AE1}" destId="{9268D4EA-543F-4DC6-9FA7-8D44E5EB4F4F}" srcOrd="0" destOrd="0" presId="urn:microsoft.com/office/officeart/2005/8/layout/vList2"/>
    <dgm:cxn modelId="{2F04ADA5-2837-434E-99BB-4C409159B3F4}" srcId="{E474F861-4EFC-4991-AC3A-3196DC883A86}" destId="{4024D7B3-2A39-44B2-9462-3BD36E939AE1}" srcOrd="0" destOrd="0" parTransId="{7AA6E81B-B6FB-43F8-AADC-2D85CE9F9880}" sibTransId="{24507743-0ADB-4D18-A456-F9F7A13E539B}"/>
    <dgm:cxn modelId="{1ED5A423-4270-41D6-B19D-ABAC5BF070A7}" type="presOf" srcId="{AA3D5413-B8EB-4257-A1AE-8B2B1EA11F75}" destId="{B42B587F-6CBE-4AF2-AED5-CB128CAC0D5D}" srcOrd="0" destOrd="0" presId="urn:microsoft.com/office/officeart/2005/8/layout/vList2"/>
    <dgm:cxn modelId="{C7C2917A-6D9F-44EE-8685-9C953EC7AB88}" type="presOf" srcId="{6D800B9F-6BCE-4067-86B4-A3344567B6C4}" destId="{1B435C5A-FE38-453F-8867-87F310DD79DA}" srcOrd="0" destOrd="0" presId="urn:microsoft.com/office/officeart/2005/8/layout/vList2"/>
    <dgm:cxn modelId="{5AA5E04C-46FB-4B20-83A8-EDE82CAFF8CF}" type="presOf" srcId="{8D6EDC9E-1FAD-4648-9B86-9D797357F58C}" destId="{9268D4EA-543F-4DC6-9FA7-8D44E5EB4F4F}" srcOrd="0" destOrd="1" presId="urn:microsoft.com/office/officeart/2005/8/layout/vList2"/>
    <dgm:cxn modelId="{BE1013BB-C10E-4606-BCB5-D51ED4084930}" type="presParOf" srcId="{DE6B5925-C5C0-4F4D-8BC5-B7923173C67D}" destId="{024FF9D6-D053-4AF3-AC36-3F415E150593}" srcOrd="0" destOrd="0" presId="urn:microsoft.com/office/officeart/2005/8/layout/vList2"/>
    <dgm:cxn modelId="{76CCF007-61B7-490C-B836-A81393DBB659}" type="presParOf" srcId="{DE6B5925-C5C0-4F4D-8BC5-B7923173C67D}" destId="{9268D4EA-543F-4DC6-9FA7-8D44E5EB4F4F}" srcOrd="1" destOrd="0" presId="urn:microsoft.com/office/officeart/2005/8/layout/vList2"/>
    <dgm:cxn modelId="{C6A01B14-D086-4E00-B8DD-E25E21A921C1}" type="presParOf" srcId="{DE6B5925-C5C0-4F4D-8BC5-B7923173C67D}" destId="{B42B587F-6CBE-4AF2-AED5-CB128CAC0D5D}" srcOrd="2" destOrd="0" presId="urn:microsoft.com/office/officeart/2005/8/layout/vList2"/>
    <dgm:cxn modelId="{CC172FAE-D936-4EFB-AB87-590944AD3A3A}" type="presParOf" srcId="{DE6B5925-C5C0-4F4D-8BC5-B7923173C67D}" destId="{1B435C5A-FE38-453F-8867-87F310DD79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8EB8C-4B19-4E49-BE3C-942B0E8CBC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FDC87C-CC82-4EBB-9F57-DAB3BA1614BD}">
      <dgm:prSet phldrT="[文本]"/>
      <dgm:spPr/>
      <dgm:t>
        <a:bodyPr/>
        <a:lstStyle/>
        <a:p>
          <a:r>
            <a:rPr lang="zh-CN" altLang="en-US" dirty="0" smtClean="0"/>
            <a:t>方式</a:t>
          </a:r>
          <a:r>
            <a:rPr lang="en-US" altLang="en-US" dirty="0" smtClean="0"/>
            <a:t>1</a:t>
          </a:r>
          <a:r>
            <a:rPr lang="zh-CN" altLang="en-US" dirty="0" smtClean="0"/>
            <a:t>： 异步撤消</a:t>
          </a:r>
          <a:r>
            <a:rPr lang="en-US" altLang="en-US" dirty="0" smtClean="0"/>
            <a:t>(PTHREAD_CANCEL_ASYNCHRONOUS)</a:t>
          </a:r>
          <a:endParaRPr lang="zh-CN" altLang="en-US" dirty="0"/>
        </a:p>
      </dgm:t>
    </dgm:pt>
    <dgm:pt modelId="{19164172-D780-40AE-BD64-F8466857F473}" type="parTrans" cxnId="{155AFE2A-E55E-4374-826F-5970AB9DA05B}">
      <dgm:prSet/>
      <dgm:spPr/>
      <dgm:t>
        <a:bodyPr/>
        <a:lstStyle/>
        <a:p>
          <a:endParaRPr lang="zh-CN" altLang="en-US"/>
        </a:p>
      </dgm:t>
    </dgm:pt>
    <dgm:pt modelId="{FA7EB4B6-3834-4149-9837-FA1DC9C0BC28}" type="sibTrans" cxnId="{155AFE2A-E55E-4374-826F-5970AB9DA05B}">
      <dgm:prSet/>
      <dgm:spPr/>
      <dgm:t>
        <a:bodyPr/>
        <a:lstStyle/>
        <a:p>
          <a:endParaRPr lang="zh-CN" altLang="en-US"/>
        </a:p>
      </dgm:t>
    </dgm:pt>
    <dgm:pt modelId="{20195054-9932-4F80-A87A-5D5487FC2DB3}">
      <dgm:prSet phldrT="[文本]"/>
      <dgm:spPr/>
      <dgm:t>
        <a:bodyPr/>
        <a:lstStyle/>
        <a:p>
          <a:r>
            <a:rPr lang="zh-CN" altLang="en-US" dirty="0" smtClean="0"/>
            <a:t>撤销动作是马上进行的</a:t>
          </a:r>
          <a:endParaRPr lang="zh-CN" altLang="en-US" dirty="0"/>
        </a:p>
      </dgm:t>
    </dgm:pt>
    <dgm:pt modelId="{AD8E7230-7FD0-46ED-B5B9-CB0D560A2269}" type="parTrans" cxnId="{D45F6F7C-4412-4BB2-8140-7F98BFEBC9EE}">
      <dgm:prSet/>
      <dgm:spPr/>
      <dgm:t>
        <a:bodyPr/>
        <a:lstStyle/>
        <a:p>
          <a:endParaRPr lang="zh-CN" altLang="en-US"/>
        </a:p>
      </dgm:t>
    </dgm:pt>
    <dgm:pt modelId="{ABC26C42-1E33-431D-8119-87F83379F904}" type="sibTrans" cxnId="{D45F6F7C-4412-4BB2-8140-7F98BFEBC9EE}">
      <dgm:prSet/>
      <dgm:spPr/>
      <dgm:t>
        <a:bodyPr/>
        <a:lstStyle/>
        <a:p>
          <a:endParaRPr lang="zh-CN" altLang="en-US"/>
        </a:p>
      </dgm:t>
    </dgm:pt>
    <dgm:pt modelId="{446A4761-7639-4E9A-B54B-3884C2DAEAAF}">
      <dgm:prSet phldrT="[文本]"/>
      <dgm:spPr/>
      <dgm:t>
        <a:bodyPr/>
        <a:lstStyle/>
        <a:p>
          <a:r>
            <a:rPr lang="zh-CN" altLang="en-US" dirty="0" smtClean="0"/>
            <a:t>方式</a:t>
          </a:r>
          <a:r>
            <a:rPr lang="en-US" altLang="en-US" dirty="0" smtClean="0"/>
            <a:t>2</a:t>
          </a:r>
          <a:r>
            <a:rPr lang="zh-CN" altLang="en-US" dirty="0" smtClean="0"/>
            <a:t>： 延迟撤销</a:t>
          </a:r>
          <a:r>
            <a:rPr lang="en-US" altLang="en-US" dirty="0" smtClean="0"/>
            <a:t>(PTHREAD_CANCEL_DEFERRED)</a:t>
          </a:r>
          <a:endParaRPr lang="zh-CN" altLang="en-US" dirty="0"/>
        </a:p>
      </dgm:t>
    </dgm:pt>
    <dgm:pt modelId="{09E8E7FA-56CF-450B-8469-D0EF58A74D54}" type="parTrans" cxnId="{B678C68D-3512-4F25-BA48-CA825DB4847C}">
      <dgm:prSet/>
      <dgm:spPr/>
      <dgm:t>
        <a:bodyPr/>
        <a:lstStyle/>
        <a:p>
          <a:endParaRPr lang="zh-CN" altLang="en-US"/>
        </a:p>
      </dgm:t>
    </dgm:pt>
    <dgm:pt modelId="{1BB9AF4A-C045-4268-BDF1-8A116D3799C4}" type="sibTrans" cxnId="{B678C68D-3512-4F25-BA48-CA825DB4847C}">
      <dgm:prSet/>
      <dgm:spPr/>
      <dgm:t>
        <a:bodyPr/>
        <a:lstStyle/>
        <a:p>
          <a:endParaRPr lang="zh-CN" altLang="en-US"/>
        </a:p>
      </dgm:t>
    </dgm:pt>
    <dgm:pt modelId="{21EA0B48-4B7F-423E-930B-8E75B96A7F59}">
      <dgm:prSet phldrT="[文本]"/>
      <dgm:spPr/>
      <dgm:t>
        <a:bodyPr/>
        <a:lstStyle/>
        <a:p>
          <a:r>
            <a:rPr lang="zh-CN" altLang="en-US" dirty="0" smtClean="0"/>
            <a:t>撤消动作，是让线程的处理一直被延迟到撤消点才会去执行</a:t>
          </a:r>
          <a:endParaRPr lang="zh-CN" altLang="en-US" dirty="0"/>
        </a:p>
      </dgm:t>
    </dgm:pt>
    <dgm:pt modelId="{09B110A6-9A8E-44FD-A038-BB2209C4F055}" type="parTrans" cxnId="{6119E949-F766-486A-A025-A174D3117730}">
      <dgm:prSet/>
      <dgm:spPr/>
      <dgm:t>
        <a:bodyPr/>
        <a:lstStyle/>
        <a:p>
          <a:endParaRPr lang="zh-CN" altLang="en-US"/>
        </a:p>
      </dgm:t>
    </dgm:pt>
    <dgm:pt modelId="{F7AAE390-0BF0-4B68-8C61-4A459B802191}" type="sibTrans" cxnId="{6119E949-F766-486A-A025-A174D3117730}">
      <dgm:prSet/>
      <dgm:spPr/>
      <dgm:t>
        <a:bodyPr/>
        <a:lstStyle/>
        <a:p>
          <a:endParaRPr lang="zh-CN" altLang="en-US"/>
        </a:p>
      </dgm:t>
    </dgm:pt>
    <dgm:pt modelId="{0045BB23-6363-4470-8D69-9A03E2766487}" type="pres">
      <dgm:prSet presAssocID="{6298EB8C-4B19-4E49-BE3C-942B0E8CBC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D3C74-E533-41A5-80CF-4408FC21DA08}" type="pres">
      <dgm:prSet presAssocID="{63FDC87C-CC82-4EBB-9F57-DAB3BA1614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DB2EEA-E119-49F2-8D97-FF5EAF784C4B}" type="pres">
      <dgm:prSet presAssocID="{63FDC87C-CC82-4EBB-9F57-DAB3BA1614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F916B-71B6-46F4-94BD-09B9927C659E}" type="pres">
      <dgm:prSet presAssocID="{446A4761-7639-4E9A-B54B-3884C2DAEAA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0F0AD3-5217-4C4E-A93E-9EF7DD26BEF3}" type="pres">
      <dgm:prSet presAssocID="{446A4761-7639-4E9A-B54B-3884C2DAEAA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19E949-F766-486A-A025-A174D3117730}" srcId="{446A4761-7639-4E9A-B54B-3884C2DAEAAF}" destId="{21EA0B48-4B7F-423E-930B-8E75B96A7F59}" srcOrd="0" destOrd="0" parTransId="{09B110A6-9A8E-44FD-A038-BB2209C4F055}" sibTransId="{F7AAE390-0BF0-4B68-8C61-4A459B802191}"/>
    <dgm:cxn modelId="{A3D868B4-9C6A-4153-B23D-0C965A7CE565}" type="presOf" srcId="{63FDC87C-CC82-4EBB-9F57-DAB3BA1614BD}" destId="{F31D3C74-E533-41A5-80CF-4408FC21DA08}" srcOrd="0" destOrd="0" presId="urn:microsoft.com/office/officeart/2005/8/layout/vList2"/>
    <dgm:cxn modelId="{24D148F9-5CD5-44C0-98DB-4BE445E2E9A6}" type="presOf" srcId="{446A4761-7639-4E9A-B54B-3884C2DAEAAF}" destId="{D30F916B-71B6-46F4-94BD-09B9927C659E}" srcOrd="0" destOrd="0" presId="urn:microsoft.com/office/officeart/2005/8/layout/vList2"/>
    <dgm:cxn modelId="{E9224FEC-1BB8-435C-B9A4-33B7FFC7D1D0}" type="presOf" srcId="{21EA0B48-4B7F-423E-930B-8E75B96A7F59}" destId="{A00F0AD3-5217-4C4E-A93E-9EF7DD26BEF3}" srcOrd="0" destOrd="0" presId="urn:microsoft.com/office/officeart/2005/8/layout/vList2"/>
    <dgm:cxn modelId="{5E6DC106-2F8A-4525-81D2-8B7B5F119114}" type="presOf" srcId="{20195054-9932-4F80-A87A-5D5487FC2DB3}" destId="{3DDB2EEA-E119-49F2-8D97-FF5EAF784C4B}" srcOrd="0" destOrd="0" presId="urn:microsoft.com/office/officeart/2005/8/layout/vList2"/>
    <dgm:cxn modelId="{B678C68D-3512-4F25-BA48-CA825DB4847C}" srcId="{6298EB8C-4B19-4E49-BE3C-942B0E8CBC9E}" destId="{446A4761-7639-4E9A-B54B-3884C2DAEAAF}" srcOrd="1" destOrd="0" parTransId="{09E8E7FA-56CF-450B-8469-D0EF58A74D54}" sibTransId="{1BB9AF4A-C045-4268-BDF1-8A116D3799C4}"/>
    <dgm:cxn modelId="{A8C9C2F4-D361-4D24-BDB3-400E133F949B}" type="presOf" srcId="{6298EB8C-4B19-4E49-BE3C-942B0E8CBC9E}" destId="{0045BB23-6363-4470-8D69-9A03E2766487}" srcOrd="0" destOrd="0" presId="urn:microsoft.com/office/officeart/2005/8/layout/vList2"/>
    <dgm:cxn modelId="{155AFE2A-E55E-4374-826F-5970AB9DA05B}" srcId="{6298EB8C-4B19-4E49-BE3C-942B0E8CBC9E}" destId="{63FDC87C-CC82-4EBB-9F57-DAB3BA1614BD}" srcOrd="0" destOrd="0" parTransId="{19164172-D780-40AE-BD64-F8466857F473}" sibTransId="{FA7EB4B6-3834-4149-9837-FA1DC9C0BC28}"/>
    <dgm:cxn modelId="{D45F6F7C-4412-4BB2-8140-7F98BFEBC9EE}" srcId="{63FDC87C-CC82-4EBB-9F57-DAB3BA1614BD}" destId="{20195054-9932-4F80-A87A-5D5487FC2DB3}" srcOrd="0" destOrd="0" parTransId="{AD8E7230-7FD0-46ED-B5B9-CB0D560A2269}" sibTransId="{ABC26C42-1E33-431D-8119-87F83379F904}"/>
    <dgm:cxn modelId="{6AD34ACF-6A42-4F1D-BC0D-EFA61977651F}" type="presParOf" srcId="{0045BB23-6363-4470-8D69-9A03E2766487}" destId="{F31D3C74-E533-41A5-80CF-4408FC21DA08}" srcOrd="0" destOrd="0" presId="urn:microsoft.com/office/officeart/2005/8/layout/vList2"/>
    <dgm:cxn modelId="{886F715E-2145-4592-9F72-CECD680741A9}" type="presParOf" srcId="{0045BB23-6363-4470-8D69-9A03E2766487}" destId="{3DDB2EEA-E119-49F2-8D97-FF5EAF784C4B}" srcOrd="1" destOrd="0" presId="urn:microsoft.com/office/officeart/2005/8/layout/vList2"/>
    <dgm:cxn modelId="{BD3E45F4-ABA3-4A4B-87C8-CA0938112820}" type="presParOf" srcId="{0045BB23-6363-4470-8D69-9A03E2766487}" destId="{D30F916B-71B6-46F4-94BD-09B9927C659E}" srcOrd="2" destOrd="0" presId="urn:microsoft.com/office/officeart/2005/8/layout/vList2"/>
    <dgm:cxn modelId="{94E3D42C-76CA-4852-90DF-78457063E9FE}" type="presParOf" srcId="{0045BB23-6363-4470-8D69-9A03E2766487}" destId="{A00F0AD3-5217-4C4E-A93E-9EF7DD26BE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A95B18-267A-40AF-9403-4B947BAA50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DF1B1B-42D6-4BB8-8DC6-9ABF4CF94327}">
      <dgm:prSet phldrT="[文本]"/>
      <dgm:spPr/>
      <dgm:t>
        <a:bodyPr/>
        <a:lstStyle/>
        <a:p>
          <a:r>
            <a:rPr lang="zh-CN" altLang="en-US" smtClean="0"/>
            <a:t>线程的异步撤消是指：一个线程发出中断其他线程的处理的一个动作</a:t>
          </a:r>
          <a:endParaRPr lang="zh-CN" altLang="en-US"/>
        </a:p>
      </dgm:t>
    </dgm:pt>
    <dgm:pt modelId="{CCD52FE2-8BEA-4775-A762-D01BA1B0EA66}" type="parTrans" cxnId="{4B8B03E2-183F-4492-B0CE-1916AF58FAE3}">
      <dgm:prSet/>
      <dgm:spPr/>
      <dgm:t>
        <a:bodyPr/>
        <a:lstStyle/>
        <a:p>
          <a:endParaRPr lang="zh-CN" altLang="en-US"/>
        </a:p>
      </dgm:t>
    </dgm:pt>
    <dgm:pt modelId="{A929D25E-ABF7-43C5-B7E7-7F9E39B21DA2}" type="sibTrans" cxnId="{4B8B03E2-183F-4492-B0CE-1916AF58FAE3}">
      <dgm:prSet/>
      <dgm:spPr/>
      <dgm:t>
        <a:bodyPr/>
        <a:lstStyle/>
        <a:p>
          <a:endParaRPr lang="zh-CN" altLang="en-US"/>
        </a:p>
      </dgm:t>
    </dgm:pt>
    <dgm:pt modelId="{BCE904CC-66DD-4FAE-8B7D-CF0CBA45D006}">
      <dgm:prSet phldrT="[文本]" phldr="1"/>
      <dgm:spPr/>
      <dgm:t>
        <a:bodyPr/>
        <a:lstStyle/>
        <a:p>
          <a:endParaRPr lang="zh-CN" altLang="en-US"/>
        </a:p>
      </dgm:t>
    </dgm:pt>
    <dgm:pt modelId="{284B50EE-99D7-4AFF-8D1C-2F512FD0EECC}" type="parTrans" cxnId="{D4232CB9-5B14-4103-9A99-2C5700778390}">
      <dgm:prSet/>
      <dgm:spPr/>
      <dgm:t>
        <a:bodyPr/>
        <a:lstStyle/>
        <a:p>
          <a:endParaRPr lang="zh-CN" altLang="en-US"/>
        </a:p>
      </dgm:t>
    </dgm:pt>
    <dgm:pt modelId="{65FBB148-607A-4E55-8736-5947751C41B8}" type="sibTrans" cxnId="{D4232CB9-5B14-4103-9A99-2C5700778390}">
      <dgm:prSet/>
      <dgm:spPr/>
      <dgm:t>
        <a:bodyPr/>
        <a:lstStyle/>
        <a:p>
          <a:endParaRPr lang="zh-CN" altLang="en-US"/>
        </a:p>
      </dgm:t>
    </dgm:pt>
    <dgm:pt modelId="{066AD5BB-8F3D-46DA-A95E-196C726EEE6F}">
      <dgm:prSet phldrT="[文本]"/>
      <dgm:spPr/>
      <dgm:t>
        <a:bodyPr/>
        <a:lstStyle/>
        <a:p>
          <a:r>
            <a:rPr lang="zh-CN" altLang="en-US" dirty="0" smtClean="0"/>
            <a:t>延迟撤消因为是规格自由度比较高、所以根据</a:t>
          </a:r>
          <a:r>
            <a:rPr lang="en-US" altLang="en-US" dirty="0" smtClean="0"/>
            <a:t>OS</a:t>
          </a:r>
          <a:r>
            <a:rPr lang="zh-CN" altLang="en-US" dirty="0" smtClean="0"/>
            <a:t>和</a:t>
          </a:r>
          <a:r>
            <a:rPr lang="en-US" altLang="en-US" dirty="0" smtClean="0"/>
            <a:t>C</a:t>
          </a:r>
          <a:r>
            <a:rPr lang="zh-CN" altLang="en-US" dirty="0" smtClean="0"/>
            <a:t>库函数的版本它也有各式各样的动作</a:t>
          </a:r>
          <a:endParaRPr lang="zh-CN" altLang="en-US" dirty="0"/>
        </a:p>
      </dgm:t>
    </dgm:pt>
    <dgm:pt modelId="{AF6DA149-0023-4803-BB55-27BE3FE0FF23}" type="parTrans" cxnId="{59CE7BB1-056B-49F5-A389-9A7FCC5671D1}">
      <dgm:prSet/>
      <dgm:spPr/>
      <dgm:t>
        <a:bodyPr/>
        <a:lstStyle/>
        <a:p>
          <a:endParaRPr lang="zh-CN" altLang="en-US"/>
        </a:p>
      </dgm:t>
    </dgm:pt>
    <dgm:pt modelId="{6F579FE3-8C77-4910-89DC-DE675E10C4A1}" type="sibTrans" cxnId="{59CE7BB1-056B-49F5-A389-9A7FCC5671D1}">
      <dgm:prSet/>
      <dgm:spPr/>
      <dgm:t>
        <a:bodyPr/>
        <a:lstStyle/>
        <a:p>
          <a:endParaRPr lang="zh-CN" altLang="en-US"/>
        </a:p>
      </dgm:t>
    </dgm:pt>
    <dgm:pt modelId="{4BA979BD-E5E0-455D-8740-127A48CC5CFB}">
      <dgm:prSet phldrT="[文本]"/>
      <dgm:spPr/>
      <dgm:t>
        <a:bodyPr/>
        <a:lstStyle/>
        <a:p>
          <a:r>
            <a:rPr lang="zh-CN" altLang="en-US" dirty="0" smtClean="0"/>
            <a:t>要想在不同的环境下都能稳定的动作的话，就必须要详细调查运行环境和，对</a:t>
          </a:r>
          <a:r>
            <a:rPr lang="en-US" altLang="en-US" dirty="0" smtClean="0"/>
            <a:t>C</a:t>
          </a:r>
          <a:r>
            <a:rPr lang="zh-CN" altLang="en-US" dirty="0" smtClean="0"/>
            <a:t>库函数进行抽象化，做必要的条件编译</a:t>
          </a:r>
          <a:endParaRPr lang="zh-CN" altLang="en-US" dirty="0"/>
        </a:p>
      </dgm:t>
    </dgm:pt>
    <dgm:pt modelId="{0113218B-1582-40AD-85D0-4BD79EFC39D3}" type="parTrans" cxnId="{1DCFE313-1000-4F8C-9B8A-4B81871C3B22}">
      <dgm:prSet/>
      <dgm:spPr/>
      <dgm:t>
        <a:bodyPr/>
        <a:lstStyle/>
        <a:p>
          <a:endParaRPr lang="zh-CN" altLang="en-US"/>
        </a:p>
      </dgm:t>
    </dgm:pt>
    <dgm:pt modelId="{1BA7D535-BDAE-4B0B-8A35-702B6A66D31A}" type="sibTrans" cxnId="{1DCFE313-1000-4F8C-9B8A-4B81871C3B22}">
      <dgm:prSet/>
      <dgm:spPr/>
      <dgm:t>
        <a:bodyPr/>
        <a:lstStyle/>
        <a:p>
          <a:endParaRPr lang="zh-CN" altLang="en-US"/>
        </a:p>
      </dgm:t>
    </dgm:pt>
    <dgm:pt modelId="{1D37CF63-ECF8-4F3E-8CAE-B6254DD0A937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en-US" dirty="0" smtClean="0"/>
            <a:t>C++</a:t>
          </a:r>
          <a:r>
            <a:rPr lang="zh-CN" altLang="en-US" dirty="0" smtClean="0"/>
            <a:t>中、「撤消发生时的对象释放」的实现不具有可移植性</a:t>
          </a:r>
          <a:endParaRPr lang="zh-CN" altLang="en-US" dirty="0"/>
        </a:p>
      </dgm:t>
    </dgm:pt>
    <dgm:pt modelId="{F2F57B83-23BC-4D2B-9E5A-20B572899776}" type="parTrans" cxnId="{48A2E849-BC32-4FE3-B77A-62F050CA1301}">
      <dgm:prSet/>
      <dgm:spPr/>
    </dgm:pt>
    <dgm:pt modelId="{BF0BC497-DBE1-4CE3-A433-13720C52C4F0}" type="sibTrans" cxnId="{48A2E849-BC32-4FE3-B77A-62F050CA1301}">
      <dgm:prSet/>
      <dgm:spPr/>
    </dgm:pt>
    <dgm:pt modelId="{4F74E89F-2ADF-42A9-9B5D-D73F67E68B9C}">
      <dgm:prSet phldrT="[文本]"/>
      <dgm:spPr/>
      <dgm:t>
        <a:bodyPr/>
        <a:lstStyle/>
        <a:p>
          <a:r>
            <a:rPr lang="zh-CN" altLang="en-US" dirty="0" smtClean="0"/>
            <a:t>线程撤销要慎重使用。在</a:t>
          </a:r>
          <a:r>
            <a:rPr lang="en-US" altLang="en-US" dirty="0" smtClean="0"/>
            <a:t>C++</a:t>
          </a:r>
          <a:r>
            <a:rPr lang="zh-CN" altLang="en-US" dirty="0" smtClean="0"/>
            <a:t>里不要使用</a:t>
          </a:r>
          <a:endParaRPr lang="zh-CN" altLang="en-US" dirty="0"/>
        </a:p>
      </dgm:t>
    </dgm:pt>
    <dgm:pt modelId="{72181F97-E245-4045-9F68-5F0D72B5B1D2}" type="parTrans" cxnId="{A8583F55-8859-4490-952C-7EB26588CD38}">
      <dgm:prSet/>
      <dgm:spPr/>
    </dgm:pt>
    <dgm:pt modelId="{23D34382-FE61-4F25-B9E5-EBDF267413C8}" type="sibTrans" cxnId="{A8583F55-8859-4490-952C-7EB26588CD38}">
      <dgm:prSet/>
      <dgm:spPr/>
    </dgm:pt>
    <dgm:pt modelId="{6C1581D3-0A3B-4DCF-A3EA-B7B7894AA753}" type="pres">
      <dgm:prSet presAssocID="{C5A95B18-267A-40AF-9403-4B947BAA50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BB952C-E40F-4273-8BBE-A07037699CE9}" type="pres">
      <dgm:prSet presAssocID="{D4DF1B1B-42D6-4BB8-8DC6-9ABF4CF943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93D18E-2407-4E01-AE0A-0DDE0F53E5D1}" type="pres">
      <dgm:prSet presAssocID="{D4DF1B1B-42D6-4BB8-8DC6-9ABF4CF9432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A2A1F7-4880-4A77-A080-AB45FC6A9DF2}" type="pres">
      <dgm:prSet presAssocID="{066AD5BB-8F3D-46DA-A95E-196C726EEE6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39AFA-DB08-4FB1-BDBC-6710669ABDEE}" type="pres">
      <dgm:prSet presAssocID="{066AD5BB-8F3D-46DA-A95E-196C726EEE6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13BF28-6C08-4D91-9B23-405BB7992028}" type="pres">
      <dgm:prSet presAssocID="{4F74E89F-2ADF-42A9-9B5D-D73F67E68B9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C58E84-4FBC-438C-B8D6-02F14C4D0E95}" type="presOf" srcId="{BCE904CC-66DD-4FAE-8B7D-CF0CBA45D006}" destId="{AF93D18E-2407-4E01-AE0A-0DDE0F53E5D1}" srcOrd="0" destOrd="0" presId="urn:microsoft.com/office/officeart/2005/8/layout/vList2"/>
    <dgm:cxn modelId="{FBF3886C-2CC1-454C-834D-4CFC832635F8}" type="presOf" srcId="{066AD5BB-8F3D-46DA-A95E-196C726EEE6F}" destId="{AAA2A1F7-4880-4A77-A080-AB45FC6A9DF2}" srcOrd="0" destOrd="0" presId="urn:microsoft.com/office/officeart/2005/8/layout/vList2"/>
    <dgm:cxn modelId="{48A2E849-BC32-4FE3-B77A-62F050CA1301}" srcId="{066AD5BB-8F3D-46DA-A95E-196C726EEE6F}" destId="{1D37CF63-ECF8-4F3E-8CAE-B6254DD0A937}" srcOrd="1" destOrd="0" parTransId="{F2F57B83-23BC-4D2B-9E5A-20B572899776}" sibTransId="{BF0BC497-DBE1-4CE3-A433-13720C52C4F0}"/>
    <dgm:cxn modelId="{D4232CB9-5B14-4103-9A99-2C5700778390}" srcId="{D4DF1B1B-42D6-4BB8-8DC6-9ABF4CF94327}" destId="{BCE904CC-66DD-4FAE-8B7D-CF0CBA45D006}" srcOrd="0" destOrd="0" parTransId="{284B50EE-99D7-4AFF-8D1C-2F512FD0EECC}" sibTransId="{65FBB148-607A-4E55-8736-5947751C41B8}"/>
    <dgm:cxn modelId="{62338392-F949-48D9-8BF3-EB32A773A76B}" type="presOf" srcId="{D4DF1B1B-42D6-4BB8-8DC6-9ABF4CF94327}" destId="{FFBB952C-E40F-4273-8BBE-A07037699CE9}" srcOrd="0" destOrd="0" presId="urn:microsoft.com/office/officeart/2005/8/layout/vList2"/>
    <dgm:cxn modelId="{CE2802C8-0B74-451F-BE46-F1B879571704}" type="presOf" srcId="{4BA979BD-E5E0-455D-8740-127A48CC5CFB}" destId="{89F39AFA-DB08-4FB1-BDBC-6710669ABDEE}" srcOrd="0" destOrd="0" presId="urn:microsoft.com/office/officeart/2005/8/layout/vList2"/>
    <dgm:cxn modelId="{1DCFE313-1000-4F8C-9B8A-4B81871C3B22}" srcId="{066AD5BB-8F3D-46DA-A95E-196C726EEE6F}" destId="{4BA979BD-E5E0-455D-8740-127A48CC5CFB}" srcOrd="0" destOrd="0" parTransId="{0113218B-1582-40AD-85D0-4BD79EFC39D3}" sibTransId="{1BA7D535-BDAE-4B0B-8A35-702B6A66D31A}"/>
    <dgm:cxn modelId="{A8583F55-8859-4490-952C-7EB26588CD38}" srcId="{C5A95B18-267A-40AF-9403-4B947BAA501F}" destId="{4F74E89F-2ADF-42A9-9B5D-D73F67E68B9C}" srcOrd="2" destOrd="0" parTransId="{72181F97-E245-4045-9F68-5F0D72B5B1D2}" sibTransId="{23D34382-FE61-4F25-B9E5-EBDF267413C8}"/>
    <dgm:cxn modelId="{ABB30086-8202-4651-982C-B2FB158D1995}" type="presOf" srcId="{1D37CF63-ECF8-4F3E-8CAE-B6254DD0A937}" destId="{89F39AFA-DB08-4FB1-BDBC-6710669ABDEE}" srcOrd="0" destOrd="1" presId="urn:microsoft.com/office/officeart/2005/8/layout/vList2"/>
    <dgm:cxn modelId="{4B8B03E2-183F-4492-B0CE-1916AF58FAE3}" srcId="{C5A95B18-267A-40AF-9403-4B947BAA501F}" destId="{D4DF1B1B-42D6-4BB8-8DC6-9ABF4CF94327}" srcOrd="0" destOrd="0" parTransId="{CCD52FE2-8BEA-4775-A762-D01BA1B0EA66}" sibTransId="{A929D25E-ABF7-43C5-B7E7-7F9E39B21DA2}"/>
    <dgm:cxn modelId="{4898CF26-46FF-42ED-9059-8878D6D06E97}" type="presOf" srcId="{C5A95B18-267A-40AF-9403-4B947BAA501F}" destId="{6C1581D3-0A3B-4DCF-A3EA-B7B7894AA753}" srcOrd="0" destOrd="0" presId="urn:microsoft.com/office/officeart/2005/8/layout/vList2"/>
    <dgm:cxn modelId="{6EF44531-7970-445F-A2CA-D638E3E7B390}" type="presOf" srcId="{4F74E89F-2ADF-42A9-9B5D-D73F67E68B9C}" destId="{8313BF28-6C08-4D91-9B23-405BB7992028}" srcOrd="0" destOrd="0" presId="urn:microsoft.com/office/officeart/2005/8/layout/vList2"/>
    <dgm:cxn modelId="{59CE7BB1-056B-49F5-A389-9A7FCC5671D1}" srcId="{C5A95B18-267A-40AF-9403-4B947BAA501F}" destId="{066AD5BB-8F3D-46DA-A95E-196C726EEE6F}" srcOrd="1" destOrd="0" parTransId="{AF6DA149-0023-4803-BB55-27BE3FE0FF23}" sibTransId="{6F579FE3-8C77-4910-89DC-DE675E10C4A1}"/>
    <dgm:cxn modelId="{310A2069-211F-44E0-A3E9-44FC9E496F5A}" type="presParOf" srcId="{6C1581D3-0A3B-4DCF-A3EA-B7B7894AA753}" destId="{FFBB952C-E40F-4273-8BBE-A07037699CE9}" srcOrd="0" destOrd="0" presId="urn:microsoft.com/office/officeart/2005/8/layout/vList2"/>
    <dgm:cxn modelId="{BBF4AA12-404C-43BD-A059-86FC9AA9357D}" type="presParOf" srcId="{6C1581D3-0A3B-4DCF-A3EA-B7B7894AA753}" destId="{AF93D18E-2407-4E01-AE0A-0DDE0F53E5D1}" srcOrd="1" destOrd="0" presId="urn:microsoft.com/office/officeart/2005/8/layout/vList2"/>
    <dgm:cxn modelId="{607CC09C-9695-46A6-87C9-555D80BB8F71}" type="presParOf" srcId="{6C1581D3-0A3B-4DCF-A3EA-B7B7894AA753}" destId="{AAA2A1F7-4880-4A77-A080-AB45FC6A9DF2}" srcOrd="2" destOrd="0" presId="urn:microsoft.com/office/officeart/2005/8/layout/vList2"/>
    <dgm:cxn modelId="{02D87230-B481-47CE-89F2-F6C624F9CC40}" type="presParOf" srcId="{6C1581D3-0A3B-4DCF-A3EA-B7B7894AA753}" destId="{89F39AFA-DB08-4FB1-BDBC-6710669ABDEE}" srcOrd="3" destOrd="0" presId="urn:microsoft.com/office/officeart/2005/8/layout/vList2"/>
    <dgm:cxn modelId="{BC193447-85E4-406D-B26E-EE241A613E8B}" type="presParOf" srcId="{6C1581D3-0A3B-4DCF-A3EA-B7B7894AA753}" destId="{8313BF28-6C08-4D91-9B23-405BB79920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14F289-694A-42A9-91E2-BCEA064CD3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3BCB75-168D-4A5C-AA81-6AF8D16F2987}">
      <dgm:prSet phldrT="[文本]"/>
      <dgm:spPr/>
      <dgm:t>
        <a:bodyPr/>
        <a:lstStyle/>
        <a:p>
          <a:r>
            <a:rPr lang="zh-CN" altLang="en-US" dirty="0" smtClean="0"/>
            <a:t>注意事项</a:t>
          </a:r>
          <a:r>
            <a:rPr lang="en-US" altLang="en-US" dirty="0" smtClean="0"/>
            <a:t>1: </a:t>
          </a:r>
          <a:r>
            <a:rPr lang="zh-CN" altLang="en-US" dirty="0" smtClean="0"/>
            <a:t>要好好把握撤消点</a:t>
          </a:r>
          <a:endParaRPr lang="zh-CN" altLang="en-US" dirty="0"/>
        </a:p>
      </dgm:t>
    </dgm:pt>
    <dgm:pt modelId="{54264EC4-A154-4043-B032-4F3983064214}" type="parTrans" cxnId="{997577CC-CF37-49C0-8B85-C3BAE36585CB}">
      <dgm:prSet/>
      <dgm:spPr/>
      <dgm:t>
        <a:bodyPr/>
        <a:lstStyle/>
        <a:p>
          <a:endParaRPr lang="zh-CN" altLang="en-US"/>
        </a:p>
      </dgm:t>
    </dgm:pt>
    <dgm:pt modelId="{49EC7FE5-8589-4B2C-BACB-CE6F4F76F1E5}" type="sibTrans" cxnId="{997577CC-CF37-49C0-8B85-C3BAE36585CB}">
      <dgm:prSet/>
      <dgm:spPr/>
      <dgm:t>
        <a:bodyPr/>
        <a:lstStyle/>
        <a:p>
          <a:endParaRPr lang="zh-CN" altLang="en-US"/>
        </a:p>
      </dgm:t>
    </dgm:pt>
    <dgm:pt modelId="{BA5887D9-8A82-4F48-8DF0-D893BF00DBC9}">
      <dgm:prSet phldrT="[文本]"/>
      <dgm:spPr/>
      <dgm:t>
        <a:bodyPr/>
        <a:lstStyle/>
        <a:p>
          <a:r>
            <a:rPr lang="zh-CN" altLang="en-US" dirty="0" smtClean="0"/>
            <a:t>注意事项</a:t>
          </a:r>
          <a:r>
            <a:rPr lang="en-US" altLang="en-US" dirty="0" smtClean="0"/>
            <a:t>2: </a:t>
          </a:r>
          <a:r>
            <a:rPr lang="zh-CN" altLang="en-US" dirty="0" smtClean="0"/>
            <a:t>实现要知道</a:t>
          </a:r>
          <a:r>
            <a:rPr lang="en-US" altLang="en-US" dirty="0" smtClean="0"/>
            <a:t>cleanup</a:t>
          </a:r>
          <a:r>
            <a:rPr lang="zh-CN" altLang="en-US" dirty="0" smtClean="0"/>
            <a:t>函数的必要性</a:t>
          </a:r>
          <a:endParaRPr lang="en-US" altLang="zh-CN" dirty="0" smtClean="0"/>
        </a:p>
      </dgm:t>
    </dgm:pt>
    <dgm:pt modelId="{ED4082BC-2ABC-4950-98E6-99EDADEA2CBA}" type="parTrans" cxnId="{5AD7A87C-E4B5-4A10-A114-3065E0CAB68C}">
      <dgm:prSet/>
      <dgm:spPr/>
      <dgm:t>
        <a:bodyPr/>
        <a:lstStyle/>
        <a:p>
          <a:endParaRPr lang="zh-CN" altLang="en-US"/>
        </a:p>
      </dgm:t>
    </dgm:pt>
    <dgm:pt modelId="{A7B2555C-C5FE-47B1-A13E-7B2D18B1246C}" type="sibTrans" cxnId="{5AD7A87C-E4B5-4A10-A114-3065E0CAB68C}">
      <dgm:prSet/>
      <dgm:spPr/>
      <dgm:t>
        <a:bodyPr/>
        <a:lstStyle/>
        <a:p>
          <a:endParaRPr lang="zh-CN" altLang="en-US"/>
        </a:p>
      </dgm:t>
    </dgm:pt>
    <dgm:pt modelId="{DC2C8F4F-39B1-4D80-80D9-EA559A2CFBE7}">
      <dgm:prSet phldrT="[文本]"/>
      <dgm:spPr/>
      <dgm:t>
        <a:bodyPr/>
        <a:lstStyle/>
        <a:p>
          <a:r>
            <a:rPr lang="zh-CN" altLang="en-US" dirty="0" smtClean="0"/>
            <a:t>注意事项</a:t>
          </a:r>
          <a:r>
            <a:rPr lang="en-US" altLang="en-US" dirty="0" smtClean="0"/>
            <a:t>3: </a:t>
          </a:r>
          <a:r>
            <a:rPr lang="zh-CN" altLang="en-US" dirty="0" smtClean="0"/>
            <a:t>实现要清楚延迟撤消和</a:t>
          </a:r>
          <a:r>
            <a:rPr lang="en-US" altLang="en-US" dirty="0" smtClean="0"/>
            <a:t>C++</a:t>
          </a:r>
          <a:r>
            <a:rPr lang="zh-CN" altLang="en-US" dirty="0" smtClean="0"/>
            <a:t>之间的兼容度</a:t>
          </a:r>
          <a:endParaRPr lang="zh-CN" altLang="en-US" dirty="0"/>
        </a:p>
      </dgm:t>
    </dgm:pt>
    <dgm:pt modelId="{A17CF867-9B7E-4D34-99D4-5ACAD8D99853}" type="parTrans" cxnId="{E7CF89E8-64A8-47D7-872A-E884233B3BF8}">
      <dgm:prSet/>
      <dgm:spPr/>
      <dgm:t>
        <a:bodyPr/>
        <a:lstStyle/>
        <a:p>
          <a:endParaRPr lang="zh-CN" altLang="en-US"/>
        </a:p>
      </dgm:t>
    </dgm:pt>
    <dgm:pt modelId="{C3849B80-275D-43EE-97B5-7A004AAB8FC0}" type="sibTrans" cxnId="{E7CF89E8-64A8-47D7-872A-E884233B3BF8}">
      <dgm:prSet/>
      <dgm:spPr/>
      <dgm:t>
        <a:bodyPr/>
        <a:lstStyle/>
        <a:p>
          <a:endParaRPr lang="zh-CN" altLang="en-US"/>
        </a:p>
      </dgm:t>
    </dgm:pt>
    <dgm:pt modelId="{9DEF6977-64CE-4B1C-AA29-0E5DBF954B99}" type="pres">
      <dgm:prSet presAssocID="{0C14F289-694A-42A9-91E2-BCEA064CD3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E87937-1F41-4344-AB21-5764C3ABDE28}" type="pres">
      <dgm:prSet presAssocID="{A53BCB75-168D-4A5C-AA81-6AF8D16F29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94434-467D-49A9-83FA-29E50AD8094D}" type="pres">
      <dgm:prSet presAssocID="{49EC7FE5-8589-4B2C-BACB-CE6F4F76F1E5}" presName="spacer" presStyleCnt="0"/>
      <dgm:spPr/>
    </dgm:pt>
    <dgm:pt modelId="{979F6164-DE66-4E47-8AA9-61299BC6DE15}" type="pres">
      <dgm:prSet presAssocID="{BA5887D9-8A82-4F48-8DF0-D893BF00DBC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CB48D3-9C26-4D87-AFBB-5C2111972697}" type="pres">
      <dgm:prSet presAssocID="{A7B2555C-C5FE-47B1-A13E-7B2D18B1246C}" presName="spacer" presStyleCnt="0"/>
      <dgm:spPr/>
    </dgm:pt>
    <dgm:pt modelId="{DDC5884F-5D26-4687-872E-387F7AC499A7}" type="pres">
      <dgm:prSet presAssocID="{DC2C8F4F-39B1-4D80-80D9-EA559A2CFB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102FC1-0DD8-4EE7-9A24-D806CE4FF1AD}" type="presOf" srcId="{BA5887D9-8A82-4F48-8DF0-D893BF00DBC9}" destId="{979F6164-DE66-4E47-8AA9-61299BC6DE15}" srcOrd="0" destOrd="0" presId="urn:microsoft.com/office/officeart/2005/8/layout/vList2"/>
    <dgm:cxn modelId="{C9E69F36-C446-4FEE-BBB4-560FD6D7F524}" type="presOf" srcId="{A53BCB75-168D-4A5C-AA81-6AF8D16F2987}" destId="{38E87937-1F41-4344-AB21-5764C3ABDE28}" srcOrd="0" destOrd="0" presId="urn:microsoft.com/office/officeart/2005/8/layout/vList2"/>
    <dgm:cxn modelId="{5AD7A87C-E4B5-4A10-A114-3065E0CAB68C}" srcId="{0C14F289-694A-42A9-91E2-BCEA064CD33F}" destId="{BA5887D9-8A82-4F48-8DF0-D893BF00DBC9}" srcOrd="1" destOrd="0" parTransId="{ED4082BC-2ABC-4950-98E6-99EDADEA2CBA}" sibTransId="{A7B2555C-C5FE-47B1-A13E-7B2D18B1246C}"/>
    <dgm:cxn modelId="{E7CF89E8-64A8-47D7-872A-E884233B3BF8}" srcId="{0C14F289-694A-42A9-91E2-BCEA064CD33F}" destId="{DC2C8F4F-39B1-4D80-80D9-EA559A2CFBE7}" srcOrd="2" destOrd="0" parTransId="{A17CF867-9B7E-4D34-99D4-5ACAD8D99853}" sibTransId="{C3849B80-275D-43EE-97B5-7A004AAB8FC0}"/>
    <dgm:cxn modelId="{F3D0D190-79B3-4860-BC64-5D7EBDA7E605}" type="presOf" srcId="{DC2C8F4F-39B1-4D80-80D9-EA559A2CFBE7}" destId="{DDC5884F-5D26-4687-872E-387F7AC499A7}" srcOrd="0" destOrd="0" presId="urn:microsoft.com/office/officeart/2005/8/layout/vList2"/>
    <dgm:cxn modelId="{3222F0B5-BDC4-42A2-8A3F-7CA014F383B6}" type="presOf" srcId="{0C14F289-694A-42A9-91E2-BCEA064CD33F}" destId="{9DEF6977-64CE-4B1C-AA29-0E5DBF954B99}" srcOrd="0" destOrd="0" presId="urn:microsoft.com/office/officeart/2005/8/layout/vList2"/>
    <dgm:cxn modelId="{997577CC-CF37-49C0-8B85-C3BAE36585CB}" srcId="{0C14F289-694A-42A9-91E2-BCEA064CD33F}" destId="{A53BCB75-168D-4A5C-AA81-6AF8D16F2987}" srcOrd="0" destOrd="0" parTransId="{54264EC4-A154-4043-B032-4F3983064214}" sibTransId="{49EC7FE5-8589-4B2C-BACB-CE6F4F76F1E5}"/>
    <dgm:cxn modelId="{ACAEACA4-AFBC-41FD-932A-F08897736C83}" type="presParOf" srcId="{9DEF6977-64CE-4B1C-AA29-0E5DBF954B99}" destId="{38E87937-1F41-4344-AB21-5764C3ABDE28}" srcOrd="0" destOrd="0" presId="urn:microsoft.com/office/officeart/2005/8/layout/vList2"/>
    <dgm:cxn modelId="{982C0290-786E-4DB1-90F7-7F7C6E809BCD}" type="presParOf" srcId="{9DEF6977-64CE-4B1C-AA29-0E5DBF954B99}" destId="{4A594434-467D-49A9-83FA-29E50AD8094D}" srcOrd="1" destOrd="0" presId="urn:microsoft.com/office/officeart/2005/8/layout/vList2"/>
    <dgm:cxn modelId="{28397F53-118C-40ED-AE6C-F163EC73B96C}" type="presParOf" srcId="{9DEF6977-64CE-4B1C-AA29-0E5DBF954B99}" destId="{979F6164-DE66-4E47-8AA9-61299BC6DE15}" srcOrd="2" destOrd="0" presId="urn:microsoft.com/office/officeart/2005/8/layout/vList2"/>
    <dgm:cxn modelId="{6ECA986C-6797-464C-9F01-382F4BAACD2C}" type="presParOf" srcId="{9DEF6977-64CE-4B1C-AA29-0E5DBF954B99}" destId="{63CB48D3-9C26-4D87-AFBB-5C2111972697}" srcOrd="3" destOrd="0" presId="urn:microsoft.com/office/officeart/2005/8/layout/vList2"/>
    <dgm:cxn modelId="{F8C68A2F-AF7D-44CD-8BF7-62A6DEFD9309}" type="presParOf" srcId="{9DEF6977-64CE-4B1C-AA29-0E5DBF954B99}" destId="{DDC5884F-5D26-4687-872E-387F7AC499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A7692B-E580-4353-929A-6EE1D2E05B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1CCFCE-2BB7-4152-AE72-84FE92906BBD}">
      <dgm:prSet phldrT="[文本]"/>
      <dgm:spPr/>
      <dgm:t>
        <a:bodyPr/>
        <a:lstStyle/>
        <a:p>
          <a:r>
            <a:rPr lang="zh-CN" altLang="en-US" dirty="0" smtClean="0"/>
            <a:t>要准确把握在</a:t>
          </a:r>
          <a:r>
            <a:rPr lang="en-US" altLang="en-US" dirty="0" smtClean="0"/>
            <a:t>POSIX</a:t>
          </a:r>
          <a:r>
            <a:rPr lang="zh-CN" altLang="en-US" dirty="0" smtClean="0"/>
            <a:t>标准的函数中，那些函数是非线程安全的，一定不要使用</a:t>
          </a:r>
          <a:endParaRPr lang="zh-CN" altLang="en-US" dirty="0"/>
        </a:p>
      </dgm:t>
    </dgm:pt>
    <dgm:pt modelId="{3C72FECA-F096-4360-8B15-7F7141EB309F}" type="parTrans" cxnId="{76795DD4-2701-4302-A157-CBAE45EB4AE6}">
      <dgm:prSet/>
      <dgm:spPr/>
      <dgm:t>
        <a:bodyPr/>
        <a:lstStyle/>
        <a:p>
          <a:endParaRPr lang="zh-CN" altLang="en-US"/>
        </a:p>
      </dgm:t>
    </dgm:pt>
    <dgm:pt modelId="{4EF5E627-8F6A-4669-AE2C-D116B27A49D0}" type="sibTrans" cxnId="{76795DD4-2701-4302-A157-CBAE45EB4AE6}">
      <dgm:prSet/>
      <dgm:spPr/>
      <dgm:t>
        <a:bodyPr/>
        <a:lstStyle/>
        <a:p>
          <a:endParaRPr lang="zh-CN" altLang="en-US"/>
        </a:p>
      </dgm:t>
    </dgm:pt>
    <dgm:pt modelId="{A894A735-D9C7-45CC-98E6-8C5781D60A83}">
      <dgm:prSet phldrT="[文本]"/>
      <dgm:spPr/>
      <dgm:t>
        <a:bodyPr/>
        <a:lstStyle/>
        <a:p>
          <a:r>
            <a:rPr lang="zh-CN" altLang="en-US" dirty="0" smtClean="0"/>
            <a:t>要让自己编写的函数符合线程安全</a:t>
          </a:r>
          <a:endParaRPr lang="zh-CN" altLang="en-US" dirty="0"/>
        </a:p>
      </dgm:t>
    </dgm:pt>
    <dgm:pt modelId="{DFCD8A68-A646-4640-BD51-8483AE015415}" type="parTrans" cxnId="{C912E562-A9ED-4028-8B91-37E11C4298FD}">
      <dgm:prSet/>
      <dgm:spPr/>
      <dgm:t>
        <a:bodyPr/>
        <a:lstStyle/>
        <a:p>
          <a:endParaRPr lang="zh-CN" altLang="en-US"/>
        </a:p>
      </dgm:t>
    </dgm:pt>
    <dgm:pt modelId="{026B9F56-84FC-4B60-8BD4-D82B865EBD96}" type="sibTrans" cxnId="{C912E562-A9ED-4028-8B91-37E11C4298FD}">
      <dgm:prSet/>
      <dgm:spPr/>
      <dgm:t>
        <a:bodyPr/>
        <a:lstStyle/>
        <a:p>
          <a:endParaRPr lang="zh-CN" altLang="en-US"/>
        </a:p>
      </dgm:t>
    </dgm:pt>
    <dgm:pt modelId="{71B40C72-5ED2-4F84-820E-CFA08367AB1C}">
      <dgm:prSet phldrT="[文本]"/>
      <dgm:spPr/>
      <dgm:t>
        <a:bodyPr/>
        <a:lstStyle/>
        <a:p>
          <a:r>
            <a:rPr lang="zh-CN" altLang="en-US" dirty="0" smtClean="0"/>
            <a:t>在访问共享数据</a:t>
          </a:r>
          <a:r>
            <a:rPr lang="en-US" altLang="en-US" dirty="0" smtClean="0"/>
            <a:t>/</a:t>
          </a:r>
          <a:r>
            <a:rPr lang="zh-CN" altLang="en-US" dirty="0" smtClean="0"/>
            <a:t>变量之前一定要先锁定</a:t>
          </a:r>
          <a:endParaRPr lang="zh-CN" altLang="en-US" dirty="0"/>
        </a:p>
      </dgm:t>
    </dgm:pt>
    <dgm:pt modelId="{1003410F-5B9F-4839-831E-2C823028B9D3}" type="parTrans" cxnId="{7E67F08A-041B-4301-A8E7-130F2F8DA365}">
      <dgm:prSet/>
      <dgm:spPr/>
      <dgm:t>
        <a:bodyPr/>
        <a:lstStyle/>
        <a:p>
          <a:endParaRPr lang="zh-CN" altLang="en-US"/>
        </a:p>
      </dgm:t>
    </dgm:pt>
    <dgm:pt modelId="{6A6CEE5D-0830-470C-8255-A94C449B1780}" type="sibTrans" cxnId="{7E67F08A-041B-4301-A8E7-130F2F8DA365}">
      <dgm:prSet/>
      <dgm:spPr/>
      <dgm:t>
        <a:bodyPr/>
        <a:lstStyle/>
        <a:p>
          <a:endParaRPr lang="zh-CN" altLang="en-US"/>
        </a:p>
      </dgm:t>
    </dgm:pt>
    <dgm:pt modelId="{89041516-1AD7-4CF0-B401-E466D3FEED5C}">
      <dgm:prSet phldrT="[文本]"/>
      <dgm:spPr/>
      <dgm:t>
        <a:bodyPr/>
        <a:lstStyle/>
        <a:p>
          <a:r>
            <a:rPr lang="zh-CN" altLang="en-US" dirty="0" smtClean="0"/>
            <a:t>如果使用</a:t>
          </a:r>
          <a:r>
            <a:rPr lang="en-US" altLang="en-US" dirty="0" smtClean="0"/>
            <a:t>C++</a:t>
          </a:r>
          <a:r>
            <a:rPr lang="zh-CN" altLang="en-US" dirty="0" smtClean="0"/>
            <a:t>的话，一定要注意函数的同步方法</a:t>
          </a:r>
          <a:endParaRPr lang="zh-CN" altLang="en-US" dirty="0"/>
        </a:p>
      </dgm:t>
    </dgm:pt>
    <dgm:pt modelId="{320C28DB-D9A7-4215-97C4-CF1430AC0B59}" type="parTrans" cxnId="{2C8D2283-5D36-4C00-A22F-5230CA045020}">
      <dgm:prSet/>
      <dgm:spPr/>
    </dgm:pt>
    <dgm:pt modelId="{DA38EC34-24BC-415B-B1CD-EA782C27C38A}" type="sibTrans" cxnId="{2C8D2283-5D36-4C00-A22F-5230CA045020}">
      <dgm:prSet/>
      <dgm:spPr/>
    </dgm:pt>
    <dgm:pt modelId="{540D1CB2-92F2-4A61-A8B2-2D8C55538853}" type="pres">
      <dgm:prSet presAssocID="{43A7692B-E580-4353-929A-6EE1D2E05B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0C7991-E60C-4910-8071-BAAEA0C3B5A6}" type="pres">
      <dgm:prSet presAssocID="{511CCFCE-2BB7-4152-AE72-84FE92906B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F4B1A-A26C-405F-8761-75130F7C0CB0}" type="pres">
      <dgm:prSet presAssocID="{4EF5E627-8F6A-4669-AE2C-D116B27A49D0}" presName="spacer" presStyleCnt="0"/>
      <dgm:spPr/>
    </dgm:pt>
    <dgm:pt modelId="{EB559EC3-0E91-4049-B340-CEDCA6547505}" type="pres">
      <dgm:prSet presAssocID="{A894A735-D9C7-45CC-98E6-8C5781D60A8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A74CF-0F40-4403-BBDD-0A5DD3DA3E23}" type="pres">
      <dgm:prSet presAssocID="{A894A735-D9C7-45CC-98E6-8C5781D60A8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AC0613-0A20-4CD6-8382-F9A04A9960F5}" type="presOf" srcId="{43A7692B-E580-4353-929A-6EE1D2E05BC8}" destId="{540D1CB2-92F2-4A61-A8B2-2D8C55538853}" srcOrd="0" destOrd="0" presId="urn:microsoft.com/office/officeart/2005/8/layout/vList2"/>
    <dgm:cxn modelId="{C912E562-A9ED-4028-8B91-37E11C4298FD}" srcId="{43A7692B-E580-4353-929A-6EE1D2E05BC8}" destId="{A894A735-D9C7-45CC-98E6-8C5781D60A83}" srcOrd="1" destOrd="0" parTransId="{DFCD8A68-A646-4640-BD51-8483AE015415}" sibTransId="{026B9F56-84FC-4B60-8BD4-D82B865EBD96}"/>
    <dgm:cxn modelId="{76795DD4-2701-4302-A157-CBAE45EB4AE6}" srcId="{43A7692B-E580-4353-929A-6EE1D2E05BC8}" destId="{511CCFCE-2BB7-4152-AE72-84FE92906BBD}" srcOrd="0" destOrd="0" parTransId="{3C72FECA-F096-4360-8B15-7F7141EB309F}" sibTransId="{4EF5E627-8F6A-4669-AE2C-D116B27A49D0}"/>
    <dgm:cxn modelId="{D87B13E8-8A95-401D-A364-FFA3A5D6CE14}" type="presOf" srcId="{71B40C72-5ED2-4F84-820E-CFA08367AB1C}" destId="{2D5A74CF-0F40-4403-BBDD-0A5DD3DA3E23}" srcOrd="0" destOrd="0" presId="urn:microsoft.com/office/officeart/2005/8/layout/vList2"/>
    <dgm:cxn modelId="{9E9BE5F0-04DE-4F2F-B7C7-CD5E24612EED}" type="presOf" srcId="{511CCFCE-2BB7-4152-AE72-84FE92906BBD}" destId="{FB0C7991-E60C-4910-8071-BAAEA0C3B5A6}" srcOrd="0" destOrd="0" presId="urn:microsoft.com/office/officeart/2005/8/layout/vList2"/>
    <dgm:cxn modelId="{F8EBC931-DAF1-4681-8484-4B7F6A7247F0}" type="presOf" srcId="{A894A735-D9C7-45CC-98E6-8C5781D60A83}" destId="{EB559EC3-0E91-4049-B340-CEDCA6547505}" srcOrd="0" destOrd="0" presId="urn:microsoft.com/office/officeart/2005/8/layout/vList2"/>
    <dgm:cxn modelId="{7E67F08A-041B-4301-A8E7-130F2F8DA365}" srcId="{A894A735-D9C7-45CC-98E6-8C5781D60A83}" destId="{71B40C72-5ED2-4F84-820E-CFA08367AB1C}" srcOrd="0" destOrd="0" parTransId="{1003410F-5B9F-4839-831E-2C823028B9D3}" sibTransId="{6A6CEE5D-0830-470C-8255-A94C449B1780}"/>
    <dgm:cxn modelId="{AE572E69-6C1E-4660-A93C-8307B2249843}" type="presOf" srcId="{89041516-1AD7-4CF0-B401-E466D3FEED5C}" destId="{2D5A74CF-0F40-4403-BBDD-0A5DD3DA3E23}" srcOrd="0" destOrd="1" presId="urn:microsoft.com/office/officeart/2005/8/layout/vList2"/>
    <dgm:cxn modelId="{2C8D2283-5D36-4C00-A22F-5230CA045020}" srcId="{A894A735-D9C7-45CC-98E6-8C5781D60A83}" destId="{89041516-1AD7-4CF0-B401-E466D3FEED5C}" srcOrd="1" destOrd="0" parTransId="{320C28DB-D9A7-4215-97C4-CF1430AC0B59}" sibTransId="{DA38EC34-24BC-415B-B1CD-EA782C27C38A}"/>
    <dgm:cxn modelId="{F3632D7B-5DDC-4F7D-AFD4-A861A2292F2B}" type="presParOf" srcId="{540D1CB2-92F2-4A61-A8B2-2D8C55538853}" destId="{FB0C7991-E60C-4910-8071-BAAEA0C3B5A6}" srcOrd="0" destOrd="0" presId="urn:microsoft.com/office/officeart/2005/8/layout/vList2"/>
    <dgm:cxn modelId="{63EF6A3F-FD0A-4AE2-8601-2CFD62C256A1}" type="presParOf" srcId="{540D1CB2-92F2-4A61-A8B2-2D8C55538853}" destId="{737F4B1A-A26C-405F-8761-75130F7C0CB0}" srcOrd="1" destOrd="0" presId="urn:microsoft.com/office/officeart/2005/8/layout/vList2"/>
    <dgm:cxn modelId="{4A2ED394-6C8F-48A8-8AD8-64E93D44436B}" type="presParOf" srcId="{540D1CB2-92F2-4A61-A8B2-2D8C55538853}" destId="{EB559EC3-0E91-4049-B340-CEDCA6547505}" srcOrd="2" destOrd="0" presId="urn:microsoft.com/office/officeart/2005/8/layout/vList2"/>
    <dgm:cxn modelId="{0232B980-C66B-41CA-95A6-D74D14D119FD}" type="presParOf" srcId="{540D1CB2-92F2-4A61-A8B2-2D8C55538853}" destId="{2D5A74CF-0F40-4403-BBDD-0A5DD3DA3E2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96C4C5-6ECD-4AAC-93BF-525B7EB277D7}">
      <dsp:nvSpPr>
        <dsp:cNvPr id="0" name=""/>
        <dsp:cNvSpPr/>
      </dsp:nvSpPr>
      <dsp:spPr>
        <a:xfrm>
          <a:off x="0" y="415000"/>
          <a:ext cx="8229600" cy="61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/>
            <a:t>给其他进程以及自己发送异步信号并改变处理流程的设计不要做</a:t>
          </a:r>
          <a:endParaRPr lang="en-US" sz="2200" kern="1200" dirty="0"/>
        </a:p>
      </dsp:txBody>
      <dsp:txXfrm>
        <a:off x="0" y="415000"/>
        <a:ext cx="8229600" cy="610520"/>
      </dsp:txXfrm>
    </dsp:sp>
    <dsp:sp modelId="{75DC8CBC-38D8-4473-A4C5-F2B942630D9F}">
      <dsp:nvSpPr>
        <dsp:cNvPr id="0" name=""/>
        <dsp:cNvSpPr/>
      </dsp:nvSpPr>
      <dsp:spPr>
        <a:xfrm>
          <a:off x="0" y="1025521"/>
          <a:ext cx="8229600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/>
            <a:t>异步信号是值用</a:t>
          </a:r>
          <a:r>
            <a:rPr lang="en-US" altLang="zh-CN" sz="1700" kern="1200" smtClean="0"/>
            <a:t>kill</a:t>
          </a:r>
          <a:r>
            <a:rPr lang="zh-CN" altLang="en-US" sz="1700" kern="1200" smtClean="0"/>
            <a:t>系统调用来创建</a:t>
          </a:r>
          <a:r>
            <a:rPr lang="en-US" altLang="zh-CN" sz="1700" kern="1200" smtClean="0"/>
            <a:t>?</a:t>
          </a:r>
          <a:r>
            <a:rPr lang="zh-CN" altLang="en-US" sz="1700" kern="1200" smtClean="0"/>
            <a:t>发送的信号、例如</a:t>
          </a:r>
          <a:r>
            <a:rPr lang="en-US" altLang="zh-CN" sz="1700" kern="1200" smtClean="0"/>
            <a:t>SIGUSR1,SIGUSR2,SIGINT,SIGTERM </a:t>
          </a:r>
          <a:r>
            <a:rPr lang="zh-CN" altLang="en-US" sz="1700" kern="1200" smtClean="0"/>
            <a:t>等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/>
            <a:t>简单的使用忽略信号</a:t>
          </a:r>
          <a:r>
            <a:rPr lang="en-US" altLang="zh-CN" sz="1700" kern="1200" smtClean="0"/>
            <a:t>(SIG_IGN)</a:t>
          </a:r>
          <a:r>
            <a:rPr lang="zh-CN" altLang="en-US" sz="1700" kern="1200" smtClean="0"/>
            <a:t>则没有问题</a:t>
          </a:r>
          <a:endParaRPr lang="en-US" sz="1700" kern="1200" dirty="0"/>
        </a:p>
      </dsp:txBody>
      <dsp:txXfrm>
        <a:off x="0" y="1025521"/>
        <a:ext cx="8229600" cy="979110"/>
      </dsp:txXfrm>
    </dsp:sp>
    <dsp:sp modelId="{8E684F10-02F2-4ED5-9748-BFB061CB7857}">
      <dsp:nvSpPr>
        <dsp:cNvPr id="0" name=""/>
        <dsp:cNvSpPr/>
      </dsp:nvSpPr>
      <dsp:spPr>
        <a:xfrm>
          <a:off x="0" y="2004631"/>
          <a:ext cx="8229600" cy="61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dirty="0" smtClean="0"/>
            <a:t>不要把线程和信号一起使用 </a:t>
          </a:r>
          <a:endParaRPr lang="zh-CN" sz="2200" kern="1200" dirty="0"/>
        </a:p>
      </dsp:txBody>
      <dsp:txXfrm>
        <a:off x="0" y="2004631"/>
        <a:ext cx="8229600" cy="610520"/>
      </dsp:txXfrm>
    </dsp:sp>
    <dsp:sp modelId="{ABA7744C-CF71-4039-A96D-53349EAC481B}">
      <dsp:nvSpPr>
        <dsp:cNvPr id="0" name=""/>
        <dsp:cNvSpPr/>
      </dsp:nvSpPr>
      <dsp:spPr>
        <a:xfrm>
          <a:off x="0" y="2615151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/>
            <a:t>这将使程序动作的预测和调试变得很困难</a:t>
          </a:r>
          <a:endParaRPr lang="zh-CN" sz="1700" kern="1200" dirty="0"/>
        </a:p>
      </dsp:txBody>
      <dsp:txXfrm>
        <a:off x="0" y="2615151"/>
        <a:ext cx="8229600" cy="3643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F5001B-5E47-4A53-84B8-191804B1D155}">
      <dsp:nvSpPr>
        <dsp:cNvPr id="0" name=""/>
        <dsp:cNvSpPr/>
      </dsp:nvSpPr>
      <dsp:spPr>
        <a:xfrm>
          <a:off x="0" y="21307"/>
          <a:ext cx="8229600" cy="915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容易引入</a:t>
          </a:r>
          <a:r>
            <a:rPr lang="en-US" altLang="en-US" sz="3300" kern="1200" dirty="0" smtClean="0"/>
            <a:t>BUG</a:t>
          </a:r>
          <a:endParaRPr lang="zh-CN" altLang="en-US" sz="3300" kern="1200" dirty="0"/>
        </a:p>
      </dsp:txBody>
      <dsp:txXfrm>
        <a:off x="0" y="21307"/>
        <a:ext cx="8229600" cy="915780"/>
      </dsp:txXfrm>
    </dsp:sp>
    <dsp:sp modelId="{7CA6547B-9730-4009-B768-B9DD812FBD1D}">
      <dsp:nvSpPr>
        <dsp:cNvPr id="0" name=""/>
        <dsp:cNvSpPr/>
      </dsp:nvSpPr>
      <dsp:spPr>
        <a:xfrm>
          <a:off x="0" y="937088"/>
          <a:ext cx="8229600" cy="97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编写程序的时候往往需要考虑比</a:t>
          </a:r>
          <a:r>
            <a:rPr lang="en-US" altLang="en-US" sz="2600" kern="1200" dirty="0" smtClean="0"/>
            <a:t>C++</a:t>
          </a:r>
          <a:r>
            <a:rPr lang="zh-CN" altLang="en-US" sz="2600" kern="1200" dirty="0" smtClean="0"/>
            <a:t>异常分支还要多得多的分支情况</a:t>
          </a:r>
          <a:endParaRPr lang="zh-CN" altLang="en-US" sz="2600" kern="1200" dirty="0"/>
        </a:p>
      </dsp:txBody>
      <dsp:txXfrm>
        <a:off x="0" y="937088"/>
        <a:ext cx="8229600" cy="973417"/>
      </dsp:txXfrm>
    </dsp:sp>
    <dsp:sp modelId="{6065EF15-BDE4-4473-AA10-54CEFC866454}">
      <dsp:nvSpPr>
        <dsp:cNvPr id="0" name=""/>
        <dsp:cNvSpPr/>
      </dsp:nvSpPr>
      <dsp:spPr>
        <a:xfrm>
          <a:off x="0" y="1910506"/>
          <a:ext cx="8229600" cy="915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使测试项目激增</a:t>
          </a:r>
          <a:endParaRPr lang="zh-CN" altLang="en-US" sz="3300" kern="1200" dirty="0"/>
        </a:p>
      </dsp:txBody>
      <dsp:txXfrm>
        <a:off x="0" y="1910506"/>
        <a:ext cx="8229600" cy="915780"/>
      </dsp:txXfrm>
    </dsp:sp>
    <dsp:sp modelId="{A7971448-6F44-4E96-AA4B-5BEAD20B3173}">
      <dsp:nvSpPr>
        <dsp:cNvPr id="0" name=""/>
        <dsp:cNvSpPr/>
      </dsp:nvSpPr>
      <dsp:spPr>
        <a:xfrm>
          <a:off x="0" y="2826287"/>
          <a:ext cx="8229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600" kern="1200" dirty="0" smtClean="0"/>
            <a:t>100%</a:t>
          </a:r>
          <a:r>
            <a:rPr lang="zh-CN" altLang="en-US" sz="2600" kern="1200" dirty="0" smtClean="0"/>
            <a:t>的网罗信号跳转分支的测试是不能全部实现的</a:t>
          </a:r>
          <a:endParaRPr lang="zh-CN" altLang="en-US" sz="2600" kern="1200" dirty="0"/>
        </a:p>
      </dsp:txBody>
      <dsp:txXfrm>
        <a:off x="0" y="2826287"/>
        <a:ext cx="8229600" cy="5464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6E7370-E8A6-4B60-8305-0C674BCC4F54}">
      <dsp:nvSpPr>
        <dsp:cNvPr id="0" name=""/>
        <dsp:cNvSpPr/>
      </dsp:nvSpPr>
      <dsp:spPr>
        <a:xfrm>
          <a:off x="0" y="349259"/>
          <a:ext cx="8229600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在用</a:t>
          </a:r>
          <a:r>
            <a:rPr lang="en-US" altLang="en-US" sz="2000" kern="1200" dirty="0" err="1" smtClean="0"/>
            <a:t>sigaction</a:t>
          </a:r>
          <a:r>
            <a:rPr lang="zh-CN" altLang="en-US" sz="2000" kern="1200" dirty="0" smtClean="0"/>
            <a:t>函数登记的信号处理函数中可以做的处理是被严格限定的</a:t>
          </a:r>
          <a:endParaRPr lang="zh-CN" altLang="en-US" sz="2000" kern="1200" dirty="0"/>
        </a:p>
      </dsp:txBody>
      <dsp:txXfrm>
        <a:off x="0" y="349259"/>
        <a:ext cx="8229600" cy="555018"/>
      </dsp:txXfrm>
    </dsp:sp>
    <dsp:sp modelId="{C3D42D7C-03AD-43B9-889D-B5E8FB870C7E}">
      <dsp:nvSpPr>
        <dsp:cNvPr id="0" name=""/>
        <dsp:cNvSpPr/>
      </dsp:nvSpPr>
      <dsp:spPr>
        <a:xfrm>
          <a:off x="0" y="961878"/>
          <a:ext cx="8229600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仅仅允许做下面的三种处理 </a:t>
          </a:r>
          <a:endParaRPr lang="zh-CN" altLang="en-US" sz="2000" kern="1200" dirty="0"/>
        </a:p>
      </dsp:txBody>
      <dsp:txXfrm>
        <a:off x="0" y="961878"/>
        <a:ext cx="8229600" cy="555018"/>
      </dsp:txXfrm>
    </dsp:sp>
    <dsp:sp modelId="{3DC4A522-2067-431D-AF65-B352E9C1CB4D}">
      <dsp:nvSpPr>
        <dsp:cNvPr id="0" name=""/>
        <dsp:cNvSpPr/>
      </dsp:nvSpPr>
      <dsp:spPr>
        <a:xfrm>
          <a:off x="0" y="1516896"/>
          <a:ext cx="8229600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1. </a:t>
          </a:r>
          <a:r>
            <a:rPr lang="zh-CN" altLang="en-US" sz="1600" kern="1200" dirty="0" smtClean="0"/>
            <a:t>局部变量的相关处理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2. “volatile </a:t>
          </a:r>
          <a:r>
            <a:rPr lang="en-US" altLang="en-US" sz="1600" kern="1200" dirty="0" err="1" smtClean="0"/>
            <a:t>sig_atomic_t</a:t>
          </a:r>
          <a:r>
            <a:rPr lang="en-US" altLang="en-US" sz="1600" kern="1200" dirty="0" smtClean="0"/>
            <a:t>”</a:t>
          </a:r>
          <a:r>
            <a:rPr lang="zh-CN" altLang="en-US" sz="1600" kern="1200" dirty="0" smtClean="0"/>
            <a:t>类型的全局变量的相关操作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/>
            <a:t>3. </a:t>
          </a:r>
          <a:r>
            <a:rPr lang="zh-CN" altLang="en-US" sz="1600" kern="1200" dirty="0" smtClean="0"/>
            <a:t>调用异步信号安全的相关函数</a:t>
          </a:r>
          <a:endParaRPr lang="zh-CN" altLang="en-US" sz="1600" kern="1200" dirty="0"/>
        </a:p>
      </dsp:txBody>
      <dsp:txXfrm>
        <a:off x="0" y="1516896"/>
        <a:ext cx="8229600" cy="972900"/>
      </dsp:txXfrm>
    </dsp:sp>
    <dsp:sp modelId="{8EF65662-9395-4E64-92CB-C682C7E48C59}">
      <dsp:nvSpPr>
        <dsp:cNvPr id="0" name=""/>
        <dsp:cNvSpPr/>
      </dsp:nvSpPr>
      <dsp:spPr>
        <a:xfrm>
          <a:off x="0" y="2489796"/>
          <a:ext cx="8229600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以外的其他处理不要做！</a:t>
          </a:r>
          <a:endParaRPr lang="zh-CN" altLang="en-US" sz="2000" kern="1200" dirty="0"/>
        </a:p>
      </dsp:txBody>
      <dsp:txXfrm>
        <a:off x="0" y="2489796"/>
        <a:ext cx="8229600" cy="55501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4FF9D6-D053-4AF3-AC36-3F415E150593}">
      <dsp:nvSpPr>
        <dsp:cNvPr id="0" name=""/>
        <dsp:cNvSpPr/>
      </dsp:nvSpPr>
      <dsp:spPr>
        <a:xfrm>
          <a:off x="0" y="107406"/>
          <a:ext cx="8229600" cy="61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问题</a:t>
          </a:r>
          <a:r>
            <a:rPr lang="en-US" altLang="en-US" sz="2200" kern="1200" dirty="0" smtClean="0"/>
            <a:t>1: </a:t>
          </a:r>
          <a:r>
            <a:rPr lang="zh-CN" altLang="en-US" sz="2200" kern="1200" dirty="0" smtClean="0"/>
            <a:t>有程序死锁的危险</a:t>
          </a:r>
          <a:endParaRPr lang="zh-CN" altLang="en-US" sz="2200" kern="1200" dirty="0"/>
        </a:p>
      </dsp:txBody>
      <dsp:txXfrm>
        <a:off x="0" y="107406"/>
        <a:ext cx="8229600" cy="610520"/>
      </dsp:txXfrm>
    </dsp:sp>
    <dsp:sp modelId="{9268D4EA-543F-4DC6-9FA7-8D44E5EB4F4F}">
      <dsp:nvSpPr>
        <dsp:cNvPr id="0" name=""/>
        <dsp:cNvSpPr/>
      </dsp:nvSpPr>
      <dsp:spPr>
        <a:xfrm>
          <a:off x="0" y="717927"/>
          <a:ext cx="8229600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这是那些依赖于某一时刻，而且错误再现比较困难的</a:t>
          </a:r>
          <a:r>
            <a:rPr lang="en-US" altLang="en-US" sz="1700" kern="1200" dirty="0" smtClean="0"/>
            <a:t>BUG</a:t>
          </a:r>
          <a:r>
            <a:rPr lang="zh-CN" altLang="en-US" sz="1700" kern="1200" dirty="0" smtClean="0"/>
            <a:t>产生的真正原因 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死锁是一个比较典型的例子，除此之外还能引起函数返回值不正确，以及在某一函数内执行时突然收到</a:t>
          </a:r>
          <a:r>
            <a:rPr lang="en-US" altLang="en-US" sz="1700" kern="1200" dirty="0" smtClean="0"/>
            <a:t>SEGV</a:t>
          </a:r>
          <a:r>
            <a:rPr lang="zh-CN" altLang="en-US" sz="1700" kern="1200" dirty="0" smtClean="0"/>
            <a:t>信号等的误操作。</a:t>
          </a:r>
          <a:endParaRPr lang="zh-CN" altLang="en-US" sz="1700" kern="1200" dirty="0"/>
        </a:p>
      </dsp:txBody>
      <dsp:txXfrm>
        <a:off x="0" y="717927"/>
        <a:ext cx="8229600" cy="979110"/>
      </dsp:txXfrm>
    </dsp:sp>
    <dsp:sp modelId="{B42B587F-6CBE-4AF2-AED5-CB128CAC0D5D}">
      <dsp:nvSpPr>
        <dsp:cNvPr id="0" name=""/>
        <dsp:cNvSpPr/>
      </dsp:nvSpPr>
      <dsp:spPr>
        <a:xfrm>
          <a:off x="0" y="1697037"/>
          <a:ext cx="8229600" cy="61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问题</a:t>
          </a:r>
          <a:r>
            <a:rPr lang="en-US" altLang="en-US" sz="2200" kern="1200" dirty="0" smtClean="0"/>
            <a:t>2: </a:t>
          </a:r>
          <a:r>
            <a:rPr lang="zh-CN" altLang="en-US" sz="2200" kern="1200" dirty="0" smtClean="0"/>
            <a:t>由于编译器无意识的优化操作，有导致程序紊乱的危险</a:t>
          </a:r>
          <a:endParaRPr lang="zh-CN" altLang="en-US" sz="2200" kern="1200" dirty="0"/>
        </a:p>
      </dsp:txBody>
      <dsp:txXfrm>
        <a:off x="0" y="1697037"/>
        <a:ext cx="8229600" cy="610520"/>
      </dsp:txXfrm>
    </dsp:sp>
    <dsp:sp modelId="{1B435C5A-FE38-453F-8867-87F310DD79DA}">
      <dsp:nvSpPr>
        <dsp:cNvPr id="0" name=""/>
        <dsp:cNvSpPr/>
      </dsp:nvSpPr>
      <dsp:spPr>
        <a:xfrm>
          <a:off x="0" y="2307558"/>
          <a:ext cx="8229600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这是跟编译器以及编译器优化级别有关系的</a:t>
          </a:r>
          <a:r>
            <a:rPr lang="en-US" altLang="en-US" sz="1700" kern="1200" dirty="0" smtClean="0"/>
            <a:t>bug</a:t>
          </a:r>
          <a:r>
            <a:rPr lang="zh-CN" altLang="en-US" sz="1700" kern="1200" dirty="0" smtClean="0"/>
            <a:t>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它也是“编译器做了优化处理而不能正常动作”，“因为</a:t>
          </a:r>
          <a:r>
            <a:rPr lang="en-US" altLang="en-US" sz="1700" kern="1200" dirty="0" smtClean="0"/>
            <a:t>inline</a:t>
          </a:r>
          <a:r>
            <a:rPr lang="zh-CN" altLang="en-US" sz="1700" kern="1200" dirty="0" smtClean="0"/>
            <a:t>化了程序不能动作了”，“变换了</a:t>
          </a:r>
          <a:r>
            <a:rPr lang="en-US" altLang="en-US" sz="1700" kern="1200" dirty="0" smtClean="0"/>
            <a:t>OS</a:t>
          </a:r>
          <a:r>
            <a:rPr lang="zh-CN" altLang="en-US" sz="1700" kern="1200" dirty="0" smtClean="0"/>
            <a:t>了程序也不能动作”等这些解析困难</a:t>
          </a:r>
          <a:r>
            <a:rPr lang="en-US" altLang="en-US" sz="1700" kern="1200" dirty="0" smtClean="0"/>
            <a:t>bug</a:t>
          </a:r>
          <a:r>
            <a:rPr lang="zh-CN" altLang="en-US" sz="1700" kern="1200" dirty="0" smtClean="0"/>
            <a:t>产生的原因。</a:t>
          </a:r>
          <a:endParaRPr lang="zh-CN" altLang="en-US" sz="1700" kern="1200" dirty="0"/>
        </a:p>
      </dsp:txBody>
      <dsp:txXfrm>
        <a:off x="0" y="2307558"/>
        <a:ext cx="8229600" cy="97911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1D3C74-E533-41A5-80CF-4408FC21DA08}">
      <dsp:nvSpPr>
        <dsp:cNvPr id="0" name=""/>
        <dsp:cNvSpPr/>
      </dsp:nvSpPr>
      <dsp:spPr>
        <a:xfrm>
          <a:off x="0" y="53997"/>
          <a:ext cx="8229600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方式</a:t>
          </a:r>
          <a:r>
            <a:rPr lang="en-US" altLang="en-US" sz="2800" kern="1200" dirty="0" smtClean="0"/>
            <a:t>1</a:t>
          </a:r>
          <a:r>
            <a:rPr lang="zh-CN" altLang="en-US" sz="2800" kern="1200" dirty="0" smtClean="0"/>
            <a:t>： 异步撤消</a:t>
          </a:r>
          <a:r>
            <a:rPr lang="en-US" altLang="en-US" sz="2800" kern="1200" dirty="0" smtClean="0"/>
            <a:t>(PTHREAD_CANCEL_ASYNCHRONOUS)</a:t>
          </a:r>
          <a:endParaRPr lang="zh-CN" altLang="en-US" sz="2800" kern="1200" dirty="0"/>
        </a:p>
      </dsp:txBody>
      <dsp:txXfrm>
        <a:off x="0" y="53997"/>
        <a:ext cx="8229600" cy="1179360"/>
      </dsp:txXfrm>
    </dsp:sp>
    <dsp:sp modelId="{3DDB2EEA-E119-49F2-8D97-FF5EAF784C4B}">
      <dsp:nvSpPr>
        <dsp:cNvPr id="0" name=""/>
        <dsp:cNvSpPr/>
      </dsp:nvSpPr>
      <dsp:spPr>
        <a:xfrm>
          <a:off x="0" y="1233357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撤销动作是马上进行的</a:t>
          </a:r>
          <a:endParaRPr lang="zh-CN" altLang="en-US" sz="2200" kern="1200" dirty="0"/>
        </a:p>
      </dsp:txBody>
      <dsp:txXfrm>
        <a:off x="0" y="1233357"/>
        <a:ext cx="8229600" cy="463680"/>
      </dsp:txXfrm>
    </dsp:sp>
    <dsp:sp modelId="{D30F916B-71B6-46F4-94BD-09B9927C659E}">
      <dsp:nvSpPr>
        <dsp:cNvPr id="0" name=""/>
        <dsp:cNvSpPr/>
      </dsp:nvSpPr>
      <dsp:spPr>
        <a:xfrm>
          <a:off x="0" y="1697037"/>
          <a:ext cx="8229600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方式</a:t>
          </a:r>
          <a:r>
            <a:rPr lang="en-US" altLang="en-US" sz="2800" kern="1200" dirty="0" smtClean="0"/>
            <a:t>2</a:t>
          </a:r>
          <a:r>
            <a:rPr lang="zh-CN" altLang="en-US" sz="2800" kern="1200" dirty="0" smtClean="0"/>
            <a:t>： 延迟撤销</a:t>
          </a:r>
          <a:r>
            <a:rPr lang="en-US" altLang="en-US" sz="2800" kern="1200" dirty="0" smtClean="0"/>
            <a:t>(PTHREAD_CANCEL_DEFERRED)</a:t>
          </a:r>
          <a:endParaRPr lang="zh-CN" altLang="en-US" sz="2800" kern="1200" dirty="0"/>
        </a:p>
      </dsp:txBody>
      <dsp:txXfrm>
        <a:off x="0" y="1697037"/>
        <a:ext cx="8229600" cy="1179360"/>
      </dsp:txXfrm>
    </dsp:sp>
    <dsp:sp modelId="{A00F0AD3-5217-4C4E-A93E-9EF7DD26BEF3}">
      <dsp:nvSpPr>
        <dsp:cNvPr id="0" name=""/>
        <dsp:cNvSpPr/>
      </dsp:nvSpPr>
      <dsp:spPr>
        <a:xfrm>
          <a:off x="0" y="2876397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撤消动作，是让线程的处理一直被延迟到撤消点才会去执行</a:t>
          </a:r>
          <a:endParaRPr lang="zh-CN" altLang="en-US" sz="2200" kern="1200" dirty="0"/>
        </a:p>
      </dsp:txBody>
      <dsp:txXfrm>
        <a:off x="0" y="2876397"/>
        <a:ext cx="8229600" cy="4636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BB952C-E40F-4273-8BBE-A07037699CE9}">
      <dsp:nvSpPr>
        <dsp:cNvPr id="0" name=""/>
        <dsp:cNvSpPr/>
      </dsp:nvSpPr>
      <dsp:spPr>
        <a:xfrm>
          <a:off x="0" y="20014"/>
          <a:ext cx="8229600" cy="771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/>
            <a:t>线程的异步撤消是指：一个线程发出中断其他线程的处理的一个动作</a:t>
          </a:r>
          <a:endParaRPr lang="zh-CN" altLang="en-US" sz="1700" kern="1200"/>
        </a:p>
      </dsp:txBody>
      <dsp:txXfrm>
        <a:off x="0" y="20014"/>
        <a:ext cx="8229600" cy="771980"/>
      </dsp:txXfrm>
    </dsp:sp>
    <dsp:sp modelId="{AF93D18E-2407-4E01-AE0A-0DDE0F53E5D1}">
      <dsp:nvSpPr>
        <dsp:cNvPr id="0" name=""/>
        <dsp:cNvSpPr/>
      </dsp:nvSpPr>
      <dsp:spPr>
        <a:xfrm>
          <a:off x="0" y="791994"/>
          <a:ext cx="82296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300" kern="1200"/>
        </a:p>
      </dsp:txBody>
      <dsp:txXfrm>
        <a:off x="0" y="791994"/>
        <a:ext cx="8229600" cy="281520"/>
      </dsp:txXfrm>
    </dsp:sp>
    <dsp:sp modelId="{AAA2A1F7-4880-4A77-A080-AB45FC6A9DF2}">
      <dsp:nvSpPr>
        <dsp:cNvPr id="0" name=""/>
        <dsp:cNvSpPr/>
      </dsp:nvSpPr>
      <dsp:spPr>
        <a:xfrm>
          <a:off x="0" y="1073514"/>
          <a:ext cx="8229600" cy="771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延迟撤消因为是规格自由度比较高、所以根据</a:t>
          </a:r>
          <a:r>
            <a:rPr lang="en-US" altLang="en-US" sz="1700" kern="1200" dirty="0" smtClean="0"/>
            <a:t>OS</a:t>
          </a:r>
          <a:r>
            <a:rPr lang="zh-CN" altLang="en-US" sz="1700" kern="1200" dirty="0" smtClean="0"/>
            <a:t>和</a:t>
          </a:r>
          <a:r>
            <a:rPr lang="en-US" altLang="en-US" sz="1700" kern="1200" dirty="0" smtClean="0"/>
            <a:t>C</a:t>
          </a:r>
          <a:r>
            <a:rPr lang="zh-CN" altLang="en-US" sz="1700" kern="1200" dirty="0" smtClean="0"/>
            <a:t>库函数的版本它也有各式各样的动作</a:t>
          </a:r>
          <a:endParaRPr lang="zh-CN" altLang="en-US" sz="1700" kern="1200" dirty="0"/>
        </a:p>
      </dsp:txBody>
      <dsp:txXfrm>
        <a:off x="0" y="1073514"/>
        <a:ext cx="8229600" cy="771980"/>
      </dsp:txXfrm>
    </dsp:sp>
    <dsp:sp modelId="{89F39AFA-DB08-4FB1-BDBC-6710669ABDEE}">
      <dsp:nvSpPr>
        <dsp:cNvPr id="0" name=""/>
        <dsp:cNvSpPr/>
      </dsp:nvSpPr>
      <dsp:spPr>
        <a:xfrm>
          <a:off x="0" y="1845495"/>
          <a:ext cx="8229600" cy="756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kern="1200" dirty="0" smtClean="0"/>
            <a:t>要想在不同的环境下都能稳定的动作的话，就必须要详细调查运行环境和，对</a:t>
          </a:r>
          <a:r>
            <a:rPr lang="en-US" altLang="en-US" sz="1300" kern="1200" dirty="0" smtClean="0"/>
            <a:t>C</a:t>
          </a:r>
          <a:r>
            <a:rPr lang="zh-CN" altLang="en-US" sz="1300" kern="1200" dirty="0" smtClean="0"/>
            <a:t>库函数进行抽象化，做必要的条件编译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300" kern="1200" dirty="0" smtClean="0"/>
            <a:t>在</a:t>
          </a:r>
          <a:r>
            <a:rPr lang="en-US" altLang="en-US" sz="1300" kern="1200" dirty="0" smtClean="0"/>
            <a:t>C++</a:t>
          </a:r>
          <a:r>
            <a:rPr lang="zh-CN" altLang="en-US" sz="1300" kern="1200" dirty="0" smtClean="0"/>
            <a:t>中、「撤消发生时的对象释放」的实现不具有可移植性</a:t>
          </a:r>
          <a:endParaRPr lang="zh-CN" altLang="en-US" sz="1300" kern="1200" dirty="0"/>
        </a:p>
      </dsp:txBody>
      <dsp:txXfrm>
        <a:off x="0" y="1845495"/>
        <a:ext cx="8229600" cy="756585"/>
      </dsp:txXfrm>
    </dsp:sp>
    <dsp:sp modelId="{8313BF28-6C08-4D91-9B23-405BB7992028}">
      <dsp:nvSpPr>
        <dsp:cNvPr id="0" name=""/>
        <dsp:cNvSpPr/>
      </dsp:nvSpPr>
      <dsp:spPr>
        <a:xfrm>
          <a:off x="0" y="2602080"/>
          <a:ext cx="8229600" cy="771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线程撤销要慎重使用。在</a:t>
          </a:r>
          <a:r>
            <a:rPr lang="en-US" altLang="en-US" sz="1700" kern="1200" dirty="0" smtClean="0"/>
            <a:t>C++</a:t>
          </a:r>
          <a:r>
            <a:rPr lang="zh-CN" altLang="en-US" sz="1700" kern="1200" dirty="0" smtClean="0"/>
            <a:t>里不要使用</a:t>
          </a:r>
          <a:endParaRPr lang="zh-CN" altLang="en-US" sz="1700" kern="1200" dirty="0"/>
        </a:p>
      </dsp:txBody>
      <dsp:txXfrm>
        <a:off x="0" y="2602080"/>
        <a:ext cx="8229600" cy="77198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E87937-1F41-4344-AB21-5764C3ABDE28}">
      <dsp:nvSpPr>
        <dsp:cNvPr id="0" name=""/>
        <dsp:cNvSpPr/>
      </dsp:nvSpPr>
      <dsp:spPr>
        <a:xfrm>
          <a:off x="0" y="495364"/>
          <a:ext cx="8229600" cy="749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注意事项</a:t>
          </a:r>
          <a:r>
            <a:rPr lang="en-US" altLang="en-US" sz="2700" kern="1200" dirty="0" smtClean="0"/>
            <a:t>1: </a:t>
          </a:r>
          <a:r>
            <a:rPr lang="zh-CN" altLang="en-US" sz="2700" kern="1200" dirty="0" smtClean="0"/>
            <a:t>要好好把握撤消点</a:t>
          </a:r>
          <a:endParaRPr lang="zh-CN" altLang="en-US" sz="2700" kern="1200" dirty="0"/>
        </a:p>
      </dsp:txBody>
      <dsp:txXfrm>
        <a:off x="0" y="495364"/>
        <a:ext cx="8229600" cy="749275"/>
      </dsp:txXfrm>
    </dsp:sp>
    <dsp:sp modelId="{979F6164-DE66-4E47-8AA9-61299BC6DE15}">
      <dsp:nvSpPr>
        <dsp:cNvPr id="0" name=""/>
        <dsp:cNvSpPr/>
      </dsp:nvSpPr>
      <dsp:spPr>
        <a:xfrm>
          <a:off x="0" y="1322399"/>
          <a:ext cx="8229600" cy="749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注意事项</a:t>
          </a:r>
          <a:r>
            <a:rPr lang="en-US" altLang="en-US" sz="2700" kern="1200" dirty="0" smtClean="0"/>
            <a:t>2: </a:t>
          </a:r>
          <a:r>
            <a:rPr lang="zh-CN" altLang="en-US" sz="2700" kern="1200" dirty="0" smtClean="0"/>
            <a:t>实现要知道</a:t>
          </a:r>
          <a:r>
            <a:rPr lang="en-US" altLang="en-US" sz="2700" kern="1200" dirty="0" smtClean="0"/>
            <a:t>cleanup</a:t>
          </a:r>
          <a:r>
            <a:rPr lang="zh-CN" altLang="en-US" sz="2700" kern="1200" dirty="0" smtClean="0"/>
            <a:t>函数的必要性</a:t>
          </a:r>
          <a:endParaRPr lang="en-US" altLang="zh-CN" sz="2700" kern="1200" dirty="0" smtClean="0"/>
        </a:p>
      </dsp:txBody>
      <dsp:txXfrm>
        <a:off x="0" y="1322399"/>
        <a:ext cx="8229600" cy="749275"/>
      </dsp:txXfrm>
    </dsp:sp>
    <dsp:sp modelId="{DDC5884F-5D26-4687-872E-387F7AC499A7}">
      <dsp:nvSpPr>
        <dsp:cNvPr id="0" name=""/>
        <dsp:cNvSpPr/>
      </dsp:nvSpPr>
      <dsp:spPr>
        <a:xfrm>
          <a:off x="0" y="2149435"/>
          <a:ext cx="8229600" cy="749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注意事项</a:t>
          </a:r>
          <a:r>
            <a:rPr lang="en-US" altLang="en-US" sz="2700" kern="1200" dirty="0" smtClean="0"/>
            <a:t>3: </a:t>
          </a:r>
          <a:r>
            <a:rPr lang="zh-CN" altLang="en-US" sz="2700" kern="1200" dirty="0" smtClean="0"/>
            <a:t>实现要清楚延迟撤消和</a:t>
          </a:r>
          <a:r>
            <a:rPr lang="en-US" altLang="en-US" sz="2700" kern="1200" dirty="0" smtClean="0"/>
            <a:t>C++</a:t>
          </a:r>
          <a:r>
            <a:rPr lang="zh-CN" altLang="en-US" sz="2700" kern="1200" dirty="0" smtClean="0"/>
            <a:t>之间的兼容度</a:t>
          </a:r>
          <a:endParaRPr lang="zh-CN" altLang="en-US" sz="2700" kern="1200" dirty="0"/>
        </a:p>
      </dsp:txBody>
      <dsp:txXfrm>
        <a:off x="0" y="2149435"/>
        <a:ext cx="8229600" cy="74927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0C7991-E60C-4910-8071-BAAEA0C3B5A6}">
      <dsp:nvSpPr>
        <dsp:cNvPr id="0" name=""/>
        <dsp:cNvSpPr/>
      </dsp:nvSpPr>
      <dsp:spPr>
        <a:xfrm>
          <a:off x="0" y="69567"/>
          <a:ext cx="8229600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要准确把握在</a:t>
          </a:r>
          <a:r>
            <a:rPr lang="en-US" altLang="en-US" sz="2600" kern="1200" dirty="0" smtClean="0"/>
            <a:t>POSIX</a:t>
          </a:r>
          <a:r>
            <a:rPr lang="zh-CN" altLang="en-US" sz="2600" kern="1200" dirty="0" smtClean="0"/>
            <a:t>标准的函数中，那些函数是非线程安全的，一定不要使用</a:t>
          </a:r>
          <a:endParaRPr lang="zh-CN" altLang="en-US" sz="2600" kern="1200" dirty="0"/>
        </a:p>
      </dsp:txBody>
      <dsp:txXfrm>
        <a:off x="0" y="69567"/>
        <a:ext cx="8229600" cy="1186380"/>
      </dsp:txXfrm>
    </dsp:sp>
    <dsp:sp modelId="{EB559EC3-0E91-4049-B340-CEDCA6547505}">
      <dsp:nvSpPr>
        <dsp:cNvPr id="0" name=""/>
        <dsp:cNvSpPr/>
      </dsp:nvSpPr>
      <dsp:spPr>
        <a:xfrm>
          <a:off x="0" y="1330827"/>
          <a:ext cx="8229600" cy="118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要让自己编写的函数符合线程安全</a:t>
          </a:r>
          <a:endParaRPr lang="zh-CN" altLang="en-US" sz="2600" kern="1200" dirty="0"/>
        </a:p>
      </dsp:txBody>
      <dsp:txXfrm>
        <a:off x="0" y="1330827"/>
        <a:ext cx="8229600" cy="1186380"/>
      </dsp:txXfrm>
    </dsp:sp>
    <dsp:sp modelId="{2D5A74CF-0F40-4403-BBDD-0A5DD3DA3E23}">
      <dsp:nvSpPr>
        <dsp:cNvPr id="0" name=""/>
        <dsp:cNvSpPr/>
      </dsp:nvSpPr>
      <dsp:spPr>
        <a:xfrm>
          <a:off x="0" y="2517207"/>
          <a:ext cx="82296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在访问共享数据</a:t>
          </a:r>
          <a:r>
            <a:rPr lang="en-US" altLang="en-US" sz="2000" kern="1200" dirty="0" smtClean="0"/>
            <a:t>/</a:t>
          </a:r>
          <a:r>
            <a:rPr lang="zh-CN" altLang="en-US" sz="2000" kern="1200" dirty="0" smtClean="0"/>
            <a:t>变量之前一定要先锁定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如果使用</a:t>
          </a:r>
          <a:r>
            <a:rPr lang="en-US" altLang="en-US" sz="2000" kern="1200" dirty="0" smtClean="0"/>
            <a:t>C++</a:t>
          </a:r>
          <a:r>
            <a:rPr lang="zh-CN" altLang="en-US" sz="2000" kern="1200" dirty="0" smtClean="0"/>
            <a:t>的话，一定要注意函数的同步方法</a:t>
          </a:r>
          <a:endParaRPr lang="zh-CN" altLang="en-US" sz="2000" kern="1200" dirty="0"/>
        </a:p>
      </dsp:txBody>
      <dsp:txXfrm>
        <a:off x="0" y="2517207"/>
        <a:ext cx="8229600" cy="80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D89AE-E2CA-4D47-ABF8-63F1BDD28DA4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59D0-EC54-48F8-9DF8-CF9C7B2C0C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http://www.cppblog.com/lymons/archive/2008/06/01/51838.html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http://www.cppblog.com/lymons/archive/2008/06/01/51837.html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http://www.xuebuyuan.com/554032.html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http://www.cppblog.com/lymons/archive/2008/12/19/69810.html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要确保函数可重入，需满足一下几个条件：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、不在函数内部使用静态或全局数据 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、不返回静态或全局数据，所有数据都由函数的调用者提供。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、使用本地数据，或者通过制作全局数据的本地拷贝来保护全局数据。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、不调用不可重入函数。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https://stackoverflow.com/questions/4959524/when-to-check-for-eintr-and-repeat-the-function-call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https://stackoverflow.com/questions/543541/what-does-select2-do-if-you-close2-a-file-descriptor-in-a-separate-thread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https://idea.popcount.org/2017-03-20-epoll-is-fundamentally-broken-22/</a:t>
            </a:r>
          </a:p>
          <a:p>
            <a:r>
              <a:rPr lang="en-US" altLang="zh-CN" dirty="0" smtClean="0"/>
              <a:t>https://blog.codingnow.com/2017/05/epoll_close_without_del.html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59D0-EC54-48F8-9DF8-CF9C7B2C0C8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05979"/>
            <a:ext cx="1543032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61513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B50FA-3BD2-4102-AD1D-00D759899CE0}" type="datetimeFigureOut">
              <a:rPr lang="zh-CN" altLang="en-US" smtClean="0"/>
              <a:pPr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3360-415A-4B43-9433-41DF60E51D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UNIX</a:t>
            </a:r>
            <a:r>
              <a:rPr lang="zh-CN" altLang="en-US" b="1" dirty="0"/>
              <a:t>上的</a:t>
            </a:r>
            <a:r>
              <a:rPr lang="en-US" altLang="zh-CN" b="1" dirty="0"/>
              <a:t>C++</a:t>
            </a:r>
            <a:r>
              <a:rPr lang="zh-CN" altLang="en-US" b="1" dirty="0"/>
              <a:t>程序设计守则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异步撤消安全的函数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pthread_cancel</a:t>
            </a:r>
            <a:endParaRPr lang="en-US" altLang="zh-CN" dirty="0" smtClean="0"/>
          </a:p>
          <a:p>
            <a:r>
              <a:rPr lang="en-US" altLang="zh-CN" dirty="0" err="1" smtClean="0"/>
              <a:t>pthread_setcancelstate</a:t>
            </a:r>
            <a:endParaRPr lang="en-US" altLang="zh-CN" dirty="0" smtClean="0"/>
          </a:p>
          <a:p>
            <a:r>
              <a:rPr lang="en-US" altLang="zh-CN" dirty="0" err="1" smtClean="0"/>
              <a:t>pthread_setcanceltype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设计成不依赖使用异步撤消那样的处理</a:t>
            </a:r>
            <a:endParaRPr lang="en-US" altLang="zh-CN" dirty="0" smtClean="0"/>
          </a:p>
          <a:p>
            <a:r>
              <a:rPr lang="zh-CN" altLang="en-US" dirty="0" smtClean="0"/>
              <a:t>不得不使用线程撤消的话、不做异步撤消而作延迟撤消的处理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准则</a:t>
            </a:r>
            <a:r>
              <a:rPr lang="en-US" altLang="zh-CN" dirty="0" smtClean="0"/>
              <a:t>5: </a:t>
            </a:r>
            <a:r>
              <a:rPr lang="zh-CN" altLang="en-US" dirty="0" smtClean="0"/>
              <a:t>尽可能避免线程中做延迟撤销的处理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延迟撤消注意事项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准则</a:t>
            </a:r>
            <a:r>
              <a:rPr lang="en-US" altLang="zh-CN" dirty="0" smtClean="0"/>
              <a:t>6: </a:t>
            </a:r>
            <a:r>
              <a:rPr lang="zh-CN" altLang="en-US" dirty="0" smtClean="0"/>
              <a:t>遵守多线程编程的常识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线程安全函数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不要操作局部的静态变量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函数内的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和全局静态数据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全局变量，函数外的静态变量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。而且，也不要调用其他的非线程安全的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如果要操作这样的变量的话，事先必须使用互斥锁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进行同步，否则一定要限制多个线程同时对它的访问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所有的函数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347614"/>
            <a:ext cx="3744416" cy="2880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27984" y="1347614"/>
            <a:ext cx="3744416" cy="2880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3648" y="2283718"/>
            <a:ext cx="2448272" cy="15841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88024" y="163564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线程不安全函数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293179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可重入函数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163564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线程安全函数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使用线程安全函数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asctime_r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ctime_r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flockfile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ftrylockfile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funlockfile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getc_unlocked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getchar_unlocked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getgrgid_r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getgrnam_r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getpwnam_r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getpwuid_r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gmtime_r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localtime_r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putc_unlocked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err="1" smtClean="0"/>
              <a:t>putchar_unlocked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rand_r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readdir_r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strerror_r</a:t>
            </a:r>
            <a:r>
              <a:rPr lang="en-US" altLang="zh-CN" sz="2400" dirty="0" smtClean="0"/>
              <a:t>() </a:t>
            </a:r>
            <a:r>
              <a:rPr lang="en-US" altLang="zh-CN" sz="2400" dirty="0" err="1" smtClean="0"/>
              <a:t>strtok_r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1: EINTR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SA_RESTART</a:t>
            </a:r>
          </a:p>
          <a:p>
            <a:r>
              <a:rPr lang="en-US" altLang="zh-CN" dirty="0" smtClean="0"/>
              <a:t>TEMP_FAILURE_RETRY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2: select and close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behavior of the select(2) function when a file descriptor it is watching for reading is closed by another thread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it's undefined behavior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准则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：不依赖于信号收发的设计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的一个设计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close</a:t>
            </a:r>
            <a:r>
              <a:rPr lang="zh-CN" altLang="en-US" dirty="0" smtClean="0"/>
              <a:t>的时候，如果在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中，则先从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移除，然后再真实的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其他</a:t>
            </a:r>
            <a:r>
              <a:rPr lang="en-US" altLang="zh-CN" dirty="0" smtClean="0"/>
              <a:t>4: </a:t>
            </a:r>
            <a:r>
              <a:rPr lang="zh-CN" altLang="en-US" dirty="0" smtClean="0"/>
              <a:t>正确处理</a:t>
            </a:r>
            <a:r>
              <a:rPr lang="en-US" altLang="zh-CN" dirty="0" err="1" smtClean="0"/>
              <a:t>pthread</a:t>
            </a:r>
            <a:r>
              <a:rPr lang="en-US" altLang="zh-CN" dirty="0" smtClean="0"/>
              <a:t> </a:t>
            </a:r>
            <a:r>
              <a:rPr lang="zh-CN" altLang="en-US" smtClean="0"/>
              <a:t>线程结束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线程被创建成可结合的。为了避免存储器泄漏，每个可结合线程都应该要么被显示地回收，即调用</a:t>
            </a:r>
            <a:r>
              <a:rPr lang="en-US" altLang="zh-CN" dirty="0" err="1" smtClean="0"/>
              <a:t>pthread_join</a:t>
            </a:r>
            <a:r>
              <a:rPr lang="zh-CN" altLang="en-US" dirty="0" smtClean="0"/>
              <a:t>；要么通过调用</a:t>
            </a:r>
            <a:r>
              <a:rPr lang="en-US" altLang="zh-CN" dirty="0" err="1" smtClean="0"/>
              <a:t>pthread_detach</a:t>
            </a:r>
            <a:r>
              <a:rPr lang="zh-CN" altLang="en-US" dirty="0" smtClean="0"/>
              <a:t>函数被分离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pthread_attr_setdetachstate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, PTHREAD_CREATE_DETACHED);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信号的缺点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准则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要知道信号处理函数中可以做那些处理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准则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：多线程程序里不准使用</a:t>
            </a:r>
            <a:r>
              <a:rPr lang="en-US" altLang="zh-CN" dirty="0" smtClean="0"/>
              <a:t>fork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在多线程程序里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在”自身以外的线程存在的状态”下一使用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就可能引起各种各样的问题</a:t>
            </a:r>
            <a:r>
              <a:rPr lang="en-US" altLang="zh-CN" dirty="0" smtClean="0"/>
              <a:t>.</a:t>
            </a:r>
            <a:r>
              <a:rPr lang="zh-CN" altLang="en-US" dirty="0" smtClean="0"/>
              <a:t>比较典型的例子就是</a:t>
            </a:r>
            <a:r>
              <a:rPr lang="en-US" altLang="zh-CN" dirty="0" smtClean="0"/>
              <a:t>,fork</a:t>
            </a:r>
            <a:r>
              <a:rPr lang="zh-CN" altLang="en-US" dirty="0" smtClean="0"/>
              <a:t>出来的子进程可能会死锁</a:t>
            </a:r>
            <a:r>
              <a:rPr lang="en-US" altLang="zh-CN" dirty="0" smtClean="0"/>
              <a:t>.</a:t>
            </a:r>
            <a:r>
              <a:rPr lang="zh-CN" altLang="en-US" b="1" dirty="0" smtClean="0"/>
              <a:t>请不要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在不能把握问题的原委的情况下就在多线程程序里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子进程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后马上调用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的场合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是作为一个特列不会产生问题的</a:t>
            </a:r>
            <a:endParaRPr lang="en-US" altLang="zh-CN" dirty="0" smtClean="0"/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前仅仅只是调用一回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(“I’m child process”),</a:t>
            </a:r>
            <a:r>
              <a:rPr lang="zh-CN" altLang="en-US" dirty="0" smtClean="0"/>
              <a:t>也会有死锁的危险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信号处理函数的问题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u="sng" dirty="0" smtClean="0"/>
              <a:t>准则</a:t>
            </a:r>
            <a:r>
              <a:rPr lang="en-US" altLang="zh-CN" u="sng" dirty="0" smtClean="0"/>
              <a:t>4: </a:t>
            </a:r>
            <a:r>
              <a:rPr lang="zh-CN" altLang="en-US" u="sng" dirty="0" smtClean="0"/>
              <a:t>请不要做线程的异步撤消的设计</a:t>
            </a:r>
            <a:endParaRPr lang="zh-CN" altLang="en-US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线程的异步撤销是指： 某个线程的执行立刻被其他线程给强制终止了</a:t>
            </a:r>
            <a:endParaRPr lang="en-US" altLang="zh-CN" dirty="0" smtClean="0"/>
          </a:p>
          <a:p>
            <a:r>
              <a:rPr lang="zh-CN" altLang="en-US" dirty="0" smtClean="0"/>
              <a:t>请不要单单为了让“设计更简单”或者“看起了更简单”而使用线程的异步撤消</a:t>
            </a:r>
            <a:endParaRPr lang="en-US" altLang="zh-CN" dirty="0" smtClean="0"/>
          </a:p>
          <a:p>
            <a:r>
              <a:rPr lang="zh-CN" altLang="en-US" dirty="0" smtClean="0"/>
              <a:t>咋一看还是挺简单的。但是搞不好可能会引起各种各样的问题。请不要在不能把握问题的实质就做出使用线程的异步撤消的设计！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线程的撤消有下面的两种方式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1434</TotalTime>
  <Words>1131</Words>
  <Application>Microsoft Office PowerPoint</Application>
  <PresentationFormat>全屏显示(16:9)</PresentationFormat>
  <Paragraphs>103</Paragraphs>
  <Slides>21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龙腾四海</vt:lpstr>
      <vt:lpstr>UNIX上的C++程序设计守则</vt:lpstr>
      <vt:lpstr>准则1：不依赖于信号收发的设计</vt:lpstr>
      <vt:lpstr>信号的缺点</vt:lpstr>
      <vt:lpstr>准则2: 要知道信号处理函数中可以做那些处理</vt:lpstr>
      <vt:lpstr>准则3：多线程程序里不准使用fork</vt:lpstr>
      <vt:lpstr>一个特例</vt:lpstr>
      <vt:lpstr>信号处理函数的问题</vt:lpstr>
      <vt:lpstr>准则4: 请不要做线程的异步撤消的设计</vt:lpstr>
      <vt:lpstr>线程的撤消有下面的两种方式</vt:lpstr>
      <vt:lpstr>异步撤消安全的函数</vt:lpstr>
      <vt:lpstr>解决方法</vt:lpstr>
      <vt:lpstr>准则5: 尽可能避免线程中做延迟撤销的处理</vt:lpstr>
      <vt:lpstr>延迟撤消注意事项</vt:lpstr>
      <vt:lpstr>准则6: 遵守多线程编程的常识</vt:lpstr>
      <vt:lpstr>线程安全函数</vt:lpstr>
      <vt:lpstr>所有的函数</vt:lpstr>
      <vt:lpstr>使用线程安全函数</vt:lpstr>
      <vt:lpstr>其他1: EINTR</vt:lpstr>
      <vt:lpstr>其他2: select and close </vt:lpstr>
      <vt:lpstr>其他3： epoll 的一个设计问题</vt:lpstr>
      <vt:lpstr>其他4: 正确处理pthread 线程结束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UNIX上的C++程序设计守则</dc:title>
  <dc:creator>xielh</dc:creator>
  <cp:lastModifiedBy>xielh</cp:lastModifiedBy>
  <cp:revision>20</cp:revision>
  <dcterms:created xsi:type="dcterms:W3CDTF">2017-08-23T02:01:58Z</dcterms:created>
  <dcterms:modified xsi:type="dcterms:W3CDTF">2017-08-24T03:42:09Z</dcterms:modified>
</cp:coreProperties>
</file>