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版权归木卫林所有" id="{D2717A76-E87D-4B62-A5A5-ABF3951A7BB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156" userDrawn="1">
          <p15:clr>
            <a:srgbClr val="A4A3A4"/>
          </p15:clr>
        </p15:guide>
        <p15:guide id="4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>
      <p:cViewPr varScale="1">
        <p:scale>
          <a:sx n="64" d="100"/>
          <a:sy n="64" d="100"/>
        </p:scale>
        <p:origin x="2386" y="62"/>
      </p:cViewPr>
      <p:guideLst>
        <p:guide orient="horz" pos="3120"/>
        <p:guide pos="2160"/>
        <p:guide pos="4156"/>
        <p:guide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D8E7EB48-4C2D-9765-BA44-2EDBD3359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4763" y="0"/>
            <a:ext cx="1152525" cy="12080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5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58EE9D10-EDB0-9728-7763-FCB5C6F5460F}"/>
              </a:ext>
            </a:extLst>
          </p:cNvPr>
          <p:cNvGrpSpPr/>
          <p:nvPr/>
        </p:nvGrpSpPr>
        <p:grpSpPr>
          <a:xfrm>
            <a:off x="180708" y="1014046"/>
            <a:ext cx="6416644" cy="338554"/>
            <a:chOff x="180708" y="2022158"/>
            <a:chExt cx="6416644" cy="3385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B59AA5-BC5C-8AE1-5DE2-6882E0FCA90C}"/>
                </a:ext>
              </a:extLst>
            </p:cNvPr>
            <p:cNvSpPr txBox="1"/>
            <p:nvPr/>
          </p:nvSpPr>
          <p:spPr>
            <a:xfrm>
              <a:off x="180708" y="2022158"/>
              <a:ext cx="1160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教育经历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964251-6065-BFE3-E05A-CFD3CB790B4E}"/>
                </a:ext>
              </a:extLst>
            </p:cNvPr>
            <p:cNvGrpSpPr/>
            <p:nvPr/>
          </p:nvGrpSpPr>
          <p:grpSpPr>
            <a:xfrm>
              <a:off x="260648" y="2360712"/>
              <a:ext cx="6336704" cy="0"/>
              <a:chOff x="260648" y="2432720"/>
              <a:chExt cx="6336704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3CC9054-A5C3-3713-BB50-94B3B4CBF72E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63367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012F2F3-C253-4795-E228-BA6067FB202C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1016044" cy="0"/>
              </a:xfrm>
              <a:prstGeom prst="line">
                <a:avLst/>
              </a:prstGeom>
              <a:ln w="412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91ED87-5081-F16A-3FA8-3F88E778D831}"/>
              </a:ext>
            </a:extLst>
          </p:cNvPr>
          <p:cNvGrpSpPr/>
          <p:nvPr/>
        </p:nvGrpSpPr>
        <p:grpSpPr>
          <a:xfrm>
            <a:off x="171519" y="1888477"/>
            <a:ext cx="6416644" cy="338554"/>
            <a:chOff x="180708" y="5550550"/>
            <a:chExt cx="6416644" cy="33855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22277A-FDE1-A7E4-656A-E192508CD1F0}"/>
                </a:ext>
              </a:extLst>
            </p:cNvPr>
            <p:cNvSpPr txBox="1"/>
            <p:nvPr/>
          </p:nvSpPr>
          <p:spPr>
            <a:xfrm>
              <a:off x="180708" y="5550550"/>
              <a:ext cx="1160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实习经历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445C7C5-52DC-FC95-B849-4BDFB5DD02BD}"/>
                </a:ext>
              </a:extLst>
            </p:cNvPr>
            <p:cNvGrpSpPr/>
            <p:nvPr/>
          </p:nvGrpSpPr>
          <p:grpSpPr>
            <a:xfrm>
              <a:off x="260648" y="5889104"/>
              <a:ext cx="6336704" cy="0"/>
              <a:chOff x="260648" y="2432720"/>
              <a:chExt cx="6336704" cy="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F6F52423-22AC-F6C1-A764-205A49F66C4E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63367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8621885-3820-8701-8888-D630ABF7FB2D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1016044" cy="0"/>
              </a:xfrm>
              <a:prstGeom prst="line">
                <a:avLst/>
              </a:prstGeom>
              <a:ln w="412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5BF77EA-FDB7-4EA0-86DA-E46C626768AD}"/>
              </a:ext>
            </a:extLst>
          </p:cNvPr>
          <p:cNvGrpSpPr/>
          <p:nvPr/>
        </p:nvGrpSpPr>
        <p:grpSpPr>
          <a:xfrm>
            <a:off x="188640" y="6414646"/>
            <a:ext cx="6408711" cy="338554"/>
            <a:chOff x="188641" y="6444418"/>
            <a:chExt cx="6408711" cy="33855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187110-43B8-8E82-7FE4-242F44CB0890}"/>
                </a:ext>
              </a:extLst>
            </p:cNvPr>
            <p:cNvSpPr txBox="1"/>
            <p:nvPr/>
          </p:nvSpPr>
          <p:spPr>
            <a:xfrm>
              <a:off x="188641" y="6444418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社团和组织经历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83A946B-F4B7-B06B-3D1D-1110225B8C72}"/>
                </a:ext>
              </a:extLst>
            </p:cNvPr>
            <p:cNvGrpSpPr/>
            <p:nvPr/>
          </p:nvGrpSpPr>
          <p:grpSpPr>
            <a:xfrm>
              <a:off x="260648" y="6782972"/>
              <a:ext cx="6336704" cy="0"/>
              <a:chOff x="260648" y="2432720"/>
              <a:chExt cx="6336704" cy="0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5BDBF55-3F27-37D7-DE62-20D48E2944DE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63367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296DBB5-EE5A-9786-D235-B7C13E2E3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48" y="2432720"/>
                <a:ext cx="1512168" cy="0"/>
              </a:xfrm>
              <a:prstGeom prst="line">
                <a:avLst/>
              </a:prstGeom>
              <a:ln w="412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A701842-84A5-52EA-C595-5781B9E53040}"/>
              </a:ext>
            </a:extLst>
          </p:cNvPr>
          <p:cNvGrpSpPr/>
          <p:nvPr/>
        </p:nvGrpSpPr>
        <p:grpSpPr>
          <a:xfrm>
            <a:off x="201699" y="8714926"/>
            <a:ext cx="6395653" cy="342530"/>
            <a:chOff x="201699" y="7350750"/>
            <a:chExt cx="6395653" cy="3425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218277-95B8-5DB7-689C-0368A6E82983}"/>
                </a:ext>
              </a:extLst>
            </p:cNvPr>
            <p:cNvSpPr txBox="1"/>
            <p:nvPr/>
          </p:nvSpPr>
          <p:spPr>
            <a:xfrm>
              <a:off x="201699" y="7350750"/>
              <a:ext cx="1931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技能</a:t>
              </a:r>
              <a:r>
                <a:rPr lang="en-US" altLang="zh-CN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/</a:t>
              </a:r>
              <a:r>
                <a:rPr lang="zh-CN" altLang="en-US" sz="16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证书及其他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FA38ED4-C4FD-363C-3D15-41E3673F837B}"/>
                </a:ext>
              </a:extLst>
            </p:cNvPr>
            <p:cNvGrpSpPr/>
            <p:nvPr/>
          </p:nvGrpSpPr>
          <p:grpSpPr>
            <a:xfrm>
              <a:off x="260648" y="7693280"/>
              <a:ext cx="6336704" cy="0"/>
              <a:chOff x="260648" y="2432720"/>
              <a:chExt cx="6336704" cy="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2FB6A95-76CC-56DB-8B90-7112EB646607}"/>
                  </a:ext>
                </a:extLst>
              </p:cNvPr>
              <p:cNvCxnSpPr/>
              <p:nvPr/>
            </p:nvCxnSpPr>
            <p:spPr>
              <a:xfrm>
                <a:off x="260648" y="2432720"/>
                <a:ext cx="63367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3A9A45E-BB2C-B13D-256A-53539A954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48" y="2432720"/>
                <a:ext cx="1616215" cy="0"/>
              </a:xfrm>
              <a:prstGeom prst="line">
                <a:avLst/>
              </a:prstGeom>
              <a:ln w="412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711E51B-4513-0442-B1F9-2DDAB28254DE}"/>
              </a:ext>
            </a:extLst>
          </p:cNvPr>
          <p:cNvGrpSpPr/>
          <p:nvPr/>
        </p:nvGrpSpPr>
        <p:grpSpPr>
          <a:xfrm>
            <a:off x="84593" y="127980"/>
            <a:ext cx="3706559" cy="792572"/>
            <a:chOff x="84594" y="328840"/>
            <a:chExt cx="3376444" cy="79257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CA63A8-AC83-DF39-8459-52DB38D884B0}"/>
                </a:ext>
              </a:extLst>
            </p:cNvPr>
            <p:cNvSpPr txBox="1"/>
            <p:nvPr/>
          </p:nvSpPr>
          <p:spPr>
            <a:xfrm>
              <a:off x="84594" y="813635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15651766701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丨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1091400634@qq.com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1A85A44-3166-D0C1-60ED-79B510454B73}"/>
                </a:ext>
              </a:extLst>
            </p:cNvPr>
            <p:cNvSpPr txBox="1"/>
            <p:nvPr/>
          </p:nvSpPr>
          <p:spPr>
            <a:xfrm>
              <a:off x="116632" y="328840"/>
              <a:ext cx="11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高明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EBB7CE7-3029-E384-DBB8-7CD6F1C666B7}"/>
                </a:ext>
              </a:extLst>
            </p:cNvPr>
            <p:cNvSpPr txBox="1"/>
            <p:nvPr/>
          </p:nvSpPr>
          <p:spPr>
            <a:xfrm>
              <a:off x="1196752" y="451951"/>
              <a:ext cx="226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求职意向：投资运营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A729382-58AC-9DFF-ABEB-CBDE11EB5C72}"/>
              </a:ext>
            </a:extLst>
          </p:cNvPr>
          <p:cNvGrpSpPr/>
          <p:nvPr/>
        </p:nvGrpSpPr>
        <p:grpSpPr>
          <a:xfrm>
            <a:off x="180708" y="1526254"/>
            <a:ext cx="6449663" cy="307778"/>
            <a:chOff x="219697" y="2124942"/>
            <a:chExt cx="6449663" cy="307778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246523-00E5-B51A-8FF3-C3A2DD478F7D}"/>
                </a:ext>
              </a:extLst>
            </p:cNvPr>
            <p:cNvSpPr txBox="1"/>
            <p:nvPr/>
          </p:nvSpPr>
          <p:spPr>
            <a:xfrm>
              <a:off x="219697" y="2124942"/>
              <a:ext cx="1265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南京师范大学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A41042-5373-B6B9-5EDD-B81DB4A812A2}"/>
                </a:ext>
              </a:extLst>
            </p:cNvPr>
            <p:cNvSpPr txBox="1"/>
            <p:nvPr/>
          </p:nvSpPr>
          <p:spPr>
            <a:xfrm>
              <a:off x="4596658" y="2124942"/>
              <a:ext cx="2072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2019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-2023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31ADF0-E024-ED98-4167-34CA4592FD20}"/>
                </a:ext>
              </a:extLst>
            </p:cNvPr>
            <p:cNvSpPr txBox="1"/>
            <p:nvPr/>
          </p:nvSpPr>
          <p:spPr>
            <a:xfrm>
              <a:off x="2290287" y="2124943"/>
              <a:ext cx="150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经济学 本科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F287CBD-3845-BBB6-6E5B-8BFAF05BC4FE}"/>
              </a:ext>
            </a:extLst>
          </p:cNvPr>
          <p:cNvGrpSpPr/>
          <p:nvPr/>
        </p:nvGrpSpPr>
        <p:grpSpPr>
          <a:xfrm>
            <a:off x="198127" y="2324492"/>
            <a:ext cx="6449663" cy="307778"/>
            <a:chOff x="219697" y="2124942"/>
            <a:chExt cx="6449663" cy="307778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F892C7B-C39F-ECA6-E4C2-CC4C1B64DE08}"/>
                </a:ext>
              </a:extLst>
            </p:cNvPr>
            <p:cNvSpPr txBox="1"/>
            <p:nvPr/>
          </p:nvSpPr>
          <p:spPr>
            <a:xfrm>
              <a:off x="219697" y="2124942"/>
              <a:ext cx="1646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哔哩股份有限公司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C5F280B-3BFD-96BD-C417-DB50F180B98A}"/>
                </a:ext>
              </a:extLst>
            </p:cNvPr>
            <p:cNvSpPr txBox="1"/>
            <p:nvPr/>
          </p:nvSpPr>
          <p:spPr>
            <a:xfrm>
              <a:off x="4596658" y="2124942"/>
              <a:ext cx="2072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2015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-2019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7330391-349B-E0A4-3A96-FF8CC9944067}"/>
                </a:ext>
              </a:extLst>
            </p:cNvPr>
            <p:cNvSpPr txBox="1"/>
            <p:nvPr/>
          </p:nvSpPr>
          <p:spPr>
            <a:xfrm>
              <a:off x="2481093" y="2124943"/>
              <a:ext cx="150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管理岗位实习生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0F192EA-F6A7-1036-B80C-37CC0F251449}"/>
              </a:ext>
            </a:extLst>
          </p:cNvPr>
          <p:cNvGrpSpPr/>
          <p:nvPr/>
        </p:nvGrpSpPr>
        <p:grpSpPr>
          <a:xfrm>
            <a:off x="198127" y="4511723"/>
            <a:ext cx="6449663" cy="307778"/>
            <a:chOff x="219697" y="2124942"/>
            <a:chExt cx="6449663" cy="30777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8933EEB-393E-97E7-58A9-F8FBCC7F5580}"/>
                </a:ext>
              </a:extLst>
            </p:cNvPr>
            <p:cNvSpPr txBox="1"/>
            <p:nvPr/>
          </p:nvSpPr>
          <p:spPr>
            <a:xfrm>
              <a:off x="219697" y="2124942"/>
              <a:ext cx="1646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哔哩股份有限公司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99B3752-DB2C-D6C9-85D6-7274961A9009}"/>
                </a:ext>
              </a:extLst>
            </p:cNvPr>
            <p:cNvSpPr txBox="1"/>
            <p:nvPr/>
          </p:nvSpPr>
          <p:spPr>
            <a:xfrm>
              <a:off x="4596658" y="2124942"/>
              <a:ext cx="2072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2016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-2019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年</a:t>
              </a:r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月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C9F6974-F2D2-F3DB-8105-30B8E83D3150}"/>
                </a:ext>
              </a:extLst>
            </p:cNvPr>
            <p:cNvSpPr txBox="1"/>
            <p:nvPr/>
          </p:nvSpPr>
          <p:spPr>
            <a:xfrm>
              <a:off x="2481093" y="2124943"/>
              <a:ext cx="150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管理岗位实习生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30E36163-ED1A-E8D9-AD5B-42B8DDF51124}"/>
              </a:ext>
            </a:extLst>
          </p:cNvPr>
          <p:cNvSpPr txBox="1"/>
          <p:nvPr/>
        </p:nvSpPr>
        <p:spPr>
          <a:xfrm>
            <a:off x="260946" y="2861054"/>
            <a:ext cx="6336704" cy="153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担任阿婆主岗位，使用超级万能无敌的数据库，并进行数据整理分析与运营工作，也算是一个很实在的阿婆主了。</a:t>
            </a:r>
            <a:endParaRPr lang="en-US" altLang="zh-CN" sz="1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做这份简历很不容易，在各种细节上尽可能地做到位，参考了市面上具有价值的简历模板，去掉了花里胡哨的一些色块搭配，简单规整应该是目前简历的大趋势。</a:t>
            </a:r>
            <a:endParaRPr lang="en-US" altLang="zh-CN" sz="1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实习经历或工作经历尽可能要分两至三段，会显得你的工作非常有价值，会让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HR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眼前一亮，现在很多简历都太空了，内容很少。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EF5EDC-D646-8BD8-1A98-CAEF7B4BBD0F}"/>
              </a:ext>
            </a:extLst>
          </p:cNvPr>
          <p:cNvSpPr txBox="1"/>
          <p:nvPr/>
        </p:nvSpPr>
        <p:spPr>
          <a:xfrm>
            <a:off x="260946" y="4837638"/>
            <a:ext cx="6336704" cy="153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担任阿婆主岗位，使用超级万能无敌的数据库，并进行数据整理分析与运营工作，也算是一个很实在的阿婆主了。</a:t>
            </a:r>
            <a:endParaRPr lang="en-US" altLang="zh-CN" sz="1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做这份简历很不容易，在各种细节上尽可能地做到位，参考了市面上具有价值的简历模板，去掉了花里胡哨的一些色块搭配，简单规整应该是目前简历的大趋势。</a:t>
            </a:r>
            <a:endParaRPr lang="en-US" altLang="zh-CN" sz="1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 algn="l">
              <a:lnSpc>
                <a:spcPct val="132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实习经历或工作经历一定要分三段，会显得你的工作非常有价值，会让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HR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眼前一亮，现在很多简历都太空了，内容很少。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8985171-E6F1-1BB4-E36B-869958133251}"/>
              </a:ext>
            </a:extLst>
          </p:cNvPr>
          <p:cNvGrpSpPr/>
          <p:nvPr/>
        </p:nvGrpSpPr>
        <p:grpSpPr>
          <a:xfrm>
            <a:off x="188640" y="6825208"/>
            <a:ext cx="6449663" cy="869048"/>
            <a:chOff x="198127" y="6825208"/>
            <a:chExt cx="6449663" cy="869048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DE748CB-926F-D65C-0EA6-E1CAC9C24A91}"/>
                </a:ext>
              </a:extLst>
            </p:cNvPr>
            <p:cNvGrpSpPr/>
            <p:nvPr/>
          </p:nvGrpSpPr>
          <p:grpSpPr>
            <a:xfrm>
              <a:off x="198127" y="6825208"/>
              <a:ext cx="6449663" cy="362518"/>
              <a:chOff x="219697" y="2124942"/>
              <a:chExt cx="6449663" cy="362518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2DC5D95-5E2F-C97C-F7AE-7958BB0FF46D}"/>
                  </a:ext>
                </a:extLst>
              </p:cNvPr>
              <p:cNvSpPr txBox="1"/>
              <p:nvPr/>
            </p:nvSpPr>
            <p:spPr>
              <a:xfrm>
                <a:off x="219697" y="2124942"/>
                <a:ext cx="1646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b="1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哔哩创业设计大赛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447FC8B-1104-D8FD-EECE-0F955A1E1D15}"/>
                  </a:ext>
                </a:extLst>
              </p:cNvPr>
              <p:cNvSpPr txBox="1"/>
              <p:nvPr/>
            </p:nvSpPr>
            <p:spPr>
              <a:xfrm>
                <a:off x="4596658" y="2124942"/>
                <a:ext cx="20727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2015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年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9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月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-2019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年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7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月</a:t>
                </a: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C660FD7-5884-34A1-4949-4CAA3AB2C9FF}"/>
                  </a:ext>
                </a:extLst>
              </p:cNvPr>
              <p:cNvSpPr txBox="1"/>
              <p:nvPr/>
            </p:nvSpPr>
            <p:spPr>
              <a:xfrm>
                <a:off x="2784807" y="2179683"/>
                <a:ext cx="10269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核心成员</a:t>
                </a: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DE07597-C295-9E02-6FCB-463C06E20E66}"/>
                </a:ext>
              </a:extLst>
            </p:cNvPr>
            <p:cNvSpPr txBox="1"/>
            <p:nvPr/>
          </p:nvSpPr>
          <p:spPr>
            <a:xfrm>
              <a:off x="260946" y="7131923"/>
              <a:ext cx="6336704" cy="5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2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做这份简历很不容易，在各种细节上尽可能地做到位，参考了市面上具有价值的简历模板，去掉了花里胡哨的一些色块搭配，简单规整应该是目前简历的大趋势。</a:t>
              </a:r>
              <a:endPara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C0BCD87-EFB2-D537-B2AA-FE80C9EEF53F}"/>
              </a:ext>
            </a:extLst>
          </p:cNvPr>
          <p:cNvGrpSpPr/>
          <p:nvPr/>
        </p:nvGrpSpPr>
        <p:grpSpPr>
          <a:xfrm>
            <a:off x="219696" y="9193909"/>
            <a:ext cx="6017616" cy="290338"/>
            <a:chOff x="219697" y="2094166"/>
            <a:chExt cx="4216109" cy="82262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96005BF-DBAB-1477-38E9-9BF1A92F3651}"/>
                </a:ext>
              </a:extLst>
            </p:cNvPr>
            <p:cNvSpPr txBox="1"/>
            <p:nvPr/>
          </p:nvSpPr>
          <p:spPr>
            <a:xfrm>
              <a:off x="219697" y="2094166"/>
              <a:ext cx="977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语言：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2F854E4-4F91-B9AC-EA1B-0A0FB9766F86}"/>
                </a:ext>
              </a:extLst>
            </p:cNvPr>
            <p:cNvSpPr txBox="1"/>
            <p:nvPr/>
          </p:nvSpPr>
          <p:spPr>
            <a:xfrm>
              <a:off x="616279" y="2131960"/>
              <a:ext cx="38195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英语：</a:t>
              </a:r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TOFEL</a:t>
              </a: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：</a:t>
              </a:r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110/120</a:t>
              </a: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、熟练听说读写；日语：</a:t>
              </a:r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100/110</a:t>
              </a: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、熟练听说读写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5F88728-24CC-6D85-CE9F-003D372000A0}"/>
              </a:ext>
            </a:extLst>
          </p:cNvPr>
          <p:cNvGrpSpPr/>
          <p:nvPr/>
        </p:nvGrpSpPr>
        <p:grpSpPr>
          <a:xfrm>
            <a:off x="219696" y="9515026"/>
            <a:ext cx="6305648" cy="307778"/>
            <a:chOff x="219697" y="2094163"/>
            <a:chExt cx="4417912" cy="872037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40B71D4-DB40-BE83-417C-031272985AAE}"/>
                </a:ext>
              </a:extLst>
            </p:cNvPr>
            <p:cNvSpPr txBox="1"/>
            <p:nvPr/>
          </p:nvSpPr>
          <p:spPr>
            <a:xfrm>
              <a:off x="219697" y="2094166"/>
              <a:ext cx="977055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证书</a:t>
              </a:r>
              <a:r>
                <a:rPr lang="en-US" altLang="zh-CN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/</a:t>
              </a:r>
              <a:r>
                <a:rPr lang="zh-CN" altLang="en-US" sz="14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执照：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BF788C2-E2C9-9229-7519-860C2BA3C9E6}"/>
                </a:ext>
              </a:extLst>
            </p:cNvPr>
            <p:cNvSpPr txBox="1"/>
            <p:nvPr/>
          </p:nvSpPr>
          <p:spPr>
            <a:xfrm>
              <a:off x="988026" y="2094163"/>
              <a:ext cx="364958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基金从业资格证，哔哩哔哩会计师认证，全国十大金融创业人才</a:t>
              </a:r>
            </a:p>
          </p:txBody>
        </p:sp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FB702D1B-4575-5C3A-5A06-E0869FB4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54" y="-8631"/>
            <a:ext cx="991498" cy="958998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8557BD46-7341-0BE3-624C-FA046FD61758}"/>
              </a:ext>
            </a:extLst>
          </p:cNvPr>
          <p:cNvGrpSpPr/>
          <p:nvPr/>
        </p:nvGrpSpPr>
        <p:grpSpPr>
          <a:xfrm>
            <a:off x="188640" y="7765201"/>
            <a:ext cx="6449663" cy="882905"/>
            <a:chOff x="198127" y="6811351"/>
            <a:chExt cx="6449663" cy="88290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B5D3A5AF-24A4-E39E-C265-1CDB3F1FDA54}"/>
                </a:ext>
              </a:extLst>
            </p:cNvPr>
            <p:cNvGrpSpPr/>
            <p:nvPr/>
          </p:nvGrpSpPr>
          <p:grpSpPr>
            <a:xfrm>
              <a:off x="198127" y="6811351"/>
              <a:ext cx="6449663" cy="321634"/>
              <a:chOff x="219697" y="2111085"/>
              <a:chExt cx="6449663" cy="321634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E4036B5-C494-F088-AA62-E1408319526B}"/>
                  </a:ext>
                </a:extLst>
              </p:cNvPr>
              <p:cNvSpPr txBox="1"/>
              <p:nvPr/>
            </p:nvSpPr>
            <p:spPr>
              <a:xfrm>
                <a:off x="219697" y="2124942"/>
                <a:ext cx="1646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b="1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哔哩金融创新大赛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149063E-1555-175B-7D5C-29856F557EE2}"/>
                  </a:ext>
                </a:extLst>
              </p:cNvPr>
              <p:cNvSpPr txBox="1"/>
              <p:nvPr/>
            </p:nvSpPr>
            <p:spPr>
              <a:xfrm>
                <a:off x="4596658" y="2124942"/>
                <a:ext cx="20727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2015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年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9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月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-2019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年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7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月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79CF0EB-3900-4986-1AB7-1D37C750F389}"/>
                  </a:ext>
                </a:extLst>
              </p:cNvPr>
              <p:cNvSpPr txBox="1"/>
              <p:nvPr/>
            </p:nvSpPr>
            <p:spPr>
              <a:xfrm>
                <a:off x="2784807" y="2111085"/>
                <a:ext cx="9805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核心成员</a:t>
                </a: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A7FDCC6-66B7-DAF5-9D5B-3B7A9CBC49FA}"/>
                </a:ext>
              </a:extLst>
            </p:cNvPr>
            <p:cNvSpPr txBox="1"/>
            <p:nvPr/>
          </p:nvSpPr>
          <p:spPr>
            <a:xfrm>
              <a:off x="260946" y="7131923"/>
              <a:ext cx="6336704" cy="5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2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实习经历或工作经历一定要分三段，会显得你的工作非常有价值，会让</a:t>
              </a:r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HR</a:t>
              </a:r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眼前一亮，现在很多简历都太空了，内容很少。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E04F-80EF-8C9F-AA6C-D93333D3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木卫林自制自用简历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7B0FD1-65DB-795D-7C07-81650BB17133}"/>
              </a:ext>
            </a:extLst>
          </p:cNvPr>
          <p:cNvSpPr txBox="1"/>
          <p:nvPr/>
        </p:nvSpPr>
        <p:spPr>
          <a:xfrm>
            <a:off x="553864" y="2288704"/>
            <a:ext cx="5832648" cy="504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看似很简单的一份简历模板，实际上花了很多时间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搜集了目前简历各大模板，参考了很多各式各样的简历模板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本着对自己对大家负责的态度，本着实用的角度，自己亲手制作了这样一份简历模板，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全部</a:t>
            </a:r>
            <a:r>
              <a:rPr lang="en-US" altLang="zh-CN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UP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爆肝完成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！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简历到底应该填写什么信息？哪些信息是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HR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希望看到的？我敢保证很多人还在填了很多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无用、没有竞争力的一些信息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，简历就是一张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A4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纸张大小，如何富有竞争力！你填写的每一个文字都得仔细斟酌，尤其在工作竞争大的公司企业等。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这份模板汇集了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最有用的个人信息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一些无用繁杂的信息一概不写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，简洁明了，突显目的、个人实习经历，很多无关紧要的获奖有时候根本就是无效信息，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相比较这些，</a:t>
            </a:r>
            <a:r>
              <a:rPr lang="en-US" altLang="zh-CN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HR</a:t>
            </a:r>
            <a:r>
              <a:rPr lang="zh-CN" altLang="en-US" sz="16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更看重的是你的实习、工作、社会经历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。不多说了，自己看模板吧！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95851E-CA17-AA8E-9EA6-C925FC0AF7CA}"/>
              </a:ext>
            </a:extLst>
          </p:cNvPr>
          <p:cNvSpPr txBox="1"/>
          <p:nvPr/>
        </p:nvSpPr>
        <p:spPr>
          <a:xfrm>
            <a:off x="-891480" y="400063"/>
            <a:ext cx="36004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" dirty="0">
                <a:solidFill>
                  <a:srgbClr val="666666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木卫林</a:t>
            </a:r>
          </a:p>
        </p:txBody>
      </p:sp>
    </p:spTree>
    <p:extLst>
      <p:ext uri="{BB962C8B-B14F-4D97-AF65-F5344CB8AC3E}">
        <p14:creationId xmlns:p14="http://schemas.microsoft.com/office/powerpoint/2010/main" val="152993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阿里巴巴普惠体 R" panose="00020600040101010101" pitchFamily="18" charset="-122"/>
            <a:ea typeface="阿里巴巴普惠体 R" panose="00020600040101010101" pitchFamily="18" charset="-122"/>
            <a:cs typeface="阿里巴巴普惠体 R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647</Words>
  <Application>Microsoft Office PowerPoint</Application>
  <PresentationFormat>A4 纸张(210x297 毫米)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阿里巴巴普惠体 M</vt:lpstr>
      <vt:lpstr>阿里巴巴普惠体 R</vt:lpstr>
      <vt:lpstr>Arial</vt:lpstr>
      <vt:lpstr>Calibri</vt:lpstr>
      <vt:lpstr>Calibri Light</vt:lpstr>
      <vt:lpstr>Office 主题</vt:lpstr>
      <vt:lpstr>PowerPoint 演示文稿</vt:lpstr>
      <vt:lpstr>木卫林自制自用简历</vt:lpstr>
    </vt:vector>
  </TitlesOfParts>
  <Company>木卫林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木卫林</dc:creator>
  <dc:description>木卫林</dc:description>
  <cp:lastModifiedBy>高 明</cp:lastModifiedBy>
  <cp:revision>7</cp:revision>
  <dcterms:created xsi:type="dcterms:W3CDTF">2022-05-31T02:36:27Z</dcterms:created>
  <dcterms:modified xsi:type="dcterms:W3CDTF">2023-02-03T14:15:52Z</dcterms:modified>
</cp:coreProperties>
</file>