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477CF6-6C3F-484C-B0F6-4A56D4C9D211}" v="342" dt="2019-03-19T14:46:31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34659 Alfie Allen" userId="8e0c745a-25ec-4bf8-84cb-75a13827a07c" providerId="ADAL" clId="{C7477CF6-6C3F-484C-B0F6-4A56D4C9D211}"/>
    <pc:docChg chg="custSel addSld delSld modSld">
      <pc:chgData name="134659 Alfie Allen" userId="8e0c745a-25ec-4bf8-84cb-75a13827a07c" providerId="ADAL" clId="{C7477CF6-6C3F-484C-B0F6-4A56D4C9D211}" dt="2019-03-19T14:46:37.327" v="424" actId="404"/>
      <pc:docMkLst>
        <pc:docMk/>
      </pc:docMkLst>
      <pc:sldChg chg="addSp delSp modSp add setBg">
        <pc:chgData name="134659 Alfie Allen" userId="8e0c745a-25ec-4bf8-84cb-75a13827a07c" providerId="ADAL" clId="{C7477CF6-6C3F-484C-B0F6-4A56D4C9D211}" dt="2019-03-19T14:45:01.847" v="366" actId="2711"/>
        <pc:sldMkLst>
          <pc:docMk/>
          <pc:sldMk cId="3142027760" sldId="256"/>
        </pc:sldMkLst>
        <pc:spChg chg="del">
          <ac:chgData name="134659 Alfie Allen" userId="8e0c745a-25ec-4bf8-84cb-75a13827a07c" providerId="ADAL" clId="{C7477CF6-6C3F-484C-B0F6-4A56D4C9D211}" dt="2019-03-19T14:40:25.586" v="1" actId="478"/>
          <ac:spMkLst>
            <pc:docMk/>
            <pc:sldMk cId="3142027760" sldId="256"/>
            <ac:spMk id="2" creationId="{21A48266-056E-4575-8C55-CA735F9B3EE4}"/>
          </ac:spMkLst>
        </pc:spChg>
        <pc:spChg chg="del">
          <ac:chgData name="134659 Alfie Allen" userId="8e0c745a-25ec-4bf8-84cb-75a13827a07c" providerId="ADAL" clId="{C7477CF6-6C3F-484C-B0F6-4A56D4C9D211}" dt="2019-03-19T14:40:27.446" v="2" actId="478"/>
          <ac:spMkLst>
            <pc:docMk/>
            <pc:sldMk cId="3142027760" sldId="256"/>
            <ac:spMk id="3" creationId="{6FF2EF86-594A-4AB7-8CDE-4E9EAA38DE1A}"/>
          </ac:spMkLst>
        </pc:spChg>
        <pc:spChg chg="add mod">
          <ac:chgData name="134659 Alfie Allen" userId="8e0c745a-25ec-4bf8-84cb-75a13827a07c" providerId="ADAL" clId="{C7477CF6-6C3F-484C-B0F6-4A56D4C9D211}" dt="2019-03-19T14:45:01.847" v="366" actId="2711"/>
          <ac:spMkLst>
            <pc:docMk/>
            <pc:sldMk cId="3142027760" sldId="256"/>
            <ac:spMk id="4" creationId="{DCDBA3A0-860F-4E17-93A7-BDC331F0429F}"/>
          </ac:spMkLst>
        </pc:spChg>
      </pc:sldChg>
      <pc:sldChg chg="modSp add setBg">
        <pc:chgData name="134659 Alfie Allen" userId="8e0c745a-25ec-4bf8-84cb-75a13827a07c" providerId="ADAL" clId="{C7477CF6-6C3F-484C-B0F6-4A56D4C9D211}" dt="2019-03-19T14:46:23.935" v="420"/>
        <pc:sldMkLst>
          <pc:docMk/>
          <pc:sldMk cId="1125052496" sldId="257"/>
        </pc:sldMkLst>
        <pc:spChg chg="mod">
          <ac:chgData name="134659 Alfie Allen" userId="8e0c745a-25ec-4bf8-84cb-75a13827a07c" providerId="ADAL" clId="{C7477CF6-6C3F-484C-B0F6-4A56D4C9D211}" dt="2019-03-19T14:45:39.136" v="390" actId="404"/>
          <ac:spMkLst>
            <pc:docMk/>
            <pc:sldMk cId="1125052496" sldId="257"/>
            <ac:spMk id="4" creationId="{DCDBA3A0-860F-4E17-93A7-BDC331F0429F}"/>
          </ac:spMkLst>
        </pc:spChg>
      </pc:sldChg>
      <pc:sldChg chg="modSp add setBg">
        <pc:chgData name="134659 Alfie Allen" userId="8e0c745a-25ec-4bf8-84cb-75a13827a07c" providerId="ADAL" clId="{C7477CF6-6C3F-484C-B0F6-4A56D4C9D211}" dt="2019-03-19T14:46:28.017" v="421"/>
        <pc:sldMkLst>
          <pc:docMk/>
          <pc:sldMk cId="2529426845" sldId="258"/>
        </pc:sldMkLst>
        <pc:spChg chg="mod">
          <ac:chgData name="134659 Alfie Allen" userId="8e0c745a-25ec-4bf8-84cb-75a13827a07c" providerId="ADAL" clId="{C7477CF6-6C3F-484C-B0F6-4A56D4C9D211}" dt="2019-03-19T14:45:53.674" v="404" actId="404"/>
          <ac:spMkLst>
            <pc:docMk/>
            <pc:sldMk cId="2529426845" sldId="258"/>
            <ac:spMk id="4" creationId="{DCDBA3A0-860F-4E17-93A7-BDC331F0429F}"/>
          </ac:spMkLst>
        </pc:spChg>
      </pc:sldChg>
      <pc:sldChg chg="modSp add setBg">
        <pc:chgData name="134659 Alfie Allen" userId="8e0c745a-25ec-4bf8-84cb-75a13827a07c" providerId="ADAL" clId="{C7477CF6-6C3F-484C-B0F6-4A56D4C9D211}" dt="2019-03-19T14:46:37.327" v="424" actId="404"/>
        <pc:sldMkLst>
          <pc:docMk/>
          <pc:sldMk cId="3125612492" sldId="259"/>
        </pc:sldMkLst>
        <pc:spChg chg="mod">
          <ac:chgData name="134659 Alfie Allen" userId="8e0c745a-25ec-4bf8-84cb-75a13827a07c" providerId="ADAL" clId="{C7477CF6-6C3F-484C-B0F6-4A56D4C9D211}" dt="2019-03-19T14:46:37.327" v="424" actId="404"/>
          <ac:spMkLst>
            <pc:docMk/>
            <pc:sldMk cId="3125612492" sldId="259"/>
            <ac:spMk id="4" creationId="{DCDBA3A0-860F-4E17-93A7-BDC331F0429F}"/>
          </ac:spMkLst>
        </pc:spChg>
      </pc:sldChg>
      <pc:sldChg chg="add del setBg">
        <pc:chgData name="134659 Alfie Allen" userId="8e0c745a-25ec-4bf8-84cb-75a13827a07c" providerId="ADAL" clId="{C7477CF6-6C3F-484C-B0F6-4A56D4C9D211}" dt="2019-03-19T14:46:09.710" v="418" actId="2696"/>
        <pc:sldMkLst>
          <pc:docMk/>
          <pc:sldMk cId="196945424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8EDC-3331-4685-AEDA-8137CFF87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74761-2107-4210-A2A7-84D399EFD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2279-8B20-4E71-AEB3-5A227C84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DB38-DCE5-4027-9705-8C5DE7A4505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596A-90F3-439A-8B8D-9079B2D1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EAB24-7EB6-4F6D-9289-B362C34D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3E8-A78A-4186-921C-17888F6C8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36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EE2C-CEFF-4384-BF87-993DBBCE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41E8F-D4F3-4CC5-BC1A-F854E2D0E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4B507-A285-4145-8309-D28C44A3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DB38-DCE5-4027-9705-8C5DE7A4505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879B0-FC9C-441C-9ED3-86E170E2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DC99-8EF1-41A7-B20F-8CF3CEEF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3E8-A78A-4186-921C-17888F6C8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06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78BA7-628C-4160-8700-77C994D2D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BFA30-FBCB-4FD3-908F-F9B368D8D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5BFA3-6E0E-4265-AB7D-3B934110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DB38-DCE5-4027-9705-8C5DE7A4505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A2702-02E4-4575-A2E8-C1D3F6F6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F45D-87DB-4595-870E-8FB77A13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3E8-A78A-4186-921C-17888F6C8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25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F3D4-A305-483B-BA75-B198C7F9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630B-E2DC-408F-920D-B76C20EA0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0FEC7-A469-4BF8-9B1D-7E5F50A3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DB38-DCE5-4027-9705-8C5DE7A4505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63102-5CFF-40F3-889B-0A612301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50FFE-1614-4A14-8EA9-D53F49F5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3E8-A78A-4186-921C-17888F6C8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13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71A4-80F7-4D63-8172-89827E2C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A587F-E754-447B-8F9C-58EA8723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C7B77-EBFA-4CB5-8C29-305651D9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DB38-DCE5-4027-9705-8C5DE7A4505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A1641-35C6-4B1E-816C-B77D4D39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DA1B6-F0F7-42F7-8AC2-9D51ED0C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3E8-A78A-4186-921C-17888F6C8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46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41B2-5754-4D02-95E0-7B9ABADD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16D3-05BC-4C21-96CF-AB5E6CEBA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C712-6E8D-423A-8FA4-7B1456B03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F3E8A-8EA9-4B46-8831-55167AF3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DB38-DCE5-4027-9705-8C5DE7A4505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A8DF1-5119-4E06-B2D0-919C2EBD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254BA-8460-4E6E-A45D-D830EE1C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3E8-A78A-4186-921C-17888F6C8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31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1AED-39FB-4E1E-8F44-92D91E66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9ECF1-72A5-4011-AA21-F2B39EAC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5E972-4038-4504-8B0F-E167D5481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94A1E-F236-4FD6-A18F-91D81EA53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C1D91-9E49-44BD-9526-2DB2BF2BD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F9ACF-427E-4185-908B-7EC1F5B9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DB38-DCE5-4027-9705-8C5DE7A4505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01875-7E0A-492D-A97B-7297550D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602BB-3288-4D15-B49E-11820A86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3E8-A78A-4186-921C-17888F6C8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9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17D9-1008-42F8-BDC8-B5BE608D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8F9CA-ECD8-4089-A547-6AFD7CB6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DB38-DCE5-4027-9705-8C5DE7A4505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00D85-7530-4B94-9E03-D2FA0815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799F1-EAAC-43AB-93C9-7FD72C96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3E8-A78A-4186-921C-17888F6C8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6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1CAB1-9D18-48A9-BC08-47D2E0BF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DB38-DCE5-4027-9705-8C5DE7A4505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3E14D-D38F-449B-BD22-82CDD135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F6CA9-374C-460A-9694-3AACBCD8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3E8-A78A-4186-921C-17888F6C8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0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84B7-09D1-48AC-9ED1-B71BBA1C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9F0E-21E3-409F-A414-CD550DBB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D593C-7043-4A95-821F-177FF55B7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7787F-CFE6-49F8-A173-4C6147B1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DB38-DCE5-4027-9705-8C5DE7A4505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908C4-025E-4AE1-8BF4-042DDB9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0D2E1-A183-481E-9999-305074E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3E8-A78A-4186-921C-17888F6C8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34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7730-2CE3-43C2-8913-E2330FF3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E160B-B040-4658-A3FE-2424A03C2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72F17-5628-4F46-962E-A12113D6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F50BC-FF6F-4830-BF0C-16E66D89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DB38-DCE5-4027-9705-8C5DE7A4505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9E396-1260-4CD8-8974-50A96432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4F7C8-E886-448E-A77E-52082F5F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13E8-A78A-4186-921C-17888F6C8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2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96440-643F-44F1-9654-3F2FBCA3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6D37D-4EE2-48B8-B060-24B7F7A8F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1E6C5-35F8-4F64-8599-9FD6DEF10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CDB38-DCE5-4027-9705-8C5DE7A4505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7DF53-B8E7-4D91-8E48-C40E46FBB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2DDE9-8EFA-4423-90CC-B8420F8B8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D13E8-A78A-4186-921C-17888F6C8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31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DBA3A0-860F-4E17-93A7-BDC331F0429F}"/>
              </a:ext>
            </a:extLst>
          </p:cNvPr>
          <p:cNvSpPr/>
          <p:nvPr/>
        </p:nvSpPr>
        <p:spPr>
          <a:xfrm>
            <a:off x="1325217" y="662608"/>
            <a:ext cx="8958469" cy="5287617"/>
          </a:xfrm>
          <a:prstGeom prst="roundRect">
            <a:avLst/>
          </a:prstGeom>
          <a:gradFill flip="none" rotWithShape="1">
            <a:gsLst>
              <a:gs pos="62000">
                <a:schemeClr val="accent1">
                  <a:tint val="66000"/>
                  <a:satMod val="160000"/>
                </a:schemeClr>
              </a:gs>
              <a:gs pos="8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600" dirty="0">
                <a:latin typeface="Arial Black" panose="020B0A04020102020204" pitchFamily="34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14202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DBA3A0-860F-4E17-93A7-BDC331F0429F}"/>
              </a:ext>
            </a:extLst>
          </p:cNvPr>
          <p:cNvSpPr/>
          <p:nvPr/>
        </p:nvSpPr>
        <p:spPr>
          <a:xfrm>
            <a:off x="1325217" y="662608"/>
            <a:ext cx="8958469" cy="5287617"/>
          </a:xfrm>
          <a:prstGeom prst="roundRect">
            <a:avLst/>
          </a:prstGeom>
          <a:gradFill flip="none" rotWithShape="1">
            <a:gsLst>
              <a:gs pos="62000">
                <a:schemeClr val="accent1">
                  <a:tint val="66000"/>
                  <a:satMod val="160000"/>
                </a:schemeClr>
              </a:gs>
              <a:gs pos="8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500" dirty="0">
                <a:latin typeface="Arial Black" panose="020B0A04020102020204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12505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DBA3A0-860F-4E17-93A7-BDC331F0429F}"/>
              </a:ext>
            </a:extLst>
          </p:cNvPr>
          <p:cNvSpPr/>
          <p:nvPr/>
        </p:nvSpPr>
        <p:spPr>
          <a:xfrm>
            <a:off x="1325217" y="662608"/>
            <a:ext cx="8958469" cy="5287617"/>
          </a:xfrm>
          <a:prstGeom prst="roundRect">
            <a:avLst/>
          </a:prstGeom>
          <a:gradFill flip="none" rotWithShape="1">
            <a:gsLst>
              <a:gs pos="62000">
                <a:schemeClr val="accent1">
                  <a:tint val="66000"/>
                  <a:satMod val="160000"/>
                </a:schemeClr>
              </a:gs>
              <a:gs pos="8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52942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DBA3A0-860F-4E17-93A7-BDC331F0429F}"/>
              </a:ext>
            </a:extLst>
          </p:cNvPr>
          <p:cNvSpPr/>
          <p:nvPr/>
        </p:nvSpPr>
        <p:spPr>
          <a:xfrm>
            <a:off x="1325217" y="662608"/>
            <a:ext cx="8958469" cy="5287617"/>
          </a:xfrm>
          <a:prstGeom prst="roundRect">
            <a:avLst/>
          </a:prstGeom>
          <a:gradFill flip="none" rotWithShape="1">
            <a:gsLst>
              <a:gs pos="62000">
                <a:schemeClr val="accent1">
                  <a:tint val="66000"/>
                  <a:satMod val="160000"/>
                </a:schemeClr>
              </a:gs>
              <a:gs pos="8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dirty="0">
                <a:latin typeface="Arial Black" panose="020B0A04020102020204" pitchFamily="34" charset="0"/>
              </a:rPr>
              <a:t>VACANCIES</a:t>
            </a:r>
          </a:p>
        </p:txBody>
      </p:sp>
    </p:spTree>
    <p:extLst>
      <p:ext uri="{BB962C8B-B14F-4D97-AF65-F5344CB8AC3E}">
        <p14:creationId xmlns:p14="http://schemas.microsoft.com/office/powerpoint/2010/main" val="312561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134659 Alfie Allen</dc:creator>
  <cp:lastModifiedBy>134659 Alfie Allen</cp:lastModifiedBy>
  <cp:revision>1</cp:revision>
  <dcterms:created xsi:type="dcterms:W3CDTF">2019-03-19T14:39:43Z</dcterms:created>
  <dcterms:modified xsi:type="dcterms:W3CDTF">2019-03-19T14:46:40Z</dcterms:modified>
</cp:coreProperties>
</file>