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Relationship Id="rId30" Type="http://schemas.openxmlformats.org/officeDocument/2006/relationships/image" Target="../media/image81.png"/><Relationship Id="rId31" Type="http://schemas.openxmlformats.org/officeDocument/2006/relationships/image" Target="../media/image82.png"/><Relationship Id="rId32" Type="http://schemas.openxmlformats.org/officeDocument/2006/relationships/image" Target="../media/image83.png"/><Relationship Id="rId33" Type="http://schemas.openxmlformats.org/officeDocument/2006/relationships/image" Target="../media/image84.png"/><Relationship Id="rId34" Type="http://schemas.openxmlformats.org/officeDocument/2006/relationships/image" Target="../media/image85.png"/><Relationship Id="rId35" Type="http://schemas.openxmlformats.org/officeDocument/2006/relationships/image" Target="../media/image86.png"/><Relationship Id="rId36" Type="http://schemas.openxmlformats.org/officeDocument/2006/relationships/image" Target="../media/image87.png"/><Relationship Id="rId37" Type="http://schemas.openxmlformats.org/officeDocument/2006/relationships/image" Target="../media/image88.png"/><Relationship Id="rId38" Type="http://schemas.openxmlformats.org/officeDocument/2006/relationships/image" Target="../media/image89.png"/><Relationship Id="rId39" Type="http://schemas.openxmlformats.org/officeDocument/2006/relationships/image" Target="../media/image90.png"/><Relationship Id="rId40" Type="http://schemas.openxmlformats.org/officeDocument/2006/relationships/image" Target="../media/image91.png"/><Relationship Id="rId41" Type="http://schemas.openxmlformats.org/officeDocument/2006/relationships/image" Target="../media/image92.png"/><Relationship Id="rId42" Type="http://schemas.openxmlformats.org/officeDocument/2006/relationships/image" Target="../media/image93.png"/><Relationship Id="rId43" Type="http://schemas.openxmlformats.org/officeDocument/2006/relationships/image" Target="../media/image94.png"/><Relationship Id="rId44" Type="http://schemas.openxmlformats.org/officeDocument/2006/relationships/image" Target="../media/image95.png"/><Relationship Id="rId45" Type="http://schemas.openxmlformats.org/officeDocument/2006/relationships/image" Target="../media/image96.png"/><Relationship Id="rId46" Type="http://schemas.openxmlformats.org/officeDocument/2006/relationships/image" Target="../media/image97.png"/><Relationship Id="rId47" Type="http://schemas.openxmlformats.org/officeDocument/2006/relationships/image" Target="../media/image98.png"/><Relationship Id="rId48" Type="http://schemas.openxmlformats.org/officeDocument/2006/relationships/image" Target="../media/image99.png"/><Relationship Id="rId49" Type="http://schemas.openxmlformats.org/officeDocument/2006/relationships/image" Target="../media/image100.png"/><Relationship Id="rId50" Type="http://schemas.openxmlformats.org/officeDocument/2006/relationships/image" Target="../media/image101.png"/><Relationship Id="rId51" Type="http://schemas.openxmlformats.org/officeDocument/2006/relationships/image" Target="../media/image102.png"/><Relationship Id="rId52" Type="http://schemas.openxmlformats.org/officeDocument/2006/relationships/image" Target="../media/image103.png"/><Relationship Id="rId53" Type="http://schemas.openxmlformats.org/officeDocument/2006/relationships/image" Target="../media/image104.png"/><Relationship Id="rId54" Type="http://schemas.openxmlformats.org/officeDocument/2006/relationships/image" Target="../media/image105.png"/><Relationship Id="rId55" Type="http://schemas.openxmlformats.org/officeDocument/2006/relationships/image" Target="../media/image106.png"/><Relationship Id="rId56" Type="http://schemas.openxmlformats.org/officeDocument/2006/relationships/image" Target="../media/image107.png"/><Relationship Id="rId57" Type="http://schemas.openxmlformats.org/officeDocument/2006/relationships/image" Target="../media/image108.png"/><Relationship Id="rId58" Type="http://schemas.openxmlformats.org/officeDocument/2006/relationships/image" Target="../media/image109.png"/><Relationship Id="rId59" Type="http://schemas.openxmlformats.org/officeDocument/2006/relationships/image" Target="../media/image110.png"/><Relationship Id="rId60" Type="http://schemas.openxmlformats.org/officeDocument/2006/relationships/image" Target="../media/image111.png"/><Relationship Id="rId61" Type="http://schemas.openxmlformats.org/officeDocument/2006/relationships/image" Target="../media/image112.png"/><Relationship Id="rId62" Type="http://schemas.openxmlformats.org/officeDocument/2006/relationships/image" Target="../media/image113.png"/><Relationship Id="rId63" Type="http://schemas.openxmlformats.org/officeDocument/2006/relationships/image" Target="../media/image114.png"/><Relationship Id="rId64" Type="http://schemas.openxmlformats.org/officeDocument/2006/relationships/image" Target="../media/image115.png"/><Relationship Id="rId65" Type="http://schemas.openxmlformats.org/officeDocument/2006/relationships/image" Target="../media/image116.png"/><Relationship Id="rId66" Type="http://schemas.openxmlformats.org/officeDocument/2006/relationships/image" Target="../media/image117.png"/><Relationship Id="rId67" Type="http://schemas.openxmlformats.org/officeDocument/2006/relationships/image" Target="../media/image118.png"/><Relationship Id="rId68" Type="http://schemas.openxmlformats.org/officeDocument/2006/relationships/image" Target="../media/image1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59"/>
          <a:ext cx="4620895" cy="855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215"/>
                <a:gridCol w="929005"/>
                <a:gridCol w="1324610"/>
              </a:tblGrid>
              <a:tr h="161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60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  <a:tr h="13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  <a:tr h="136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25184" y="922154"/>
            <a:ext cx="4607560" cy="154305"/>
          </a:xfrm>
          <a:custGeom>
            <a:avLst/>
            <a:gdLst/>
            <a:ahLst/>
            <a:cxnLst/>
            <a:rect l="l" t="t" r="r" b="b"/>
            <a:pathLst>
              <a:path w="4607560" h="154305">
                <a:moveTo>
                  <a:pt x="0" y="153909"/>
                </a:moveTo>
                <a:lnTo>
                  <a:pt x="4606936" y="153909"/>
                </a:lnTo>
                <a:lnTo>
                  <a:pt x="4606936" y="0"/>
                </a:lnTo>
                <a:lnTo>
                  <a:pt x="0" y="0"/>
                </a:lnTo>
                <a:lnTo>
                  <a:pt x="0" y="15390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98632" y="1178673"/>
            <a:ext cx="1333500" cy="701675"/>
          </a:xfrm>
          <a:custGeom>
            <a:avLst/>
            <a:gdLst/>
            <a:ahLst/>
            <a:cxnLst/>
            <a:rect l="l" t="t" r="r" b="b"/>
            <a:pathLst>
              <a:path w="1333500" h="701675">
                <a:moveTo>
                  <a:pt x="1333487" y="0"/>
                </a:moveTo>
                <a:lnTo>
                  <a:pt x="0" y="0"/>
                </a:lnTo>
                <a:lnTo>
                  <a:pt x="0" y="230949"/>
                </a:lnTo>
                <a:lnTo>
                  <a:pt x="0" y="239242"/>
                </a:lnTo>
                <a:lnTo>
                  <a:pt x="0" y="461822"/>
                </a:lnTo>
                <a:lnTo>
                  <a:pt x="0" y="470192"/>
                </a:lnTo>
                <a:lnTo>
                  <a:pt x="0" y="701065"/>
                </a:lnTo>
                <a:lnTo>
                  <a:pt x="1333487" y="701065"/>
                </a:lnTo>
                <a:lnTo>
                  <a:pt x="1333487" y="470192"/>
                </a:lnTo>
                <a:lnTo>
                  <a:pt x="1333487" y="461822"/>
                </a:lnTo>
                <a:lnTo>
                  <a:pt x="1333487" y="239242"/>
                </a:lnTo>
                <a:lnTo>
                  <a:pt x="1333487" y="230949"/>
                </a:lnTo>
                <a:lnTo>
                  <a:pt x="1333487" y="0"/>
                </a:lnTo>
                <a:close/>
              </a:path>
            </a:pathLst>
          </a:custGeom>
          <a:solidFill>
            <a:srgbClr val="FBE3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8641" y="2238937"/>
            <a:ext cx="1333500" cy="146050"/>
          </a:xfrm>
          <a:custGeom>
            <a:avLst/>
            <a:gdLst/>
            <a:ahLst/>
            <a:cxnLst/>
            <a:rect l="l" t="t" r="r" b="b"/>
            <a:pathLst>
              <a:path w="1333500" h="146050">
                <a:moveTo>
                  <a:pt x="0" y="0"/>
                </a:moveTo>
                <a:lnTo>
                  <a:pt x="1333478" y="0"/>
                </a:lnTo>
                <a:lnTo>
                  <a:pt x="1333478" y="145615"/>
                </a:lnTo>
                <a:lnTo>
                  <a:pt x="0" y="145615"/>
                </a:lnTo>
                <a:lnTo>
                  <a:pt x="0" y="0"/>
                </a:lnTo>
                <a:close/>
              </a:path>
            </a:pathLst>
          </a:custGeom>
          <a:solidFill>
            <a:srgbClr val="FBE3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98641" y="2512811"/>
            <a:ext cx="1333500" cy="342265"/>
          </a:xfrm>
          <a:custGeom>
            <a:avLst/>
            <a:gdLst/>
            <a:ahLst/>
            <a:cxnLst/>
            <a:rect l="l" t="t" r="r" b="b"/>
            <a:pathLst>
              <a:path w="1333500" h="342264">
                <a:moveTo>
                  <a:pt x="0" y="0"/>
                </a:moveTo>
                <a:lnTo>
                  <a:pt x="1333478" y="0"/>
                </a:lnTo>
                <a:lnTo>
                  <a:pt x="1333478" y="341850"/>
                </a:lnTo>
                <a:lnTo>
                  <a:pt x="0" y="341850"/>
                </a:lnTo>
                <a:lnTo>
                  <a:pt x="0" y="0"/>
                </a:lnTo>
                <a:close/>
              </a:path>
            </a:pathLst>
          </a:custGeom>
          <a:solidFill>
            <a:srgbClr val="FBE3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98632" y="3256889"/>
            <a:ext cx="1333500" cy="282575"/>
          </a:xfrm>
          <a:custGeom>
            <a:avLst/>
            <a:gdLst/>
            <a:ahLst/>
            <a:cxnLst/>
            <a:rect l="l" t="t" r="r" b="b"/>
            <a:pathLst>
              <a:path w="1333500" h="282575">
                <a:moveTo>
                  <a:pt x="1333487" y="0"/>
                </a:moveTo>
                <a:lnTo>
                  <a:pt x="0" y="0"/>
                </a:lnTo>
                <a:lnTo>
                  <a:pt x="0" y="136639"/>
                </a:lnTo>
                <a:lnTo>
                  <a:pt x="0" y="144932"/>
                </a:lnTo>
                <a:lnTo>
                  <a:pt x="0" y="282168"/>
                </a:lnTo>
                <a:lnTo>
                  <a:pt x="1333487" y="282168"/>
                </a:lnTo>
                <a:lnTo>
                  <a:pt x="1333487" y="144932"/>
                </a:lnTo>
                <a:lnTo>
                  <a:pt x="1333487" y="136639"/>
                </a:lnTo>
                <a:lnTo>
                  <a:pt x="1333487" y="0"/>
                </a:lnTo>
                <a:close/>
              </a:path>
            </a:pathLst>
          </a:custGeom>
          <a:solidFill>
            <a:srgbClr val="FBE3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8632" y="3667391"/>
            <a:ext cx="1333500" cy="419100"/>
          </a:xfrm>
          <a:custGeom>
            <a:avLst/>
            <a:gdLst/>
            <a:ahLst/>
            <a:cxnLst/>
            <a:rect l="l" t="t" r="r" b="b"/>
            <a:pathLst>
              <a:path w="1333500" h="419100">
                <a:moveTo>
                  <a:pt x="1333487" y="0"/>
                </a:moveTo>
                <a:lnTo>
                  <a:pt x="0" y="0"/>
                </a:lnTo>
                <a:lnTo>
                  <a:pt x="0" y="136563"/>
                </a:lnTo>
                <a:lnTo>
                  <a:pt x="0" y="144932"/>
                </a:lnTo>
                <a:lnTo>
                  <a:pt x="0" y="273189"/>
                </a:lnTo>
                <a:lnTo>
                  <a:pt x="0" y="282168"/>
                </a:lnTo>
                <a:lnTo>
                  <a:pt x="0" y="418807"/>
                </a:lnTo>
                <a:lnTo>
                  <a:pt x="1333487" y="418807"/>
                </a:lnTo>
                <a:lnTo>
                  <a:pt x="1333487" y="282168"/>
                </a:lnTo>
                <a:lnTo>
                  <a:pt x="1333487" y="273189"/>
                </a:lnTo>
                <a:lnTo>
                  <a:pt x="1333487" y="144932"/>
                </a:lnTo>
                <a:lnTo>
                  <a:pt x="1333487" y="136563"/>
                </a:lnTo>
                <a:lnTo>
                  <a:pt x="1333487" y="0"/>
                </a:lnTo>
                <a:close/>
              </a:path>
            </a:pathLst>
          </a:custGeom>
          <a:solidFill>
            <a:srgbClr val="FBE3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98632" y="4351096"/>
            <a:ext cx="1333500" cy="727710"/>
          </a:xfrm>
          <a:custGeom>
            <a:avLst/>
            <a:gdLst/>
            <a:ahLst/>
            <a:cxnLst/>
            <a:rect l="l" t="t" r="r" b="b"/>
            <a:pathLst>
              <a:path w="1333500" h="727710">
                <a:moveTo>
                  <a:pt x="1333487" y="0"/>
                </a:moveTo>
                <a:lnTo>
                  <a:pt x="0" y="0"/>
                </a:lnTo>
                <a:lnTo>
                  <a:pt x="0" y="137236"/>
                </a:lnTo>
                <a:lnTo>
                  <a:pt x="0" y="145618"/>
                </a:lnTo>
                <a:lnTo>
                  <a:pt x="0" y="727392"/>
                </a:lnTo>
                <a:lnTo>
                  <a:pt x="1333487" y="727392"/>
                </a:lnTo>
                <a:lnTo>
                  <a:pt x="1333487" y="137236"/>
                </a:lnTo>
                <a:lnTo>
                  <a:pt x="1333487" y="0"/>
                </a:lnTo>
                <a:close/>
              </a:path>
            </a:pathLst>
          </a:custGeom>
          <a:solidFill>
            <a:srgbClr val="FBE3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5184" y="7361821"/>
            <a:ext cx="2356485" cy="145415"/>
          </a:xfrm>
          <a:custGeom>
            <a:avLst/>
            <a:gdLst/>
            <a:ahLst/>
            <a:cxnLst/>
            <a:rect l="l" t="t" r="r" b="b"/>
            <a:pathLst>
              <a:path w="2356485" h="145415">
                <a:moveTo>
                  <a:pt x="0" y="145017"/>
                </a:moveTo>
                <a:lnTo>
                  <a:pt x="0" y="0"/>
                </a:lnTo>
                <a:lnTo>
                  <a:pt x="2355909" y="0"/>
                </a:lnTo>
                <a:lnTo>
                  <a:pt x="2355909" y="145017"/>
                </a:lnTo>
                <a:lnTo>
                  <a:pt x="0" y="145017"/>
                </a:lnTo>
                <a:close/>
              </a:path>
            </a:pathLst>
          </a:custGeom>
          <a:solidFill>
            <a:srgbClr val="E1E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98632" y="8986545"/>
            <a:ext cx="1333500" cy="478155"/>
          </a:xfrm>
          <a:custGeom>
            <a:avLst/>
            <a:gdLst/>
            <a:ahLst/>
            <a:cxnLst/>
            <a:rect l="l" t="t" r="r" b="b"/>
            <a:pathLst>
              <a:path w="1333500" h="478154">
                <a:moveTo>
                  <a:pt x="1333487" y="0"/>
                </a:moveTo>
                <a:lnTo>
                  <a:pt x="0" y="0"/>
                </a:lnTo>
                <a:lnTo>
                  <a:pt x="0" y="136613"/>
                </a:lnTo>
                <a:lnTo>
                  <a:pt x="0" y="145592"/>
                </a:lnTo>
                <a:lnTo>
                  <a:pt x="0" y="478129"/>
                </a:lnTo>
                <a:lnTo>
                  <a:pt x="1333487" y="478129"/>
                </a:lnTo>
                <a:lnTo>
                  <a:pt x="1333487" y="145592"/>
                </a:lnTo>
                <a:lnTo>
                  <a:pt x="1333487" y="136613"/>
                </a:lnTo>
                <a:lnTo>
                  <a:pt x="1333487" y="0"/>
                </a:lnTo>
                <a:close/>
              </a:path>
            </a:pathLst>
          </a:custGeom>
          <a:solidFill>
            <a:srgbClr val="FBE3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55421" y="956784"/>
            <a:ext cx="433858" cy="60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07274" y="951654"/>
            <a:ext cx="319378" cy="65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0526" y="953535"/>
            <a:ext cx="668614" cy="78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04730" y="1215275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30" y="15989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02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65" y="596"/>
                </a:lnTo>
                <a:lnTo>
                  <a:pt x="4965" y="0"/>
                </a:lnTo>
                <a:lnTo>
                  <a:pt x="876" y="0"/>
                </a:lnTo>
                <a:lnTo>
                  <a:pt x="0" y="596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729"/>
                </a:lnTo>
                <a:lnTo>
                  <a:pt x="24104" y="48729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30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3423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23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20" y="25654"/>
                </a:lnTo>
                <a:lnTo>
                  <a:pt x="47320" y="36588"/>
                </a:lnTo>
                <a:lnTo>
                  <a:pt x="48983" y="39154"/>
                </a:lnTo>
                <a:lnTo>
                  <a:pt x="49758" y="41046"/>
                </a:lnTo>
                <a:lnTo>
                  <a:pt x="64693" y="49415"/>
                </a:lnTo>
                <a:lnTo>
                  <a:pt x="72212" y="49415"/>
                </a:lnTo>
                <a:lnTo>
                  <a:pt x="73863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84"/>
                </a:lnTo>
                <a:lnTo>
                  <a:pt x="77190" y="44284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567"/>
                </a:lnTo>
                <a:lnTo>
                  <a:pt x="65570" y="45567"/>
                </a:lnTo>
                <a:lnTo>
                  <a:pt x="63919" y="44894"/>
                </a:lnTo>
                <a:lnTo>
                  <a:pt x="61366" y="44284"/>
                </a:lnTo>
                <a:lnTo>
                  <a:pt x="59715" y="43611"/>
                </a:lnTo>
                <a:lnTo>
                  <a:pt x="58051" y="43002"/>
                </a:lnTo>
                <a:lnTo>
                  <a:pt x="56388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30">
                <a:moveTo>
                  <a:pt x="120319" y="37198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6992" y="32740"/>
                </a:lnTo>
                <a:lnTo>
                  <a:pt x="115341" y="32067"/>
                </a:lnTo>
                <a:lnTo>
                  <a:pt x="114452" y="31457"/>
                </a:lnTo>
                <a:lnTo>
                  <a:pt x="112788" y="30784"/>
                </a:lnTo>
                <a:lnTo>
                  <a:pt x="112014" y="30175"/>
                </a:lnTo>
                <a:lnTo>
                  <a:pt x="110363" y="30175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7533"/>
                </a:lnTo>
                <a:lnTo>
                  <a:pt x="101180" y="26936"/>
                </a:lnTo>
                <a:lnTo>
                  <a:pt x="100406" y="26250"/>
                </a:lnTo>
                <a:lnTo>
                  <a:pt x="99517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06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272"/>
                </a:lnTo>
                <a:lnTo>
                  <a:pt x="112788" y="17272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23"/>
                </a:lnTo>
                <a:lnTo>
                  <a:pt x="112014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27" y="28816"/>
                </a:lnTo>
                <a:lnTo>
                  <a:pt x="96202" y="29502"/>
                </a:lnTo>
                <a:lnTo>
                  <a:pt x="97866" y="30175"/>
                </a:lnTo>
                <a:lnTo>
                  <a:pt x="98755" y="30784"/>
                </a:lnTo>
                <a:lnTo>
                  <a:pt x="100406" y="31457"/>
                </a:lnTo>
                <a:lnTo>
                  <a:pt x="102069" y="31457"/>
                </a:lnTo>
                <a:lnTo>
                  <a:pt x="102844" y="32067"/>
                </a:lnTo>
                <a:lnTo>
                  <a:pt x="104495" y="32740"/>
                </a:lnTo>
                <a:lnTo>
                  <a:pt x="106159" y="32740"/>
                </a:lnTo>
                <a:lnTo>
                  <a:pt x="107048" y="33350"/>
                </a:lnTo>
                <a:lnTo>
                  <a:pt x="108699" y="34023"/>
                </a:lnTo>
                <a:lnTo>
                  <a:pt x="109474" y="34023"/>
                </a:lnTo>
                <a:lnTo>
                  <a:pt x="111137" y="34632"/>
                </a:lnTo>
                <a:lnTo>
                  <a:pt x="113677" y="36588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719"/>
                </a:lnTo>
                <a:lnTo>
                  <a:pt x="112788" y="43002"/>
                </a:lnTo>
                <a:lnTo>
                  <a:pt x="112788" y="43611"/>
                </a:lnTo>
                <a:lnTo>
                  <a:pt x="111137" y="43611"/>
                </a:lnTo>
                <a:lnTo>
                  <a:pt x="110363" y="44284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567"/>
                </a:lnTo>
                <a:lnTo>
                  <a:pt x="101180" y="45567"/>
                </a:lnTo>
                <a:lnTo>
                  <a:pt x="99517" y="44894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611"/>
                </a:lnTo>
                <a:lnTo>
                  <a:pt x="94551" y="43611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567"/>
                </a:lnTo>
                <a:lnTo>
                  <a:pt x="91224" y="46177"/>
                </a:lnTo>
                <a:lnTo>
                  <a:pt x="91224" y="46850"/>
                </a:lnTo>
                <a:lnTo>
                  <a:pt x="92113" y="46850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33"/>
                </a:lnTo>
                <a:lnTo>
                  <a:pt x="96202" y="48133"/>
                </a:lnTo>
                <a:lnTo>
                  <a:pt x="97091" y="48729"/>
                </a:lnTo>
                <a:lnTo>
                  <a:pt x="99517" y="48729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699" y="48729"/>
                </a:lnTo>
                <a:lnTo>
                  <a:pt x="110363" y="48729"/>
                </a:lnTo>
                <a:lnTo>
                  <a:pt x="112788" y="48133"/>
                </a:lnTo>
                <a:lnTo>
                  <a:pt x="114452" y="47459"/>
                </a:lnTo>
                <a:lnTo>
                  <a:pt x="115341" y="46850"/>
                </a:lnTo>
                <a:lnTo>
                  <a:pt x="116992" y="45567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4340526" y="1212018"/>
            <a:ext cx="237490" cy="52705"/>
            <a:chOff x="4340526" y="1212018"/>
            <a:chExt cx="237490" cy="52705"/>
          </a:xfrm>
        </p:grpSpPr>
        <p:sp>
          <p:nvSpPr>
            <p:cNvPr id="17" name="object 17"/>
            <p:cNvSpPr/>
            <p:nvPr/>
          </p:nvSpPr>
          <p:spPr>
            <a:xfrm>
              <a:off x="4340526" y="1215267"/>
              <a:ext cx="218079" cy="494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71876" y="1212018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69">
                  <a:moveTo>
                    <a:pt x="5861" y="0"/>
                  </a:moveTo>
                  <a:lnTo>
                    <a:pt x="884" y="0"/>
                  </a:lnTo>
                  <a:lnTo>
                    <a:pt x="884" y="684"/>
                  </a:lnTo>
                  <a:lnTo>
                    <a:pt x="0" y="684"/>
                  </a:lnTo>
                  <a:lnTo>
                    <a:pt x="0" y="51388"/>
                  </a:lnTo>
                  <a:lnTo>
                    <a:pt x="884" y="51987"/>
                  </a:lnTo>
                  <a:lnTo>
                    <a:pt x="5861" y="5198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3404730" y="1446135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30" y="16078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91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65" y="685"/>
                </a:lnTo>
                <a:lnTo>
                  <a:pt x="4965" y="0"/>
                </a:lnTo>
                <a:lnTo>
                  <a:pt x="876" y="0"/>
                </a:lnTo>
                <a:lnTo>
                  <a:pt x="0" y="685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831"/>
                </a:lnTo>
                <a:lnTo>
                  <a:pt x="24104" y="48831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30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9240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3512"/>
                </a:lnTo>
                <a:lnTo>
                  <a:pt x="70548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9166"/>
                </a:lnTo>
                <a:lnTo>
                  <a:pt x="49758" y="41135"/>
                </a:lnTo>
                <a:lnTo>
                  <a:pt x="58940" y="48145"/>
                </a:lnTo>
                <a:lnTo>
                  <a:pt x="61366" y="48831"/>
                </a:lnTo>
                <a:lnTo>
                  <a:pt x="64693" y="49428"/>
                </a:lnTo>
                <a:lnTo>
                  <a:pt x="72212" y="49428"/>
                </a:lnTo>
                <a:lnTo>
                  <a:pt x="73863" y="48831"/>
                </a:lnTo>
                <a:lnTo>
                  <a:pt x="75526" y="48831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548"/>
                </a:lnTo>
                <a:lnTo>
                  <a:pt x="81280" y="47548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266"/>
                </a:lnTo>
                <a:lnTo>
                  <a:pt x="83820" y="46266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700"/>
                </a:lnTo>
                <a:lnTo>
                  <a:pt x="79616" y="43700"/>
                </a:lnTo>
                <a:lnTo>
                  <a:pt x="77952" y="44297"/>
                </a:lnTo>
                <a:lnTo>
                  <a:pt x="77190" y="44297"/>
                </a:lnTo>
                <a:lnTo>
                  <a:pt x="75526" y="44983"/>
                </a:lnTo>
                <a:lnTo>
                  <a:pt x="73863" y="44983"/>
                </a:lnTo>
                <a:lnTo>
                  <a:pt x="72986" y="45580"/>
                </a:lnTo>
                <a:lnTo>
                  <a:pt x="65570" y="45580"/>
                </a:lnTo>
                <a:lnTo>
                  <a:pt x="63919" y="44983"/>
                </a:lnTo>
                <a:lnTo>
                  <a:pt x="61366" y="44297"/>
                </a:lnTo>
                <a:lnTo>
                  <a:pt x="59715" y="43700"/>
                </a:lnTo>
                <a:lnTo>
                  <a:pt x="58051" y="43014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287"/>
                </a:lnTo>
                <a:lnTo>
                  <a:pt x="53962" y="36004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30">
                <a:moveTo>
                  <a:pt x="120319" y="37287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30187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360"/>
                </a:lnTo>
                <a:lnTo>
                  <a:pt x="112788" y="17360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512"/>
                </a:lnTo>
                <a:lnTo>
                  <a:pt x="112014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6339"/>
                </a:lnTo>
                <a:lnTo>
                  <a:pt x="93776" y="26936"/>
                </a:lnTo>
                <a:lnTo>
                  <a:pt x="94551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06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2014" y="35318"/>
                </a:lnTo>
                <a:lnTo>
                  <a:pt x="112788" y="36004"/>
                </a:lnTo>
                <a:lnTo>
                  <a:pt x="113677" y="36601"/>
                </a:lnTo>
                <a:lnTo>
                  <a:pt x="113677" y="37287"/>
                </a:lnTo>
                <a:lnTo>
                  <a:pt x="114452" y="38569"/>
                </a:lnTo>
                <a:lnTo>
                  <a:pt x="114452" y="41135"/>
                </a:lnTo>
                <a:lnTo>
                  <a:pt x="113677" y="41732"/>
                </a:lnTo>
                <a:lnTo>
                  <a:pt x="112788" y="43014"/>
                </a:lnTo>
                <a:lnTo>
                  <a:pt x="112788" y="43700"/>
                </a:lnTo>
                <a:lnTo>
                  <a:pt x="111137" y="43700"/>
                </a:lnTo>
                <a:lnTo>
                  <a:pt x="109474" y="44983"/>
                </a:lnTo>
                <a:lnTo>
                  <a:pt x="108699" y="44983"/>
                </a:lnTo>
                <a:lnTo>
                  <a:pt x="107048" y="45580"/>
                </a:lnTo>
                <a:lnTo>
                  <a:pt x="101180" y="45580"/>
                </a:lnTo>
                <a:lnTo>
                  <a:pt x="99517" y="44983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700"/>
                </a:lnTo>
                <a:lnTo>
                  <a:pt x="94551" y="43700"/>
                </a:lnTo>
                <a:lnTo>
                  <a:pt x="93776" y="43014"/>
                </a:lnTo>
                <a:lnTo>
                  <a:pt x="92887" y="42418"/>
                </a:lnTo>
                <a:lnTo>
                  <a:pt x="90449" y="42418"/>
                </a:lnTo>
                <a:lnTo>
                  <a:pt x="90449" y="45580"/>
                </a:lnTo>
                <a:lnTo>
                  <a:pt x="91224" y="46266"/>
                </a:lnTo>
                <a:lnTo>
                  <a:pt x="91224" y="46863"/>
                </a:lnTo>
                <a:lnTo>
                  <a:pt x="92113" y="46863"/>
                </a:lnTo>
                <a:lnTo>
                  <a:pt x="92887" y="47548"/>
                </a:lnTo>
                <a:lnTo>
                  <a:pt x="93776" y="47548"/>
                </a:lnTo>
                <a:lnTo>
                  <a:pt x="94551" y="48145"/>
                </a:lnTo>
                <a:lnTo>
                  <a:pt x="96202" y="48145"/>
                </a:lnTo>
                <a:lnTo>
                  <a:pt x="97091" y="48831"/>
                </a:lnTo>
                <a:lnTo>
                  <a:pt x="99517" y="48831"/>
                </a:lnTo>
                <a:lnTo>
                  <a:pt x="101180" y="49428"/>
                </a:lnTo>
                <a:lnTo>
                  <a:pt x="106159" y="49428"/>
                </a:lnTo>
                <a:lnTo>
                  <a:pt x="108699" y="48831"/>
                </a:lnTo>
                <a:lnTo>
                  <a:pt x="110363" y="48831"/>
                </a:lnTo>
                <a:lnTo>
                  <a:pt x="112788" y="48145"/>
                </a:lnTo>
                <a:lnTo>
                  <a:pt x="114452" y="47548"/>
                </a:lnTo>
                <a:lnTo>
                  <a:pt x="116992" y="45580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0526" y="1446131"/>
            <a:ext cx="218079" cy="4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0071" y="1109411"/>
            <a:ext cx="2141142" cy="12154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71876" y="1442968"/>
            <a:ext cx="6350" cy="52069"/>
          </a:xfrm>
          <a:custGeom>
            <a:avLst/>
            <a:gdLst/>
            <a:ahLst/>
            <a:cxnLst/>
            <a:rect l="l" t="t" r="r" b="b"/>
            <a:pathLst>
              <a:path w="6350" h="52069">
                <a:moveTo>
                  <a:pt x="5861" y="0"/>
                </a:moveTo>
                <a:lnTo>
                  <a:pt x="884" y="0"/>
                </a:lnTo>
                <a:lnTo>
                  <a:pt x="884" y="598"/>
                </a:lnTo>
                <a:lnTo>
                  <a:pt x="0" y="598"/>
                </a:lnTo>
                <a:lnTo>
                  <a:pt x="0" y="51303"/>
                </a:lnTo>
                <a:lnTo>
                  <a:pt x="884" y="51987"/>
                </a:lnTo>
                <a:lnTo>
                  <a:pt x="5861" y="51987"/>
                </a:lnTo>
                <a:lnTo>
                  <a:pt x="5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04730" y="1677085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30" y="15989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02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65" y="596"/>
                </a:lnTo>
                <a:lnTo>
                  <a:pt x="4965" y="0"/>
                </a:lnTo>
                <a:lnTo>
                  <a:pt x="876" y="0"/>
                </a:lnTo>
                <a:lnTo>
                  <a:pt x="0" y="596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30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3423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23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64693" y="49428"/>
                </a:lnTo>
                <a:lnTo>
                  <a:pt x="72212" y="49428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08"/>
                </a:lnTo>
                <a:lnTo>
                  <a:pt x="77190" y="44208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580"/>
                </a:lnTo>
                <a:lnTo>
                  <a:pt x="65570" y="45580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8051" y="42926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3947"/>
                </a:lnTo>
                <a:lnTo>
                  <a:pt x="53073" y="31381"/>
                </a:lnTo>
                <a:lnTo>
                  <a:pt x="84594" y="31381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30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50"/>
                </a:lnTo>
                <a:lnTo>
                  <a:pt x="116992" y="32664"/>
                </a:lnTo>
                <a:lnTo>
                  <a:pt x="115341" y="32067"/>
                </a:lnTo>
                <a:lnTo>
                  <a:pt x="114452" y="31381"/>
                </a:lnTo>
                <a:lnTo>
                  <a:pt x="112788" y="30784"/>
                </a:lnTo>
                <a:lnTo>
                  <a:pt x="112014" y="30099"/>
                </a:lnTo>
                <a:lnTo>
                  <a:pt x="110363" y="30099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7533"/>
                </a:lnTo>
                <a:lnTo>
                  <a:pt x="101180" y="26936"/>
                </a:lnTo>
                <a:lnTo>
                  <a:pt x="100406" y="26250"/>
                </a:lnTo>
                <a:lnTo>
                  <a:pt x="99517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06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272"/>
                </a:lnTo>
                <a:lnTo>
                  <a:pt x="112788" y="17272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23"/>
                </a:lnTo>
                <a:lnTo>
                  <a:pt x="112014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27" y="28816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06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495" y="32664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699" y="33947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2014" y="35229"/>
                </a:lnTo>
                <a:lnTo>
                  <a:pt x="112788" y="35915"/>
                </a:lnTo>
                <a:lnTo>
                  <a:pt x="113677" y="36512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643"/>
                </a:lnTo>
                <a:lnTo>
                  <a:pt x="112788" y="42926"/>
                </a:lnTo>
                <a:lnTo>
                  <a:pt x="112788" y="43611"/>
                </a:lnTo>
                <a:lnTo>
                  <a:pt x="111137" y="43611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580"/>
                </a:lnTo>
                <a:lnTo>
                  <a:pt x="101180" y="45580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6177"/>
                </a:lnTo>
                <a:lnTo>
                  <a:pt x="91224" y="46863"/>
                </a:lnTo>
                <a:lnTo>
                  <a:pt x="92113" y="46863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02" y="48145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428"/>
                </a:lnTo>
                <a:lnTo>
                  <a:pt x="106159" y="49428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863"/>
                </a:lnTo>
                <a:lnTo>
                  <a:pt x="116992" y="45580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4340526" y="1673832"/>
            <a:ext cx="237490" cy="52705"/>
            <a:chOff x="4340526" y="1673832"/>
            <a:chExt cx="237490" cy="52705"/>
          </a:xfrm>
        </p:grpSpPr>
        <p:sp>
          <p:nvSpPr>
            <p:cNvPr id="25" name="object 25"/>
            <p:cNvSpPr/>
            <p:nvPr/>
          </p:nvSpPr>
          <p:spPr>
            <a:xfrm>
              <a:off x="4340526" y="1677081"/>
              <a:ext cx="218079" cy="494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71876" y="1673832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69">
                  <a:moveTo>
                    <a:pt x="5861" y="0"/>
                  </a:moveTo>
                  <a:lnTo>
                    <a:pt x="884" y="0"/>
                  </a:lnTo>
                  <a:lnTo>
                    <a:pt x="884" y="684"/>
                  </a:lnTo>
                  <a:lnTo>
                    <a:pt x="0" y="684"/>
                  </a:lnTo>
                  <a:lnTo>
                    <a:pt x="0" y="51388"/>
                  </a:lnTo>
                  <a:lnTo>
                    <a:pt x="884" y="51987"/>
                  </a:lnTo>
                  <a:lnTo>
                    <a:pt x="5861" y="5198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3404730" y="190795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673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73"/>
                </a:lnTo>
                <a:lnTo>
                  <a:pt x="36487" y="673"/>
                </a:lnTo>
                <a:lnTo>
                  <a:pt x="36487" y="1270"/>
                </a:lnTo>
                <a:lnTo>
                  <a:pt x="26530" y="16065"/>
                </a:lnTo>
                <a:lnTo>
                  <a:pt x="25755" y="17945"/>
                </a:lnTo>
                <a:lnTo>
                  <a:pt x="24879" y="19227"/>
                </a:lnTo>
                <a:lnTo>
                  <a:pt x="24104" y="20510"/>
                </a:lnTo>
                <a:lnTo>
                  <a:pt x="23215" y="22479"/>
                </a:lnTo>
                <a:lnTo>
                  <a:pt x="22440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00" y="23761"/>
                </a:lnTo>
                <a:lnTo>
                  <a:pt x="19126" y="21793"/>
                </a:lnTo>
                <a:lnTo>
                  <a:pt x="18237" y="20510"/>
                </a:lnTo>
                <a:lnTo>
                  <a:pt x="17462" y="19227"/>
                </a:lnTo>
                <a:lnTo>
                  <a:pt x="16586" y="17348"/>
                </a:lnTo>
                <a:lnTo>
                  <a:pt x="15811" y="16065"/>
                </a:lnTo>
                <a:lnTo>
                  <a:pt x="6629" y="1270"/>
                </a:lnTo>
                <a:lnTo>
                  <a:pt x="5854" y="1270"/>
                </a:lnTo>
                <a:lnTo>
                  <a:pt x="5854" y="673"/>
                </a:lnTo>
                <a:lnTo>
                  <a:pt x="4965" y="673"/>
                </a:lnTo>
                <a:lnTo>
                  <a:pt x="4965" y="0"/>
                </a:lnTo>
                <a:lnTo>
                  <a:pt x="876" y="0"/>
                </a:lnTo>
                <a:lnTo>
                  <a:pt x="0" y="673"/>
                </a:lnTo>
                <a:lnTo>
                  <a:pt x="0" y="1955"/>
                </a:lnTo>
                <a:lnTo>
                  <a:pt x="18237" y="29489"/>
                </a:lnTo>
                <a:lnTo>
                  <a:pt x="18237" y="48729"/>
                </a:lnTo>
                <a:lnTo>
                  <a:pt x="24104" y="48729"/>
                </a:lnTo>
                <a:lnTo>
                  <a:pt x="24104" y="29489"/>
                </a:lnTo>
                <a:lnTo>
                  <a:pt x="27051" y="25044"/>
                </a:lnTo>
                <a:lnTo>
                  <a:pt x="42354" y="1955"/>
                </a:lnTo>
                <a:lnTo>
                  <a:pt x="42354" y="673"/>
                </a:lnTo>
                <a:close/>
              </a:path>
              <a:path w="120650" h="49530">
                <a:moveTo>
                  <a:pt x="85483" y="24358"/>
                </a:moveTo>
                <a:lnTo>
                  <a:pt x="84594" y="22479"/>
                </a:lnTo>
                <a:lnTo>
                  <a:pt x="83820" y="20510"/>
                </a:lnTo>
                <a:lnTo>
                  <a:pt x="82931" y="18630"/>
                </a:lnTo>
                <a:lnTo>
                  <a:pt x="80391" y="16662"/>
                </a:lnTo>
                <a:lnTo>
                  <a:pt x="79616" y="16065"/>
                </a:lnTo>
                <a:lnTo>
                  <a:pt x="79616" y="24358"/>
                </a:lnTo>
                <a:lnTo>
                  <a:pt x="79616" y="28206"/>
                </a:lnTo>
                <a:lnTo>
                  <a:pt x="53073" y="28206"/>
                </a:lnTo>
                <a:lnTo>
                  <a:pt x="53073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626" y="21196"/>
                </a:lnTo>
                <a:lnTo>
                  <a:pt x="57277" y="19913"/>
                </a:lnTo>
                <a:lnTo>
                  <a:pt x="58051" y="19227"/>
                </a:lnTo>
                <a:lnTo>
                  <a:pt x="59715" y="17945"/>
                </a:lnTo>
                <a:lnTo>
                  <a:pt x="61366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37" y="17348"/>
                </a:lnTo>
                <a:lnTo>
                  <a:pt x="76301" y="19913"/>
                </a:lnTo>
                <a:lnTo>
                  <a:pt x="78841" y="21793"/>
                </a:lnTo>
                <a:lnTo>
                  <a:pt x="79616" y="24358"/>
                </a:lnTo>
                <a:lnTo>
                  <a:pt x="79616" y="16065"/>
                </a:lnTo>
                <a:lnTo>
                  <a:pt x="77952" y="14782"/>
                </a:lnTo>
                <a:lnTo>
                  <a:pt x="75526" y="14097"/>
                </a:lnTo>
                <a:lnTo>
                  <a:pt x="73863" y="13500"/>
                </a:lnTo>
                <a:lnTo>
                  <a:pt x="70548" y="12814"/>
                </a:lnTo>
                <a:lnTo>
                  <a:pt x="64693" y="12814"/>
                </a:lnTo>
                <a:lnTo>
                  <a:pt x="48983" y="23761"/>
                </a:lnTo>
                <a:lnTo>
                  <a:pt x="47320" y="25641"/>
                </a:lnTo>
                <a:lnTo>
                  <a:pt x="47320" y="36588"/>
                </a:lnTo>
                <a:lnTo>
                  <a:pt x="48983" y="39154"/>
                </a:lnTo>
                <a:lnTo>
                  <a:pt x="49758" y="41033"/>
                </a:lnTo>
                <a:lnTo>
                  <a:pt x="64693" y="49415"/>
                </a:lnTo>
                <a:lnTo>
                  <a:pt x="72212" y="49415"/>
                </a:lnTo>
                <a:lnTo>
                  <a:pt x="73863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447"/>
                </a:lnTo>
                <a:lnTo>
                  <a:pt x="81280" y="47447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599"/>
                </a:lnTo>
                <a:lnTo>
                  <a:pt x="79616" y="43599"/>
                </a:lnTo>
                <a:lnTo>
                  <a:pt x="77952" y="44284"/>
                </a:lnTo>
                <a:lnTo>
                  <a:pt x="77190" y="44284"/>
                </a:lnTo>
                <a:lnTo>
                  <a:pt x="75526" y="44881"/>
                </a:lnTo>
                <a:lnTo>
                  <a:pt x="73863" y="44881"/>
                </a:lnTo>
                <a:lnTo>
                  <a:pt x="72986" y="45567"/>
                </a:lnTo>
                <a:lnTo>
                  <a:pt x="65570" y="45567"/>
                </a:lnTo>
                <a:lnTo>
                  <a:pt x="63919" y="44881"/>
                </a:lnTo>
                <a:lnTo>
                  <a:pt x="61366" y="44284"/>
                </a:lnTo>
                <a:lnTo>
                  <a:pt x="59715" y="43599"/>
                </a:lnTo>
                <a:lnTo>
                  <a:pt x="58051" y="43002"/>
                </a:lnTo>
                <a:lnTo>
                  <a:pt x="56388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185"/>
                </a:lnTo>
                <a:lnTo>
                  <a:pt x="53962" y="35902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483" y="30772"/>
                </a:lnTo>
                <a:lnTo>
                  <a:pt x="85483" y="28206"/>
                </a:lnTo>
                <a:lnTo>
                  <a:pt x="85483" y="24358"/>
                </a:lnTo>
                <a:close/>
              </a:path>
              <a:path w="120650" h="49530">
                <a:moveTo>
                  <a:pt x="120319" y="37185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6992" y="32740"/>
                </a:lnTo>
                <a:lnTo>
                  <a:pt x="115341" y="32054"/>
                </a:lnTo>
                <a:lnTo>
                  <a:pt x="114452" y="31457"/>
                </a:lnTo>
                <a:lnTo>
                  <a:pt x="112788" y="30772"/>
                </a:lnTo>
                <a:lnTo>
                  <a:pt x="112014" y="30175"/>
                </a:lnTo>
                <a:lnTo>
                  <a:pt x="110363" y="30175"/>
                </a:lnTo>
                <a:lnTo>
                  <a:pt x="108699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495" y="28206"/>
                </a:lnTo>
                <a:lnTo>
                  <a:pt x="103720" y="27609"/>
                </a:lnTo>
                <a:lnTo>
                  <a:pt x="102069" y="27609"/>
                </a:lnTo>
                <a:lnTo>
                  <a:pt x="98755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27"/>
                </a:lnTo>
                <a:lnTo>
                  <a:pt x="98755" y="18630"/>
                </a:lnTo>
                <a:lnTo>
                  <a:pt x="99517" y="17945"/>
                </a:lnTo>
                <a:lnTo>
                  <a:pt x="100406" y="17348"/>
                </a:lnTo>
                <a:lnTo>
                  <a:pt x="101180" y="17348"/>
                </a:lnTo>
                <a:lnTo>
                  <a:pt x="102844" y="16662"/>
                </a:lnTo>
                <a:lnTo>
                  <a:pt x="110363" y="16662"/>
                </a:lnTo>
                <a:lnTo>
                  <a:pt x="112014" y="17348"/>
                </a:lnTo>
                <a:lnTo>
                  <a:pt x="112788" y="17348"/>
                </a:lnTo>
                <a:lnTo>
                  <a:pt x="113677" y="17945"/>
                </a:lnTo>
                <a:lnTo>
                  <a:pt x="114452" y="17945"/>
                </a:lnTo>
                <a:lnTo>
                  <a:pt x="116116" y="19227"/>
                </a:lnTo>
                <a:lnTo>
                  <a:pt x="116992" y="19227"/>
                </a:lnTo>
                <a:lnTo>
                  <a:pt x="117767" y="18630"/>
                </a:lnTo>
                <a:lnTo>
                  <a:pt x="117767" y="16662"/>
                </a:lnTo>
                <a:lnTo>
                  <a:pt x="117767" y="15379"/>
                </a:lnTo>
                <a:lnTo>
                  <a:pt x="116992" y="15379"/>
                </a:lnTo>
                <a:lnTo>
                  <a:pt x="116992" y="14782"/>
                </a:lnTo>
                <a:lnTo>
                  <a:pt x="116116" y="14782"/>
                </a:lnTo>
                <a:lnTo>
                  <a:pt x="115341" y="14097"/>
                </a:lnTo>
                <a:lnTo>
                  <a:pt x="114452" y="14097"/>
                </a:lnTo>
                <a:lnTo>
                  <a:pt x="113677" y="13500"/>
                </a:lnTo>
                <a:lnTo>
                  <a:pt x="112014" y="13500"/>
                </a:lnTo>
                <a:lnTo>
                  <a:pt x="111137" y="12814"/>
                </a:lnTo>
                <a:lnTo>
                  <a:pt x="102069" y="12814"/>
                </a:lnTo>
                <a:lnTo>
                  <a:pt x="100406" y="13500"/>
                </a:lnTo>
                <a:lnTo>
                  <a:pt x="98755" y="14097"/>
                </a:lnTo>
                <a:lnTo>
                  <a:pt x="97091" y="14782"/>
                </a:lnTo>
                <a:lnTo>
                  <a:pt x="95427" y="16065"/>
                </a:lnTo>
                <a:lnTo>
                  <a:pt x="94551" y="16662"/>
                </a:lnTo>
                <a:lnTo>
                  <a:pt x="93776" y="17945"/>
                </a:lnTo>
                <a:lnTo>
                  <a:pt x="92887" y="18630"/>
                </a:lnTo>
                <a:lnTo>
                  <a:pt x="92113" y="19913"/>
                </a:lnTo>
                <a:lnTo>
                  <a:pt x="92113" y="25044"/>
                </a:lnTo>
                <a:lnTo>
                  <a:pt x="92887" y="26327"/>
                </a:lnTo>
                <a:lnTo>
                  <a:pt x="93776" y="26924"/>
                </a:lnTo>
                <a:lnTo>
                  <a:pt x="94551" y="28206"/>
                </a:lnTo>
                <a:lnTo>
                  <a:pt x="96202" y="29489"/>
                </a:lnTo>
                <a:lnTo>
                  <a:pt x="97866" y="30175"/>
                </a:lnTo>
                <a:lnTo>
                  <a:pt x="98755" y="30772"/>
                </a:lnTo>
                <a:lnTo>
                  <a:pt x="100406" y="31457"/>
                </a:lnTo>
                <a:lnTo>
                  <a:pt x="102069" y="31457"/>
                </a:lnTo>
                <a:lnTo>
                  <a:pt x="102844" y="32054"/>
                </a:lnTo>
                <a:lnTo>
                  <a:pt x="104495" y="32740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699" y="34023"/>
                </a:lnTo>
                <a:lnTo>
                  <a:pt x="109474" y="34023"/>
                </a:lnTo>
                <a:lnTo>
                  <a:pt x="111137" y="34620"/>
                </a:lnTo>
                <a:lnTo>
                  <a:pt x="113677" y="36588"/>
                </a:lnTo>
                <a:lnTo>
                  <a:pt x="113677" y="37185"/>
                </a:lnTo>
                <a:lnTo>
                  <a:pt x="114452" y="38468"/>
                </a:lnTo>
                <a:lnTo>
                  <a:pt x="114452" y="41033"/>
                </a:lnTo>
                <a:lnTo>
                  <a:pt x="113677" y="41719"/>
                </a:lnTo>
                <a:lnTo>
                  <a:pt x="112788" y="43002"/>
                </a:lnTo>
                <a:lnTo>
                  <a:pt x="112788" y="43599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74" y="44881"/>
                </a:lnTo>
                <a:lnTo>
                  <a:pt x="108699" y="44881"/>
                </a:lnTo>
                <a:lnTo>
                  <a:pt x="107048" y="45567"/>
                </a:lnTo>
                <a:lnTo>
                  <a:pt x="101180" y="45567"/>
                </a:lnTo>
                <a:lnTo>
                  <a:pt x="99517" y="44881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599"/>
                </a:lnTo>
                <a:lnTo>
                  <a:pt x="94551" y="43599"/>
                </a:lnTo>
                <a:lnTo>
                  <a:pt x="92887" y="42316"/>
                </a:lnTo>
                <a:lnTo>
                  <a:pt x="90449" y="42316"/>
                </a:lnTo>
                <a:lnTo>
                  <a:pt x="90449" y="45567"/>
                </a:lnTo>
                <a:lnTo>
                  <a:pt x="91224" y="46164"/>
                </a:lnTo>
                <a:lnTo>
                  <a:pt x="91224" y="46850"/>
                </a:lnTo>
                <a:lnTo>
                  <a:pt x="92113" y="46850"/>
                </a:lnTo>
                <a:lnTo>
                  <a:pt x="92887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6202" y="48133"/>
                </a:lnTo>
                <a:lnTo>
                  <a:pt x="97091" y="48729"/>
                </a:lnTo>
                <a:lnTo>
                  <a:pt x="99517" y="48729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699" y="48729"/>
                </a:lnTo>
                <a:lnTo>
                  <a:pt x="110363" y="48729"/>
                </a:lnTo>
                <a:lnTo>
                  <a:pt x="112788" y="48133"/>
                </a:lnTo>
                <a:lnTo>
                  <a:pt x="114452" y="47447"/>
                </a:lnTo>
                <a:lnTo>
                  <a:pt x="115341" y="46850"/>
                </a:lnTo>
                <a:lnTo>
                  <a:pt x="116992" y="45567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33887" y="190795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240" y="673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673"/>
                </a:lnTo>
                <a:lnTo>
                  <a:pt x="36487" y="673"/>
                </a:lnTo>
                <a:lnTo>
                  <a:pt x="36487" y="1270"/>
                </a:lnTo>
                <a:lnTo>
                  <a:pt x="26543" y="16065"/>
                </a:lnTo>
                <a:lnTo>
                  <a:pt x="25654" y="17945"/>
                </a:lnTo>
                <a:lnTo>
                  <a:pt x="24879" y="19227"/>
                </a:lnTo>
                <a:lnTo>
                  <a:pt x="23990" y="20510"/>
                </a:lnTo>
                <a:lnTo>
                  <a:pt x="23215" y="22479"/>
                </a:lnTo>
                <a:lnTo>
                  <a:pt x="22339" y="23761"/>
                </a:lnTo>
                <a:lnTo>
                  <a:pt x="21564" y="25044"/>
                </a:lnTo>
                <a:lnTo>
                  <a:pt x="20675" y="25044"/>
                </a:lnTo>
                <a:lnTo>
                  <a:pt x="19900" y="23761"/>
                </a:lnTo>
                <a:lnTo>
                  <a:pt x="19011" y="21793"/>
                </a:lnTo>
                <a:lnTo>
                  <a:pt x="18249" y="20510"/>
                </a:lnTo>
                <a:lnTo>
                  <a:pt x="17360" y="19227"/>
                </a:lnTo>
                <a:lnTo>
                  <a:pt x="16586" y="17348"/>
                </a:lnTo>
                <a:lnTo>
                  <a:pt x="15697" y="16065"/>
                </a:lnTo>
                <a:lnTo>
                  <a:pt x="6629" y="1270"/>
                </a:lnTo>
                <a:lnTo>
                  <a:pt x="5753" y="1270"/>
                </a:lnTo>
                <a:lnTo>
                  <a:pt x="5753" y="673"/>
                </a:lnTo>
                <a:lnTo>
                  <a:pt x="4978" y="673"/>
                </a:lnTo>
                <a:lnTo>
                  <a:pt x="4978" y="0"/>
                </a:lnTo>
                <a:lnTo>
                  <a:pt x="774" y="0"/>
                </a:lnTo>
                <a:lnTo>
                  <a:pt x="0" y="673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729"/>
                </a:lnTo>
                <a:lnTo>
                  <a:pt x="23990" y="48729"/>
                </a:lnTo>
                <a:lnTo>
                  <a:pt x="23990" y="29489"/>
                </a:lnTo>
                <a:lnTo>
                  <a:pt x="26936" y="25044"/>
                </a:lnTo>
                <a:lnTo>
                  <a:pt x="42240" y="1955"/>
                </a:lnTo>
                <a:lnTo>
                  <a:pt x="42240" y="673"/>
                </a:lnTo>
                <a:close/>
              </a:path>
              <a:path w="120650" h="49530">
                <a:moveTo>
                  <a:pt x="85369" y="24358"/>
                </a:moveTo>
                <a:lnTo>
                  <a:pt x="84594" y="22479"/>
                </a:lnTo>
                <a:lnTo>
                  <a:pt x="83718" y="20510"/>
                </a:lnTo>
                <a:lnTo>
                  <a:pt x="82943" y="18630"/>
                </a:lnTo>
                <a:lnTo>
                  <a:pt x="80391" y="16662"/>
                </a:lnTo>
                <a:lnTo>
                  <a:pt x="79616" y="16065"/>
                </a:lnTo>
                <a:lnTo>
                  <a:pt x="79616" y="24358"/>
                </a:lnTo>
                <a:lnTo>
                  <a:pt x="79616" y="28206"/>
                </a:lnTo>
                <a:lnTo>
                  <a:pt x="53073" y="28206"/>
                </a:lnTo>
                <a:lnTo>
                  <a:pt x="53073" y="26327"/>
                </a:lnTo>
                <a:lnTo>
                  <a:pt x="53848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511" y="21196"/>
                </a:lnTo>
                <a:lnTo>
                  <a:pt x="59715" y="17945"/>
                </a:lnTo>
                <a:lnTo>
                  <a:pt x="61379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37" y="17348"/>
                </a:lnTo>
                <a:lnTo>
                  <a:pt x="76301" y="19913"/>
                </a:lnTo>
                <a:lnTo>
                  <a:pt x="78740" y="21793"/>
                </a:lnTo>
                <a:lnTo>
                  <a:pt x="79616" y="24358"/>
                </a:lnTo>
                <a:lnTo>
                  <a:pt x="79616" y="16065"/>
                </a:lnTo>
                <a:lnTo>
                  <a:pt x="77965" y="14782"/>
                </a:lnTo>
                <a:lnTo>
                  <a:pt x="75412" y="14097"/>
                </a:lnTo>
                <a:lnTo>
                  <a:pt x="73761" y="13500"/>
                </a:lnTo>
                <a:lnTo>
                  <a:pt x="70446" y="12814"/>
                </a:lnTo>
                <a:lnTo>
                  <a:pt x="64693" y="12814"/>
                </a:lnTo>
                <a:lnTo>
                  <a:pt x="61379" y="13500"/>
                </a:lnTo>
                <a:lnTo>
                  <a:pt x="58826" y="14097"/>
                </a:lnTo>
                <a:lnTo>
                  <a:pt x="56400" y="14782"/>
                </a:lnTo>
                <a:lnTo>
                  <a:pt x="54737" y="16065"/>
                </a:lnTo>
                <a:lnTo>
                  <a:pt x="52197" y="17945"/>
                </a:lnTo>
                <a:lnTo>
                  <a:pt x="50533" y="19227"/>
                </a:lnTo>
                <a:lnTo>
                  <a:pt x="49758" y="21196"/>
                </a:lnTo>
                <a:lnTo>
                  <a:pt x="48882" y="23761"/>
                </a:lnTo>
                <a:lnTo>
                  <a:pt x="47218" y="25641"/>
                </a:lnTo>
                <a:lnTo>
                  <a:pt x="47218" y="36588"/>
                </a:lnTo>
                <a:lnTo>
                  <a:pt x="48882" y="39154"/>
                </a:lnTo>
                <a:lnTo>
                  <a:pt x="49758" y="41033"/>
                </a:lnTo>
                <a:lnTo>
                  <a:pt x="64693" y="49415"/>
                </a:lnTo>
                <a:lnTo>
                  <a:pt x="72097" y="49415"/>
                </a:lnTo>
                <a:lnTo>
                  <a:pt x="73761" y="48729"/>
                </a:lnTo>
                <a:lnTo>
                  <a:pt x="75412" y="48729"/>
                </a:lnTo>
                <a:lnTo>
                  <a:pt x="77076" y="48133"/>
                </a:lnTo>
                <a:lnTo>
                  <a:pt x="78740" y="48133"/>
                </a:lnTo>
                <a:lnTo>
                  <a:pt x="79616" y="47447"/>
                </a:lnTo>
                <a:lnTo>
                  <a:pt x="81280" y="47447"/>
                </a:lnTo>
                <a:lnTo>
                  <a:pt x="82054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5567"/>
                </a:lnTo>
                <a:lnTo>
                  <a:pt x="83718" y="43002"/>
                </a:lnTo>
                <a:lnTo>
                  <a:pt x="81280" y="43002"/>
                </a:lnTo>
                <a:lnTo>
                  <a:pt x="80391" y="43599"/>
                </a:lnTo>
                <a:lnTo>
                  <a:pt x="79616" y="43599"/>
                </a:lnTo>
                <a:lnTo>
                  <a:pt x="77965" y="44284"/>
                </a:lnTo>
                <a:lnTo>
                  <a:pt x="77076" y="44284"/>
                </a:lnTo>
                <a:lnTo>
                  <a:pt x="75412" y="44881"/>
                </a:lnTo>
                <a:lnTo>
                  <a:pt x="73761" y="44881"/>
                </a:lnTo>
                <a:lnTo>
                  <a:pt x="72986" y="45567"/>
                </a:lnTo>
                <a:lnTo>
                  <a:pt x="65468" y="45567"/>
                </a:lnTo>
                <a:lnTo>
                  <a:pt x="63804" y="44881"/>
                </a:lnTo>
                <a:lnTo>
                  <a:pt x="61379" y="44284"/>
                </a:lnTo>
                <a:lnTo>
                  <a:pt x="59715" y="43599"/>
                </a:lnTo>
                <a:lnTo>
                  <a:pt x="53848" y="37185"/>
                </a:lnTo>
                <a:lnTo>
                  <a:pt x="53848" y="35902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369" y="30772"/>
                </a:lnTo>
                <a:lnTo>
                  <a:pt x="85369" y="28206"/>
                </a:lnTo>
                <a:lnTo>
                  <a:pt x="85369" y="24358"/>
                </a:lnTo>
                <a:close/>
              </a:path>
              <a:path w="120650" h="49530">
                <a:moveTo>
                  <a:pt x="120205" y="37185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541" y="34023"/>
                </a:lnTo>
                <a:lnTo>
                  <a:pt x="117767" y="33337"/>
                </a:lnTo>
                <a:lnTo>
                  <a:pt x="116890" y="32740"/>
                </a:lnTo>
                <a:lnTo>
                  <a:pt x="115227" y="32054"/>
                </a:lnTo>
                <a:lnTo>
                  <a:pt x="114452" y="31457"/>
                </a:lnTo>
                <a:lnTo>
                  <a:pt x="112801" y="30772"/>
                </a:lnTo>
                <a:lnTo>
                  <a:pt x="111912" y="30175"/>
                </a:lnTo>
                <a:lnTo>
                  <a:pt x="110248" y="30175"/>
                </a:lnTo>
                <a:lnTo>
                  <a:pt x="108597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508" y="28206"/>
                </a:lnTo>
                <a:lnTo>
                  <a:pt x="103619" y="27609"/>
                </a:lnTo>
                <a:lnTo>
                  <a:pt x="101955" y="27609"/>
                </a:lnTo>
                <a:lnTo>
                  <a:pt x="101180" y="26924"/>
                </a:lnTo>
                <a:lnTo>
                  <a:pt x="100304" y="26327"/>
                </a:lnTo>
                <a:lnTo>
                  <a:pt x="99529" y="25641"/>
                </a:lnTo>
                <a:lnTo>
                  <a:pt x="98640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640" y="19227"/>
                </a:lnTo>
                <a:lnTo>
                  <a:pt x="98640" y="18630"/>
                </a:lnTo>
                <a:lnTo>
                  <a:pt x="100304" y="17348"/>
                </a:lnTo>
                <a:lnTo>
                  <a:pt x="101180" y="17348"/>
                </a:lnTo>
                <a:lnTo>
                  <a:pt x="102844" y="16662"/>
                </a:lnTo>
                <a:lnTo>
                  <a:pt x="110248" y="16662"/>
                </a:lnTo>
                <a:lnTo>
                  <a:pt x="111912" y="17348"/>
                </a:lnTo>
                <a:lnTo>
                  <a:pt x="112801" y="17348"/>
                </a:lnTo>
                <a:lnTo>
                  <a:pt x="113576" y="17945"/>
                </a:lnTo>
                <a:lnTo>
                  <a:pt x="114452" y="17945"/>
                </a:lnTo>
                <a:lnTo>
                  <a:pt x="115227" y="18630"/>
                </a:lnTo>
                <a:lnTo>
                  <a:pt x="116116" y="19227"/>
                </a:lnTo>
                <a:lnTo>
                  <a:pt x="116890" y="19227"/>
                </a:lnTo>
                <a:lnTo>
                  <a:pt x="117767" y="18630"/>
                </a:lnTo>
                <a:lnTo>
                  <a:pt x="117767" y="16662"/>
                </a:lnTo>
                <a:lnTo>
                  <a:pt x="117767" y="15379"/>
                </a:lnTo>
                <a:lnTo>
                  <a:pt x="116890" y="15379"/>
                </a:lnTo>
                <a:lnTo>
                  <a:pt x="116890" y="14782"/>
                </a:lnTo>
                <a:lnTo>
                  <a:pt x="116116" y="14782"/>
                </a:lnTo>
                <a:lnTo>
                  <a:pt x="115227" y="14097"/>
                </a:lnTo>
                <a:lnTo>
                  <a:pt x="114452" y="14097"/>
                </a:lnTo>
                <a:lnTo>
                  <a:pt x="113576" y="13500"/>
                </a:lnTo>
                <a:lnTo>
                  <a:pt x="111912" y="13500"/>
                </a:lnTo>
                <a:lnTo>
                  <a:pt x="111137" y="12814"/>
                </a:lnTo>
                <a:lnTo>
                  <a:pt x="101955" y="12814"/>
                </a:lnTo>
                <a:lnTo>
                  <a:pt x="100304" y="13500"/>
                </a:lnTo>
                <a:lnTo>
                  <a:pt x="98640" y="14097"/>
                </a:lnTo>
                <a:lnTo>
                  <a:pt x="96977" y="14782"/>
                </a:lnTo>
                <a:lnTo>
                  <a:pt x="94551" y="16662"/>
                </a:lnTo>
                <a:lnTo>
                  <a:pt x="93662" y="17945"/>
                </a:lnTo>
                <a:lnTo>
                  <a:pt x="92887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887" y="26327"/>
                </a:lnTo>
                <a:lnTo>
                  <a:pt x="93662" y="26924"/>
                </a:lnTo>
                <a:lnTo>
                  <a:pt x="94551" y="28206"/>
                </a:lnTo>
                <a:lnTo>
                  <a:pt x="95326" y="28892"/>
                </a:lnTo>
                <a:lnTo>
                  <a:pt x="96202" y="29489"/>
                </a:lnTo>
                <a:lnTo>
                  <a:pt x="97866" y="30175"/>
                </a:lnTo>
                <a:lnTo>
                  <a:pt x="98640" y="30772"/>
                </a:lnTo>
                <a:lnTo>
                  <a:pt x="100304" y="31457"/>
                </a:lnTo>
                <a:lnTo>
                  <a:pt x="101955" y="31457"/>
                </a:lnTo>
                <a:lnTo>
                  <a:pt x="102844" y="32054"/>
                </a:lnTo>
                <a:lnTo>
                  <a:pt x="104508" y="32740"/>
                </a:lnTo>
                <a:lnTo>
                  <a:pt x="106159" y="32740"/>
                </a:lnTo>
                <a:lnTo>
                  <a:pt x="106934" y="33337"/>
                </a:lnTo>
                <a:lnTo>
                  <a:pt x="108597" y="34023"/>
                </a:lnTo>
                <a:lnTo>
                  <a:pt x="109474" y="34023"/>
                </a:lnTo>
                <a:lnTo>
                  <a:pt x="111137" y="34620"/>
                </a:lnTo>
                <a:lnTo>
                  <a:pt x="111912" y="35306"/>
                </a:lnTo>
                <a:lnTo>
                  <a:pt x="112801" y="35902"/>
                </a:lnTo>
                <a:lnTo>
                  <a:pt x="113576" y="36588"/>
                </a:lnTo>
                <a:lnTo>
                  <a:pt x="113576" y="37185"/>
                </a:lnTo>
                <a:lnTo>
                  <a:pt x="114452" y="38468"/>
                </a:lnTo>
                <a:lnTo>
                  <a:pt x="114452" y="41033"/>
                </a:lnTo>
                <a:lnTo>
                  <a:pt x="113576" y="41719"/>
                </a:lnTo>
                <a:lnTo>
                  <a:pt x="112801" y="43002"/>
                </a:lnTo>
                <a:lnTo>
                  <a:pt x="112801" y="43599"/>
                </a:lnTo>
                <a:lnTo>
                  <a:pt x="111137" y="43599"/>
                </a:lnTo>
                <a:lnTo>
                  <a:pt x="109474" y="44881"/>
                </a:lnTo>
                <a:lnTo>
                  <a:pt x="108597" y="44881"/>
                </a:lnTo>
                <a:lnTo>
                  <a:pt x="106934" y="45567"/>
                </a:lnTo>
                <a:lnTo>
                  <a:pt x="101180" y="45567"/>
                </a:lnTo>
                <a:lnTo>
                  <a:pt x="99529" y="44881"/>
                </a:lnTo>
                <a:lnTo>
                  <a:pt x="97866" y="44284"/>
                </a:lnTo>
                <a:lnTo>
                  <a:pt x="96977" y="44284"/>
                </a:lnTo>
                <a:lnTo>
                  <a:pt x="96202" y="43599"/>
                </a:lnTo>
                <a:lnTo>
                  <a:pt x="94551" y="43599"/>
                </a:lnTo>
                <a:lnTo>
                  <a:pt x="93662" y="43002"/>
                </a:lnTo>
                <a:lnTo>
                  <a:pt x="92887" y="42316"/>
                </a:lnTo>
                <a:lnTo>
                  <a:pt x="90347" y="42316"/>
                </a:lnTo>
                <a:lnTo>
                  <a:pt x="90347" y="45567"/>
                </a:lnTo>
                <a:lnTo>
                  <a:pt x="91236" y="46164"/>
                </a:lnTo>
                <a:lnTo>
                  <a:pt x="91236" y="46850"/>
                </a:lnTo>
                <a:lnTo>
                  <a:pt x="92011" y="46850"/>
                </a:lnTo>
                <a:lnTo>
                  <a:pt x="92887" y="47447"/>
                </a:lnTo>
                <a:lnTo>
                  <a:pt x="93662" y="47447"/>
                </a:lnTo>
                <a:lnTo>
                  <a:pt x="94551" y="48133"/>
                </a:lnTo>
                <a:lnTo>
                  <a:pt x="96202" y="48133"/>
                </a:lnTo>
                <a:lnTo>
                  <a:pt x="96977" y="48729"/>
                </a:lnTo>
                <a:lnTo>
                  <a:pt x="99529" y="48729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597" y="48729"/>
                </a:lnTo>
                <a:lnTo>
                  <a:pt x="110248" y="48729"/>
                </a:lnTo>
                <a:lnTo>
                  <a:pt x="112801" y="48133"/>
                </a:lnTo>
                <a:lnTo>
                  <a:pt x="114452" y="47447"/>
                </a:lnTo>
                <a:lnTo>
                  <a:pt x="116890" y="45567"/>
                </a:lnTo>
                <a:lnTo>
                  <a:pt x="117767" y="44284"/>
                </a:lnTo>
                <a:lnTo>
                  <a:pt x="118541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04730" y="227614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354" y="0"/>
                </a:moveTo>
                <a:lnTo>
                  <a:pt x="36487" y="0"/>
                </a:lnTo>
                <a:lnTo>
                  <a:pt x="36487" y="673"/>
                </a:lnTo>
                <a:lnTo>
                  <a:pt x="26530" y="16065"/>
                </a:lnTo>
                <a:lnTo>
                  <a:pt x="25755" y="17348"/>
                </a:lnTo>
                <a:lnTo>
                  <a:pt x="24879" y="18630"/>
                </a:lnTo>
                <a:lnTo>
                  <a:pt x="24104" y="20510"/>
                </a:lnTo>
                <a:lnTo>
                  <a:pt x="23215" y="21793"/>
                </a:lnTo>
                <a:lnTo>
                  <a:pt x="22440" y="23075"/>
                </a:lnTo>
                <a:lnTo>
                  <a:pt x="21564" y="25044"/>
                </a:lnTo>
                <a:lnTo>
                  <a:pt x="20789" y="25044"/>
                </a:lnTo>
                <a:lnTo>
                  <a:pt x="19900" y="23075"/>
                </a:lnTo>
                <a:lnTo>
                  <a:pt x="19126" y="21793"/>
                </a:lnTo>
                <a:lnTo>
                  <a:pt x="18237" y="19913"/>
                </a:lnTo>
                <a:lnTo>
                  <a:pt x="17462" y="18630"/>
                </a:lnTo>
                <a:lnTo>
                  <a:pt x="16586" y="17348"/>
                </a:lnTo>
                <a:lnTo>
                  <a:pt x="6629" y="673"/>
                </a:lnTo>
                <a:lnTo>
                  <a:pt x="5854" y="673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489"/>
                </a:lnTo>
                <a:lnTo>
                  <a:pt x="18237" y="48133"/>
                </a:lnTo>
                <a:lnTo>
                  <a:pt x="19900" y="48133"/>
                </a:lnTo>
                <a:lnTo>
                  <a:pt x="20789" y="48729"/>
                </a:lnTo>
                <a:lnTo>
                  <a:pt x="21564" y="48729"/>
                </a:lnTo>
                <a:lnTo>
                  <a:pt x="22440" y="48133"/>
                </a:lnTo>
                <a:lnTo>
                  <a:pt x="24104" y="48133"/>
                </a:lnTo>
                <a:lnTo>
                  <a:pt x="24104" y="29489"/>
                </a:lnTo>
                <a:lnTo>
                  <a:pt x="26974" y="25044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4">
                <a:moveTo>
                  <a:pt x="85483" y="23761"/>
                </a:moveTo>
                <a:lnTo>
                  <a:pt x="84594" y="21793"/>
                </a:lnTo>
                <a:lnTo>
                  <a:pt x="83820" y="19913"/>
                </a:lnTo>
                <a:lnTo>
                  <a:pt x="82931" y="18630"/>
                </a:lnTo>
                <a:lnTo>
                  <a:pt x="81280" y="17348"/>
                </a:lnTo>
                <a:lnTo>
                  <a:pt x="80200" y="16065"/>
                </a:lnTo>
                <a:lnTo>
                  <a:pt x="79616" y="15379"/>
                </a:lnTo>
                <a:lnTo>
                  <a:pt x="79616" y="23761"/>
                </a:lnTo>
                <a:lnTo>
                  <a:pt x="79616" y="27609"/>
                </a:lnTo>
                <a:lnTo>
                  <a:pt x="53073" y="27609"/>
                </a:lnTo>
                <a:lnTo>
                  <a:pt x="53073" y="26327"/>
                </a:lnTo>
                <a:lnTo>
                  <a:pt x="53962" y="24358"/>
                </a:lnTo>
                <a:lnTo>
                  <a:pt x="54737" y="23075"/>
                </a:lnTo>
                <a:lnTo>
                  <a:pt x="54737" y="21793"/>
                </a:lnTo>
                <a:lnTo>
                  <a:pt x="55626" y="20510"/>
                </a:lnTo>
                <a:lnTo>
                  <a:pt x="57277" y="19913"/>
                </a:lnTo>
                <a:lnTo>
                  <a:pt x="58051" y="18630"/>
                </a:lnTo>
                <a:lnTo>
                  <a:pt x="59715" y="17945"/>
                </a:lnTo>
                <a:lnTo>
                  <a:pt x="61366" y="17348"/>
                </a:lnTo>
                <a:lnTo>
                  <a:pt x="63030" y="16662"/>
                </a:lnTo>
                <a:lnTo>
                  <a:pt x="64693" y="16065"/>
                </a:lnTo>
                <a:lnTo>
                  <a:pt x="71323" y="16065"/>
                </a:lnTo>
                <a:lnTo>
                  <a:pt x="74637" y="17348"/>
                </a:lnTo>
                <a:lnTo>
                  <a:pt x="76301" y="19227"/>
                </a:lnTo>
                <a:lnTo>
                  <a:pt x="78841" y="21196"/>
                </a:lnTo>
                <a:lnTo>
                  <a:pt x="79616" y="23761"/>
                </a:lnTo>
                <a:lnTo>
                  <a:pt x="79616" y="15379"/>
                </a:lnTo>
                <a:lnTo>
                  <a:pt x="77952" y="14782"/>
                </a:lnTo>
                <a:lnTo>
                  <a:pt x="75526" y="13500"/>
                </a:lnTo>
                <a:lnTo>
                  <a:pt x="73863" y="12814"/>
                </a:lnTo>
                <a:lnTo>
                  <a:pt x="70548" y="12217"/>
                </a:lnTo>
                <a:lnTo>
                  <a:pt x="64693" y="12217"/>
                </a:lnTo>
                <a:lnTo>
                  <a:pt x="61366" y="12814"/>
                </a:lnTo>
                <a:lnTo>
                  <a:pt x="58940" y="13500"/>
                </a:lnTo>
                <a:lnTo>
                  <a:pt x="56388" y="14782"/>
                </a:lnTo>
                <a:lnTo>
                  <a:pt x="54737" y="15379"/>
                </a:lnTo>
                <a:lnTo>
                  <a:pt x="52298" y="17348"/>
                </a:lnTo>
                <a:lnTo>
                  <a:pt x="50647" y="18630"/>
                </a:lnTo>
                <a:lnTo>
                  <a:pt x="49758" y="20510"/>
                </a:lnTo>
                <a:lnTo>
                  <a:pt x="48983" y="23075"/>
                </a:lnTo>
                <a:lnTo>
                  <a:pt x="47320" y="25044"/>
                </a:lnTo>
                <a:lnTo>
                  <a:pt x="47320" y="36588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3002"/>
                </a:lnTo>
                <a:lnTo>
                  <a:pt x="53962" y="45567"/>
                </a:lnTo>
                <a:lnTo>
                  <a:pt x="56388" y="46850"/>
                </a:lnTo>
                <a:lnTo>
                  <a:pt x="58940" y="47447"/>
                </a:lnTo>
                <a:lnTo>
                  <a:pt x="61366" y="48729"/>
                </a:lnTo>
                <a:lnTo>
                  <a:pt x="73863" y="48729"/>
                </a:lnTo>
                <a:lnTo>
                  <a:pt x="75526" y="48133"/>
                </a:lnTo>
                <a:lnTo>
                  <a:pt x="77190" y="48133"/>
                </a:lnTo>
                <a:lnTo>
                  <a:pt x="78841" y="47447"/>
                </a:lnTo>
                <a:lnTo>
                  <a:pt x="79616" y="47447"/>
                </a:lnTo>
                <a:lnTo>
                  <a:pt x="81280" y="46850"/>
                </a:lnTo>
                <a:lnTo>
                  <a:pt x="82156" y="46850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2316"/>
                </a:lnTo>
                <a:lnTo>
                  <a:pt x="82156" y="42316"/>
                </a:lnTo>
                <a:lnTo>
                  <a:pt x="81280" y="43002"/>
                </a:lnTo>
                <a:lnTo>
                  <a:pt x="80505" y="43002"/>
                </a:lnTo>
                <a:lnTo>
                  <a:pt x="79616" y="43599"/>
                </a:lnTo>
                <a:lnTo>
                  <a:pt x="77952" y="43599"/>
                </a:lnTo>
                <a:lnTo>
                  <a:pt x="77190" y="44284"/>
                </a:lnTo>
                <a:lnTo>
                  <a:pt x="73863" y="44284"/>
                </a:lnTo>
                <a:lnTo>
                  <a:pt x="72986" y="44881"/>
                </a:lnTo>
                <a:lnTo>
                  <a:pt x="63919" y="44881"/>
                </a:lnTo>
                <a:lnTo>
                  <a:pt x="61366" y="44284"/>
                </a:lnTo>
                <a:lnTo>
                  <a:pt x="59715" y="43599"/>
                </a:lnTo>
                <a:lnTo>
                  <a:pt x="56388" y="41033"/>
                </a:lnTo>
                <a:lnTo>
                  <a:pt x="55626" y="39751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306"/>
                </a:lnTo>
                <a:lnTo>
                  <a:pt x="53073" y="33337"/>
                </a:lnTo>
                <a:lnTo>
                  <a:pt x="53073" y="31457"/>
                </a:lnTo>
                <a:lnTo>
                  <a:pt x="83820" y="31457"/>
                </a:lnTo>
                <a:lnTo>
                  <a:pt x="84594" y="30772"/>
                </a:lnTo>
                <a:lnTo>
                  <a:pt x="85483" y="30175"/>
                </a:lnTo>
                <a:lnTo>
                  <a:pt x="85483" y="27609"/>
                </a:lnTo>
                <a:lnTo>
                  <a:pt x="85483" y="23761"/>
                </a:lnTo>
                <a:close/>
              </a:path>
              <a:path w="120650" h="48894">
                <a:moveTo>
                  <a:pt x="120319" y="37185"/>
                </a:moveTo>
                <a:lnTo>
                  <a:pt x="119430" y="35902"/>
                </a:lnTo>
                <a:lnTo>
                  <a:pt x="119430" y="34620"/>
                </a:lnTo>
                <a:lnTo>
                  <a:pt x="118656" y="34023"/>
                </a:lnTo>
                <a:lnTo>
                  <a:pt x="117767" y="32740"/>
                </a:lnTo>
                <a:lnTo>
                  <a:pt x="116992" y="32054"/>
                </a:lnTo>
                <a:lnTo>
                  <a:pt x="115341" y="31457"/>
                </a:lnTo>
                <a:lnTo>
                  <a:pt x="114452" y="30772"/>
                </a:lnTo>
                <a:lnTo>
                  <a:pt x="112788" y="30175"/>
                </a:lnTo>
                <a:lnTo>
                  <a:pt x="112014" y="30175"/>
                </a:lnTo>
                <a:lnTo>
                  <a:pt x="110363" y="29489"/>
                </a:lnTo>
                <a:lnTo>
                  <a:pt x="108699" y="28892"/>
                </a:lnTo>
                <a:lnTo>
                  <a:pt x="107823" y="28892"/>
                </a:lnTo>
                <a:lnTo>
                  <a:pt x="106159" y="28206"/>
                </a:lnTo>
                <a:lnTo>
                  <a:pt x="104495" y="27609"/>
                </a:lnTo>
                <a:lnTo>
                  <a:pt x="103720" y="27609"/>
                </a:lnTo>
                <a:lnTo>
                  <a:pt x="102069" y="26924"/>
                </a:lnTo>
                <a:lnTo>
                  <a:pt x="101180" y="26327"/>
                </a:lnTo>
                <a:lnTo>
                  <a:pt x="100406" y="25641"/>
                </a:lnTo>
                <a:lnTo>
                  <a:pt x="99517" y="25044"/>
                </a:lnTo>
                <a:lnTo>
                  <a:pt x="98755" y="24358"/>
                </a:lnTo>
                <a:lnTo>
                  <a:pt x="97866" y="23761"/>
                </a:lnTo>
                <a:lnTo>
                  <a:pt x="97866" y="19227"/>
                </a:lnTo>
                <a:lnTo>
                  <a:pt x="98755" y="18630"/>
                </a:lnTo>
                <a:lnTo>
                  <a:pt x="98755" y="17945"/>
                </a:lnTo>
                <a:lnTo>
                  <a:pt x="99517" y="17945"/>
                </a:lnTo>
                <a:lnTo>
                  <a:pt x="100406" y="17348"/>
                </a:lnTo>
                <a:lnTo>
                  <a:pt x="101180" y="16662"/>
                </a:lnTo>
                <a:lnTo>
                  <a:pt x="102844" y="16662"/>
                </a:lnTo>
                <a:lnTo>
                  <a:pt x="103720" y="16065"/>
                </a:lnTo>
                <a:lnTo>
                  <a:pt x="109474" y="16065"/>
                </a:lnTo>
                <a:lnTo>
                  <a:pt x="110363" y="16662"/>
                </a:lnTo>
                <a:lnTo>
                  <a:pt x="112014" y="16662"/>
                </a:lnTo>
                <a:lnTo>
                  <a:pt x="112788" y="17348"/>
                </a:lnTo>
                <a:lnTo>
                  <a:pt x="113677" y="17348"/>
                </a:lnTo>
                <a:lnTo>
                  <a:pt x="114452" y="17945"/>
                </a:lnTo>
                <a:lnTo>
                  <a:pt x="115341" y="17945"/>
                </a:lnTo>
                <a:lnTo>
                  <a:pt x="115341" y="18630"/>
                </a:lnTo>
                <a:lnTo>
                  <a:pt x="117767" y="18630"/>
                </a:lnTo>
                <a:lnTo>
                  <a:pt x="117767" y="16065"/>
                </a:lnTo>
                <a:lnTo>
                  <a:pt x="117767" y="14782"/>
                </a:lnTo>
                <a:lnTo>
                  <a:pt x="116992" y="14782"/>
                </a:lnTo>
                <a:lnTo>
                  <a:pt x="116116" y="14097"/>
                </a:lnTo>
                <a:lnTo>
                  <a:pt x="115341" y="14097"/>
                </a:lnTo>
                <a:lnTo>
                  <a:pt x="114452" y="13500"/>
                </a:lnTo>
                <a:lnTo>
                  <a:pt x="113677" y="13500"/>
                </a:lnTo>
                <a:lnTo>
                  <a:pt x="112788" y="12814"/>
                </a:lnTo>
                <a:lnTo>
                  <a:pt x="110363" y="12814"/>
                </a:lnTo>
                <a:lnTo>
                  <a:pt x="108699" y="12217"/>
                </a:lnTo>
                <a:lnTo>
                  <a:pt x="104495" y="12217"/>
                </a:lnTo>
                <a:lnTo>
                  <a:pt x="102069" y="12814"/>
                </a:lnTo>
                <a:lnTo>
                  <a:pt x="100406" y="13500"/>
                </a:lnTo>
                <a:lnTo>
                  <a:pt x="98755" y="13500"/>
                </a:lnTo>
                <a:lnTo>
                  <a:pt x="97091" y="14782"/>
                </a:lnTo>
                <a:lnTo>
                  <a:pt x="95427" y="15379"/>
                </a:lnTo>
                <a:lnTo>
                  <a:pt x="94551" y="16065"/>
                </a:lnTo>
                <a:lnTo>
                  <a:pt x="93776" y="17348"/>
                </a:lnTo>
                <a:lnTo>
                  <a:pt x="92887" y="18630"/>
                </a:lnTo>
                <a:lnTo>
                  <a:pt x="92113" y="19227"/>
                </a:lnTo>
                <a:lnTo>
                  <a:pt x="92113" y="24358"/>
                </a:lnTo>
                <a:lnTo>
                  <a:pt x="92887" y="25641"/>
                </a:lnTo>
                <a:lnTo>
                  <a:pt x="93776" y="26924"/>
                </a:lnTo>
                <a:lnTo>
                  <a:pt x="94551" y="27609"/>
                </a:lnTo>
                <a:lnTo>
                  <a:pt x="95427" y="28206"/>
                </a:lnTo>
                <a:lnTo>
                  <a:pt x="96202" y="28892"/>
                </a:lnTo>
                <a:lnTo>
                  <a:pt x="97866" y="29489"/>
                </a:lnTo>
                <a:lnTo>
                  <a:pt x="98755" y="30175"/>
                </a:lnTo>
                <a:lnTo>
                  <a:pt x="100406" y="30772"/>
                </a:lnTo>
                <a:lnTo>
                  <a:pt x="102069" y="31457"/>
                </a:lnTo>
                <a:lnTo>
                  <a:pt x="102844" y="31457"/>
                </a:lnTo>
                <a:lnTo>
                  <a:pt x="104495" y="32054"/>
                </a:lnTo>
                <a:lnTo>
                  <a:pt x="106159" y="32740"/>
                </a:lnTo>
                <a:lnTo>
                  <a:pt x="107048" y="32740"/>
                </a:lnTo>
                <a:lnTo>
                  <a:pt x="108699" y="33337"/>
                </a:lnTo>
                <a:lnTo>
                  <a:pt x="109474" y="34023"/>
                </a:lnTo>
                <a:lnTo>
                  <a:pt x="111137" y="34023"/>
                </a:lnTo>
                <a:lnTo>
                  <a:pt x="112014" y="34620"/>
                </a:lnTo>
                <a:lnTo>
                  <a:pt x="112788" y="35306"/>
                </a:lnTo>
                <a:lnTo>
                  <a:pt x="113677" y="35902"/>
                </a:lnTo>
                <a:lnTo>
                  <a:pt x="113677" y="37185"/>
                </a:lnTo>
                <a:lnTo>
                  <a:pt x="114452" y="37871"/>
                </a:lnTo>
                <a:lnTo>
                  <a:pt x="114452" y="41033"/>
                </a:lnTo>
                <a:lnTo>
                  <a:pt x="113677" y="41719"/>
                </a:lnTo>
                <a:lnTo>
                  <a:pt x="112788" y="42316"/>
                </a:lnTo>
                <a:lnTo>
                  <a:pt x="112788" y="43002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74" y="44284"/>
                </a:lnTo>
                <a:lnTo>
                  <a:pt x="108699" y="44881"/>
                </a:lnTo>
                <a:lnTo>
                  <a:pt x="101180" y="44881"/>
                </a:lnTo>
                <a:lnTo>
                  <a:pt x="99517" y="44284"/>
                </a:lnTo>
                <a:lnTo>
                  <a:pt x="97866" y="44284"/>
                </a:lnTo>
                <a:lnTo>
                  <a:pt x="97091" y="43599"/>
                </a:lnTo>
                <a:lnTo>
                  <a:pt x="96202" y="43599"/>
                </a:lnTo>
                <a:lnTo>
                  <a:pt x="94551" y="43002"/>
                </a:lnTo>
                <a:lnTo>
                  <a:pt x="93776" y="42316"/>
                </a:lnTo>
                <a:lnTo>
                  <a:pt x="92887" y="42316"/>
                </a:lnTo>
                <a:lnTo>
                  <a:pt x="92887" y="41719"/>
                </a:lnTo>
                <a:lnTo>
                  <a:pt x="91224" y="41719"/>
                </a:lnTo>
                <a:lnTo>
                  <a:pt x="90449" y="42316"/>
                </a:lnTo>
                <a:lnTo>
                  <a:pt x="90449" y="44881"/>
                </a:lnTo>
                <a:lnTo>
                  <a:pt x="91224" y="45567"/>
                </a:lnTo>
                <a:lnTo>
                  <a:pt x="91224" y="46164"/>
                </a:lnTo>
                <a:lnTo>
                  <a:pt x="92113" y="46164"/>
                </a:lnTo>
                <a:lnTo>
                  <a:pt x="92113" y="46850"/>
                </a:lnTo>
                <a:lnTo>
                  <a:pt x="92887" y="46850"/>
                </a:lnTo>
                <a:lnTo>
                  <a:pt x="93776" y="47447"/>
                </a:lnTo>
                <a:lnTo>
                  <a:pt x="94551" y="47447"/>
                </a:lnTo>
                <a:lnTo>
                  <a:pt x="96202" y="48133"/>
                </a:lnTo>
                <a:lnTo>
                  <a:pt x="97866" y="48133"/>
                </a:lnTo>
                <a:lnTo>
                  <a:pt x="99517" y="48729"/>
                </a:lnTo>
                <a:lnTo>
                  <a:pt x="108699" y="48729"/>
                </a:lnTo>
                <a:lnTo>
                  <a:pt x="110363" y="48133"/>
                </a:lnTo>
                <a:lnTo>
                  <a:pt x="112788" y="47447"/>
                </a:lnTo>
                <a:lnTo>
                  <a:pt x="114452" y="46850"/>
                </a:lnTo>
                <a:lnTo>
                  <a:pt x="116992" y="44881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0526" y="2272284"/>
            <a:ext cx="237211" cy="5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5421" y="2409520"/>
            <a:ext cx="1031100" cy="654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04730" y="241277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354" y="0"/>
                </a:moveTo>
                <a:lnTo>
                  <a:pt x="36487" y="0"/>
                </a:lnTo>
                <a:lnTo>
                  <a:pt x="36487" y="609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609"/>
                </a:lnTo>
                <a:lnTo>
                  <a:pt x="5854" y="609"/>
                </a:lnTo>
                <a:lnTo>
                  <a:pt x="5854" y="0"/>
                </a:lnTo>
                <a:lnTo>
                  <a:pt x="0" y="0"/>
                </a:lnTo>
                <a:lnTo>
                  <a:pt x="0" y="1892"/>
                </a:lnTo>
                <a:lnTo>
                  <a:pt x="18237" y="29502"/>
                </a:lnTo>
                <a:lnTo>
                  <a:pt x="18237" y="48145"/>
                </a:lnTo>
                <a:lnTo>
                  <a:pt x="19126" y="48145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4104" y="48145"/>
                </a:lnTo>
                <a:lnTo>
                  <a:pt x="24104" y="29502"/>
                </a:lnTo>
                <a:lnTo>
                  <a:pt x="27038" y="25057"/>
                </a:lnTo>
                <a:lnTo>
                  <a:pt x="42354" y="1892"/>
                </a:lnTo>
                <a:lnTo>
                  <a:pt x="42354" y="0"/>
                </a:lnTo>
                <a:close/>
              </a:path>
              <a:path w="120650" h="48894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272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2298" y="44297"/>
                </a:lnTo>
                <a:lnTo>
                  <a:pt x="53962" y="46177"/>
                </a:lnTo>
                <a:lnTo>
                  <a:pt x="56388" y="46863"/>
                </a:lnTo>
                <a:lnTo>
                  <a:pt x="58940" y="48145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3014"/>
                </a:lnTo>
                <a:lnTo>
                  <a:pt x="82931" y="42329"/>
                </a:lnTo>
                <a:lnTo>
                  <a:pt x="82156" y="43014"/>
                </a:lnTo>
                <a:lnTo>
                  <a:pt x="80505" y="4301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4">
                <a:moveTo>
                  <a:pt x="120319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6339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23"/>
                </a:lnTo>
                <a:lnTo>
                  <a:pt x="112788" y="13423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5057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2329"/>
                </a:lnTo>
                <a:lnTo>
                  <a:pt x="112788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776" y="43014"/>
                </a:lnTo>
                <a:lnTo>
                  <a:pt x="92113" y="41732"/>
                </a:lnTo>
                <a:lnTo>
                  <a:pt x="91224" y="41732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5580"/>
                </a:lnTo>
                <a:lnTo>
                  <a:pt x="91224" y="46177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145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580"/>
                </a:lnTo>
                <a:lnTo>
                  <a:pt x="117411" y="44894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33887" y="241277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240" y="0"/>
                </a:moveTo>
                <a:lnTo>
                  <a:pt x="36487" y="0"/>
                </a:lnTo>
                <a:lnTo>
                  <a:pt x="36487" y="609"/>
                </a:lnTo>
                <a:lnTo>
                  <a:pt x="26543" y="15989"/>
                </a:lnTo>
                <a:lnTo>
                  <a:pt x="25654" y="17272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609"/>
                </a:lnTo>
                <a:lnTo>
                  <a:pt x="5753" y="609"/>
                </a:lnTo>
                <a:lnTo>
                  <a:pt x="5753" y="0"/>
                </a:lnTo>
                <a:lnTo>
                  <a:pt x="0" y="0"/>
                </a:lnTo>
                <a:lnTo>
                  <a:pt x="0" y="1892"/>
                </a:lnTo>
                <a:lnTo>
                  <a:pt x="18249" y="29502"/>
                </a:lnTo>
                <a:lnTo>
                  <a:pt x="18249" y="48145"/>
                </a:lnTo>
                <a:lnTo>
                  <a:pt x="19011" y="48145"/>
                </a:lnTo>
                <a:lnTo>
                  <a:pt x="19011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3990" y="48145"/>
                </a:lnTo>
                <a:lnTo>
                  <a:pt x="23990" y="29502"/>
                </a:lnTo>
                <a:lnTo>
                  <a:pt x="26936" y="25057"/>
                </a:lnTo>
                <a:lnTo>
                  <a:pt x="42240" y="1892"/>
                </a:lnTo>
                <a:lnTo>
                  <a:pt x="42240" y="0"/>
                </a:lnTo>
                <a:close/>
              </a:path>
              <a:path w="120650" h="48894">
                <a:moveTo>
                  <a:pt x="85369" y="24371"/>
                </a:moveTo>
                <a:lnTo>
                  <a:pt x="84594" y="22491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16" y="15989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511" y="21209"/>
                </a:lnTo>
                <a:lnTo>
                  <a:pt x="57175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4371"/>
                </a:lnTo>
                <a:lnTo>
                  <a:pt x="79616" y="15989"/>
                </a:lnTo>
                <a:lnTo>
                  <a:pt x="77965" y="14706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197" y="17272"/>
                </a:lnTo>
                <a:lnTo>
                  <a:pt x="50533" y="19240"/>
                </a:lnTo>
                <a:lnTo>
                  <a:pt x="49758" y="21209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601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3014"/>
                </a:lnTo>
                <a:lnTo>
                  <a:pt x="52197" y="44297"/>
                </a:lnTo>
                <a:lnTo>
                  <a:pt x="53848" y="46177"/>
                </a:lnTo>
                <a:lnTo>
                  <a:pt x="56400" y="46863"/>
                </a:lnTo>
                <a:lnTo>
                  <a:pt x="58826" y="48145"/>
                </a:lnTo>
                <a:lnTo>
                  <a:pt x="61379" y="48742"/>
                </a:lnTo>
                <a:lnTo>
                  <a:pt x="75412" y="48742"/>
                </a:lnTo>
                <a:lnTo>
                  <a:pt x="77076" y="48145"/>
                </a:lnTo>
                <a:lnTo>
                  <a:pt x="78740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3014"/>
                </a:lnTo>
                <a:lnTo>
                  <a:pt x="82943" y="42329"/>
                </a:lnTo>
                <a:lnTo>
                  <a:pt x="82054" y="43014"/>
                </a:lnTo>
                <a:lnTo>
                  <a:pt x="80391" y="43014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97"/>
                </a:lnTo>
                <a:lnTo>
                  <a:pt x="75412" y="44297"/>
                </a:lnTo>
                <a:lnTo>
                  <a:pt x="73761" y="44894"/>
                </a:lnTo>
                <a:lnTo>
                  <a:pt x="63804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400" y="41732"/>
                </a:lnTo>
                <a:lnTo>
                  <a:pt x="55511" y="40449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622"/>
                </a:lnTo>
                <a:lnTo>
                  <a:pt x="85369" y="24371"/>
                </a:lnTo>
                <a:close/>
              </a:path>
              <a:path w="120650" h="48894">
                <a:moveTo>
                  <a:pt x="120205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7767" y="33350"/>
                </a:lnTo>
                <a:lnTo>
                  <a:pt x="116890" y="32753"/>
                </a:lnTo>
                <a:lnTo>
                  <a:pt x="115227" y="32067"/>
                </a:lnTo>
                <a:lnTo>
                  <a:pt x="114452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622"/>
                </a:lnTo>
                <a:lnTo>
                  <a:pt x="101955" y="26936"/>
                </a:lnTo>
                <a:lnTo>
                  <a:pt x="101180" y="26339"/>
                </a:lnTo>
                <a:lnTo>
                  <a:pt x="100304" y="26339"/>
                </a:lnTo>
                <a:lnTo>
                  <a:pt x="99529" y="25057"/>
                </a:lnTo>
                <a:lnTo>
                  <a:pt x="97866" y="23774"/>
                </a:lnTo>
                <a:lnTo>
                  <a:pt x="97866" y="19837"/>
                </a:lnTo>
                <a:lnTo>
                  <a:pt x="98640" y="19240"/>
                </a:lnTo>
                <a:lnTo>
                  <a:pt x="98640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890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4109"/>
                </a:lnTo>
                <a:lnTo>
                  <a:pt x="96977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272"/>
                </a:lnTo>
                <a:lnTo>
                  <a:pt x="92887" y="18554"/>
                </a:lnTo>
                <a:lnTo>
                  <a:pt x="92011" y="19837"/>
                </a:lnTo>
                <a:lnTo>
                  <a:pt x="92011" y="25057"/>
                </a:lnTo>
                <a:lnTo>
                  <a:pt x="92887" y="25654"/>
                </a:lnTo>
                <a:lnTo>
                  <a:pt x="93662" y="26936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640" y="30187"/>
                </a:lnTo>
                <a:lnTo>
                  <a:pt x="100304" y="30784"/>
                </a:lnTo>
                <a:lnTo>
                  <a:pt x="101955" y="31470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97"/>
                </a:lnTo>
                <a:lnTo>
                  <a:pt x="96977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662" y="43014"/>
                </a:lnTo>
                <a:lnTo>
                  <a:pt x="92887" y="42329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329"/>
                </a:lnTo>
                <a:lnTo>
                  <a:pt x="90347" y="42329"/>
                </a:lnTo>
                <a:lnTo>
                  <a:pt x="90347" y="45580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863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145"/>
                </a:lnTo>
                <a:lnTo>
                  <a:pt x="96977" y="48145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48" y="48145"/>
                </a:lnTo>
                <a:lnTo>
                  <a:pt x="112801" y="48145"/>
                </a:lnTo>
                <a:lnTo>
                  <a:pt x="114452" y="47459"/>
                </a:lnTo>
                <a:lnTo>
                  <a:pt x="115227" y="46177"/>
                </a:lnTo>
                <a:lnTo>
                  <a:pt x="116890" y="45580"/>
                </a:lnTo>
                <a:lnTo>
                  <a:pt x="117360" y="44894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8786" y="2545559"/>
            <a:ext cx="2132777" cy="399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04730" y="254941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30" y="15989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02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65" y="596"/>
                </a:lnTo>
                <a:lnTo>
                  <a:pt x="4965" y="0"/>
                </a:lnTo>
                <a:lnTo>
                  <a:pt x="876" y="0"/>
                </a:lnTo>
                <a:lnTo>
                  <a:pt x="0" y="596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30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3423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23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58940" y="48056"/>
                </a:lnTo>
                <a:lnTo>
                  <a:pt x="61366" y="48742"/>
                </a:lnTo>
                <a:lnTo>
                  <a:pt x="64693" y="49339"/>
                </a:lnTo>
                <a:lnTo>
                  <a:pt x="72212" y="49339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08"/>
                </a:lnTo>
                <a:lnTo>
                  <a:pt x="77190" y="44208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491"/>
                </a:lnTo>
                <a:lnTo>
                  <a:pt x="65570" y="45491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8051" y="42926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3947"/>
                </a:lnTo>
                <a:lnTo>
                  <a:pt x="53073" y="31381"/>
                </a:lnTo>
                <a:lnTo>
                  <a:pt x="84594" y="31381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30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50"/>
                </a:lnTo>
                <a:lnTo>
                  <a:pt x="116992" y="32664"/>
                </a:lnTo>
                <a:lnTo>
                  <a:pt x="115341" y="32067"/>
                </a:lnTo>
                <a:lnTo>
                  <a:pt x="114452" y="31381"/>
                </a:lnTo>
                <a:lnTo>
                  <a:pt x="112788" y="30784"/>
                </a:lnTo>
                <a:lnTo>
                  <a:pt x="112014" y="30099"/>
                </a:lnTo>
                <a:lnTo>
                  <a:pt x="110363" y="30099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7533"/>
                </a:lnTo>
                <a:lnTo>
                  <a:pt x="101180" y="26936"/>
                </a:lnTo>
                <a:lnTo>
                  <a:pt x="100406" y="26250"/>
                </a:lnTo>
                <a:lnTo>
                  <a:pt x="99517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06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272"/>
                </a:lnTo>
                <a:lnTo>
                  <a:pt x="112788" y="17272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23"/>
                </a:lnTo>
                <a:lnTo>
                  <a:pt x="112014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27" y="28816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06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495" y="32664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699" y="33947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2014" y="35229"/>
                </a:lnTo>
                <a:lnTo>
                  <a:pt x="112788" y="35915"/>
                </a:lnTo>
                <a:lnTo>
                  <a:pt x="113677" y="36512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643"/>
                </a:lnTo>
                <a:lnTo>
                  <a:pt x="112788" y="42926"/>
                </a:lnTo>
                <a:lnTo>
                  <a:pt x="112788" y="43611"/>
                </a:lnTo>
                <a:lnTo>
                  <a:pt x="111137" y="43611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491"/>
                </a:lnTo>
                <a:lnTo>
                  <a:pt x="101180" y="45491"/>
                </a:lnTo>
                <a:lnTo>
                  <a:pt x="99517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491"/>
                </a:lnTo>
                <a:lnTo>
                  <a:pt x="91224" y="46177"/>
                </a:lnTo>
                <a:lnTo>
                  <a:pt x="91224" y="46774"/>
                </a:lnTo>
                <a:lnTo>
                  <a:pt x="92113" y="46774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6202" y="48056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339"/>
                </a:lnTo>
                <a:lnTo>
                  <a:pt x="106159" y="49339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056"/>
                </a:lnTo>
                <a:lnTo>
                  <a:pt x="114452" y="47459"/>
                </a:lnTo>
                <a:lnTo>
                  <a:pt x="116992" y="45491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40526" y="2549407"/>
            <a:ext cx="382413" cy="49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04730" y="2882887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30" y="16078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91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65" y="685"/>
                </a:lnTo>
                <a:lnTo>
                  <a:pt x="4965" y="0"/>
                </a:lnTo>
                <a:lnTo>
                  <a:pt x="876" y="0"/>
                </a:lnTo>
                <a:lnTo>
                  <a:pt x="0" y="685"/>
                </a:lnTo>
                <a:lnTo>
                  <a:pt x="0" y="1968"/>
                </a:lnTo>
                <a:lnTo>
                  <a:pt x="18237" y="29578"/>
                </a:lnTo>
                <a:lnTo>
                  <a:pt x="18237" y="48818"/>
                </a:lnTo>
                <a:lnTo>
                  <a:pt x="24104" y="48818"/>
                </a:lnTo>
                <a:lnTo>
                  <a:pt x="24104" y="29578"/>
                </a:lnTo>
                <a:lnTo>
                  <a:pt x="2710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30">
                <a:moveTo>
                  <a:pt x="85483" y="24447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447"/>
                </a:lnTo>
                <a:lnTo>
                  <a:pt x="79616" y="28295"/>
                </a:lnTo>
                <a:lnTo>
                  <a:pt x="53073" y="28295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9240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841" y="21805"/>
                </a:lnTo>
                <a:lnTo>
                  <a:pt x="79616" y="24447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3512"/>
                </a:lnTo>
                <a:lnTo>
                  <a:pt x="70548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20" y="25730"/>
                </a:lnTo>
                <a:lnTo>
                  <a:pt x="47320" y="36588"/>
                </a:lnTo>
                <a:lnTo>
                  <a:pt x="48983" y="39154"/>
                </a:lnTo>
                <a:lnTo>
                  <a:pt x="49758" y="41122"/>
                </a:lnTo>
                <a:lnTo>
                  <a:pt x="58940" y="48133"/>
                </a:lnTo>
                <a:lnTo>
                  <a:pt x="61366" y="48818"/>
                </a:lnTo>
                <a:lnTo>
                  <a:pt x="64693" y="49415"/>
                </a:lnTo>
                <a:lnTo>
                  <a:pt x="72212" y="49415"/>
                </a:lnTo>
                <a:lnTo>
                  <a:pt x="73863" y="48818"/>
                </a:lnTo>
                <a:lnTo>
                  <a:pt x="75526" y="48818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536"/>
                </a:lnTo>
                <a:lnTo>
                  <a:pt x="81280" y="47536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253"/>
                </a:lnTo>
                <a:lnTo>
                  <a:pt x="83820" y="46253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688"/>
                </a:lnTo>
                <a:lnTo>
                  <a:pt x="79616" y="43688"/>
                </a:lnTo>
                <a:lnTo>
                  <a:pt x="77952" y="44284"/>
                </a:lnTo>
                <a:lnTo>
                  <a:pt x="77190" y="44284"/>
                </a:lnTo>
                <a:lnTo>
                  <a:pt x="75526" y="44970"/>
                </a:lnTo>
                <a:lnTo>
                  <a:pt x="73863" y="44970"/>
                </a:lnTo>
                <a:lnTo>
                  <a:pt x="72986" y="45567"/>
                </a:lnTo>
                <a:lnTo>
                  <a:pt x="65570" y="45567"/>
                </a:lnTo>
                <a:lnTo>
                  <a:pt x="63919" y="44970"/>
                </a:lnTo>
                <a:lnTo>
                  <a:pt x="61366" y="44284"/>
                </a:lnTo>
                <a:lnTo>
                  <a:pt x="59715" y="43688"/>
                </a:lnTo>
                <a:lnTo>
                  <a:pt x="58051" y="43002"/>
                </a:lnTo>
                <a:lnTo>
                  <a:pt x="56388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274"/>
                </a:lnTo>
                <a:lnTo>
                  <a:pt x="53962" y="35991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483" y="30861"/>
                </a:lnTo>
                <a:lnTo>
                  <a:pt x="85483" y="28295"/>
                </a:lnTo>
                <a:lnTo>
                  <a:pt x="85483" y="24447"/>
                </a:lnTo>
                <a:close/>
              </a:path>
              <a:path w="120650" h="49530">
                <a:moveTo>
                  <a:pt x="120319" y="37274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767" y="33426"/>
                </a:lnTo>
                <a:lnTo>
                  <a:pt x="116992" y="32740"/>
                </a:lnTo>
                <a:lnTo>
                  <a:pt x="115341" y="32143"/>
                </a:lnTo>
                <a:lnTo>
                  <a:pt x="114452" y="31457"/>
                </a:lnTo>
                <a:lnTo>
                  <a:pt x="112788" y="30861"/>
                </a:lnTo>
                <a:lnTo>
                  <a:pt x="112014" y="30175"/>
                </a:lnTo>
                <a:lnTo>
                  <a:pt x="110363" y="30175"/>
                </a:lnTo>
                <a:lnTo>
                  <a:pt x="108699" y="29578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495" y="28295"/>
                </a:lnTo>
                <a:lnTo>
                  <a:pt x="103720" y="27609"/>
                </a:lnTo>
                <a:lnTo>
                  <a:pt x="102069" y="27609"/>
                </a:lnTo>
                <a:lnTo>
                  <a:pt x="101180" y="27012"/>
                </a:lnTo>
                <a:lnTo>
                  <a:pt x="100406" y="26339"/>
                </a:lnTo>
                <a:lnTo>
                  <a:pt x="99517" y="25730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360"/>
                </a:lnTo>
                <a:lnTo>
                  <a:pt x="112788" y="17360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512"/>
                </a:lnTo>
                <a:lnTo>
                  <a:pt x="112014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6339"/>
                </a:lnTo>
                <a:lnTo>
                  <a:pt x="93776" y="27012"/>
                </a:lnTo>
                <a:lnTo>
                  <a:pt x="94551" y="28295"/>
                </a:lnTo>
                <a:lnTo>
                  <a:pt x="95427" y="28892"/>
                </a:lnTo>
                <a:lnTo>
                  <a:pt x="96202" y="29578"/>
                </a:lnTo>
                <a:lnTo>
                  <a:pt x="97866" y="30175"/>
                </a:lnTo>
                <a:lnTo>
                  <a:pt x="98755" y="30861"/>
                </a:lnTo>
                <a:lnTo>
                  <a:pt x="100406" y="31457"/>
                </a:lnTo>
                <a:lnTo>
                  <a:pt x="102069" y="31457"/>
                </a:lnTo>
                <a:lnTo>
                  <a:pt x="102844" y="32143"/>
                </a:lnTo>
                <a:lnTo>
                  <a:pt x="104495" y="32740"/>
                </a:lnTo>
                <a:lnTo>
                  <a:pt x="106159" y="32740"/>
                </a:lnTo>
                <a:lnTo>
                  <a:pt x="107048" y="33426"/>
                </a:lnTo>
                <a:lnTo>
                  <a:pt x="108699" y="34023"/>
                </a:lnTo>
                <a:lnTo>
                  <a:pt x="109474" y="34023"/>
                </a:lnTo>
                <a:lnTo>
                  <a:pt x="111137" y="34709"/>
                </a:lnTo>
                <a:lnTo>
                  <a:pt x="112014" y="35306"/>
                </a:lnTo>
                <a:lnTo>
                  <a:pt x="112788" y="35991"/>
                </a:lnTo>
                <a:lnTo>
                  <a:pt x="113677" y="36588"/>
                </a:lnTo>
                <a:lnTo>
                  <a:pt x="113677" y="37274"/>
                </a:lnTo>
                <a:lnTo>
                  <a:pt x="114452" y="38557"/>
                </a:lnTo>
                <a:lnTo>
                  <a:pt x="114452" y="41122"/>
                </a:lnTo>
                <a:lnTo>
                  <a:pt x="113677" y="41719"/>
                </a:lnTo>
                <a:lnTo>
                  <a:pt x="112788" y="43002"/>
                </a:lnTo>
                <a:lnTo>
                  <a:pt x="112788" y="43688"/>
                </a:lnTo>
                <a:lnTo>
                  <a:pt x="111137" y="43688"/>
                </a:lnTo>
                <a:lnTo>
                  <a:pt x="109474" y="44970"/>
                </a:lnTo>
                <a:lnTo>
                  <a:pt x="108699" y="44970"/>
                </a:lnTo>
                <a:lnTo>
                  <a:pt x="107048" y="45567"/>
                </a:lnTo>
                <a:lnTo>
                  <a:pt x="101180" y="45567"/>
                </a:lnTo>
                <a:lnTo>
                  <a:pt x="99517" y="44970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688"/>
                </a:lnTo>
                <a:lnTo>
                  <a:pt x="94551" y="43688"/>
                </a:lnTo>
                <a:lnTo>
                  <a:pt x="93776" y="43002"/>
                </a:lnTo>
                <a:lnTo>
                  <a:pt x="92887" y="42405"/>
                </a:lnTo>
                <a:lnTo>
                  <a:pt x="90449" y="42405"/>
                </a:lnTo>
                <a:lnTo>
                  <a:pt x="90449" y="45567"/>
                </a:lnTo>
                <a:lnTo>
                  <a:pt x="91224" y="46253"/>
                </a:lnTo>
                <a:lnTo>
                  <a:pt x="91224" y="46850"/>
                </a:lnTo>
                <a:lnTo>
                  <a:pt x="92113" y="46850"/>
                </a:lnTo>
                <a:lnTo>
                  <a:pt x="92887" y="47536"/>
                </a:lnTo>
                <a:lnTo>
                  <a:pt x="93776" y="47536"/>
                </a:lnTo>
                <a:lnTo>
                  <a:pt x="94551" y="48133"/>
                </a:lnTo>
                <a:lnTo>
                  <a:pt x="96202" y="48133"/>
                </a:lnTo>
                <a:lnTo>
                  <a:pt x="97091" y="48818"/>
                </a:lnTo>
                <a:lnTo>
                  <a:pt x="99517" y="48818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699" y="48818"/>
                </a:lnTo>
                <a:lnTo>
                  <a:pt x="110363" y="48818"/>
                </a:lnTo>
                <a:lnTo>
                  <a:pt x="112788" y="48133"/>
                </a:lnTo>
                <a:lnTo>
                  <a:pt x="114452" y="47536"/>
                </a:lnTo>
                <a:lnTo>
                  <a:pt x="116992" y="45567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33887" y="2882887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240" y="685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43" y="16078"/>
                </a:lnTo>
                <a:lnTo>
                  <a:pt x="25654" y="17957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2491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1282"/>
                </a:lnTo>
                <a:lnTo>
                  <a:pt x="5753" y="1282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78"/>
                </a:lnTo>
                <a:lnTo>
                  <a:pt x="18249" y="48818"/>
                </a:lnTo>
                <a:lnTo>
                  <a:pt x="23990" y="48818"/>
                </a:lnTo>
                <a:lnTo>
                  <a:pt x="23990" y="29578"/>
                </a:lnTo>
                <a:lnTo>
                  <a:pt x="26987" y="25057"/>
                </a:lnTo>
                <a:lnTo>
                  <a:pt x="42240" y="1968"/>
                </a:lnTo>
                <a:lnTo>
                  <a:pt x="42240" y="685"/>
                </a:lnTo>
                <a:close/>
              </a:path>
              <a:path w="120650" h="49530">
                <a:moveTo>
                  <a:pt x="85369" y="24447"/>
                </a:moveTo>
                <a:lnTo>
                  <a:pt x="84594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447"/>
                </a:lnTo>
                <a:lnTo>
                  <a:pt x="79616" y="28295"/>
                </a:lnTo>
                <a:lnTo>
                  <a:pt x="53073" y="28295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511" y="21209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740" y="21805"/>
                </a:lnTo>
                <a:lnTo>
                  <a:pt x="79616" y="24447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09"/>
                </a:lnTo>
                <a:lnTo>
                  <a:pt x="73761" y="13512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512"/>
                </a:lnTo>
                <a:lnTo>
                  <a:pt x="58826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957"/>
                </a:lnTo>
                <a:lnTo>
                  <a:pt x="50533" y="19240"/>
                </a:lnTo>
                <a:lnTo>
                  <a:pt x="49758" y="21209"/>
                </a:lnTo>
                <a:lnTo>
                  <a:pt x="48882" y="23774"/>
                </a:lnTo>
                <a:lnTo>
                  <a:pt x="47218" y="25730"/>
                </a:lnTo>
                <a:lnTo>
                  <a:pt x="47218" y="36588"/>
                </a:lnTo>
                <a:lnTo>
                  <a:pt x="48882" y="39154"/>
                </a:lnTo>
                <a:lnTo>
                  <a:pt x="49758" y="41122"/>
                </a:lnTo>
                <a:lnTo>
                  <a:pt x="58826" y="48133"/>
                </a:lnTo>
                <a:lnTo>
                  <a:pt x="61379" y="48818"/>
                </a:lnTo>
                <a:lnTo>
                  <a:pt x="64693" y="49415"/>
                </a:lnTo>
                <a:lnTo>
                  <a:pt x="72097" y="49415"/>
                </a:lnTo>
                <a:lnTo>
                  <a:pt x="73761" y="48818"/>
                </a:lnTo>
                <a:lnTo>
                  <a:pt x="75412" y="48818"/>
                </a:lnTo>
                <a:lnTo>
                  <a:pt x="77076" y="48133"/>
                </a:lnTo>
                <a:lnTo>
                  <a:pt x="78740" y="48133"/>
                </a:lnTo>
                <a:lnTo>
                  <a:pt x="79616" y="47536"/>
                </a:lnTo>
                <a:lnTo>
                  <a:pt x="81280" y="47536"/>
                </a:lnTo>
                <a:lnTo>
                  <a:pt x="82054" y="46850"/>
                </a:lnTo>
                <a:lnTo>
                  <a:pt x="82943" y="46850"/>
                </a:lnTo>
                <a:lnTo>
                  <a:pt x="82943" y="46253"/>
                </a:lnTo>
                <a:lnTo>
                  <a:pt x="83718" y="46253"/>
                </a:lnTo>
                <a:lnTo>
                  <a:pt x="83718" y="45567"/>
                </a:lnTo>
                <a:lnTo>
                  <a:pt x="83718" y="43002"/>
                </a:lnTo>
                <a:lnTo>
                  <a:pt x="81280" y="43002"/>
                </a:lnTo>
                <a:lnTo>
                  <a:pt x="80391" y="43688"/>
                </a:lnTo>
                <a:lnTo>
                  <a:pt x="79616" y="43688"/>
                </a:lnTo>
                <a:lnTo>
                  <a:pt x="77965" y="44284"/>
                </a:lnTo>
                <a:lnTo>
                  <a:pt x="77076" y="44284"/>
                </a:lnTo>
                <a:lnTo>
                  <a:pt x="75412" y="44970"/>
                </a:lnTo>
                <a:lnTo>
                  <a:pt x="73761" y="44970"/>
                </a:lnTo>
                <a:lnTo>
                  <a:pt x="72986" y="45567"/>
                </a:lnTo>
                <a:lnTo>
                  <a:pt x="65468" y="45567"/>
                </a:lnTo>
                <a:lnTo>
                  <a:pt x="63804" y="44970"/>
                </a:lnTo>
                <a:lnTo>
                  <a:pt x="61379" y="44284"/>
                </a:lnTo>
                <a:lnTo>
                  <a:pt x="59715" y="43688"/>
                </a:lnTo>
                <a:lnTo>
                  <a:pt x="53848" y="37274"/>
                </a:lnTo>
                <a:lnTo>
                  <a:pt x="53848" y="35991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369" y="30861"/>
                </a:lnTo>
                <a:lnTo>
                  <a:pt x="85369" y="28295"/>
                </a:lnTo>
                <a:lnTo>
                  <a:pt x="85369" y="24447"/>
                </a:lnTo>
                <a:close/>
              </a:path>
              <a:path w="120650" h="49530">
                <a:moveTo>
                  <a:pt x="120205" y="37274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541" y="34023"/>
                </a:lnTo>
                <a:lnTo>
                  <a:pt x="116890" y="32740"/>
                </a:lnTo>
                <a:lnTo>
                  <a:pt x="115227" y="32143"/>
                </a:lnTo>
                <a:lnTo>
                  <a:pt x="114452" y="31457"/>
                </a:lnTo>
                <a:lnTo>
                  <a:pt x="112801" y="30861"/>
                </a:lnTo>
                <a:lnTo>
                  <a:pt x="111912" y="30175"/>
                </a:lnTo>
                <a:lnTo>
                  <a:pt x="110248" y="30175"/>
                </a:lnTo>
                <a:lnTo>
                  <a:pt x="108597" y="29578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508" y="28295"/>
                </a:lnTo>
                <a:lnTo>
                  <a:pt x="103619" y="27609"/>
                </a:lnTo>
                <a:lnTo>
                  <a:pt x="101955" y="27609"/>
                </a:lnTo>
                <a:lnTo>
                  <a:pt x="98640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40" y="19240"/>
                </a:lnTo>
                <a:lnTo>
                  <a:pt x="98640" y="18643"/>
                </a:lnTo>
                <a:lnTo>
                  <a:pt x="100304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248" y="16675"/>
                </a:lnTo>
                <a:lnTo>
                  <a:pt x="111912" y="17360"/>
                </a:lnTo>
                <a:lnTo>
                  <a:pt x="112801" y="17360"/>
                </a:lnTo>
                <a:lnTo>
                  <a:pt x="113576" y="17957"/>
                </a:lnTo>
                <a:lnTo>
                  <a:pt x="114452" y="17957"/>
                </a:lnTo>
                <a:lnTo>
                  <a:pt x="115227" y="18643"/>
                </a:lnTo>
                <a:lnTo>
                  <a:pt x="116116" y="19240"/>
                </a:lnTo>
                <a:lnTo>
                  <a:pt x="116890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890" y="15392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5227" y="14109"/>
                </a:lnTo>
                <a:lnTo>
                  <a:pt x="114452" y="14109"/>
                </a:lnTo>
                <a:lnTo>
                  <a:pt x="113576" y="13512"/>
                </a:lnTo>
                <a:lnTo>
                  <a:pt x="111912" y="13512"/>
                </a:lnTo>
                <a:lnTo>
                  <a:pt x="111137" y="12827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4109"/>
                </a:lnTo>
                <a:lnTo>
                  <a:pt x="96977" y="14795"/>
                </a:lnTo>
                <a:lnTo>
                  <a:pt x="94551" y="16675"/>
                </a:lnTo>
                <a:lnTo>
                  <a:pt x="93662" y="17957"/>
                </a:lnTo>
                <a:lnTo>
                  <a:pt x="92887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887" y="26339"/>
                </a:lnTo>
                <a:lnTo>
                  <a:pt x="93662" y="27012"/>
                </a:lnTo>
                <a:lnTo>
                  <a:pt x="94551" y="28295"/>
                </a:lnTo>
                <a:lnTo>
                  <a:pt x="96202" y="29578"/>
                </a:lnTo>
                <a:lnTo>
                  <a:pt x="97866" y="30175"/>
                </a:lnTo>
                <a:lnTo>
                  <a:pt x="98640" y="30861"/>
                </a:lnTo>
                <a:lnTo>
                  <a:pt x="100304" y="31457"/>
                </a:lnTo>
                <a:lnTo>
                  <a:pt x="101955" y="31457"/>
                </a:lnTo>
                <a:lnTo>
                  <a:pt x="102844" y="32143"/>
                </a:lnTo>
                <a:lnTo>
                  <a:pt x="104508" y="32740"/>
                </a:lnTo>
                <a:lnTo>
                  <a:pt x="106159" y="32740"/>
                </a:lnTo>
                <a:lnTo>
                  <a:pt x="106934" y="33426"/>
                </a:lnTo>
                <a:lnTo>
                  <a:pt x="108597" y="34023"/>
                </a:lnTo>
                <a:lnTo>
                  <a:pt x="109474" y="34023"/>
                </a:lnTo>
                <a:lnTo>
                  <a:pt x="111137" y="34709"/>
                </a:lnTo>
                <a:lnTo>
                  <a:pt x="113576" y="36588"/>
                </a:lnTo>
                <a:lnTo>
                  <a:pt x="113576" y="37274"/>
                </a:lnTo>
                <a:lnTo>
                  <a:pt x="114452" y="38557"/>
                </a:lnTo>
                <a:lnTo>
                  <a:pt x="114452" y="41122"/>
                </a:lnTo>
                <a:lnTo>
                  <a:pt x="113576" y="41719"/>
                </a:lnTo>
                <a:lnTo>
                  <a:pt x="112801" y="43002"/>
                </a:lnTo>
                <a:lnTo>
                  <a:pt x="112801" y="43688"/>
                </a:lnTo>
                <a:lnTo>
                  <a:pt x="111137" y="43688"/>
                </a:lnTo>
                <a:lnTo>
                  <a:pt x="110248" y="44284"/>
                </a:lnTo>
                <a:lnTo>
                  <a:pt x="109474" y="44970"/>
                </a:lnTo>
                <a:lnTo>
                  <a:pt x="108597" y="44970"/>
                </a:lnTo>
                <a:lnTo>
                  <a:pt x="106934" y="45567"/>
                </a:lnTo>
                <a:lnTo>
                  <a:pt x="101180" y="45567"/>
                </a:lnTo>
                <a:lnTo>
                  <a:pt x="99529" y="44970"/>
                </a:lnTo>
                <a:lnTo>
                  <a:pt x="97866" y="44284"/>
                </a:lnTo>
                <a:lnTo>
                  <a:pt x="96977" y="44284"/>
                </a:lnTo>
                <a:lnTo>
                  <a:pt x="96202" y="43688"/>
                </a:lnTo>
                <a:lnTo>
                  <a:pt x="94551" y="43688"/>
                </a:lnTo>
                <a:lnTo>
                  <a:pt x="92887" y="42405"/>
                </a:lnTo>
                <a:lnTo>
                  <a:pt x="90347" y="42405"/>
                </a:lnTo>
                <a:lnTo>
                  <a:pt x="90347" y="45567"/>
                </a:lnTo>
                <a:lnTo>
                  <a:pt x="91236" y="46253"/>
                </a:lnTo>
                <a:lnTo>
                  <a:pt x="91236" y="46850"/>
                </a:lnTo>
                <a:lnTo>
                  <a:pt x="92011" y="46850"/>
                </a:lnTo>
                <a:lnTo>
                  <a:pt x="92887" y="47536"/>
                </a:lnTo>
                <a:lnTo>
                  <a:pt x="93662" y="47536"/>
                </a:lnTo>
                <a:lnTo>
                  <a:pt x="94551" y="48133"/>
                </a:lnTo>
                <a:lnTo>
                  <a:pt x="96202" y="48133"/>
                </a:lnTo>
                <a:lnTo>
                  <a:pt x="96977" y="48818"/>
                </a:lnTo>
                <a:lnTo>
                  <a:pt x="99529" y="48818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597" y="48818"/>
                </a:lnTo>
                <a:lnTo>
                  <a:pt x="110248" y="48818"/>
                </a:lnTo>
                <a:lnTo>
                  <a:pt x="112801" y="48133"/>
                </a:lnTo>
                <a:lnTo>
                  <a:pt x="114452" y="47536"/>
                </a:lnTo>
                <a:lnTo>
                  <a:pt x="115227" y="46850"/>
                </a:lnTo>
                <a:lnTo>
                  <a:pt x="116890" y="45567"/>
                </a:lnTo>
                <a:lnTo>
                  <a:pt x="117767" y="44284"/>
                </a:lnTo>
                <a:lnTo>
                  <a:pt x="118541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55421" y="3016352"/>
            <a:ext cx="986312" cy="654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04730" y="302021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354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8554"/>
                </a:lnTo>
                <a:lnTo>
                  <a:pt x="24104" y="20510"/>
                </a:lnTo>
                <a:lnTo>
                  <a:pt x="23215" y="21793"/>
                </a:lnTo>
                <a:lnTo>
                  <a:pt x="22440" y="2307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075"/>
                </a:lnTo>
                <a:lnTo>
                  <a:pt x="19126" y="21793"/>
                </a:lnTo>
                <a:lnTo>
                  <a:pt x="18237" y="19837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489"/>
                </a:lnTo>
                <a:lnTo>
                  <a:pt x="18237" y="48044"/>
                </a:lnTo>
                <a:lnTo>
                  <a:pt x="19900" y="48044"/>
                </a:lnTo>
                <a:lnTo>
                  <a:pt x="20789" y="48729"/>
                </a:lnTo>
                <a:lnTo>
                  <a:pt x="21564" y="48729"/>
                </a:lnTo>
                <a:lnTo>
                  <a:pt x="22440" y="48044"/>
                </a:lnTo>
                <a:lnTo>
                  <a:pt x="24104" y="48044"/>
                </a:lnTo>
                <a:lnTo>
                  <a:pt x="24104" y="29489"/>
                </a:lnTo>
                <a:lnTo>
                  <a:pt x="27038" y="24968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4">
                <a:moveTo>
                  <a:pt x="85483" y="23685"/>
                </a:moveTo>
                <a:lnTo>
                  <a:pt x="84594" y="21793"/>
                </a:lnTo>
                <a:lnTo>
                  <a:pt x="83820" y="19837"/>
                </a:lnTo>
                <a:lnTo>
                  <a:pt x="82931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16" y="15379"/>
                </a:lnTo>
                <a:lnTo>
                  <a:pt x="79616" y="23685"/>
                </a:lnTo>
                <a:lnTo>
                  <a:pt x="79616" y="27520"/>
                </a:lnTo>
                <a:lnTo>
                  <a:pt x="53073" y="27520"/>
                </a:lnTo>
                <a:lnTo>
                  <a:pt x="53073" y="26238"/>
                </a:lnTo>
                <a:lnTo>
                  <a:pt x="53962" y="24358"/>
                </a:lnTo>
                <a:lnTo>
                  <a:pt x="54737" y="23075"/>
                </a:lnTo>
                <a:lnTo>
                  <a:pt x="54737" y="21793"/>
                </a:lnTo>
                <a:lnTo>
                  <a:pt x="55626" y="20510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45"/>
                </a:lnTo>
                <a:lnTo>
                  <a:pt x="61366" y="17272"/>
                </a:lnTo>
                <a:lnTo>
                  <a:pt x="63030" y="16662"/>
                </a:lnTo>
                <a:lnTo>
                  <a:pt x="64693" y="15989"/>
                </a:lnTo>
                <a:lnTo>
                  <a:pt x="71323" y="15989"/>
                </a:lnTo>
                <a:lnTo>
                  <a:pt x="74637" y="17272"/>
                </a:lnTo>
                <a:lnTo>
                  <a:pt x="76301" y="19227"/>
                </a:lnTo>
                <a:lnTo>
                  <a:pt x="78841" y="21120"/>
                </a:lnTo>
                <a:lnTo>
                  <a:pt x="79616" y="23685"/>
                </a:lnTo>
                <a:lnTo>
                  <a:pt x="79616" y="15379"/>
                </a:lnTo>
                <a:lnTo>
                  <a:pt x="77952" y="14706"/>
                </a:lnTo>
                <a:lnTo>
                  <a:pt x="75526" y="13423"/>
                </a:lnTo>
                <a:lnTo>
                  <a:pt x="73863" y="12814"/>
                </a:lnTo>
                <a:lnTo>
                  <a:pt x="70548" y="12141"/>
                </a:lnTo>
                <a:lnTo>
                  <a:pt x="64693" y="12141"/>
                </a:lnTo>
                <a:lnTo>
                  <a:pt x="61366" y="12814"/>
                </a:lnTo>
                <a:lnTo>
                  <a:pt x="58940" y="13423"/>
                </a:lnTo>
                <a:lnTo>
                  <a:pt x="56388" y="14706"/>
                </a:lnTo>
                <a:lnTo>
                  <a:pt x="54737" y="15379"/>
                </a:lnTo>
                <a:lnTo>
                  <a:pt x="50647" y="18554"/>
                </a:lnTo>
                <a:lnTo>
                  <a:pt x="49758" y="20510"/>
                </a:lnTo>
                <a:lnTo>
                  <a:pt x="48983" y="23075"/>
                </a:lnTo>
                <a:lnTo>
                  <a:pt x="47320" y="24968"/>
                </a:lnTo>
                <a:lnTo>
                  <a:pt x="47320" y="36499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2913"/>
                </a:lnTo>
                <a:lnTo>
                  <a:pt x="53962" y="45478"/>
                </a:lnTo>
                <a:lnTo>
                  <a:pt x="56388" y="46761"/>
                </a:lnTo>
                <a:lnTo>
                  <a:pt x="58940" y="47447"/>
                </a:lnTo>
                <a:lnTo>
                  <a:pt x="61366" y="48729"/>
                </a:lnTo>
                <a:lnTo>
                  <a:pt x="73863" y="48729"/>
                </a:lnTo>
                <a:lnTo>
                  <a:pt x="75526" y="48044"/>
                </a:lnTo>
                <a:lnTo>
                  <a:pt x="77190" y="48044"/>
                </a:lnTo>
                <a:lnTo>
                  <a:pt x="78841" y="47447"/>
                </a:lnTo>
                <a:lnTo>
                  <a:pt x="79616" y="47447"/>
                </a:lnTo>
                <a:lnTo>
                  <a:pt x="81280" y="46761"/>
                </a:lnTo>
                <a:lnTo>
                  <a:pt x="82156" y="46761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2316"/>
                </a:lnTo>
                <a:lnTo>
                  <a:pt x="82156" y="42316"/>
                </a:lnTo>
                <a:lnTo>
                  <a:pt x="81280" y="42913"/>
                </a:lnTo>
                <a:lnTo>
                  <a:pt x="80505" y="42913"/>
                </a:lnTo>
                <a:lnTo>
                  <a:pt x="79616" y="43599"/>
                </a:lnTo>
                <a:lnTo>
                  <a:pt x="77952" y="43599"/>
                </a:lnTo>
                <a:lnTo>
                  <a:pt x="77190" y="44196"/>
                </a:lnTo>
                <a:lnTo>
                  <a:pt x="73863" y="44196"/>
                </a:lnTo>
                <a:lnTo>
                  <a:pt x="72986" y="44881"/>
                </a:lnTo>
                <a:lnTo>
                  <a:pt x="63919" y="44881"/>
                </a:lnTo>
                <a:lnTo>
                  <a:pt x="61366" y="44196"/>
                </a:lnTo>
                <a:lnTo>
                  <a:pt x="59715" y="43599"/>
                </a:lnTo>
                <a:lnTo>
                  <a:pt x="56388" y="41033"/>
                </a:lnTo>
                <a:lnTo>
                  <a:pt x="55626" y="39751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217"/>
                </a:lnTo>
                <a:lnTo>
                  <a:pt x="53073" y="33337"/>
                </a:lnTo>
                <a:lnTo>
                  <a:pt x="53073" y="31369"/>
                </a:lnTo>
                <a:lnTo>
                  <a:pt x="83820" y="31369"/>
                </a:lnTo>
                <a:lnTo>
                  <a:pt x="85483" y="30086"/>
                </a:lnTo>
                <a:lnTo>
                  <a:pt x="85483" y="27520"/>
                </a:lnTo>
                <a:lnTo>
                  <a:pt x="85483" y="23685"/>
                </a:lnTo>
                <a:close/>
              </a:path>
              <a:path w="120650" h="48894">
                <a:moveTo>
                  <a:pt x="120319" y="37185"/>
                </a:moveTo>
                <a:lnTo>
                  <a:pt x="119430" y="35902"/>
                </a:lnTo>
                <a:lnTo>
                  <a:pt x="119430" y="34620"/>
                </a:lnTo>
                <a:lnTo>
                  <a:pt x="118656" y="33934"/>
                </a:lnTo>
                <a:lnTo>
                  <a:pt x="117767" y="32651"/>
                </a:lnTo>
                <a:lnTo>
                  <a:pt x="116992" y="32054"/>
                </a:lnTo>
                <a:lnTo>
                  <a:pt x="115341" y="31369"/>
                </a:lnTo>
                <a:lnTo>
                  <a:pt x="114452" y="30772"/>
                </a:lnTo>
                <a:lnTo>
                  <a:pt x="112788" y="30086"/>
                </a:lnTo>
                <a:lnTo>
                  <a:pt x="112014" y="30086"/>
                </a:lnTo>
                <a:lnTo>
                  <a:pt x="110363" y="29489"/>
                </a:lnTo>
                <a:lnTo>
                  <a:pt x="108699" y="28803"/>
                </a:lnTo>
                <a:lnTo>
                  <a:pt x="107823" y="28803"/>
                </a:lnTo>
                <a:lnTo>
                  <a:pt x="106159" y="28206"/>
                </a:lnTo>
                <a:lnTo>
                  <a:pt x="104495" y="27520"/>
                </a:lnTo>
                <a:lnTo>
                  <a:pt x="103720" y="27520"/>
                </a:lnTo>
                <a:lnTo>
                  <a:pt x="102069" y="26924"/>
                </a:lnTo>
                <a:lnTo>
                  <a:pt x="97866" y="23685"/>
                </a:lnTo>
                <a:lnTo>
                  <a:pt x="97866" y="19227"/>
                </a:lnTo>
                <a:lnTo>
                  <a:pt x="98755" y="18554"/>
                </a:lnTo>
                <a:lnTo>
                  <a:pt x="98755" y="17945"/>
                </a:lnTo>
                <a:lnTo>
                  <a:pt x="99517" y="17945"/>
                </a:lnTo>
                <a:lnTo>
                  <a:pt x="101180" y="16662"/>
                </a:lnTo>
                <a:lnTo>
                  <a:pt x="102844" y="16662"/>
                </a:lnTo>
                <a:lnTo>
                  <a:pt x="103720" y="15989"/>
                </a:lnTo>
                <a:lnTo>
                  <a:pt x="109474" y="15989"/>
                </a:lnTo>
                <a:lnTo>
                  <a:pt x="110363" y="16662"/>
                </a:lnTo>
                <a:lnTo>
                  <a:pt x="112014" y="16662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45"/>
                </a:lnTo>
                <a:lnTo>
                  <a:pt x="115341" y="17945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4706"/>
                </a:lnTo>
                <a:lnTo>
                  <a:pt x="116992" y="14706"/>
                </a:lnTo>
                <a:lnTo>
                  <a:pt x="116116" y="14097"/>
                </a:lnTo>
                <a:lnTo>
                  <a:pt x="115341" y="14097"/>
                </a:lnTo>
                <a:lnTo>
                  <a:pt x="114452" y="13423"/>
                </a:lnTo>
                <a:lnTo>
                  <a:pt x="113677" y="13423"/>
                </a:lnTo>
                <a:lnTo>
                  <a:pt x="112788" y="12814"/>
                </a:lnTo>
                <a:lnTo>
                  <a:pt x="110363" y="12814"/>
                </a:lnTo>
                <a:lnTo>
                  <a:pt x="108699" y="12141"/>
                </a:lnTo>
                <a:lnTo>
                  <a:pt x="104495" y="12141"/>
                </a:lnTo>
                <a:lnTo>
                  <a:pt x="102069" y="12814"/>
                </a:lnTo>
                <a:lnTo>
                  <a:pt x="100406" y="13423"/>
                </a:lnTo>
                <a:lnTo>
                  <a:pt x="98755" y="13423"/>
                </a:lnTo>
                <a:lnTo>
                  <a:pt x="97091" y="14706"/>
                </a:lnTo>
                <a:lnTo>
                  <a:pt x="95427" y="15379"/>
                </a:lnTo>
                <a:lnTo>
                  <a:pt x="94551" y="15989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227"/>
                </a:lnTo>
                <a:lnTo>
                  <a:pt x="92113" y="24358"/>
                </a:lnTo>
                <a:lnTo>
                  <a:pt x="92887" y="25641"/>
                </a:lnTo>
                <a:lnTo>
                  <a:pt x="93776" y="26924"/>
                </a:lnTo>
                <a:lnTo>
                  <a:pt x="96202" y="28803"/>
                </a:lnTo>
                <a:lnTo>
                  <a:pt x="97866" y="29489"/>
                </a:lnTo>
                <a:lnTo>
                  <a:pt x="98755" y="30086"/>
                </a:lnTo>
                <a:lnTo>
                  <a:pt x="100406" y="30772"/>
                </a:lnTo>
                <a:lnTo>
                  <a:pt x="102069" y="31369"/>
                </a:lnTo>
                <a:lnTo>
                  <a:pt x="102844" y="31369"/>
                </a:lnTo>
                <a:lnTo>
                  <a:pt x="104495" y="32054"/>
                </a:lnTo>
                <a:lnTo>
                  <a:pt x="106159" y="32651"/>
                </a:lnTo>
                <a:lnTo>
                  <a:pt x="107048" y="32651"/>
                </a:lnTo>
                <a:lnTo>
                  <a:pt x="108699" y="33337"/>
                </a:lnTo>
                <a:lnTo>
                  <a:pt x="109474" y="33934"/>
                </a:lnTo>
                <a:lnTo>
                  <a:pt x="111137" y="33934"/>
                </a:lnTo>
                <a:lnTo>
                  <a:pt x="113677" y="35902"/>
                </a:lnTo>
                <a:lnTo>
                  <a:pt x="113677" y="37185"/>
                </a:lnTo>
                <a:lnTo>
                  <a:pt x="114452" y="37782"/>
                </a:lnTo>
                <a:lnTo>
                  <a:pt x="114452" y="41033"/>
                </a:lnTo>
                <a:lnTo>
                  <a:pt x="112788" y="42316"/>
                </a:lnTo>
                <a:lnTo>
                  <a:pt x="112788" y="42913"/>
                </a:lnTo>
                <a:lnTo>
                  <a:pt x="111137" y="43599"/>
                </a:lnTo>
                <a:lnTo>
                  <a:pt x="110363" y="44196"/>
                </a:lnTo>
                <a:lnTo>
                  <a:pt x="109474" y="44196"/>
                </a:lnTo>
                <a:lnTo>
                  <a:pt x="108699" y="44881"/>
                </a:lnTo>
                <a:lnTo>
                  <a:pt x="101180" y="44881"/>
                </a:lnTo>
                <a:lnTo>
                  <a:pt x="99517" y="44196"/>
                </a:lnTo>
                <a:lnTo>
                  <a:pt x="97866" y="44196"/>
                </a:lnTo>
                <a:lnTo>
                  <a:pt x="97091" y="43599"/>
                </a:lnTo>
                <a:lnTo>
                  <a:pt x="96202" y="43599"/>
                </a:lnTo>
                <a:lnTo>
                  <a:pt x="94551" y="42913"/>
                </a:lnTo>
                <a:lnTo>
                  <a:pt x="93776" y="42316"/>
                </a:lnTo>
                <a:lnTo>
                  <a:pt x="92887" y="42316"/>
                </a:lnTo>
                <a:lnTo>
                  <a:pt x="92887" y="41630"/>
                </a:lnTo>
                <a:lnTo>
                  <a:pt x="91224" y="41630"/>
                </a:lnTo>
                <a:lnTo>
                  <a:pt x="90449" y="42316"/>
                </a:lnTo>
                <a:lnTo>
                  <a:pt x="90449" y="44881"/>
                </a:lnTo>
                <a:lnTo>
                  <a:pt x="91224" y="45478"/>
                </a:lnTo>
                <a:lnTo>
                  <a:pt x="91224" y="46164"/>
                </a:lnTo>
                <a:lnTo>
                  <a:pt x="92113" y="46164"/>
                </a:lnTo>
                <a:lnTo>
                  <a:pt x="92113" y="46761"/>
                </a:lnTo>
                <a:lnTo>
                  <a:pt x="92887" y="46761"/>
                </a:lnTo>
                <a:lnTo>
                  <a:pt x="93776" y="47447"/>
                </a:lnTo>
                <a:lnTo>
                  <a:pt x="94551" y="47447"/>
                </a:lnTo>
                <a:lnTo>
                  <a:pt x="96202" y="48044"/>
                </a:lnTo>
                <a:lnTo>
                  <a:pt x="97866" y="48044"/>
                </a:lnTo>
                <a:lnTo>
                  <a:pt x="99517" y="48729"/>
                </a:lnTo>
                <a:lnTo>
                  <a:pt x="108699" y="48729"/>
                </a:lnTo>
                <a:lnTo>
                  <a:pt x="110363" y="48044"/>
                </a:lnTo>
                <a:lnTo>
                  <a:pt x="112788" y="47447"/>
                </a:lnTo>
                <a:lnTo>
                  <a:pt x="114452" y="46761"/>
                </a:lnTo>
                <a:lnTo>
                  <a:pt x="119430" y="41630"/>
                </a:lnTo>
                <a:lnTo>
                  <a:pt x="120319" y="40347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33887" y="302021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240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79" y="18554"/>
                </a:lnTo>
                <a:lnTo>
                  <a:pt x="23990" y="20510"/>
                </a:lnTo>
                <a:lnTo>
                  <a:pt x="23215" y="21793"/>
                </a:lnTo>
                <a:lnTo>
                  <a:pt x="22339" y="23075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075"/>
                </a:lnTo>
                <a:lnTo>
                  <a:pt x="19011" y="21793"/>
                </a:lnTo>
                <a:lnTo>
                  <a:pt x="18249" y="19837"/>
                </a:lnTo>
                <a:lnTo>
                  <a:pt x="17360" y="18554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489"/>
                </a:lnTo>
                <a:lnTo>
                  <a:pt x="18249" y="48044"/>
                </a:lnTo>
                <a:lnTo>
                  <a:pt x="19900" y="48044"/>
                </a:lnTo>
                <a:lnTo>
                  <a:pt x="20675" y="48729"/>
                </a:lnTo>
                <a:lnTo>
                  <a:pt x="21564" y="48729"/>
                </a:lnTo>
                <a:lnTo>
                  <a:pt x="22339" y="48044"/>
                </a:lnTo>
                <a:lnTo>
                  <a:pt x="23990" y="48044"/>
                </a:lnTo>
                <a:lnTo>
                  <a:pt x="23990" y="29489"/>
                </a:lnTo>
                <a:lnTo>
                  <a:pt x="26924" y="24968"/>
                </a:lnTo>
                <a:lnTo>
                  <a:pt x="42240" y="1282"/>
                </a:lnTo>
                <a:lnTo>
                  <a:pt x="42240" y="0"/>
                </a:lnTo>
                <a:close/>
              </a:path>
              <a:path w="120650" h="48894">
                <a:moveTo>
                  <a:pt x="85369" y="23685"/>
                </a:moveTo>
                <a:lnTo>
                  <a:pt x="84594" y="21793"/>
                </a:lnTo>
                <a:lnTo>
                  <a:pt x="83718" y="19837"/>
                </a:lnTo>
                <a:lnTo>
                  <a:pt x="82943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16" y="15379"/>
                </a:lnTo>
                <a:lnTo>
                  <a:pt x="79616" y="23685"/>
                </a:lnTo>
                <a:lnTo>
                  <a:pt x="79616" y="27520"/>
                </a:lnTo>
                <a:lnTo>
                  <a:pt x="53073" y="27520"/>
                </a:lnTo>
                <a:lnTo>
                  <a:pt x="53073" y="26238"/>
                </a:lnTo>
                <a:lnTo>
                  <a:pt x="53848" y="24358"/>
                </a:lnTo>
                <a:lnTo>
                  <a:pt x="54737" y="23075"/>
                </a:lnTo>
                <a:lnTo>
                  <a:pt x="54737" y="21793"/>
                </a:lnTo>
                <a:lnTo>
                  <a:pt x="55511" y="20510"/>
                </a:lnTo>
                <a:lnTo>
                  <a:pt x="57175" y="19837"/>
                </a:lnTo>
                <a:lnTo>
                  <a:pt x="58051" y="18554"/>
                </a:lnTo>
                <a:lnTo>
                  <a:pt x="59715" y="17945"/>
                </a:lnTo>
                <a:lnTo>
                  <a:pt x="61379" y="17272"/>
                </a:lnTo>
                <a:lnTo>
                  <a:pt x="63030" y="16662"/>
                </a:lnTo>
                <a:lnTo>
                  <a:pt x="64693" y="15989"/>
                </a:lnTo>
                <a:lnTo>
                  <a:pt x="71323" y="15989"/>
                </a:lnTo>
                <a:lnTo>
                  <a:pt x="74637" y="17272"/>
                </a:lnTo>
                <a:lnTo>
                  <a:pt x="76301" y="19227"/>
                </a:lnTo>
                <a:lnTo>
                  <a:pt x="78740" y="21120"/>
                </a:lnTo>
                <a:lnTo>
                  <a:pt x="79616" y="23685"/>
                </a:lnTo>
                <a:lnTo>
                  <a:pt x="79616" y="15379"/>
                </a:lnTo>
                <a:lnTo>
                  <a:pt x="77965" y="14706"/>
                </a:lnTo>
                <a:lnTo>
                  <a:pt x="75412" y="13423"/>
                </a:lnTo>
                <a:lnTo>
                  <a:pt x="73761" y="12814"/>
                </a:lnTo>
                <a:lnTo>
                  <a:pt x="70446" y="12141"/>
                </a:lnTo>
                <a:lnTo>
                  <a:pt x="64693" y="12141"/>
                </a:lnTo>
                <a:lnTo>
                  <a:pt x="61379" y="12814"/>
                </a:lnTo>
                <a:lnTo>
                  <a:pt x="58826" y="13423"/>
                </a:lnTo>
                <a:lnTo>
                  <a:pt x="56400" y="14706"/>
                </a:lnTo>
                <a:lnTo>
                  <a:pt x="54737" y="15379"/>
                </a:lnTo>
                <a:lnTo>
                  <a:pt x="52197" y="17272"/>
                </a:lnTo>
                <a:lnTo>
                  <a:pt x="50533" y="18554"/>
                </a:lnTo>
                <a:lnTo>
                  <a:pt x="49758" y="20510"/>
                </a:lnTo>
                <a:lnTo>
                  <a:pt x="48882" y="23075"/>
                </a:lnTo>
                <a:lnTo>
                  <a:pt x="47218" y="24968"/>
                </a:lnTo>
                <a:lnTo>
                  <a:pt x="47218" y="36499"/>
                </a:lnTo>
                <a:lnTo>
                  <a:pt x="48882" y="38468"/>
                </a:lnTo>
                <a:lnTo>
                  <a:pt x="49758" y="41033"/>
                </a:lnTo>
                <a:lnTo>
                  <a:pt x="50533" y="42913"/>
                </a:lnTo>
                <a:lnTo>
                  <a:pt x="53848" y="45478"/>
                </a:lnTo>
                <a:lnTo>
                  <a:pt x="56400" y="46761"/>
                </a:lnTo>
                <a:lnTo>
                  <a:pt x="58826" y="47447"/>
                </a:lnTo>
                <a:lnTo>
                  <a:pt x="61379" y="48729"/>
                </a:lnTo>
                <a:lnTo>
                  <a:pt x="73761" y="48729"/>
                </a:lnTo>
                <a:lnTo>
                  <a:pt x="75412" y="48044"/>
                </a:lnTo>
                <a:lnTo>
                  <a:pt x="77076" y="48044"/>
                </a:lnTo>
                <a:lnTo>
                  <a:pt x="78740" y="47447"/>
                </a:lnTo>
                <a:lnTo>
                  <a:pt x="79616" y="47447"/>
                </a:lnTo>
                <a:lnTo>
                  <a:pt x="81280" y="46761"/>
                </a:lnTo>
                <a:lnTo>
                  <a:pt x="82054" y="46761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81"/>
                </a:lnTo>
                <a:lnTo>
                  <a:pt x="83718" y="42316"/>
                </a:lnTo>
                <a:lnTo>
                  <a:pt x="82054" y="42316"/>
                </a:lnTo>
                <a:lnTo>
                  <a:pt x="81280" y="42913"/>
                </a:lnTo>
                <a:lnTo>
                  <a:pt x="80391" y="42913"/>
                </a:lnTo>
                <a:lnTo>
                  <a:pt x="79616" y="43599"/>
                </a:lnTo>
                <a:lnTo>
                  <a:pt x="77965" y="43599"/>
                </a:lnTo>
                <a:lnTo>
                  <a:pt x="77076" y="44196"/>
                </a:lnTo>
                <a:lnTo>
                  <a:pt x="73761" y="44196"/>
                </a:lnTo>
                <a:lnTo>
                  <a:pt x="72986" y="44881"/>
                </a:lnTo>
                <a:lnTo>
                  <a:pt x="63804" y="44881"/>
                </a:lnTo>
                <a:lnTo>
                  <a:pt x="54737" y="38468"/>
                </a:lnTo>
                <a:lnTo>
                  <a:pt x="53848" y="37185"/>
                </a:lnTo>
                <a:lnTo>
                  <a:pt x="53848" y="35217"/>
                </a:lnTo>
                <a:lnTo>
                  <a:pt x="53073" y="33337"/>
                </a:lnTo>
                <a:lnTo>
                  <a:pt x="53073" y="31369"/>
                </a:lnTo>
                <a:lnTo>
                  <a:pt x="83718" y="31369"/>
                </a:lnTo>
                <a:lnTo>
                  <a:pt x="84594" y="30772"/>
                </a:lnTo>
                <a:lnTo>
                  <a:pt x="85369" y="30086"/>
                </a:lnTo>
                <a:lnTo>
                  <a:pt x="85369" y="27520"/>
                </a:lnTo>
                <a:lnTo>
                  <a:pt x="85369" y="23685"/>
                </a:lnTo>
                <a:close/>
              </a:path>
              <a:path w="120650" h="48894">
                <a:moveTo>
                  <a:pt x="120205" y="37185"/>
                </a:moveTo>
                <a:lnTo>
                  <a:pt x="119430" y="35902"/>
                </a:lnTo>
                <a:lnTo>
                  <a:pt x="119430" y="34620"/>
                </a:lnTo>
                <a:lnTo>
                  <a:pt x="118541" y="33934"/>
                </a:lnTo>
                <a:lnTo>
                  <a:pt x="117767" y="32651"/>
                </a:lnTo>
                <a:lnTo>
                  <a:pt x="116890" y="32054"/>
                </a:lnTo>
                <a:lnTo>
                  <a:pt x="115227" y="31369"/>
                </a:lnTo>
                <a:lnTo>
                  <a:pt x="114452" y="30772"/>
                </a:lnTo>
                <a:lnTo>
                  <a:pt x="112801" y="30086"/>
                </a:lnTo>
                <a:lnTo>
                  <a:pt x="111912" y="30086"/>
                </a:lnTo>
                <a:lnTo>
                  <a:pt x="110248" y="29489"/>
                </a:lnTo>
                <a:lnTo>
                  <a:pt x="108597" y="28803"/>
                </a:lnTo>
                <a:lnTo>
                  <a:pt x="107823" y="28803"/>
                </a:lnTo>
                <a:lnTo>
                  <a:pt x="106159" y="28206"/>
                </a:lnTo>
                <a:lnTo>
                  <a:pt x="104508" y="27520"/>
                </a:lnTo>
                <a:lnTo>
                  <a:pt x="103619" y="27520"/>
                </a:lnTo>
                <a:lnTo>
                  <a:pt x="101955" y="26924"/>
                </a:lnTo>
                <a:lnTo>
                  <a:pt x="101180" y="26238"/>
                </a:lnTo>
                <a:lnTo>
                  <a:pt x="100304" y="25641"/>
                </a:lnTo>
                <a:lnTo>
                  <a:pt x="99529" y="24968"/>
                </a:lnTo>
                <a:lnTo>
                  <a:pt x="98640" y="24358"/>
                </a:lnTo>
                <a:lnTo>
                  <a:pt x="97866" y="23685"/>
                </a:lnTo>
                <a:lnTo>
                  <a:pt x="97866" y="19227"/>
                </a:lnTo>
                <a:lnTo>
                  <a:pt x="98640" y="18554"/>
                </a:lnTo>
                <a:lnTo>
                  <a:pt x="98640" y="17945"/>
                </a:lnTo>
                <a:lnTo>
                  <a:pt x="99529" y="17945"/>
                </a:lnTo>
                <a:lnTo>
                  <a:pt x="100304" y="17272"/>
                </a:lnTo>
                <a:lnTo>
                  <a:pt x="101180" y="16662"/>
                </a:lnTo>
                <a:lnTo>
                  <a:pt x="102844" y="16662"/>
                </a:lnTo>
                <a:lnTo>
                  <a:pt x="103619" y="15989"/>
                </a:lnTo>
                <a:lnTo>
                  <a:pt x="109474" y="15989"/>
                </a:lnTo>
                <a:lnTo>
                  <a:pt x="110248" y="16662"/>
                </a:lnTo>
                <a:lnTo>
                  <a:pt x="111912" y="16662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52" y="17945"/>
                </a:lnTo>
                <a:lnTo>
                  <a:pt x="115227" y="17945"/>
                </a:lnTo>
                <a:lnTo>
                  <a:pt x="115227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4706"/>
                </a:lnTo>
                <a:lnTo>
                  <a:pt x="116890" y="14706"/>
                </a:lnTo>
                <a:lnTo>
                  <a:pt x="116116" y="14097"/>
                </a:lnTo>
                <a:lnTo>
                  <a:pt x="115227" y="14097"/>
                </a:lnTo>
                <a:lnTo>
                  <a:pt x="114452" y="13423"/>
                </a:lnTo>
                <a:lnTo>
                  <a:pt x="113576" y="13423"/>
                </a:lnTo>
                <a:lnTo>
                  <a:pt x="112801" y="12814"/>
                </a:lnTo>
                <a:lnTo>
                  <a:pt x="110248" y="12814"/>
                </a:lnTo>
                <a:lnTo>
                  <a:pt x="108597" y="12141"/>
                </a:lnTo>
                <a:lnTo>
                  <a:pt x="104508" y="12141"/>
                </a:lnTo>
                <a:lnTo>
                  <a:pt x="101955" y="12814"/>
                </a:lnTo>
                <a:lnTo>
                  <a:pt x="100304" y="13423"/>
                </a:lnTo>
                <a:lnTo>
                  <a:pt x="98640" y="13423"/>
                </a:lnTo>
                <a:lnTo>
                  <a:pt x="96977" y="14706"/>
                </a:lnTo>
                <a:lnTo>
                  <a:pt x="95326" y="15379"/>
                </a:lnTo>
                <a:lnTo>
                  <a:pt x="94551" y="15989"/>
                </a:lnTo>
                <a:lnTo>
                  <a:pt x="93662" y="17272"/>
                </a:lnTo>
                <a:lnTo>
                  <a:pt x="92887" y="18554"/>
                </a:lnTo>
                <a:lnTo>
                  <a:pt x="92011" y="19227"/>
                </a:lnTo>
                <a:lnTo>
                  <a:pt x="92011" y="24358"/>
                </a:lnTo>
                <a:lnTo>
                  <a:pt x="92887" y="25641"/>
                </a:lnTo>
                <a:lnTo>
                  <a:pt x="93662" y="26924"/>
                </a:lnTo>
                <a:lnTo>
                  <a:pt x="94551" y="27520"/>
                </a:lnTo>
                <a:lnTo>
                  <a:pt x="95326" y="28206"/>
                </a:lnTo>
                <a:lnTo>
                  <a:pt x="96202" y="28803"/>
                </a:lnTo>
                <a:lnTo>
                  <a:pt x="97866" y="29489"/>
                </a:lnTo>
                <a:lnTo>
                  <a:pt x="98640" y="30086"/>
                </a:lnTo>
                <a:lnTo>
                  <a:pt x="100304" y="30772"/>
                </a:lnTo>
                <a:lnTo>
                  <a:pt x="101955" y="31369"/>
                </a:lnTo>
                <a:lnTo>
                  <a:pt x="102844" y="31369"/>
                </a:lnTo>
                <a:lnTo>
                  <a:pt x="104508" y="32054"/>
                </a:lnTo>
                <a:lnTo>
                  <a:pt x="106159" y="32651"/>
                </a:lnTo>
                <a:lnTo>
                  <a:pt x="106934" y="32651"/>
                </a:lnTo>
                <a:lnTo>
                  <a:pt x="108597" y="33337"/>
                </a:lnTo>
                <a:lnTo>
                  <a:pt x="109474" y="33934"/>
                </a:lnTo>
                <a:lnTo>
                  <a:pt x="111137" y="33934"/>
                </a:lnTo>
                <a:lnTo>
                  <a:pt x="111912" y="34620"/>
                </a:lnTo>
                <a:lnTo>
                  <a:pt x="112801" y="35217"/>
                </a:lnTo>
                <a:lnTo>
                  <a:pt x="113576" y="35902"/>
                </a:lnTo>
                <a:lnTo>
                  <a:pt x="113576" y="37185"/>
                </a:lnTo>
                <a:lnTo>
                  <a:pt x="114452" y="37782"/>
                </a:lnTo>
                <a:lnTo>
                  <a:pt x="114452" y="41033"/>
                </a:lnTo>
                <a:lnTo>
                  <a:pt x="113576" y="41630"/>
                </a:lnTo>
                <a:lnTo>
                  <a:pt x="112801" y="42316"/>
                </a:lnTo>
                <a:lnTo>
                  <a:pt x="112801" y="42913"/>
                </a:lnTo>
                <a:lnTo>
                  <a:pt x="111137" y="43599"/>
                </a:lnTo>
                <a:lnTo>
                  <a:pt x="110248" y="44196"/>
                </a:lnTo>
                <a:lnTo>
                  <a:pt x="109474" y="44196"/>
                </a:lnTo>
                <a:lnTo>
                  <a:pt x="108597" y="44881"/>
                </a:lnTo>
                <a:lnTo>
                  <a:pt x="101180" y="44881"/>
                </a:lnTo>
                <a:lnTo>
                  <a:pt x="99529" y="44196"/>
                </a:lnTo>
                <a:lnTo>
                  <a:pt x="97866" y="44196"/>
                </a:lnTo>
                <a:lnTo>
                  <a:pt x="96977" y="43599"/>
                </a:lnTo>
                <a:lnTo>
                  <a:pt x="96202" y="43599"/>
                </a:lnTo>
                <a:lnTo>
                  <a:pt x="94551" y="42913"/>
                </a:lnTo>
                <a:lnTo>
                  <a:pt x="93662" y="42316"/>
                </a:lnTo>
                <a:lnTo>
                  <a:pt x="92887" y="42316"/>
                </a:lnTo>
                <a:lnTo>
                  <a:pt x="92887" y="41630"/>
                </a:lnTo>
                <a:lnTo>
                  <a:pt x="91236" y="41630"/>
                </a:lnTo>
                <a:lnTo>
                  <a:pt x="90347" y="42316"/>
                </a:lnTo>
                <a:lnTo>
                  <a:pt x="90347" y="44881"/>
                </a:lnTo>
                <a:lnTo>
                  <a:pt x="91236" y="45478"/>
                </a:lnTo>
                <a:lnTo>
                  <a:pt x="91236" y="46164"/>
                </a:lnTo>
                <a:lnTo>
                  <a:pt x="92011" y="46164"/>
                </a:lnTo>
                <a:lnTo>
                  <a:pt x="92011" y="46761"/>
                </a:lnTo>
                <a:lnTo>
                  <a:pt x="92887" y="46761"/>
                </a:lnTo>
                <a:lnTo>
                  <a:pt x="93662" y="47447"/>
                </a:lnTo>
                <a:lnTo>
                  <a:pt x="94551" y="47447"/>
                </a:lnTo>
                <a:lnTo>
                  <a:pt x="96202" y="48044"/>
                </a:lnTo>
                <a:lnTo>
                  <a:pt x="97866" y="48044"/>
                </a:lnTo>
                <a:lnTo>
                  <a:pt x="99529" y="48729"/>
                </a:lnTo>
                <a:lnTo>
                  <a:pt x="108597" y="48729"/>
                </a:lnTo>
                <a:lnTo>
                  <a:pt x="110248" y="48044"/>
                </a:lnTo>
                <a:lnTo>
                  <a:pt x="112801" y="47447"/>
                </a:lnTo>
                <a:lnTo>
                  <a:pt x="114452" y="46761"/>
                </a:lnTo>
                <a:lnTo>
                  <a:pt x="116890" y="44881"/>
                </a:lnTo>
                <a:lnTo>
                  <a:pt x="117767" y="44196"/>
                </a:lnTo>
                <a:lnTo>
                  <a:pt x="118541" y="42913"/>
                </a:lnTo>
                <a:lnTo>
                  <a:pt x="119430" y="41630"/>
                </a:lnTo>
                <a:lnTo>
                  <a:pt x="120205" y="40347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5421" y="3156153"/>
            <a:ext cx="599773" cy="628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04730" y="315683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354" y="0"/>
                </a:moveTo>
                <a:lnTo>
                  <a:pt x="36487" y="0"/>
                </a:lnTo>
                <a:lnTo>
                  <a:pt x="36487" y="609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609"/>
                </a:lnTo>
                <a:lnTo>
                  <a:pt x="5854" y="609"/>
                </a:lnTo>
                <a:lnTo>
                  <a:pt x="5854" y="0"/>
                </a:lnTo>
                <a:lnTo>
                  <a:pt x="0" y="0"/>
                </a:lnTo>
                <a:lnTo>
                  <a:pt x="0" y="1892"/>
                </a:lnTo>
                <a:lnTo>
                  <a:pt x="18237" y="29502"/>
                </a:lnTo>
                <a:lnTo>
                  <a:pt x="18237" y="48056"/>
                </a:lnTo>
                <a:lnTo>
                  <a:pt x="19126" y="48056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056"/>
                </a:lnTo>
                <a:lnTo>
                  <a:pt x="24104" y="48056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92"/>
                </a:lnTo>
                <a:lnTo>
                  <a:pt x="42354" y="0"/>
                </a:lnTo>
                <a:close/>
              </a:path>
              <a:path w="120650" h="48894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841" y="21120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272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2298" y="44208"/>
                </a:lnTo>
                <a:lnTo>
                  <a:pt x="53962" y="46177"/>
                </a:lnTo>
                <a:lnTo>
                  <a:pt x="56388" y="46774"/>
                </a:lnTo>
                <a:lnTo>
                  <a:pt x="58940" y="48056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926"/>
                </a:lnTo>
                <a:lnTo>
                  <a:pt x="82931" y="42329"/>
                </a:lnTo>
                <a:lnTo>
                  <a:pt x="82156" y="42926"/>
                </a:lnTo>
                <a:lnTo>
                  <a:pt x="80505" y="42926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08"/>
                </a:lnTo>
                <a:lnTo>
                  <a:pt x="75526" y="44208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533"/>
                </a:lnTo>
                <a:lnTo>
                  <a:pt x="85483" y="24371"/>
                </a:lnTo>
                <a:close/>
              </a:path>
              <a:path w="120650" h="48894">
                <a:moveTo>
                  <a:pt x="120319" y="37198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50"/>
                </a:lnTo>
                <a:lnTo>
                  <a:pt x="116992" y="32664"/>
                </a:lnTo>
                <a:lnTo>
                  <a:pt x="115341" y="32067"/>
                </a:lnTo>
                <a:lnTo>
                  <a:pt x="114452" y="31381"/>
                </a:lnTo>
                <a:lnTo>
                  <a:pt x="112788" y="30784"/>
                </a:lnTo>
                <a:lnTo>
                  <a:pt x="112014" y="30099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6936"/>
                </a:lnTo>
                <a:lnTo>
                  <a:pt x="101180" y="26250"/>
                </a:lnTo>
                <a:lnTo>
                  <a:pt x="100406" y="26250"/>
                </a:lnTo>
                <a:lnTo>
                  <a:pt x="99517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23"/>
                </a:lnTo>
                <a:lnTo>
                  <a:pt x="112788" y="13423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5654"/>
                </a:lnTo>
                <a:lnTo>
                  <a:pt x="93776" y="26936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099"/>
                </a:lnTo>
                <a:lnTo>
                  <a:pt x="100406" y="30784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2014" y="35229"/>
                </a:lnTo>
                <a:lnTo>
                  <a:pt x="112788" y="35915"/>
                </a:lnTo>
                <a:lnTo>
                  <a:pt x="113677" y="36512"/>
                </a:lnTo>
                <a:lnTo>
                  <a:pt x="113677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2788" y="42329"/>
                </a:lnTo>
                <a:lnTo>
                  <a:pt x="112788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74" y="44208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611"/>
                </a:lnTo>
                <a:lnTo>
                  <a:pt x="94551" y="42926"/>
                </a:lnTo>
                <a:lnTo>
                  <a:pt x="93776" y="42926"/>
                </a:lnTo>
                <a:lnTo>
                  <a:pt x="92887" y="42329"/>
                </a:lnTo>
                <a:lnTo>
                  <a:pt x="92113" y="41643"/>
                </a:lnTo>
                <a:lnTo>
                  <a:pt x="91224" y="41643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491"/>
                </a:lnTo>
                <a:lnTo>
                  <a:pt x="91224" y="45491"/>
                </a:lnTo>
                <a:lnTo>
                  <a:pt x="91224" y="46177"/>
                </a:lnTo>
                <a:lnTo>
                  <a:pt x="92113" y="46774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7091" y="48056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056"/>
                </a:lnTo>
                <a:lnTo>
                  <a:pt x="112788" y="48056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491"/>
                </a:lnTo>
                <a:lnTo>
                  <a:pt x="117360" y="44894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33887" y="315683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240" y="0"/>
                </a:moveTo>
                <a:lnTo>
                  <a:pt x="36487" y="0"/>
                </a:lnTo>
                <a:lnTo>
                  <a:pt x="36487" y="609"/>
                </a:lnTo>
                <a:lnTo>
                  <a:pt x="26543" y="15989"/>
                </a:lnTo>
                <a:lnTo>
                  <a:pt x="25654" y="17272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685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685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609"/>
                </a:lnTo>
                <a:lnTo>
                  <a:pt x="5753" y="609"/>
                </a:lnTo>
                <a:lnTo>
                  <a:pt x="5753" y="0"/>
                </a:lnTo>
                <a:lnTo>
                  <a:pt x="0" y="0"/>
                </a:lnTo>
                <a:lnTo>
                  <a:pt x="0" y="1892"/>
                </a:lnTo>
                <a:lnTo>
                  <a:pt x="18249" y="29502"/>
                </a:lnTo>
                <a:lnTo>
                  <a:pt x="18249" y="48056"/>
                </a:lnTo>
                <a:lnTo>
                  <a:pt x="19011" y="48056"/>
                </a:lnTo>
                <a:lnTo>
                  <a:pt x="19011" y="48742"/>
                </a:lnTo>
                <a:lnTo>
                  <a:pt x="23215" y="48742"/>
                </a:lnTo>
                <a:lnTo>
                  <a:pt x="23215" y="48056"/>
                </a:lnTo>
                <a:lnTo>
                  <a:pt x="23990" y="48056"/>
                </a:lnTo>
                <a:lnTo>
                  <a:pt x="23990" y="29502"/>
                </a:lnTo>
                <a:lnTo>
                  <a:pt x="26987" y="24968"/>
                </a:lnTo>
                <a:lnTo>
                  <a:pt x="42240" y="1892"/>
                </a:lnTo>
                <a:lnTo>
                  <a:pt x="42240" y="0"/>
                </a:lnTo>
                <a:close/>
              </a:path>
              <a:path w="120650" h="48894">
                <a:moveTo>
                  <a:pt x="85369" y="24371"/>
                </a:moveTo>
                <a:lnTo>
                  <a:pt x="84594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16" y="15989"/>
                </a:lnTo>
                <a:lnTo>
                  <a:pt x="79616" y="24371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848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5511" y="21120"/>
                </a:lnTo>
                <a:lnTo>
                  <a:pt x="57175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740" y="21120"/>
                </a:lnTo>
                <a:lnTo>
                  <a:pt x="79616" y="24371"/>
                </a:lnTo>
                <a:lnTo>
                  <a:pt x="79616" y="15989"/>
                </a:lnTo>
                <a:lnTo>
                  <a:pt x="77965" y="14706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197" y="17272"/>
                </a:lnTo>
                <a:lnTo>
                  <a:pt x="50533" y="19240"/>
                </a:lnTo>
                <a:lnTo>
                  <a:pt x="49758" y="21120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512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2926"/>
                </a:lnTo>
                <a:lnTo>
                  <a:pt x="52197" y="44208"/>
                </a:lnTo>
                <a:lnTo>
                  <a:pt x="53848" y="46177"/>
                </a:lnTo>
                <a:lnTo>
                  <a:pt x="56400" y="46774"/>
                </a:lnTo>
                <a:lnTo>
                  <a:pt x="58826" y="48056"/>
                </a:lnTo>
                <a:lnTo>
                  <a:pt x="61379" y="48742"/>
                </a:lnTo>
                <a:lnTo>
                  <a:pt x="75412" y="48742"/>
                </a:lnTo>
                <a:lnTo>
                  <a:pt x="77076" y="48056"/>
                </a:lnTo>
                <a:lnTo>
                  <a:pt x="78740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926"/>
                </a:lnTo>
                <a:lnTo>
                  <a:pt x="82943" y="42329"/>
                </a:lnTo>
                <a:lnTo>
                  <a:pt x="82054" y="42926"/>
                </a:lnTo>
                <a:lnTo>
                  <a:pt x="80391" y="42926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08"/>
                </a:lnTo>
                <a:lnTo>
                  <a:pt x="75412" y="44208"/>
                </a:lnTo>
                <a:lnTo>
                  <a:pt x="73761" y="44894"/>
                </a:lnTo>
                <a:lnTo>
                  <a:pt x="63804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8051" y="42329"/>
                </a:lnTo>
                <a:lnTo>
                  <a:pt x="56400" y="41643"/>
                </a:lnTo>
                <a:lnTo>
                  <a:pt x="55511" y="40360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533"/>
                </a:lnTo>
                <a:lnTo>
                  <a:pt x="85369" y="24371"/>
                </a:lnTo>
                <a:close/>
              </a:path>
              <a:path w="120650" h="48894">
                <a:moveTo>
                  <a:pt x="120205" y="37198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541" y="33947"/>
                </a:lnTo>
                <a:lnTo>
                  <a:pt x="116890" y="32664"/>
                </a:lnTo>
                <a:lnTo>
                  <a:pt x="115227" y="32067"/>
                </a:lnTo>
                <a:lnTo>
                  <a:pt x="114452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533"/>
                </a:lnTo>
                <a:lnTo>
                  <a:pt x="101955" y="26936"/>
                </a:lnTo>
                <a:lnTo>
                  <a:pt x="101180" y="26250"/>
                </a:lnTo>
                <a:lnTo>
                  <a:pt x="100304" y="26250"/>
                </a:lnTo>
                <a:lnTo>
                  <a:pt x="99529" y="24968"/>
                </a:lnTo>
                <a:lnTo>
                  <a:pt x="98640" y="24371"/>
                </a:lnTo>
                <a:lnTo>
                  <a:pt x="97866" y="23685"/>
                </a:lnTo>
                <a:lnTo>
                  <a:pt x="97866" y="19837"/>
                </a:lnTo>
                <a:lnTo>
                  <a:pt x="98640" y="19240"/>
                </a:lnTo>
                <a:lnTo>
                  <a:pt x="98640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890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4109"/>
                </a:lnTo>
                <a:lnTo>
                  <a:pt x="96977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272"/>
                </a:lnTo>
                <a:lnTo>
                  <a:pt x="92887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887" y="25654"/>
                </a:lnTo>
                <a:lnTo>
                  <a:pt x="93662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640" y="30099"/>
                </a:lnTo>
                <a:lnTo>
                  <a:pt x="100304" y="30784"/>
                </a:lnTo>
                <a:lnTo>
                  <a:pt x="101955" y="31381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3576" y="36512"/>
                </a:lnTo>
                <a:lnTo>
                  <a:pt x="113576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48" y="44208"/>
                </a:lnTo>
                <a:lnTo>
                  <a:pt x="109474" y="44208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08"/>
                </a:lnTo>
                <a:lnTo>
                  <a:pt x="96977" y="44208"/>
                </a:lnTo>
                <a:lnTo>
                  <a:pt x="96202" y="43611"/>
                </a:lnTo>
                <a:lnTo>
                  <a:pt x="94551" y="42926"/>
                </a:lnTo>
                <a:lnTo>
                  <a:pt x="93662" y="42926"/>
                </a:lnTo>
                <a:lnTo>
                  <a:pt x="92011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347" y="42329"/>
                </a:lnTo>
                <a:lnTo>
                  <a:pt x="90347" y="45491"/>
                </a:lnTo>
                <a:lnTo>
                  <a:pt x="91236" y="45491"/>
                </a:lnTo>
                <a:lnTo>
                  <a:pt x="91236" y="46177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056"/>
                </a:lnTo>
                <a:lnTo>
                  <a:pt x="96977" y="48056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48" y="48056"/>
                </a:lnTo>
                <a:lnTo>
                  <a:pt x="112801" y="48056"/>
                </a:lnTo>
                <a:lnTo>
                  <a:pt x="114452" y="47459"/>
                </a:lnTo>
                <a:lnTo>
                  <a:pt x="115227" y="46177"/>
                </a:lnTo>
                <a:lnTo>
                  <a:pt x="116890" y="45491"/>
                </a:lnTo>
                <a:lnTo>
                  <a:pt x="117297" y="44894"/>
                </a:lnTo>
                <a:lnTo>
                  <a:pt x="117767" y="44208"/>
                </a:lnTo>
                <a:lnTo>
                  <a:pt x="118541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1055421" y="3290226"/>
            <a:ext cx="1257935" cy="52705"/>
            <a:chOff x="1055421" y="3290226"/>
            <a:chExt cx="1257935" cy="52705"/>
          </a:xfrm>
        </p:grpSpPr>
        <p:sp>
          <p:nvSpPr>
            <p:cNvPr id="46" name="object 46"/>
            <p:cNvSpPr/>
            <p:nvPr/>
          </p:nvSpPr>
          <p:spPr>
            <a:xfrm>
              <a:off x="1055421" y="3290226"/>
              <a:ext cx="1230269" cy="5258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04712" y="3335116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7519" y="0"/>
                  </a:moveTo>
                  <a:lnTo>
                    <a:pt x="1658" y="0"/>
                  </a:lnTo>
                  <a:lnTo>
                    <a:pt x="1658" y="598"/>
                  </a:lnTo>
                  <a:lnTo>
                    <a:pt x="0" y="1881"/>
                  </a:lnTo>
                  <a:lnTo>
                    <a:pt x="0" y="5130"/>
                  </a:lnTo>
                  <a:lnTo>
                    <a:pt x="1658" y="6412"/>
                  </a:lnTo>
                  <a:lnTo>
                    <a:pt x="1658" y="7011"/>
                  </a:lnTo>
                  <a:lnTo>
                    <a:pt x="7519" y="7011"/>
                  </a:lnTo>
                  <a:lnTo>
                    <a:pt x="7519" y="6412"/>
                  </a:lnTo>
                  <a:lnTo>
                    <a:pt x="8294" y="5728"/>
                  </a:lnTo>
                  <a:lnTo>
                    <a:pt x="8294" y="1282"/>
                  </a:lnTo>
                  <a:lnTo>
                    <a:pt x="7519" y="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/>
          <p:nvPr/>
        </p:nvSpPr>
        <p:spPr>
          <a:xfrm>
            <a:off x="3404730" y="3293401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73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73"/>
                </a:lnTo>
                <a:lnTo>
                  <a:pt x="36487" y="673"/>
                </a:lnTo>
                <a:lnTo>
                  <a:pt x="36487" y="1282"/>
                </a:lnTo>
                <a:lnTo>
                  <a:pt x="26530" y="16065"/>
                </a:lnTo>
                <a:lnTo>
                  <a:pt x="25755" y="17945"/>
                </a:lnTo>
                <a:lnTo>
                  <a:pt x="24879" y="19227"/>
                </a:lnTo>
                <a:lnTo>
                  <a:pt x="24104" y="20510"/>
                </a:lnTo>
                <a:lnTo>
                  <a:pt x="23215" y="22479"/>
                </a:lnTo>
                <a:lnTo>
                  <a:pt x="22440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00" y="23761"/>
                </a:lnTo>
                <a:lnTo>
                  <a:pt x="19126" y="21793"/>
                </a:lnTo>
                <a:lnTo>
                  <a:pt x="18237" y="20510"/>
                </a:lnTo>
                <a:lnTo>
                  <a:pt x="17462" y="19227"/>
                </a:lnTo>
                <a:lnTo>
                  <a:pt x="16586" y="17348"/>
                </a:lnTo>
                <a:lnTo>
                  <a:pt x="15811" y="16065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73"/>
                </a:lnTo>
                <a:lnTo>
                  <a:pt x="4965" y="673"/>
                </a:lnTo>
                <a:lnTo>
                  <a:pt x="4965" y="0"/>
                </a:lnTo>
                <a:lnTo>
                  <a:pt x="876" y="0"/>
                </a:lnTo>
                <a:lnTo>
                  <a:pt x="0" y="673"/>
                </a:lnTo>
                <a:lnTo>
                  <a:pt x="0" y="1955"/>
                </a:lnTo>
                <a:lnTo>
                  <a:pt x="18237" y="29489"/>
                </a:lnTo>
                <a:lnTo>
                  <a:pt x="18237" y="48729"/>
                </a:lnTo>
                <a:lnTo>
                  <a:pt x="24104" y="48729"/>
                </a:lnTo>
                <a:lnTo>
                  <a:pt x="24104" y="29489"/>
                </a:lnTo>
                <a:lnTo>
                  <a:pt x="27051" y="25044"/>
                </a:lnTo>
                <a:lnTo>
                  <a:pt x="42354" y="1955"/>
                </a:lnTo>
                <a:lnTo>
                  <a:pt x="42354" y="673"/>
                </a:lnTo>
                <a:close/>
              </a:path>
              <a:path w="120650" h="49529">
                <a:moveTo>
                  <a:pt x="85483" y="24358"/>
                </a:moveTo>
                <a:lnTo>
                  <a:pt x="84594" y="22479"/>
                </a:lnTo>
                <a:lnTo>
                  <a:pt x="83820" y="20510"/>
                </a:lnTo>
                <a:lnTo>
                  <a:pt x="82931" y="18630"/>
                </a:lnTo>
                <a:lnTo>
                  <a:pt x="80391" y="16662"/>
                </a:lnTo>
                <a:lnTo>
                  <a:pt x="79616" y="16065"/>
                </a:lnTo>
                <a:lnTo>
                  <a:pt x="79616" y="24358"/>
                </a:lnTo>
                <a:lnTo>
                  <a:pt x="79616" y="28206"/>
                </a:lnTo>
                <a:lnTo>
                  <a:pt x="53073" y="28206"/>
                </a:lnTo>
                <a:lnTo>
                  <a:pt x="53073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626" y="21196"/>
                </a:lnTo>
                <a:lnTo>
                  <a:pt x="57277" y="19913"/>
                </a:lnTo>
                <a:lnTo>
                  <a:pt x="58051" y="19227"/>
                </a:lnTo>
                <a:lnTo>
                  <a:pt x="59715" y="17945"/>
                </a:lnTo>
                <a:lnTo>
                  <a:pt x="61366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37" y="17348"/>
                </a:lnTo>
                <a:lnTo>
                  <a:pt x="76301" y="19913"/>
                </a:lnTo>
                <a:lnTo>
                  <a:pt x="78841" y="21793"/>
                </a:lnTo>
                <a:lnTo>
                  <a:pt x="79616" y="24358"/>
                </a:lnTo>
                <a:lnTo>
                  <a:pt x="79616" y="16065"/>
                </a:lnTo>
                <a:lnTo>
                  <a:pt x="77952" y="14782"/>
                </a:lnTo>
                <a:lnTo>
                  <a:pt x="75526" y="14097"/>
                </a:lnTo>
                <a:lnTo>
                  <a:pt x="73863" y="13500"/>
                </a:lnTo>
                <a:lnTo>
                  <a:pt x="70548" y="12814"/>
                </a:lnTo>
                <a:lnTo>
                  <a:pt x="64693" y="12814"/>
                </a:lnTo>
                <a:lnTo>
                  <a:pt x="48983" y="23761"/>
                </a:lnTo>
                <a:lnTo>
                  <a:pt x="47320" y="25641"/>
                </a:lnTo>
                <a:lnTo>
                  <a:pt x="47320" y="36588"/>
                </a:lnTo>
                <a:lnTo>
                  <a:pt x="48983" y="39154"/>
                </a:lnTo>
                <a:lnTo>
                  <a:pt x="49758" y="41033"/>
                </a:lnTo>
                <a:lnTo>
                  <a:pt x="64693" y="49415"/>
                </a:lnTo>
                <a:lnTo>
                  <a:pt x="72212" y="49415"/>
                </a:lnTo>
                <a:lnTo>
                  <a:pt x="73863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447"/>
                </a:lnTo>
                <a:lnTo>
                  <a:pt x="81280" y="47447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599"/>
                </a:lnTo>
                <a:lnTo>
                  <a:pt x="79616" y="43599"/>
                </a:lnTo>
                <a:lnTo>
                  <a:pt x="77952" y="44284"/>
                </a:lnTo>
                <a:lnTo>
                  <a:pt x="77190" y="44284"/>
                </a:lnTo>
                <a:lnTo>
                  <a:pt x="75526" y="44881"/>
                </a:lnTo>
                <a:lnTo>
                  <a:pt x="73863" y="44881"/>
                </a:lnTo>
                <a:lnTo>
                  <a:pt x="72986" y="45567"/>
                </a:lnTo>
                <a:lnTo>
                  <a:pt x="65570" y="45567"/>
                </a:lnTo>
                <a:lnTo>
                  <a:pt x="63919" y="44881"/>
                </a:lnTo>
                <a:lnTo>
                  <a:pt x="61366" y="44284"/>
                </a:lnTo>
                <a:lnTo>
                  <a:pt x="59715" y="43599"/>
                </a:lnTo>
                <a:lnTo>
                  <a:pt x="58051" y="43002"/>
                </a:lnTo>
                <a:lnTo>
                  <a:pt x="56388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185"/>
                </a:lnTo>
                <a:lnTo>
                  <a:pt x="53962" y="35902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483" y="30772"/>
                </a:lnTo>
                <a:lnTo>
                  <a:pt x="85483" y="28206"/>
                </a:lnTo>
                <a:lnTo>
                  <a:pt x="85483" y="24358"/>
                </a:lnTo>
                <a:close/>
              </a:path>
              <a:path w="120650" h="49529">
                <a:moveTo>
                  <a:pt x="120319" y="37185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6992" y="32740"/>
                </a:lnTo>
                <a:lnTo>
                  <a:pt x="115341" y="32054"/>
                </a:lnTo>
                <a:lnTo>
                  <a:pt x="114452" y="31457"/>
                </a:lnTo>
                <a:lnTo>
                  <a:pt x="112788" y="30772"/>
                </a:lnTo>
                <a:lnTo>
                  <a:pt x="112014" y="30175"/>
                </a:lnTo>
                <a:lnTo>
                  <a:pt x="110363" y="30175"/>
                </a:lnTo>
                <a:lnTo>
                  <a:pt x="108699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495" y="28206"/>
                </a:lnTo>
                <a:lnTo>
                  <a:pt x="103720" y="27609"/>
                </a:lnTo>
                <a:lnTo>
                  <a:pt x="102069" y="27609"/>
                </a:lnTo>
                <a:lnTo>
                  <a:pt x="98755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27"/>
                </a:lnTo>
                <a:lnTo>
                  <a:pt x="98755" y="18630"/>
                </a:lnTo>
                <a:lnTo>
                  <a:pt x="99517" y="17945"/>
                </a:lnTo>
                <a:lnTo>
                  <a:pt x="100406" y="17348"/>
                </a:lnTo>
                <a:lnTo>
                  <a:pt x="101180" y="17348"/>
                </a:lnTo>
                <a:lnTo>
                  <a:pt x="102844" y="16662"/>
                </a:lnTo>
                <a:lnTo>
                  <a:pt x="110363" y="16662"/>
                </a:lnTo>
                <a:lnTo>
                  <a:pt x="112014" y="17348"/>
                </a:lnTo>
                <a:lnTo>
                  <a:pt x="112788" y="17348"/>
                </a:lnTo>
                <a:lnTo>
                  <a:pt x="113677" y="17945"/>
                </a:lnTo>
                <a:lnTo>
                  <a:pt x="114452" y="17945"/>
                </a:lnTo>
                <a:lnTo>
                  <a:pt x="116116" y="19227"/>
                </a:lnTo>
                <a:lnTo>
                  <a:pt x="116992" y="19227"/>
                </a:lnTo>
                <a:lnTo>
                  <a:pt x="117767" y="18630"/>
                </a:lnTo>
                <a:lnTo>
                  <a:pt x="117767" y="16662"/>
                </a:lnTo>
                <a:lnTo>
                  <a:pt x="117767" y="15379"/>
                </a:lnTo>
                <a:lnTo>
                  <a:pt x="116992" y="15379"/>
                </a:lnTo>
                <a:lnTo>
                  <a:pt x="116992" y="14782"/>
                </a:lnTo>
                <a:lnTo>
                  <a:pt x="116116" y="14782"/>
                </a:lnTo>
                <a:lnTo>
                  <a:pt x="115341" y="14097"/>
                </a:lnTo>
                <a:lnTo>
                  <a:pt x="114452" y="14097"/>
                </a:lnTo>
                <a:lnTo>
                  <a:pt x="113677" y="13500"/>
                </a:lnTo>
                <a:lnTo>
                  <a:pt x="112014" y="13500"/>
                </a:lnTo>
                <a:lnTo>
                  <a:pt x="111137" y="12814"/>
                </a:lnTo>
                <a:lnTo>
                  <a:pt x="102069" y="12814"/>
                </a:lnTo>
                <a:lnTo>
                  <a:pt x="100406" y="13500"/>
                </a:lnTo>
                <a:lnTo>
                  <a:pt x="98755" y="14097"/>
                </a:lnTo>
                <a:lnTo>
                  <a:pt x="97091" y="14782"/>
                </a:lnTo>
                <a:lnTo>
                  <a:pt x="95427" y="16065"/>
                </a:lnTo>
                <a:lnTo>
                  <a:pt x="94551" y="16662"/>
                </a:lnTo>
                <a:lnTo>
                  <a:pt x="93776" y="17945"/>
                </a:lnTo>
                <a:lnTo>
                  <a:pt x="92887" y="18630"/>
                </a:lnTo>
                <a:lnTo>
                  <a:pt x="92113" y="19913"/>
                </a:lnTo>
                <a:lnTo>
                  <a:pt x="92113" y="25044"/>
                </a:lnTo>
                <a:lnTo>
                  <a:pt x="92887" y="26327"/>
                </a:lnTo>
                <a:lnTo>
                  <a:pt x="93776" y="26924"/>
                </a:lnTo>
                <a:lnTo>
                  <a:pt x="94551" y="28206"/>
                </a:lnTo>
                <a:lnTo>
                  <a:pt x="96202" y="29489"/>
                </a:lnTo>
                <a:lnTo>
                  <a:pt x="97866" y="30175"/>
                </a:lnTo>
                <a:lnTo>
                  <a:pt x="98755" y="30772"/>
                </a:lnTo>
                <a:lnTo>
                  <a:pt x="100406" y="31457"/>
                </a:lnTo>
                <a:lnTo>
                  <a:pt x="102069" y="31457"/>
                </a:lnTo>
                <a:lnTo>
                  <a:pt x="102844" y="32054"/>
                </a:lnTo>
                <a:lnTo>
                  <a:pt x="104495" y="32740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699" y="34023"/>
                </a:lnTo>
                <a:lnTo>
                  <a:pt x="109474" y="34023"/>
                </a:lnTo>
                <a:lnTo>
                  <a:pt x="111137" y="34620"/>
                </a:lnTo>
                <a:lnTo>
                  <a:pt x="113677" y="36588"/>
                </a:lnTo>
                <a:lnTo>
                  <a:pt x="113677" y="37185"/>
                </a:lnTo>
                <a:lnTo>
                  <a:pt x="114452" y="38468"/>
                </a:lnTo>
                <a:lnTo>
                  <a:pt x="114452" y="41033"/>
                </a:lnTo>
                <a:lnTo>
                  <a:pt x="113677" y="41719"/>
                </a:lnTo>
                <a:lnTo>
                  <a:pt x="112788" y="43002"/>
                </a:lnTo>
                <a:lnTo>
                  <a:pt x="112788" y="43599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74" y="44881"/>
                </a:lnTo>
                <a:lnTo>
                  <a:pt x="108699" y="44881"/>
                </a:lnTo>
                <a:lnTo>
                  <a:pt x="107048" y="45567"/>
                </a:lnTo>
                <a:lnTo>
                  <a:pt x="101180" y="45567"/>
                </a:lnTo>
                <a:lnTo>
                  <a:pt x="99517" y="44881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599"/>
                </a:lnTo>
                <a:lnTo>
                  <a:pt x="94551" y="43599"/>
                </a:lnTo>
                <a:lnTo>
                  <a:pt x="92887" y="42316"/>
                </a:lnTo>
                <a:lnTo>
                  <a:pt x="90449" y="42316"/>
                </a:lnTo>
                <a:lnTo>
                  <a:pt x="90449" y="45567"/>
                </a:lnTo>
                <a:lnTo>
                  <a:pt x="91224" y="46164"/>
                </a:lnTo>
                <a:lnTo>
                  <a:pt x="91224" y="46850"/>
                </a:lnTo>
                <a:lnTo>
                  <a:pt x="92113" y="46850"/>
                </a:lnTo>
                <a:lnTo>
                  <a:pt x="92887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6202" y="48133"/>
                </a:lnTo>
                <a:lnTo>
                  <a:pt x="97091" y="48729"/>
                </a:lnTo>
                <a:lnTo>
                  <a:pt x="99517" y="48729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699" y="48729"/>
                </a:lnTo>
                <a:lnTo>
                  <a:pt x="110363" y="48729"/>
                </a:lnTo>
                <a:lnTo>
                  <a:pt x="112788" y="48133"/>
                </a:lnTo>
                <a:lnTo>
                  <a:pt x="114452" y="47447"/>
                </a:lnTo>
                <a:lnTo>
                  <a:pt x="115341" y="46850"/>
                </a:lnTo>
                <a:lnTo>
                  <a:pt x="116992" y="45567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4340526" y="3290226"/>
            <a:ext cx="237490" cy="52705"/>
            <a:chOff x="4340526" y="3290226"/>
            <a:chExt cx="237490" cy="52705"/>
          </a:xfrm>
        </p:grpSpPr>
        <p:sp>
          <p:nvSpPr>
            <p:cNvPr id="50" name="object 50"/>
            <p:cNvSpPr/>
            <p:nvPr/>
          </p:nvSpPr>
          <p:spPr>
            <a:xfrm>
              <a:off x="4340526" y="3293389"/>
              <a:ext cx="218079" cy="4942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571876" y="3290226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1" y="0"/>
                  </a:moveTo>
                  <a:lnTo>
                    <a:pt x="884" y="0"/>
                  </a:lnTo>
                  <a:lnTo>
                    <a:pt x="884" y="598"/>
                  </a:lnTo>
                  <a:lnTo>
                    <a:pt x="0" y="598"/>
                  </a:lnTo>
                  <a:lnTo>
                    <a:pt x="0" y="51303"/>
                  </a:lnTo>
                  <a:lnTo>
                    <a:pt x="884" y="51901"/>
                  </a:lnTo>
                  <a:lnTo>
                    <a:pt x="5861" y="51901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/>
          <p:nvPr/>
        </p:nvSpPr>
        <p:spPr>
          <a:xfrm>
            <a:off x="1052104" y="3426863"/>
            <a:ext cx="1635021" cy="654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04730" y="343071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8554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088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088"/>
                </a:lnTo>
                <a:lnTo>
                  <a:pt x="19126" y="21805"/>
                </a:lnTo>
                <a:lnTo>
                  <a:pt x="18237" y="19837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02"/>
                </a:lnTo>
                <a:lnTo>
                  <a:pt x="18237" y="48056"/>
                </a:lnTo>
                <a:lnTo>
                  <a:pt x="19900" y="48056"/>
                </a:lnTo>
                <a:lnTo>
                  <a:pt x="20789" y="48742"/>
                </a:lnTo>
                <a:lnTo>
                  <a:pt x="21564" y="48742"/>
                </a:lnTo>
                <a:lnTo>
                  <a:pt x="22440" y="48056"/>
                </a:lnTo>
                <a:lnTo>
                  <a:pt x="24104" y="48056"/>
                </a:lnTo>
                <a:lnTo>
                  <a:pt x="24104" y="29502"/>
                </a:lnTo>
                <a:lnTo>
                  <a:pt x="27038" y="24968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685"/>
                </a:moveTo>
                <a:lnTo>
                  <a:pt x="84594" y="21805"/>
                </a:lnTo>
                <a:lnTo>
                  <a:pt x="83820" y="19837"/>
                </a:lnTo>
                <a:lnTo>
                  <a:pt x="82931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16" y="15392"/>
                </a:lnTo>
                <a:lnTo>
                  <a:pt x="79616" y="23685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64693" y="15989"/>
                </a:lnTo>
                <a:lnTo>
                  <a:pt x="71323" y="15989"/>
                </a:lnTo>
                <a:lnTo>
                  <a:pt x="74637" y="17272"/>
                </a:lnTo>
                <a:lnTo>
                  <a:pt x="76301" y="19240"/>
                </a:lnTo>
                <a:lnTo>
                  <a:pt x="78841" y="21120"/>
                </a:lnTo>
                <a:lnTo>
                  <a:pt x="79616" y="23685"/>
                </a:lnTo>
                <a:lnTo>
                  <a:pt x="79616" y="15392"/>
                </a:lnTo>
                <a:lnTo>
                  <a:pt x="77952" y="14706"/>
                </a:lnTo>
                <a:lnTo>
                  <a:pt x="75526" y="13423"/>
                </a:lnTo>
                <a:lnTo>
                  <a:pt x="73863" y="12827"/>
                </a:lnTo>
                <a:lnTo>
                  <a:pt x="70548" y="12141"/>
                </a:lnTo>
                <a:lnTo>
                  <a:pt x="64693" y="12141"/>
                </a:lnTo>
                <a:lnTo>
                  <a:pt x="61366" y="12827"/>
                </a:lnTo>
                <a:lnTo>
                  <a:pt x="58940" y="13423"/>
                </a:lnTo>
                <a:lnTo>
                  <a:pt x="56388" y="14706"/>
                </a:lnTo>
                <a:lnTo>
                  <a:pt x="54737" y="15392"/>
                </a:lnTo>
                <a:lnTo>
                  <a:pt x="50647" y="18554"/>
                </a:lnTo>
                <a:lnTo>
                  <a:pt x="49758" y="20523"/>
                </a:lnTo>
                <a:lnTo>
                  <a:pt x="48983" y="23088"/>
                </a:lnTo>
                <a:lnTo>
                  <a:pt x="47320" y="24968"/>
                </a:lnTo>
                <a:lnTo>
                  <a:pt x="47320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3962" y="45491"/>
                </a:lnTo>
                <a:lnTo>
                  <a:pt x="56388" y="46774"/>
                </a:lnTo>
                <a:lnTo>
                  <a:pt x="58940" y="47459"/>
                </a:lnTo>
                <a:lnTo>
                  <a:pt x="61366" y="48742"/>
                </a:lnTo>
                <a:lnTo>
                  <a:pt x="73863" y="48742"/>
                </a:lnTo>
                <a:lnTo>
                  <a:pt x="75526" y="48056"/>
                </a:lnTo>
                <a:lnTo>
                  <a:pt x="77190" y="48056"/>
                </a:lnTo>
                <a:lnTo>
                  <a:pt x="78841" y="47459"/>
                </a:lnTo>
                <a:lnTo>
                  <a:pt x="79616" y="47459"/>
                </a:lnTo>
                <a:lnTo>
                  <a:pt x="81280" y="46774"/>
                </a:lnTo>
                <a:lnTo>
                  <a:pt x="82156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56" y="42329"/>
                </a:lnTo>
                <a:lnTo>
                  <a:pt x="81280" y="42926"/>
                </a:lnTo>
                <a:lnTo>
                  <a:pt x="80505" y="42926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08"/>
                </a:lnTo>
                <a:lnTo>
                  <a:pt x="73863" y="44208"/>
                </a:lnTo>
                <a:lnTo>
                  <a:pt x="72986" y="44894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6388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3820" y="31381"/>
                </a:lnTo>
                <a:lnTo>
                  <a:pt x="85483" y="30099"/>
                </a:lnTo>
                <a:lnTo>
                  <a:pt x="85483" y="27533"/>
                </a:lnTo>
                <a:lnTo>
                  <a:pt x="85483" y="23685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3947"/>
                </a:lnTo>
                <a:lnTo>
                  <a:pt x="117767" y="32664"/>
                </a:lnTo>
                <a:lnTo>
                  <a:pt x="116992" y="32067"/>
                </a:lnTo>
                <a:lnTo>
                  <a:pt x="115341" y="31381"/>
                </a:lnTo>
                <a:lnTo>
                  <a:pt x="114452" y="30784"/>
                </a:lnTo>
                <a:lnTo>
                  <a:pt x="112788" y="30099"/>
                </a:lnTo>
                <a:lnTo>
                  <a:pt x="112014" y="30099"/>
                </a:lnTo>
                <a:lnTo>
                  <a:pt x="110363" y="29502"/>
                </a:lnTo>
                <a:lnTo>
                  <a:pt x="108699" y="28816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495" y="27533"/>
                </a:lnTo>
                <a:lnTo>
                  <a:pt x="103720" y="27533"/>
                </a:lnTo>
                <a:lnTo>
                  <a:pt x="102069" y="26936"/>
                </a:lnTo>
                <a:lnTo>
                  <a:pt x="97866" y="23685"/>
                </a:lnTo>
                <a:lnTo>
                  <a:pt x="97866" y="19240"/>
                </a:lnTo>
                <a:lnTo>
                  <a:pt x="98755" y="18554"/>
                </a:lnTo>
                <a:lnTo>
                  <a:pt x="98755" y="17957"/>
                </a:lnTo>
                <a:lnTo>
                  <a:pt x="99517" y="17957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5989"/>
                </a:lnTo>
                <a:lnTo>
                  <a:pt x="109474" y="15989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4706"/>
                </a:lnTo>
                <a:lnTo>
                  <a:pt x="116992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23"/>
                </a:lnTo>
                <a:lnTo>
                  <a:pt x="113677" y="13423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141"/>
                </a:lnTo>
                <a:lnTo>
                  <a:pt x="104495" y="12141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3423"/>
                </a:lnTo>
                <a:lnTo>
                  <a:pt x="97091" y="14706"/>
                </a:lnTo>
                <a:lnTo>
                  <a:pt x="95427" y="15392"/>
                </a:lnTo>
                <a:lnTo>
                  <a:pt x="94551" y="15989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240"/>
                </a:lnTo>
                <a:lnTo>
                  <a:pt x="92113" y="24371"/>
                </a:lnTo>
                <a:lnTo>
                  <a:pt x="92887" y="25654"/>
                </a:lnTo>
                <a:lnTo>
                  <a:pt x="93776" y="26936"/>
                </a:lnTo>
                <a:lnTo>
                  <a:pt x="96202" y="28816"/>
                </a:lnTo>
                <a:lnTo>
                  <a:pt x="97866" y="29502"/>
                </a:lnTo>
                <a:lnTo>
                  <a:pt x="98755" y="30099"/>
                </a:lnTo>
                <a:lnTo>
                  <a:pt x="100406" y="30784"/>
                </a:lnTo>
                <a:lnTo>
                  <a:pt x="102069" y="31381"/>
                </a:lnTo>
                <a:lnTo>
                  <a:pt x="102844" y="31381"/>
                </a:lnTo>
                <a:lnTo>
                  <a:pt x="104495" y="32067"/>
                </a:lnTo>
                <a:lnTo>
                  <a:pt x="106159" y="32664"/>
                </a:lnTo>
                <a:lnTo>
                  <a:pt x="107048" y="32664"/>
                </a:lnTo>
                <a:lnTo>
                  <a:pt x="108699" y="33350"/>
                </a:lnTo>
                <a:lnTo>
                  <a:pt x="109474" y="33947"/>
                </a:lnTo>
                <a:lnTo>
                  <a:pt x="111137" y="33947"/>
                </a:lnTo>
                <a:lnTo>
                  <a:pt x="113677" y="35915"/>
                </a:lnTo>
                <a:lnTo>
                  <a:pt x="113677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2788" y="42329"/>
                </a:lnTo>
                <a:lnTo>
                  <a:pt x="112788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74" y="44208"/>
                </a:lnTo>
                <a:lnTo>
                  <a:pt x="108699" y="44894"/>
                </a:lnTo>
                <a:lnTo>
                  <a:pt x="101180" y="44894"/>
                </a:lnTo>
                <a:lnTo>
                  <a:pt x="99517" y="44208"/>
                </a:lnTo>
                <a:lnTo>
                  <a:pt x="97866" y="44208"/>
                </a:lnTo>
                <a:lnTo>
                  <a:pt x="97091" y="43611"/>
                </a:lnTo>
                <a:lnTo>
                  <a:pt x="96202" y="43611"/>
                </a:lnTo>
                <a:lnTo>
                  <a:pt x="94551" y="42926"/>
                </a:lnTo>
                <a:lnTo>
                  <a:pt x="93776" y="42329"/>
                </a:lnTo>
                <a:lnTo>
                  <a:pt x="92887" y="42329"/>
                </a:lnTo>
                <a:lnTo>
                  <a:pt x="92887" y="41643"/>
                </a:lnTo>
                <a:lnTo>
                  <a:pt x="91224" y="41643"/>
                </a:lnTo>
                <a:lnTo>
                  <a:pt x="90449" y="42329"/>
                </a:lnTo>
                <a:lnTo>
                  <a:pt x="90449" y="44894"/>
                </a:lnTo>
                <a:lnTo>
                  <a:pt x="91224" y="45491"/>
                </a:lnTo>
                <a:lnTo>
                  <a:pt x="91224" y="46177"/>
                </a:lnTo>
                <a:lnTo>
                  <a:pt x="92113" y="46177"/>
                </a:lnTo>
                <a:lnTo>
                  <a:pt x="92113" y="46774"/>
                </a:lnTo>
                <a:lnTo>
                  <a:pt x="92887" y="46774"/>
                </a:lnTo>
                <a:lnTo>
                  <a:pt x="93776" y="47459"/>
                </a:lnTo>
                <a:lnTo>
                  <a:pt x="94551" y="47459"/>
                </a:lnTo>
                <a:lnTo>
                  <a:pt x="96202" y="48056"/>
                </a:lnTo>
                <a:lnTo>
                  <a:pt x="97866" y="48056"/>
                </a:lnTo>
                <a:lnTo>
                  <a:pt x="99517" y="48742"/>
                </a:lnTo>
                <a:lnTo>
                  <a:pt x="108699" y="48742"/>
                </a:lnTo>
                <a:lnTo>
                  <a:pt x="110363" y="48056"/>
                </a:lnTo>
                <a:lnTo>
                  <a:pt x="112788" y="47459"/>
                </a:lnTo>
                <a:lnTo>
                  <a:pt x="114452" y="46774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40526" y="3426863"/>
            <a:ext cx="237211" cy="525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55421" y="3564099"/>
            <a:ext cx="987970" cy="654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04730" y="356726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145"/>
                </a:lnTo>
                <a:lnTo>
                  <a:pt x="19126" y="48145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4104" y="48145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95"/>
                </a:lnTo>
                <a:lnTo>
                  <a:pt x="54737" y="16078"/>
                </a:lnTo>
                <a:lnTo>
                  <a:pt x="52298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2298" y="44297"/>
                </a:lnTo>
                <a:lnTo>
                  <a:pt x="53962" y="46177"/>
                </a:lnTo>
                <a:lnTo>
                  <a:pt x="56388" y="46863"/>
                </a:lnTo>
                <a:lnTo>
                  <a:pt x="58940" y="48145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3014"/>
                </a:lnTo>
                <a:lnTo>
                  <a:pt x="82931" y="42329"/>
                </a:lnTo>
                <a:lnTo>
                  <a:pt x="82156" y="43014"/>
                </a:lnTo>
                <a:lnTo>
                  <a:pt x="80505" y="4301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6339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2788" y="13512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2329"/>
                </a:lnTo>
                <a:lnTo>
                  <a:pt x="112788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776" y="43014"/>
                </a:lnTo>
                <a:lnTo>
                  <a:pt x="92113" y="41732"/>
                </a:lnTo>
                <a:lnTo>
                  <a:pt x="91224" y="41732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5580"/>
                </a:lnTo>
                <a:lnTo>
                  <a:pt x="91224" y="46177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145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580"/>
                </a:lnTo>
                <a:lnTo>
                  <a:pt x="117411" y="44894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33887" y="356726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45"/>
                </a:lnTo>
                <a:lnTo>
                  <a:pt x="19011" y="48145"/>
                </a:lnTo>
                <a:lnTo>
                  <a:pt x="19011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3990" y="48145"/>
                </a:lnTo>
                <a:lnTo>
                  <a:pt x="23990" y="29502"/>
                </a:lnTo>
                <a:lnTo>
                  <a:pt x="26936" y="25057"/>
                </a:lnTo>
                <a:lnTo>
                  <a:pt x="42240" y="1968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360"/>
                </a:lnTo>
                <a:lnTo>
                  <a:pt x="50533" y="19240"/>
                </a:lnTo>
                <a:lnTo>
                  <a:pt x="49758" y="21209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601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3014"/>
                </a:lnTo>
                <a:lnTo>
                  <a:pt x="52197" y="44297"/>
                </a:lnTo>
                <a:lnTo>
                  <a:pt x="53848" y="46177"/>
                </a:lnTo>
                <a:lnTo>
                  <a:pt x="56400" y="46863"/>
                </a:lnTo>
                <a:lnTo>
                  <a:pt x="58826" y="48145"/>
                </a:lnTo>
                <a:lnTo>
                  <a:pt x="61379" y="48742"/>
                </a:lnTo>
                <a:lnTo>
                  <a:pt x="75412" y="48742"/>
                </a:lnTo>
                <a:lnTo>
                  <a:pt x="77076" y="48145"/>
                </a:lnTo>
                <a:lnTo>
                  <a:pt x="78740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3014"/>
                </a:lnTo>
                <a:lnTo>
                  <a:pt x="82943" y="42329"/>
                </a:lnTo>
                <a:lnTo>
                  <a:pt x="82054" y="43014"/>
                </a:lnTo>
                <a:lnTo>
                  <a:pt x="80391" y="43014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97"/>
                </a:lnTo>
                <a:lnTo>
                  <a:pt x="75412" y="44297"/>
                </a:lnTo>
                <a:lnTo>
                  <a:pt x="73761" y="44894"/>
                </a:lnTo>
                <a:lnTo>
                  <a:pt x="63804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400" y="41732"/>
                </a:lnTo>
                <a:lnTo>
                  <a:pt x="55511" y="40449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622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7767" y="33350"/>
                </a:lnTo>
                <a:lnTo>
                  <a:pt x="116890" y="32753"/>
                </a:lnTo>
                <a:lnTo>
                  <a:pt x="115227" y="32067"/>
                </a:lnTo>
                <a:lnTo>
                  <a:pt x="114452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622"/>
                </a:lnTo>
                <a:lnTo>
                  <a:pt x="101955" y="26936"/>
                </a:lnTo>
                <a:lnTo>
                  <a:pt x="101180" y="26339"/>
                </a:lnTo>
                <a:lnTo>
                  <a:pt x="100304" y="26339"/>
                </a:lnTo>
                <a:lnTo>
                  <a:pt x="99529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40" y="19240"/>
                </a:lnTo>
                <a:lnTo>
                  <a:pt x="98640" y="18643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2801" y="13512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4109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887" y="25654"/>
                </a:lnTo>
                <a:lnTo>
                  <a:pt x="93662" y="26936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640" y="30187"/>
                </a:lnTo>
                <a:lnTo>
                  <a:pt x="100304" y="30784"/>
                </a:lnTo>
                <a:lnTo>
                  <a:pt x="101955" y="31470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97"/>
                </a:lnTo>
                <a:lnTo>
                  <a:pt x="96977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662" y="43014"/>
                </a:lnTo>
                <a:lnTo>
                  <a:pt x="92887" y="42329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329"/>
                </a:lnTo>
                <a:lnTo>
                  <a:pt x="90347" y="42329"/>
                </a:lnTo>
                <a:lnTo>
                  <a:pt x="90347" y="45580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863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145"/>
                </a:lnTo>
                <a:lnTo>
                  <a:pt x="96977" y="48145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48" y="48145"/>
                </a:lnTo>
                <a:lnTo>
                  <a:pt x="112801" y="48145"/>
                </a:lnTo>
                <a:lnTo>
                  <a:pt x="114452" y="47459"/>
                </a:lnTo>
                <a:lnTo>
                  <a:pt x="115227" y="46177"/>
                </a:lnTo>
                <a:lnTo>
                  <a:pt x="116890" y="45580"/>
                </a:lnTo>
                <a:lnTo>
                  <a:pt x="117360" y="44894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1050445" y="3700737"/>
            <a:ext cx="1881505" cy="66040"/>
            <a:chOff x="1050445" y="3700737"/>
            <a:chExt cx="1881505" cy="66040"/>
          </a:xfrm>
        </p:grpSpPr>
        <p:sp>
          <p:nvSpPr>
            <p:cNvPr id="59" name="object 59"/>
            <p:cNvSpPr/>
            <p:nvPr/>
          </p:nvSpPr>
          <p:spPr>
            <a:xfrm>
              <a:off x="1050445" y="3700737"/>
              <a:ext cx="1861505" cy="6541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923562" y="3745628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6635" y="0"/>
                  </a:moveTo>
                  <a:lnTo>
                    <a:pt x="1658" y="0"/>
                  </a:lnTo>
                  <a:lnTo>
                    <a:pt x="884" y="598"/>
                  </a:lnTo>
                  <a:lnTo>
                    <a:pt x="884" y="1282"/>
                  </a:lnTo>
                  <a:lnTo>
                    <a:pt x="0" y="1881"/>
                  </a:lnTo>
                  <a:lnTo>
                    <a:pt x="0" y="5130"/>
                  </a:lnTo>
                  <a:lnTo>
                    <a:pt x="884" y="5728"/>
                  </a:lnTo>
                  <a:lnTo>
                    <a:pt x="884" y="6412"/>
                  </a:lnTo>
                  <a:lnTo>
                    <a:pt x="1658" y="7011"/>
                  </a:lnTo>
                  <a:lnTo>
                    <a:pt x="6635" y="7011"/>
                  </a:lnTo>
                  <a:lnTo>
                    <a:pt x="8294" y="5728"/>
                  </a:lnTo>
                  <a:lnTo>
                    <a:pt x="8294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/>
          <p:nvPr/>
        </p:nvSpPr>
        <p:spPr>
          <a:xfrm>
            <a:off x="3404730" y="3703903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30" y="16078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91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65" y="685"/>
                </a:lnTo>
                <a:lnTo>
                  <a:pt x="4965" y="0"/>
                </a:lnTo>
                <a:lnTo>
                  <a:pt x="876" y="0"/>
                </a:lnTo>
                <a:lnTo>
                  <a:pt x="0" y="685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9240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3512"/>
                </a:lnTo>
                <a:lnTo>
                  <a:pt x="70548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28"/>
                </a:lnTo>
                <a:lnTo>
                  <a:pt x="72212" y="49428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97"/>
                </a:lnTo>
                <a:lnTo>
                  <a:pt x="77190" y="44297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580"/>
                </a:lnTo>
                <a:lnTo>
                  <a:pt x="65570" y="45580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3014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30187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360"/>
                </a:lnTo>
                <a:lnTo>
                  <a:pt x="112788" y="17360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512"/>
                </a:lnTo>
                <a:lnTo>
                  <a:pt x="112014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6339"/>
                </a:lnTo>
                <a:lnTo>
                  <a:pt x="93776" y="26936"/>
                </a:lnTo>
                <a:lnTo>
                  <a:pt x="94551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06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3014"/>
                </a:lnTo>
                <a:lnTo>
                  <a:pt x="112788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580"/>
                </a:lnTo>
                <a:lnTo>
                  <a:pt x="101180" y="45580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611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6177"/>
                </a:lnTo>
                <a:lnTo>
                  <a:pt x="91224" y="46863"/>
                </a:lnTo>
                <a:lnTo>
                  <a:pt x="92113" y="46863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02" y="48145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428"/>
                </a:lnTo>
                <a:lnTo>
                  <a:pt x="106159" y="49428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863"/>
                </a:lnTo>
                <a:lnTo>
                  <a:pt x="116992" y="45580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" name="object 62"/>
          <p:cNvGrpSpPr/>
          <p:nvPr/>
        </p:nvGrpSpPr>
        <p:grpSpPr>
          <a:xfrm>
            <a:off x="4340526" y="3700737"/>
            <a:ext cx="237490" cy="52705"/>
            <a:chOff x="4340526" y="3700737"/>
            <a:chExt cx="237490" cy="52705"/>
          </a:xfrm>
        </p:grpSpPr>
        <p:sp>
          <p:nvSpPr>
            <p:cNvPr id="63" name="object 63"/>
            <p:cNvSpPr/>
            <p:nvPr/>
          </p:nvSpPr>
          <p:spPr>
            <a:xfrm>
              <a:off x="4340526" y="3703901"/>
              <a:ext cx="218079" cy="4942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571876" y="3700737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1" y="0"/>
                  </a:moveTo>
                  <a:lnTo>
                    <a:pt x="884" y="0"/>
                  </a:lnTo>
                  <a:lnTo>
                    <a:pt x="884" y="598"/>
                  </a:lnTo>
                  <a:lnTo>
                    <a:pt x="0" y="598"/>
                  </a:lnTo>
                  <a:lnTo>
                    <a:pt x="0" y="51303"/>
                  </a:lnTo>
                  <a:lnTo>
                    <a:pt x="884" y="51901"/>
                  </a:lnTo>
                  <a:lnTo>
                    <a:pt x="5861" y="51901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/>
          <p:nvPr/>
        </p:nvSpPr>
        <p:spPr>
          <a:xfrm>
            <a:off x="1048786" y="3837289"/>
            <a:ext cx="1693964" cy="6549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404730" y="384113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8643"/>
                </a:lnTo>
                <a:lnTo>
                  <a:pt x="24104" y="20612"/>
                </a:lnTo>
                <a:lnTo>
                  <a:pt x="23215" y="21894"/>
                </a:lnTo>
                <a:lnTo>
                  <a:pt x="22440" y="23177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177"/>
                </a:lnTo>
                <a:lnTo>
                  <a:pt x="19126" y="21894"/>
                </a:lnTo>
                <a:lnTo>
                  <a:pt x="18237" y="19926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91"/>
                </a:lnTo>
                <a:lnTo>
                  <a:pt x="18237" y="48145"/>
                </a:lnTo>
                <a:lnTo>
                  <a:pt x="19900" y="48145"/>
                </a:lnTo>
                <a:lnTo>
                  <a:pt x="20789" y="48831"/>
                </a:lnTo>
                <a:lnTo>
                  <a:pt x="21564" y="48831"/>
                </a:lnTo>
                <a:lnTo>
                  <a:pt x="22440" y="48145"/>
                </a:lnTo>
                <a:lnTo>
                  <a:pt x="24104" y="48145"/>
                </a:lnTo>
                <a:lnTo>
                  <a:pt x="24104" y="29591"/>
                </a:lnTo>
                <a:lnTo>
                  <a:pt x="27025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74"/>
                </a:moveTo>
                <a:lnTo>
                  <a:pt x="84594" y="21894"/>
                </a:lnTo>
                <a:lnTo>
                  <a:pt x="83820" y="19926"/>
                </a:lnTo>
                <a:lnTo>
                  <a:pt x="82931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16" y="15392"/>
                </a:lnTo>
                <a:lnTo>
                  <a:pt x="79616" y="23774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4460"/>
                </a:lnTo>
                <a:lnTo>
                  <a:pt x="54737" y="23177"/>
                </a:lnTo>
                <a:lnTo>
                  <a:pt x="54737" y="21894"/>
                </a:lnTo>
                <a:lnTo>
                  <a:pt x="55626" y="20612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8046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37" y="17360"/>
                </a:lnTo>
                <a:lnTo>
                  <a:pt x="76301" y="19329"/>
                </a:lnTo>
                <a:lnTo>
                  <a:pt x="78841" y="21209"/>
                </a:lnTo>
                <a:lnTo>
                  <a:pt x="79616" y="23774"/>
                </a:lnTo>
                <a:lnTo>
                  <a:pt x="79616" y="15392"/>
                </a:lnTo>
                <a:lnTo>
                  <a:pt x="77952" y="14795"/>
                </a:lnTo>
                <a:lnTo>
                  <a:pt x="75526" y="13512"/>
                </a:lnTo>
                <a:lnTo>
                  <a:pt x="73863" y="12827"/>
                </a:lnTo>
                <a:lnTo>
                  <a:pt x="70548" y="12230"/>
                </a:lnTo>
                <a:lnTo>
                  <a:pt x="64693" y="12230"/>
                </a:lnTo>
                <a:lnTo>
                  <a:pt x="61366" y="12827"/>
                </a:lnTo>
                <a:lnTo>
                  <a:pt x="58940" y="13512"/>
                </a:lnTo>
                <a:lnTo>
                  <a:pt x="56388" y="14795"/>
                </a:lnTo>
                <a:lnTo>
                  <a:pt x="54737" y="15392"/>
                </a:lnTo>
                <a:lnTo>
                  <a:pt x="52298" y="17360"/>
                </a:lnTo>
                <a:lnTo>
                  <a:pt x="50647" y="18643"/>
                </a:lnTo>
                <a:lnTo>
                  <a:pt x="49758" y="20612"/>
                </a:lnTo>
                <a:lnTo>
                  <a:pt x="48983" y="23177"/>
                </a:lnTo>
                <a:lnTo>
                  <a:pt x="47320" y="25057"/>
                </a:lnTo>
                <a:lnTo>
                  <a:pt x="47320" y="36601"/>
                </a:lnTo>
                <a:lnTo>
                  <a:pt x="48983" y="38569"/>
                </a:lnTo>
                <a:lnTo>
                  <a:pt x="49758" y="41135"/>
                </a:lnTo>
                <a:lnTo>
                  <a:pt x="50647" y="43014"/>
                </a:lnTo>
                <a:lnTo>
                  <a:pt x="53962" y="45580"/>
                </a:lnTo>
                <a:lnTo>
                  <a:pt x="56388" y="46863"/>
                </a:lnTo>
                <a:lnTo>
                  <a:pt x="58940" y="47548"/>
                </a:lnTo>
                <a:lnTo>
                  <a:pt x="61366" y="48831"/>
                </a:lnTo>
                <a:lnTo>
                  <a:pt x="73863" y="48831"/>
                </a:lnTo>
                <a:lnTo>
                  <a:pt x="75526" y="48145"/>
                </a:lnTo>
                <a:lnTo>
                  <a:pt x="77190" y="48145"/>
                </a:lnTo>
                <a:lnTo>
                  <a:pt x="78841" y="47548"/>
                </a:lnTo>
                <a:lnTo>
                  <a:pt x="79616" y="47548"/>
                </a:lnTo>
                <a:lnTo>
                  <a:pt x="81280" y="46863"/>
                </a:lnTo>
                <a:lnTo>
                  <a:pt x="82156" y="46863"/>
                </a:lnTo>
                <a:lnTo>
                  <a:pt x="82931" y="46266"/>
                </a:lnTo>
                <a:lnTo>
                  <a:pt x="83820" y="46266"/>
                </a:lnTo>
                <a:lnTo>
                  <a:pt x="83820" y="44983"/>
                </a:lnTo>
                <a:lnTo>
                  <a:pt x="83820" y="42418"/>
                </a:lnTo>
                <a:lnTo>
                  <a:pt x="82156" y="42418"/>
                </a:lnTo>
                <a:lnTo>
                  <a:pt x="81280" y="43014"/>
                </a:lnTo>
                <a:lnTo>
                  <a:pt x="80505" y="43014"/>
                </a:lnTo>
                <a:lnTo>
                  <a:pt x="79616" y="43700"/>
                </a:lnTo>
                <a:lnTo>
                  <a:pt x="77952" y="43700"/>
                </a:lnTo>
                <a:lnTo>
                  <a:pt x="77190" y="44297"/>
                </a:lnTo>
                <a:lnTo>
                  <a:pt x="73863" y="44297"/>
                </a:lnTo>
                <a:lnTo>
                  <a:pt x="72986" y="44983"/>
                </a:lnTo>
                <a:lnTo>
                  <a:pt x="63919" y="44983"/>
                </a:lnTo>
                <a:lnTo>
                  <a:pt x="61366" y="44297"/>
                </a:lnTo>
                <a:lnTo>
                  <a:pt x="59715" y="43700"/>
                </a:lnTo>
                <a:lnTo>
                  <a:pt x="56388" y="41135"/>
                </a:lnTo>
                <a:lnTo>
                  <a:pt x="55626" y="39852"/>
                </a:lnTo>
                <a:lnTo>
                  <a:pt x="54737" y="38569"/>
                </a:lnTo>
                <a:lnTo>
                  <a:pt x="53962" y="37287"/>
                </a:lnTo>
                <a:lnTo>
                  <a:pt x="53962" y="35318"/>
                </a:lnTo>
                <a:lnTo>
                  <a:pt x="53073" y="33439"/>
                </a:lnTo>
                <a:lnTo>
                  <a:pt x="53073" y="31470"/>
                </a:lnTo>
                <a:lnTo>
                  <a:pt x="83820" y="31470"/>
                </a:lnTo>
                <a:lnTo>
                  <a:pt x="85483" y="30187"/>
                </a:lnTo>
                <a:lnTo>
                  <a:pt x="85483" y="27622"/>
                </a:lnTo>
                <a:lnTo>
                  <a:pt x="85483" y="23774"/>
                </a:lnTo>
                <a:close/>
              </a:path>
              <a:path w="120650" h="48895">
                <a:moveTo>
                  <a:pt x="120319" y="37287"/>
                </a:moveTo>
                <a:lnTo>
                  <a:pt x="119430" y="36004"/>
                </a:lnTo>
                <a:lnTo>
                  <a:pt x="119430" y="34721"/>
                </a:lnTo>
                <a:lnTo>
                  <a:pt x="118656" y="34036"/>
                </a:lnTo>
                <a:lnTo>
                  <a:pt x="117767" y="32753"/>
                </a:lnTo>
                <a:lnTo>
                  <a:pt x="116992" y="32156"/>
                </a:lnTo>
                <a:lnTo>
                  <a:pt x="115341" y="31470"/>
                </a:lnTo>
                <a:lnTo>
                  <a:pt x="114452" y="30873"/>
                </a:lnTo>
                <a:lnTo>
                  <a:pt x="112788" y="30187"/>
                </a:lnTo>
                <a:lnTo>
                  <a:pt x="112014" y="30187"/>
                </a:lnTo>
                <a:lnTo>
                  <a:pt x="110363" y="29591"/>
                </a:lnTo>
                <a:lnTo>
                  <a:pt x="108699" y="28905"/>
                </a:lnTo>
                <a:lnTo>
                  <a:pt x="107823" y="28905"/>
                </a:lnTo>
                <a:lnTo>
                  <a:pt x="106159" y="28308"/>
                </a:lnTo>
                <a:lnTo>
                  <a:pt x="104495" y="27622"/>
                </a:lnTo>
                <a:lnTo>
                  <a:pt x="103720" y="27622"/>
                </a:lnTo>
                <a:lnTo>
                  <a:pt x="102069" y="27025"/>
                </a:lnTo>
                <a:lnTo>
                  <a:pt x="97866" y="23774"/>
                </a:lnTo>
                <a:lnTo>
                  <a:pt x="97866" y="19329"/>
                </a:lnTo>
                <a:lnTo>
                  <a:pt x="98755" y="18643"/>
                </a:lnTo>
                <a:lnTo>
                  <a:pt x="98755" y="18046"/>
                </a:lnTo>
                <a:lnTo>
                  <a:pt x="99517" y="18046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6078"/>
                </a:lnTo>
                <a:lnTo>
                  <a:pt x="109474" y="16078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8046"/>
                </a:lnTo>
                <a:lnTo>
                  <a:pt x="115341" y="18046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4795"/>
                </a:lnTo>
                <a:lnTo>
                  <a:pt x="116992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3677" y="13512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230"/>
                </a:lnTo>
                <a:lnTo>
                  <a:pt x="104495" y="12230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3512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078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329"/>
                </a:lnTo>
                <a:lnTo>
                  <a:pt x="92113" y="24460"/>
                </a:lnTo>
                <a:lnTo>
                  <a:pt x="92887" y="25742"/>
                </a:lnTo>
                <a:lnTo>
                  <a:pt x="93776" y="27025"/>
                </a:lnTo>
                <a:lnTo>
                  <a:pt x="96202" y="28905"/>
                </a:lnTo>
                <a:lnTo>
                  <a:pt x="97866" y="29591"/>
                </a:lnTo>
                <a:lnTo>
                  <a:pt x="98755" y="30187"/>
                </a:lnTo>
                <a:lnTo>
                  <a:pt x="100406" y="30873"/>
                </a:lnTo>
                <a:lnTo>
                  <a:pt x="102069" y="31470"/>
                </a:lnTo>
                <a:lnTo>
                  <a:pt x="102844" y="31470"/>
                </a:lnTo>
                <a:lnTo>
                  <a:pt x="104495" y="32156"/>
                </a:lnTo>
                <a:lnTo>
                  <a:pt x="106159" y="32753"/>
                </a:lnTo>
                <a:lnTo>
                  <a:pt x="107048" y="32753"/>
                </a:lnTo>
                <a:lnTo>
                  <a:pt x="108699" y="33439"/>
                </a:lnTo>
                <a:lnTo>
                  <a:pt x="109474" y="34036"/>
                </a:lnTo>
                <a:lnTo>
                  <a:pt x="111137" y="34036"/>
                </a:lnTo>
                <a:lnTo>
                  <a:pt x="113677" y="36004"/>
                </a:lnTo>
                <a:lnTo>
                  <a:pt x="113677" y="37287"/>
                </a:lnTo>
                <a:lnTo>
                  <a:pt x="114452" y="37884"/>
                </a:lnTo>
                <a:lnTo>
                  <a:pt x="114452" y="41135"/>
                </a:lnTo>
                <a:lnTo>
                  <a:pt x="112788" y="42418"/>
                </a:lnTo>
                <a:lnTo>
                  <a:pt x="112788" y="43014"/>
                </a:lnTo>
                <a:lnTo>
                  <a:pt x="111137" y="43700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983"/>
                </a:lnTo>
                <a:lnTo>
                  <a:pt x="101180" y="44983"/>
                </a:lnTo>
                <a:lnTo>
                  <a:pt x="99517" y="44297"/>
                </a:lnTo>
                <a:lnTo>
                  <a:pt x="97866" y="44297"/>
                </a:lnTo>
                <a:lnTo>
                  <a:pt x="97091" y="43700"/>
                </a:lnTo>
                <a:lnTo>
                  <a:pt x="96202" y="43700"/>
                </a:lnTo>
                <a:lnTo>
                  <a:pt x="94551" y="43014"/>
                </a:lnTo>
                <a:lnTo>
                  <a:pt x="93776" y="42418"/>
                </a:lnTo>
                <a:lnTo>
                  <a:pt x="92887" y="42418"/>
                </a:lnTo>
                <a:lnTo>
                  <a:pt x="92887" y="41732"/>
                </a:lnTo>
                <a:lnTo>
                  <a:pt x="91224" y="41732"/>
                </a:lnTo>
                <a:lnTo>
                  <a:pt x="90449" y="42418"/>
                </a:lnTo>
                <a:lnTo>
                  <a:pt x="90449" y="44983"/>
                </a:lnTo>
                <a:lnTo>
                  <a:pt x="91224" y="45580"/>
                </a:lnTo>
                <a:lnTo>
                  <a:pt x="91224" y="46266"/>
                </a:lnTo>
                <a:lnTo>
                  <a:pt x="92113" y="46266"/>
                </a:lnTo>
                <a:lnTo>
                  <a:pt x="92113" y="46863"/>
                </a:lnTo>
                <a:lnTo>
                  <a:pt x="92887" y="46863"/>
                </a:lnTo>
                <a:lnTo>
                  <a:pt x="93776" y="47548"/>
                </a:lnTo>
                <a:lnTo>
                  <a:pt x="94551" y="47548"/>
                </a:lnTo>
                <a:lnTo>
                  <a:pt x="96202" y="48145"/>
                </a:lnTo>
                <a:lnTo>
                  <a:pt x="97866" y="48145"/>
                </a:lnTo>
                <a:lnTo>
                  <a:pt x="99517" y="48831"/>
                </a:lnTo>
                <a:lnTo>
                  <a:pt x="108699" y="48831"/>
                </a:lnTo>
                <a:lnTo>
                  <a:pt x="110363" y="48145"/>
                </a:lnTo>
                <a:lnTo>
                  <a:pt x="112788" y="47548"/>
                </a:lnTo>
                <a:lnTo>
                  <a:pt x="114452" y="46863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40526" y="3837289"/>
            <a:ext cx="237211" cy="526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55421" y="3973328"/>
            <a:ext cx="1906293" cy="6669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04730" y="397777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145"/>
                </a:lnTo>
                <a:lnTo>
                  <a:pt x="19126" y="48145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4104" y="48145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95"/>
                </a:lnTo>
                <a:lnTo>
                  <a:pt x="54737" y="16078"/>
                </a:lnTo>
                <a:lnTo>
                  <a:pt x="52298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2298" y="44297"/>
                </a:lnTo>
                <a:lnTo>
                  <a:pt x="53962" y="46177"/>
                </a:lnTo>
                <a:lnTo>
                  <a:pt x="56388" y="46863"/>
                </a:lnTo>
                <a:lnTo>
                  <a:pt x="58940" y="48145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3014"/>
                </a:lnTo>
                <a:lnTo>
                  <a:pt x="82931" y="42329"/>
                </a:lnTo>
                <a:lnTo>
                  <a:pt x="82156" y="43014"/>
                </a:lnTo>
                <a:lnTo>
                  <a:pt x="80505" y="4301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6339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2788" y="13512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2329"/>
                </a:lnTo>
                <a:lnTo>
                  <a:pt x="112788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776" y="43014"/>
                </a:lnTo>
                <a:lnTo>
                  <a:pt x="92113" y="41732"/>
                </a:lnTo>
                <a:lnTo>
                  <a:pt x="91224" y="41732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5580"/>
                </a:lnTo>
                <a:lnTo>
                  <a:pt x="91224" y="46177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145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580"/>
                </a:lnTo>
                <a:lnTo>
                  <a:pt x="117411" y="44894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0" name="object 70"/>
          <p:cNvGrpSpPr/>
          <p:nvPr/>
        </p:nvGrpSpPr>
        <p:grpSpPr>
          <a:xfrm>
            <a:off x="4340526" y="3974611"/>
            <a:ext cx="237490" cy="52069"/>
            <a:chOff x="4340526" y="3974611"/>
            <a:chExt cx="237490" cy="52069"/>
          </a:xfrm>
        </p:grpSpPr>
        <p:sp>
          <p:nvSpPr>
            <p:cNvPr id="71" name="object 71"/>
            <p:cNvSpPr/>
            <p:nvPr/>
          </p:nvSpPr>
          <p:spPr>
            <a:xfrm>
              <a:off x="4340526" y="3977176"/>
              <a:ext cx="218079" cy="493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571876" y="3974611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1" y="0"/>
                  </a:moveTo>
                  <a:lnTo>
                    <a:pt x="0" y="0"/>
                  </a:lnTo>
                  <a:lnTo>
                    <a:pt x="0" y="51303"/>
                  </a:lnTo>
                  <a:lnTo>
                    <a:pt x="884" y="51303"/>
                  </a:lnTo>
                  <a:lnTo>
                    <a:pt x="884" y="51901"/>
                  </a:lnTo>
                  <a:lnTo>
                    <a:pt x="4976" y="51901"/>
                  </a:lnTo>
                  <a:lnTo>
                    <a:pt x="5861" y="51303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/>
          <p:nvPr/>
        </p:nvSpPr>
        <p:spPr>
          <a:xfrm>
            <a:off x="1055421" y="4114412"/>
            <a:ext cx="644573" cy="622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04730" y="411441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30" y="16078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91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65" y="685"/>
                </a:lnTo>
                <a:lnTo>
                  <a:pt x="4965" y="0"/>
                </a:lnTo>
                <a:lnTo>
                  <a:pt x="876" y="0"/>
                </a:lnTo>
                <a:lnTo>
                  <a:pt x="0" y="685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9240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3512"/>
                </a:lnTo>
                <a:lnTo>
                  <a:pt x="70548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28"/>
                </a:lnTo>
                <a:lnTo>
                  <a:pt x="72212" y="49428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97"/>
                </a:lnTo>
                <a:lnTo>
                  <a:pt x="77190" y="44297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580"/>
                </a:lnTo>
                <a:lnTo>
                  <a:pt x="65570" y="45580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3014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30187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360"/>
                </a:lnTo>
                <a:lnTo>
                  <a:pt x="112788" y="17360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512"/>
                </a:lnTo>
                <a:lnTo>
                  <a:pt x="112014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6339"/>
                </a:lnTo>
                <a:lnTo>
                  <a:pt x="93776" y="26936"/>
                </a:lnTo>
                <a:lnTo>
                  <a:pt x="94551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06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3014"/>
                </a:lnTo>
                <a:lnTo>
                  <a:pt x="112788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580"/>
                </a:lnTo>
                <a:lnTo>
                  <a:pt x="101180" y="45580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611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6177"/>
                </a:lnTo>
                <a:lnTo>
                  <a:pt x="91224" y="46863"/>
                </a:lnTo>
                <a:lnTo>
                  <a:pt x="92113" y="46863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02" y="48145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428"/>
                </a:lnTo>
                <a:lnTo>
                  <a:pt x="106159" y="49428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863"/>
                </a:lnTo>
                <a:lnTo>
                  <a:pt x="116992" y="45580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40517" y="4115104"/>
            <a:ext cx="104775" cy="48895"/>
          </a:xfrm>
          <a:custGeom>
            <a:avLst/>
            <a:gdLst/>
            <a:ahLst/>
            <a:cxnLst/>
            <a:rect l="l" t="t" r="r" b="b"/>
            <a:pathLst>
              <a:path w="104775" h="48895">
                <a:moveTo>
                  <a:pt x="44792" y="0"/>
                </a:moveTo>
                <a:lnTo>
                  <a:pt x="39814" y="0"/>
                </a:lnTo>
                <a:lnTo>
                  <a:pt x="38925" y="596"/>
                </a:lnTo>
                <a:lnTo>
                  <a:pt x="38925" y="41643"/>
                </a:lnTo>
                <a:lnTo>
                  <a:pt x="38150" y="40360"/>
                </a:lnTo>
                <a:lnTo>
                  <a:pt x="37274" y="39077"/>
                </a:lnTo>
                <a:lnTo>
                  <a:pt x="36499" y="37795"/>
                </a:lnTo>
                <a:lnTo>
                  <a:pt x="35610" y="36512"/>
                </a:lnTo>
                <a:lnTo>
                  <a:pt x="34836" y="35229"/>
                </a:lnTo>
                <a:lnTo>
                  <a:pt x="33947" y="33947"/>
                </a:lnTo>
                <a:lnTo>
                  <a:pt x="33185" y="32664"/>
                </a:lnTo>
                <a:lnTo>
                  <a:pt x="32296" y="31381"/>
                </a:lnTo>
                <a:lnTo>
                  <a:pt x="31521" y="30099"/>
                </a:lnTo>
                <a:lnTo>
                  <a:pt x="29857" y="28816"/>
                </a:lnTo>
                <a:lnTo>
                  <a:pt x="28981" y="27533"/>
                </a:lnTo>
                <a:lnTo>
                  <a:pt x="28206" y="26250"/>
                </a:lnTo>
                <a:lnTo>
                  <a:pt x="13030" y="5130"/>
                </a:lnTo>
                <a:lnTo>
                  <a:pt x="11620" y="3162"/>
                </a:lnTo>
                <a:lnTo>
                  <a:pt x="10731" y="2565"/>
                </a:lnTo>
                <a:lnTo>
                  <a:pt x="10731" y="1879"/>
                </a:lnTo>
                <a:lnTo>
                  <a:pt x="8293" y="0"/>
                </a:lnTo>
                <a:lnTo>
                  <a:pt x="1663" y="0"/>
                </a:lnTo>
                <a:lnTo>
                  <a:pt x="774" y="596"/>
                </a:lnTo>
                <a:lnTo>
                  <a:pt x="0" y="1282"/>
                </a:lnTo>
                <a:lnTo>
                  <a:pt x="0" y="47459"/>
                </a:lnTo>
                <a:lnTo>
                  <a:pt x="774" y="47459"/>
                </a:lnTo>
                <a:lnTo>
                  <a:pt x="774" y="48056"/>
                </a:lnTo>
                <a:lnTo>
                  <a:pt x="5753" y="48056"/>
                </a:lnTo>
                <a:lnTo>
                  <a:pt x="5753" y="47459"/>
                </a:lnTo>
                <a:lnTo>
                  <a:pt x="6642" y="47459"/>
                </a:lnTo>
                <a:lnTo>
                  <a:pt x="6642" y="5130"/>
                </a:lnTo>
                <a:lnTo>
                  <a:pt x="7416" y="6413"/>
                </a:lnTo>
                <a:lnTo>
                  <a:pt x="8293" y="7696"/>
                </a:lnTo>
                <a:lnTo>
                  <a:pt x="9067" y="9575"/>
                </a:lnTo>
                <a:lnTo>
                  <a:pt x="10731" y="10858"/>
                </a:lnTo>
                <a:lnTo>
                  <a:pt x="11620" y="12141"/>
                </a:lnTo>
                <a:lnTo>
                  <a:pt x="12382" y="14109"/>
                </a:lnTo>
                <a:lnTo>
                  <a:pt x="34836" y="44208"/>
                </a:lnTo>
                <a:lnTo>
                  <a:pt x="35610" y="44894"/>
                </a:lnTo>
                <a:lnTo>
                  <a:pt x="35610" y="45491"/>
                </a:lnTo>
                <a:lnTo>
                  <a:pt x="36499" y="46177"/>
                </a:lnTo>
                <a:lnTo>
                  <a:pt x="36499" y="46774"/>
                </a:lnTo>
                <a:lnTo>
                  <a:pt x="37274" y="46774"/>
                </a:lnTo>
                <a:lnTo>
                  <a:pt x="38925" y="48056"/>
                </a:lnTo>
                <a:lnTo>
                  <a:pt x="43903" y="48056"/>
                </a:lnTo>
                <a:lnTo>
                  <a:pt x="43903" y="47459"/>
                </a:lnTo>
                <a:lnTo>
                  <a:pt x="44792" y="47459"/>
                </a:lnTo>
                <a:lnTo>
                  <a:pt x="44792" y="41643"/>
                </a:lnTo>
                <a:lnTo>
                  <a:pt x="44792" y="0"/>
                </a:lnTo>
                <a:close/>
              </a:path>
              <a:path w="104775" h="48895">
                <a:moveTo>
                  <a:pt x="104508" y="27533"/>
                </a:moveTo>
                <a:lnTo>
                  <a:pt x="103619" y="24968"/>
                </a:lnTo>
                <a:lnTo>
                  <a:pt x="102844" y="22402"/>
                </a:lnTo>
                <a:lnTo>
                  <a:pt x="101968" y="20523"/>
                </a:lnTo>
                <a:lnTo>
                  <a:pt x="101193" y="18554"/>
                </a:lnTo>
                <a:lnTo>
                  <a:pt x="99529" y="16675"/>
                </a:lnTo>
                <a:lnTo>
                  <a:pt x="98171" y="15989"/>
                </a:lnTo>
                <a:lnTo>
                  <a:pt x="97878" y="15849"/>
                </a:lnTo>
                <a:lnTo>
                  <a:pt x="97878" y="24968"/>
                </a:lnTo>
                <a:lnTo>
                  <a:pt x="97878" y="34632"/>
                </a:lnTo>
                <a:lnTo>
                  <a:pt x="96989" y="35915"/>
                </a:lnTo>
                <a:lnTo>
                  <a:pt x="96989" y="37795"/>
                </a:lnTo>
                <a:lnTo>
                  <a:pt x="96215" y="39077"/>
                </a:lnTo>
                <a:lnTo>
                  <a:pt x="94551" y="40360"/>
                </a:lnTo>
                <a:lnTo>
                  <a:pt x="93675" y="41643"/>
                </a:lnTo>
                <a:lnTo>
                  <a:pt x="92011" y="42926"/>
                </a:lnTo>
                <a:lnTo>
                  <a:pt x="90347" y="43611"/>
                </a:lnTo>
                <a:lnTo>
                  <a:pt x="87922" y="44208"/>
                </a:lnTo>
                <a:lnTo>
                  <a:pt x="86258" y="44894"/>
                </a:lnTo>
                <a:lnTo>
                  <a:pt x="80403" y="44894"/>
                </a:lnTo>
                <a:lnTo>
                  <a:pt x="77965" y="44208"/>
                </a:lnTo>
                <a:lnTo>
                  <a:pt x="69672" y="37795"/>
                </a:lnTo>
                <a:lnTo>
                  <a:pt x="69672" y="35915"/>
                </a:lnTo>
                <a:lnTo>
                  <a:pt x="68783" y="33947"/>
                </a:lnTo>
                <a:lnTo>
                  <a:pt x="68783" y="26250"/>
                </a:lnTo>
                <a:lnTo>
                  <a:pt x="69672" y="24371"/>
                </a:lnTo>
                <a:lnTo>
                  <a:pt x="69672" y="23088"/>
                </a:lnTo>
                <a:lnTo>
                  <a:pt x="70446" y="21120"/>
                </a:lnTo>
                <a:lnTo>
                  <a:pt x="72110" y="19837"/>
                </a:lnTo>
                <a:lnTo>
                  <a:pt x="72986" y="18554"/>
                </a:lnTo>
                <a:lnTo>
                  <a:pt x="74650" y="17957"/>
                </a:lnTo>
                <a:lnTo>
                  <a:pt x="77089" y="17272"/>
                </a:lnTo>
                <a:lnTo>
                  <a:pt x="78740" y="16675"/>
                </a:lnTo>
                <a:lnTo>
                  <a:pt x="81280" y="15989"/>
                </a:lnTo>
                <a:lnTo>
                  <a:pt x="86258" y="15989"/>
                </a:lnTo>
                <a:lnTo>
                  <a:pt x="97878" y="24968"/>
                </a:lnTo>
                <a:lnTo>
                  <a:pt x="97878" y="15849"/>
                </a:lnTo>
                <a:lnTo>
                  <a:pt x="96989" y="15392"/>
                </a:lnTo>
                <a:lnTo>
                  <a:pt x="95326" y="14109"/>
                </a:lnTo>
                <a:lnTo>
                  <a:pt x="92900" y="13423"/>
                </a:lnTo>
                <a:lnTo>
                  <a:pt x="90347" y="12827"/>
                </a:lnTo>
                <a:lnTo>
                  <a:pt x="87033" y="12141"/>
                </a:lnTo>
                <a:lnTo>
                  <a:pt x="80403" y="12141"/>
                </a:lnTo>
                <a:lnTo>
                  <a:pt x="66357" y="19240"/>
                </a:lnTo>
                <a:lnTo>
                  <a:pt x="64693" y="21120"/>
                </a:lnTo>
                <a:lnTo>
                  <a:pt x="63817" y="23088"/>
                </a:lnTo>
                <a:lnTo>
                  <a:pt x="63042" y="25654"/>
                </a:lnTo>
                <a:lnTo>
                  <a:pt x="62153" y="28219"/>
                </a:lnTo>
                <a:lnTo>
                  <a:pt x="62153" y="33350"/>
                </a:lnTo>
                <a:lnTo>
                  <a:pt x="63042" y="35915"/>
                </a:lnTo>
                <a:lnTo>
                  <a:pt x="63817" y="37795"/>
                </a:lnTo>
                <a:lnTo>
                  <a:pt x="64693" y="40360"/>
                </a:lnTo>
                <a:lnTo>
                  <a:pt x="65468" y="42329"/>
                </a:lnTo>
                <a:lnTo>
                  <a:pt x="68008" y="43611"/>
                </a:lnTo>
                <a:lnTo>
                  <a:pt x="69672" y="45491"/>
                </a:lnTo>
                <a:lnTo>
                  <a:pt x="71335" y="46774"/>
                </a:lnTo>
                <a:lnTo>
                  <a:pt x="73761" y="47459"/>
                </a:lnTo>
                <a:lnTo>
                  <a:pt x="76314" y="48056"/>
                </a:lnTo>
                <a:lnTo>
                  <a:pt x="79629" y="48742"/>
                </a:lnTo>
                <a:lnTo>
                  <a:pt x="86258" y="48742"/>
                </a:lnTo>
                <a:lnTo>
                  <a:pt x="100304" y="41643"/>
                </a:lnTo>
                <a:lnTo>
                  <a:pt x="101968" y="39763"/>
                </a:lnTo>
                <a:lnTo>
                  <a:pt x="102844" y="37198"/>
                </a:lnTo>
                <a:lnTo>
                  <a:pt x="103619" y="35229"/>
                </a:lnTo>
                <a:lnTo>
                  <a:pt x="104508" y="32664"/>
                </a:lnTo>
                <a:lnTo>
                  <a:pt x="104508" y="2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6" name="object 76"/>
          <p:cNvGrpSpPr/>
          <p:nvPr/>
        </p:nvGrpSpPr>
        <p:grpSpPr>
          <a:xfrm>
            <a:off x="1047127" y="4247800"/>
            <a:ext cx="1044575" cy="66040"/>
            <a:chOff x="1047127" y="4247800"/>
            <a:chExt cx="1044575" cy="66040"/>
          </a:xfrm>
        </p:grpSpPr>
        <p:sp>
          <p:nvSpPr>
            <p:cNvPr id="77" name="object 77"/>
            <p:cNvSpPr/>
            <p:nvPr/>
          </p:nvSpPr>
          <p:spPr>
            <a:xfrm>
              <a:off x="1047127" y="4247800"/>
              <a:ext cx="1016170" cy="654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083204" y="4292691"/>
              <a:ext cx="8890" cy="8255"/>
            </a:xfrm>
            <a:custGeom>
              <a:avLst/>
              <a:gdLst/>
              <a:ahLst/>
              <a:cxnLst/>
              <a:rect l="l" t="t" r="r" b="b"/>
              <a:pathLst>
                <a:path w="8889" h="8254">
                  <a:moveTo>
                    <a:pt x="5861" y="0"/>
                  </a:moveTo>
                  <a:lnTo>
                    <a:pt x="2543" y="0"/>
                  </a:lnTo>
                  <a:lnTo>
                    <a:pt x="884" y="1282"/>
                  </a:lnTo>
                  <a:lnTo>
                    <a:pt x="0" y="1282"/>
                  </a:lnTo>
                  <a:lnTo>
                    <a:pt x="0" y="6412"/>
                  </a:lnTo>
                  <a:lnTo>
                    <a:pt x="884" y="6412"/>
                  </a:lnTo>
                  <a:lnTo>
                    <a:pt x="2543" y="7695"/>
                  </a:lnTo>
                  <a:lnTo>
                    <a:pt x="5861" y="7695"/>
                  </a:lnTo>
                  <a:lnTo>
                    <a:pt x="7519" y="6412"/>
                  </a:lnTo>
                  <a:lnTo>
                    <a:pt x="8294" y="6412"/>
                  </a:lnTo>
                  <a:lnTo>
                    <a:pt x="8294" y="1282"/>
                  </a:lnTo>
                  <a:lnTo>
                    <a:pt x="7519" y="684"/>
                  </a:lnTo>
                  <a:lnTo>
                    <a:pt x="6635" y="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/>
          <p:nvPr/>
        </p:nvSpPr>
        <p:spPr>
          <a:xfrm>
            <a:off x="3404730" y="425165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8643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088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088"/>
                </a:lnTo>
                <a:lnTo>
                  <a:pt x="19126" y="21805"/>
                </a:lnTo>
                <a:lnTo>
                  <a:pt x="18237" y="19926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02"/>
                </a:lnTo>
                <a:lnTo>
                  <a:pt x="18237" y="48145"/>
                </a:lnTo>
                <a:lnTo>
                  <a:pt x="19900" y="48145"/>
                </a:lnTo>
                <a:lnTo>
                  <a:pt x="20789" y="48742"/>
                </a:lnTo>
                <a:lnTo>
                  <a:pt x="21564" y="48742"/>
                </a:lnTo>
                <a:lnTo>
                  <a:pt x="22440" y="48145"/>
                </a:lnTo>
                <a:lnTo>
                  <a:pt x="24104" y="48145"/>
                </a:lnTo>
                <a:lnTo>
                  <a:pt x="24104" y="29502"/>
                </a:lnTo>
                <a:lnTo>
                  <a:pt x="26974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74"/>
                </a:moveTo>
                <a:lnTo>
                  <a:pt x="84594" y="21805"/>
                </a:lnTo>
                <a:lnTo>
                  <a:pt x="83820" y="19926"/>
                </a:lnTo>
                <a:lnTo>
                  <a:pt x="82931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16" y="15392"/>
                </a:lnTo>
                <a:lnTo>
                  <a:pt x="79616" y="23774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3774"/>
                </a:lnTo>
                <a:lnTo>
                  <a:pt x="79616" y="15392"/>
                </a:lnTo>
                <a:lnTo>
                  <a:pt x="77952" y="14795"/>
                </a:lnTo>
                <a:lnTo>
                  <a:pt x="75526" y="13512"/>
                </a:lnTo>
                <a:lnTo>
                  <a:pt x="73863" y="12827"/>
                </a:lnTo>
                <a:lnTo>
                  <a:pt x="70548" y="12230"/>
                </a:lnTo>
                <a:lnTo>
                  <a:pt x="64693" y="12230"/>
                </a:lnTo>
                <a:lnTo>
                  <a:pt x="61366" y="12827"/>
                </a:lnTo>
                <a:lnTo>
                  <a:pt x="58940" y="13512"/>
                </a:lnTo>
                <a:lnTo>
                  <a:pt x="56388" y="14795"/>
                </a:lnTo>
                <a:lnTo>
                  <a:pt x="54737" y="15392"/>
                </a:lnTo>
                <a:lnTo>
                  <a:pt x="52298" y="17360"/>
                </a:lnTo>
                <a:lnTo>
                  <a:pt x="50647" y="18643"/>
                </a:lnTo>
                <a:lnTo>
                  <a:pt x="49758" y="20523"/>
                </a:lnTo>
                <a:lnTo>
                  <a:pt x="48983" y="23088"/>
                </a:lnTo>
                <a:lnTo>
                  <a:pt x="47320" y="25057"/>
                </a:lnTo>
                <a:lnTo>
                  <a:pt x="47320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3962" y="45580"/>
                </a:lnTo>
                <a:lnTo>
                  <a:pt x="56388" y="46863"/>
                </a:lnTo>
                <a:lnTo>
                  <a:pt x="58940" y="47459"/>
                </a:lnTo>
                <a:lnTo>
                  <a:pt x="61366" y="48742"/>
                </a:lnTo>
                <a:lnTo>
                  <a:pt x="73863" y="48742"/>
                </a:lnTo>
                <a:lnTo>
                  <a:pt x="75526" y="48145"/>
                </a:lnTo>
                <a:lnTo>
                  <a:pt x="77190" y="48145"/>
                </a:lnTo>
                <a:lnTo>
                  <a:pt x="78841" y="47459"/>
                </a:lnTo>
                <a:lnTo>
                  <a:pt x="79616" y="47459"/>
                </a:lnTo>
                <a:lnTo>
                  <a:pt x="81280" y="46863"/>
                </a:lnTo>
                <a:lnTo>
                  <a:pt x="82156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56" y="42329"/>
                </a:lnTo>
                <a:lnTo>
                  <a:pt x="81280" y="43014"/>
                </a:lnTo>
                <a:lnTo>
                  <a:pt x="80505" y="4301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97"/>
                </a:lnTo>
                <a:lnTo>
                  <a:pt x="73863" y="44297"/>
                </a:lnTo>
                <a:lnTo>
                  <a:pt x="72986" y="44894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6388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3820" y="31470"/>
                </a:lnTo>
                <a:lnTo>
                  <a:pt x="84594" y="30784"/>
                </a:lnTo>
                <a:lnTo>
                  <a:pt x="85483" y="30187"/>
                </a:lnTo>
                <a:lnTo>
                  <a:pt x="85483" y="27622"/>
                </a:lnTo>
                <a:lnTo>
                  <a:pt x="85483" y="23774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4036"/>
                </a:lnTo>
                <a:lnTo>
                  <a:pt x="117767" y="32753"/>
                </a:lnTo>
                <a:lnTo>
                  <a:pt x="116992" y="32067"/>
                </a:lnTo>
                <a:lnTo>
                  <a:pt x="115341" y="31470"/>
                </a:lnTo>
                <a:lnTo>
                  <a:pt x="114452" y="30784"/>
                </a:lnTo>
                <a:lnTo>
                  <a:pt x="112788" y="30187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7622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5654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240"/>
                </a:lnTo>
                <a:lnTo>
                  <a:pt x="98755" y="18643"/>
                </a:lnTo>
                <a:lnTo>
                  <a:pt x="98755" y="17957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6078"/>
                </a:lnTo>
                <a:lnTo>
                  <a:pt x="109474" y="16078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4795"/>
                </a:lnTo>
                <a:lnTo>
                  <a:pt x="116992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3677" y="13512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230"/>
                </a:lnTo>
                <a:lnTo>
                  <a:pt x="104495" y="12230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3512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078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240"/>
                </a:lnTo>
                <a:lnTo>
                  <a:pt x="92113" y="24371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8905"/>
                </a:lnTo>
                <a:lnTo>
                  <a:pt x="97866" y="29502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70"/>
                </a:lnTo>
                <a:lnTo>
                  <a:pt x="102844" y="31470"/>
                </a:lnTo>
                <a:lnTo>
                  <a:pt x="104495" y="32067"/>
                </a:lnTo>
                <a:lnTo>
                  <a:pt x="106159" y="32753"/>
                </a:lnTo>
                <a:lnTo>
                  <a:pt x="107048" y="32753"/>
                </a:lnTo>
                <a:lnTo>
                  <a:pt x="108699" y="33350"/>
                </a:lnTo>
                <a:lnTo>
                  <a:pt x="109474" y="34036"/>
                </a:lnTo>
                <a:lnTo>
                  <a:pt x="111137" y="34036"/>
                </a:lnTo>
                <a:lnTo>
                  <a:pt x="112014" y="34632"/>
                </a:lnTo>
                <a:lnTo>
                  <a:pt x="112788" y="35318"/>
                </a:lnTo>
                <a:lnTo>
                  <a:pt x="113677" y="35915"/>
                </a:lnTo>
                <a:lnTo>
                  <a:pt x="113677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2329"/>
                </a:lnTo>
                <a:lnTo>
                  <a:pt x="112788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894"/>
                </a:lnTo>
                <a:lnTo>
                  <a:pt x="101180" y="44894"/>
                </a:lnTo>
                <a:lnTo>
                  <a:pt x="99517" y="44297"/>
                </a:lnTo>
                <a:lnTo>
                  <a:pt x="97866" y="44297"/>
                </a:lnTo>
                <a:lnTo>
                  <a:pt x="97091" y="43611"/>
                </a:lnTo>
                <a:lnTo>
                  <a:pt x="96202" y="43611"/>
                </a:lnTo>
                <a:lnTo>
                  <a:pt x="94551" y="43014"/>
                </a:lnTo>
                <a:lnTo>
                  <a:pt x="93776" y="42329"/>
                </a:lnTo>
                <a:lnTo>
                  <a:pt x="92887" y="42329"/>
                </a:lnTo>
                <a:lnTo>
                  <a:pt x="92887" y="41732"/>
                </a:lnTo>
                <a:lnTo>
                  <a:pt x="91224" y="41732"/>
                </a:lnTo>
                <a:lnTo>
                  <a:pt x="90449" y="42329"/>
                </a:lnTo>
                <a:lnTo>
                  <a:pt x="90449" y="44894"/>
                </a:lnTo>
                <a:lnTo>
                  <a:pt x="91224" y="45580"/>
                </a:lnTo>
                <a:lnTo>
                  <a:pt x="91224" y="46177"/>
                </a:lnTo>
                <a:lnTo>
                  <a:pt x="92113" y="46177"/>
                </a:lnTo>
                <a:lnTo>
                  <a:pt x="92113" y="46863"/>
                </a:lnTo>
                <a:lnTo>
                  <a:pt x="92887" y="46863"/>
                </a:lnTo>
                <a:lnTo>
                  <a:pt x="93776" y="47459"/>
                </a:lnTo>
                <a:lnTo>
                  <a:pt x="94551" y="47459"/>
                </a:lnTo>
                <a:lnTo>
                  <a:pt x="96202" y="48145"/>
                </a:lnTo>
                <a:lnTo>
                  <a:pt x="97866" y="48145"/>
                </a:lnTo>
                <a:lnTo>
                  <a:pt x="99517" y="48742"/>
                </a:lnTo>
                <a:lnTo>
                  <a:pt x="108699" y="48742"/>
                </a:lnTo>
                <a:lnTo>
                  <a:pt x="110363" y="48145"/>
                </a:lnTo>
                <a:lnTo>
                  <a:pt x="112788" y="47459"/>
                </a:lnTo>
                <a:lnTo>
                  <a:pt x="114452" y="46863"/>
                </a:lnTo>
                <a:lnTo>
                  <a:pt x="116992" y="44894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33887" y="425165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8643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088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088"/>
                </a:lnTo>
                <a:lnTo>
                  <a:pt x="19011" y="21805"/>
                </a:lnTo>
                <a:lnTo>
                  <a:pt x="18249" y="19926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145"/>
                </a:lnTo>
                <a:lnTo>
                  <a:pt x="19900" y="48145"/>
                </a:lnTo>
                <a:lnTo>
                  <a:pt x="20675" y="48742"/>
                </a:lnTo>
                <a:lnTo>
                  <a:pt x="21564" y="48742"/>
                </a:lnTo>
                <a:lnTo>
                  <a:pt x="22339" y="48145"/>
                </a:lnTo>
                <a:lnTo>
                  <a:pt x="23990" y="48145"/>
                </a:lnTo>
                <a:lnTo>
                  <a:pt x="23990" y="29502"/>
                </a:lnTo>
                <a:lnTo>
                  <a:pt x="26873" y="25057"/>
                </a:lnTo>
                <a:lnTo>
                  <a:pt x="42240" y="1282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3774"/>
                </a:moveTo>
                <a:lnTo>
                  <a:pt x="84594" y="21805"/>
                </a:lnTo>
                <a:lnTo>
                  <a:pt x="83718" y="19926"/>
                </a:lnTo>
                <a:lnTo>
                  <a:pt x="82943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16" y="15392"/>
                </a:lnTo>
                <a:lnTo>
                  <a:pt x="79616" y="23774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511" y="20523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37" y="17360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3774"/>
                </a:lnTo>
                <a:lnTo>
                  <a:pt x="79616" y="15392"/>
                </a:lnTo>
                <a:lnTo>
                  <a:pt x="77965" y="14795"/>
                </a:lnTo>
                <a:lnTo>
                  <a:pt x="75412" y="13512"/>
                </a:lnTo>
                <a:lnTo>
                  <a:pt x="73761" y="12827"/>
                </a:lnTo>
                <a:lnTo>
                  <a:pt x="70446" y="12230"/>
                </a:lnTo>
                <a:lnTo>
                  <a:pt x="64693" y="12230"/>
                </a:lnTo>
                <a:lnTo>
                  <a:pt x="61379" y="12827"/>
                </a:lnTo>
                <a:lnTo>
                  <a:pt x="58826" y="13512"/>
                </a:lnTo>
                <a:lnTo>
                  <a:pt x="56400" y="14795"/>
                </a:lnTo>
                <a:lnTo>
                  <a:pt x="54737" y="15392"/>
                </a:lnTo>
                <a:lnTo>
                  <a:pt x="50533" y="18643"/>
                </a:lnTo>
                <a:lnTo>
                  <a:pt x="49758" y="20523"/>
                </a:lnTo>
                <a:lnTo>
                  <a:pt x="48882" y="23088"/>
                </a:lnTo>
                <a:lnTo>
                  <a:pt x="47218" y="25057"/>
                </a:lnTo>
                <a:lnTo>
                  <a:pt x="47218" y="36601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3014"/>
                </a:lnTo>
                <a:lnTo>
                  <a:pt x="53848" y="45580"/>
                </a:lnTo>
                <a:lnTo>
                  <a:pt x="56400" y="46863"/>
                </a:lnTo>
                <a:lnTo>
                  <a:pt x="58826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12" y="48145"/>
                </a:lnTo>
                <a:lnTo>
                  <a:pt x="77076" y="48145"/>
                </a:lnTo>
                <a:lnTo>
                  <a:pt x="78740" y="47459"/>
                </a:lnTo>
                <a:lnTo>
                  <a:pt x="79616" y="47459"/>
                </a:lnTo>
                <a:lnTo>
                  <a:pt x="81280" y="46863"/>
                </a:lnTo>
                <a:lnTo>
                  <a:pt x="82054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54" y="42329"/>
                </a:lnTo>
                <a:lnTo>
                  <a:pt x="81280" y="43014"/>
                </a:lnTo>
                <a:lnTo>
                  <a:pt x="80391" y="43014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97"/>
                </a:lnTo>
                <a:lnTo>
                  <a:pt x="73761" y="44297"/>
                </a:lnTo>
                <a:lnTo>
                  <a:pt x="72986" y="44894"/>
                </a:lnTo>
                <a:lnTo>
                  <a:pt x="63804" y="44894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3718" y="31470"/>
                </a:lnTo>
                <a:lnTo>
                  <a:pt x="85369" y="30187"/>
                </a:lnTo>
                <a:lnTo>
                  <a:pt x="85369" y="27622"/>
                </a:lnTo>
                <a:lnTo>
                  <a:pt x="85369" y="23774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41" y="34036"/>
                </a:lnTo>
                <a:lnTo>
                  <a:pt x="117767" y="32753"/>
                </a:lnTo>
                <a:lnTo>
                  <a:pt x="116890" y="32067"/>
                </a:lnTo>
                <a:lnTo>
                  <a:pt x="115227" y="31470"/>
                </a:lnTo>
                <a:lnTo>
                  <a:pt x="114452" y="30784"/>
                </a:lnTo>
                <a:lnTo>
                  <a:pt x="112801" y="30187"/>
                </a:lnTo>
                <a:lnTo>
                  <a:pt x="111912" y="30187"/>
                </a:lnTo>
                <a:lnTo>
                  <a:pt x="110248" y="29502"/>
                </a:lnTo>
                <a:lnTo>
                  <a:pt x="108597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7622"/>
                </a:lnTo>
                <a:lnTo>
                  <a:pt x="103619" y="27622"/>
                </a:lnTo>
                <a:lnTo>
                  <a:pt x="101955" y="26936"/>
                </a:lnTo>
                <a:lnTo>
                  <a:pt x="97866" y="23774"/>
                </a:lnTo>
                <a:lnTo>
                  <a:pt x="97866" y="19240"/>
                </a:lnTo>
                <a:lnTo>
                  <a:pt x="98640" y="18643"/>
                </a:lnTo>
                <a:lnTo>
                  <a:pt x="98640" y="17957"/>
                </a:lnTo>
                <a:lnTo>
                  <a:pt x="99529" y="17957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619" y="16078"/>
                </a:lnTo>
                <a:lnTo>
                  <a:pt x="109474" y="16078"/>
                </a:lnTo>
                <a:lnTo>
                  <a:pt x="110248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4795"/>
                </a:lnTo>
                <a:lnTo>
                  <a:pt x="116890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3576" y="13512"/>
                </a:lnTo>
                <a:lnTo>
                  <a:pt x="112801" y="12827"/>
                </a:lnTo>
                <a:lnTo>
                  <a:pt x="110248" y="12827"/>
                </a:lnTo>
                <a:lnTo>
                  <a:pt x="108597" y="12230"/>
                </a:lnTo>
                <a:lnTo>
                  <a:pt x="104508" y="12230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3512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078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240"/>
                </a:lnTo>
                <a:lnTo>
                  <a:pt x="92011" y="24371"/>
                </a:lnTo>
                <a:lnTo>
                  <a:pt x="92887" y="25654"/>
                </a:lnTo>
                <a:lnTo>
                  <a:pt x="93662" y="26936"/>
                </a:lnTo>
                <a:lnTo>
                  <a:pt x="96202" y="28905"/>
                </a:lnTo>
                <a:lnTo>
                  <a:pt x="97866" y="29502"/>
                </a:lnTo>
                <a:lnTo>
                  <a:pt x="98640" y="30187"/>
                </a:lnTo>
                <a:lnTo>
                  <a:pt x="100304" y="30784"/>
                </a:lnTo>
                <a:lnTo>
                  <a:pt x="101955" y="31470"/>
                </a:lnTo>
                <a:lnTo>
                  <a:pt x="102844" y="31470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6934" y="32753"/>
                </a:lnTo>
                <a:lnTo>
                  <a:pt x="108597" y="33350"/>
                </a:lnTo>
                <a:lnTo>
                  <a:pt x="109474" y="34036"/>
                </a:lnTo>
                <a:lnTo>
                  <a:pt x="111137" y="34036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894"/>
                </a:lnTo>
                <a:lnTo>
                  <a:pt x="101180" y="44894"/>
                </a:lnTo>
                <a:lnTo>
                  <a:pt x="99529" y="44297"/>
                </a:lnTo>
                <a:lnTo>
                  <a:pt x="97866" y="44297"/>
                </a:lnTo>
                <a:lnTo>
                  <a:pt x="96977" y="43611"/>
                </a:lnTo>
                <a:lnTo>
                  <a:pt x="96202" y="43611"/>
                </a:lnTo>
                <a:lnTo>
                  <a:pt x="94551" y="43014"/>
                </a:lnTo>
                <a:lnTo>
                  <a:pt x="93662" y="42329"/>
                </a:lnTo>
                <a:lnTo>
                  <a:pt x="92887" y="42329"/>
                </a:lnTo>
                <a:lnTo>
                  <a:pt x="92887" y="41732"/>
                </a:lnTo>
                <a:lnTo>
                  <a:pt x="91236" y="41732"/>
                </a:lnTo>
                <a:lnTo>
                  <a:pt x="90347" y="42329"/>
                </a:lnTo>
                <a:lnTo>
                  <a:pt x="90347" y="44894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863"/>
                </a:lnTo>
                <a:lnTo>
                  <a:pt x="92887" y="46863"/>
                </a:lnTo>
                <a:lnTo>
                  <a:pt x="93662" y="47459"/>
                </a:lnTo>
                <a:lnTo>
                  <a:pt x="94551" y="47459"/>
                </a:lnTo>
                <a:lnTo>
                  <a:pt x="96202" y="48145"/>
                </a:lnTo>
                <a:lnTo>
                  <a:pt x="97866" y="48145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48" y="48145"/>
                </a:lnTo>
                <a:lnTo>
                  <a:pt x="112801" y="47459"/>
                </a:lnTo>
                <a:lnTo>
                  <a:pt x="114452" y="46863"/>
                </a:lnTo>
                <a:lnTo>
                  <a:pt x="115227" y="46177"/>
                </a:lnTo>
                <a:lnTo>
                  <a:pt x="116890" y="44894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55421" y="4384438"/>
            <a:ext cx="976359" cy="5258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04730" y="438829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133"/>
                </a:lnTo>
                <a:lnTo>
                  <a:pt x="19126" y="48133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133"/>
                </a:lnTo>
                <a:lnTo>
                  <a:pt x="24104" y="48133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95"/>
                </a:lnTo>
                <a:lnTo>
                  <a:pt x="54737" y="16078"/>
                </a:lnTo>
                <a:lnTo>
                  <a:pt x="52298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588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02"/>
                </a:lnTo>
                <a:lnTo>
                  <a:pt x="52298" y="44284"/>
                </a:lnTo>
                <a:lnTo>
                  <a:pt x="53962" y="46177"/>
                </a:lnTo>
                <a:lnTo>
                  <a:pt x="56388" y="46850"/>
                </a:lnTo>
                <a:lnTo>
                  <a:pt x="58940" y="48133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3002"/>
                </a:lnTo>
                <a:lnTo>
                  <a:pt x="82931" y="42329"/>
                </a:lnTo>
                <a:lnTo>
                  <a:pt x="82156" y="43002"/>
                </a:lnTo>
                <a:lnTo>
                  <a:pt x="80505" y="43002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84"/>
                </a:lnTo>
                <a:lnTo>
                  <a:pt x="75526" y="44284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84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719"/>
                </a:lnTo>
                <a:lnTo>
                  <a:pt x="55626" y="40436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06"/>
                </a:lnTo>
                <a:lnTo>
                  <a:pt x="53073" y="33350"/>
                </a:lnTo>
                <a:lnTo>
                  <a:pt x="53073" y="31457"/>
                </a:lnTo>
                <a:lnTo>
                  <a:pt x="84594" y="31457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6992" y="32740"/>
                </a:lnTo>
                <a:lnTo>
                  <a:pt x="115341" y="32067"/>
                </a:lnTo>
                <a:lnTo>
                  <a:pt x="114452" y="31457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6339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2788" y="13512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57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40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4023"/>
                </a:lnTo>
                <a:lnTo>
                  <a:pt x="111137" y="34632"/>
                </a:lnTo>
                <a:lnTo>
                  <a:pt x="113677" y="36588"/>
                </a:lnTo>
                <a:lnTo>
                  <a:pt x="113677" y="37198"/>
                </a:lnTo>
                <a:lnTo>
                  <a:pt x="114452" y="37871"/>
                </a:lnTo>
                <a:lnTo>
                  <a:pt x="114452" y="41046"/>
                </a:lnTo>
                <a:lnTo>
                  <a:pt x="113677" y="41719"/>
                </a:lnTo>
                <a:lnTo>
                  <a:pt x="112788" y="42329"/>
                </a:lnTo>
                <a:lnTo>
                  <a:pt x="112788" y="43002"/>
                </a:lnTo>
                <a:lnTo>
                  <a:pt x="111137" y="43611"/>
                </a:lnTo>
                <a:lnTo>
                  <a:pt x="110363" y="44284"/>
                </a:lnTo>
                <a:lnTo>
                  <a:pt x="109474" y="44284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611"/>
                </a:lnTo>
                <a:lnTo>
                  <a:pt x="94551" y="43002"/>
                </a:lnTo>
                <a:lnTo>
                  <a:pt x="93776" y="43002"/>
                </a:lnTo>
                <a:lnTo>
                  <a:pt x="92113" y="41719"/>
                </a:lnTo>
                <a:lnTo>
                  <a:pt x="91224" y="41719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567"/>
                </a:lnTo>
                <a:lnTo>
                  <a:pt x="91224" y="45567"/>
                </a:lnTo>
                <a:lnTo>
                  <a:pt x="91224" y="46177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133"/>
                </a:lnTo>
                <a:lnTo>
                  <a:pt x="112788" y="48133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567"/>
                </a:lnTo>
                <a:lnTo>
                  <a:pt x="117411" y="44894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4340526" y="4385122"/>
            <a:ext cx="237490" cy="52069"/>
            <a:chOff x="4340526" y="4385122"/>
            <a:chExt cx="237490" cy="52069"/>
          </a:xfrm>
        </p:grpSpPr>
        <p:sp>
          <p:nvSpPr>
            <p:cNvPr id="84" name="object 84"/>
            <p:cNvSpPr/>
            <p:nvPr/>
          </p:nvSpPr>
          <p:spPr>
            <a:xfrm>
              <a:off x="4340526" y="4387687"/>
              <a:ext cx="218079" cy="493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571876" y="4385122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1" y="0"/>
                  </a:moveTo>
                  <a:lnTo>
                    <a:pt x="0" y="0"/>
                  </a:lnTo>
                  <a:lnTo>
                    <a:pt x="0" y="51303"/>
                  </a:lnTo>
                  <a:lnTo>
                    <a:pt x="884" y="51303"/>
                  </a:lnTo>
                  <a:lnTo>
                    <a:pt x="884" y="51901"/>
                  </a:lnTo>
                  <a:lnTo>
                    <a:pt x="4976" y="51901"/>
                  </a:lnTo>
                  <a:lnTo>
                    <a:pt x="5861" y="51303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/>
          <p:nvPr/>
        </p:nvSpPr>
        <p:spPr>
          <a:xfrm>
            <a:off x="1048786" y="4521674"/>
            <a:ext cx="1440165" cy="6549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04730" y="4524933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30" y="15989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02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65" y="596"/>
                </a:lnTo>
                <a:lnTo>
                  <a:pt x="4965" y="0"/>
                </a:lnTo>
                <a:lnTo>
                  <a:pt x="876" y="0"/>
                </a:lnTo>
                <a:lnTo>
                  <a:pt x="0" y="596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729"/>
                </a:lnTo>
                <a:lnTo>
                  <a:pt x="24104" y="48729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3423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23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9077"/>
                </a:lnTo>
                <a:lnTo>
                  <a:pt x="49758" y="41033"/>
                </a:lnTo>
                <a:lnTo>
                  <a:pt x="58940" y="48056"/>
                </a:lnTo>
                <a:lnTo>
                  <a:pt x="61366" y="48729"/>
                </a:lnTo>
                <a:lnTo>
                  <a:pt x="64693" y="49326"/>
                </a:lnTo>
                <a:lnTo>
                  <a:pt x="72212" y="49326"/>
                </a:lnTo>
                <a:lnTo>
                  <a:pt x="73863" y="48729"/>
                </a:lnTo>
                <a:lnTo>
                  <a:pt x="75526" y="48729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47"/>
                </a:lnTo>
                <a:lnTo>
                  <a:pt x="81280" y="47447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599"/>
                </a:lnTo>
                <a:lnTo>
                  <a:pt x="79616" y="43599"/>
                </a:lnTo>
                <a:lnTo>
                  <a:pt x="77952" y="44208"/>
                </a:lnTo>
                <a:lnTo>
                  <a:pt x="77190" y="44208"/>
                </a:lnTo>
                <a:lnTo>
                  <a:pt x="75526" y="44881"/>
                </a:lnTo>
                <a:lnTo>
                  <a:pt x="73863" y="44881"/>
                </a:lnTo>
                <a:lnTo>
                  <a:pt x="72986" y="45491"/>
                </a:lnTo>
                <a:lnTo>
                  <a:pt x="65570" y="45491"/>
                </a:lnTo>
                <a:lnTo>
                  <a:pt x="63919" y="44881"/>
                </a:lnTo>
                <a:lnTo>
                  <a:pt x="61366" y="44208"/>
                </a:lnTo>
                <a:lnTo>
                  <a:pt x="59715" y="43599"/>
                </a:lnTo>
                <a:lnTo>
                  <a:pt x="58051" y="42926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85"/>
                </a:lnTo>
                <a:lnTo>
                  <a:pt x="53962" y="35902"/>
                </a:lnTo>
                <a:lnTo>
                  <a:pt x="53073" y="33947"/>
                </a:lnTo>
                <a:lnTo>
                  <a:pt x="53073" y="31381"/>
                </a:lnTo>
                <a:lnTo>
                  <a:pt x="84594" y="31381"/>
                </a:lnTo>
                <a:lnTo>
                  <a:pt x="85483" y="30772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85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37"/>
                </a:lnTo>
                <a:lnTo>
                  <a:pt x="116992" y="32664"/>
                </a:lnTo>
                <a:lnTo>
                  <a:pt x="115341" y="32054"/>
                </a:lnTo>
                <a:lnTo>
                  <a:pt x="114452" y="31381"/>
                </a:lnTo>
                <a:lnTo>
                  <a:pt x="112788" y="30772"/>
                </a:lnTo>
                <a:lnTo>
                  <a:pt x="112014" y="30099"/>
                </a:lnTo>
                <a:lnTo>
                  <a:pt x="110363" y="30099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7533"/>
                </a:lnTo>
                <a:lnTo>
                  <a:pt x="101180" y="26936"/>
                </a:lnTo>
                <a:lnTo>
                  <a:pt x="100406" y="26250"/>
                </a:lnTo>
                <a:lnTo>
                  <a:pt x="99517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06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272"/>
                </a:lnTo>
                <a:lnTo>
                  <a:pt x="112788" y="17272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23"/>
                </a:lnTo>
                <a:lnTo>
                  <a:pt x="112014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27" y="28816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772"/>
                </a:lnTo>
                <a:lnTo>
                  <a:pt x="100406" y="31381"/>
                </a:lnTo>
                <a:lnTo>
                  <a:pt x="102069" y="31381"/>
                </a:lnTo>
                <a:lnTo>
                  <a:pt x="102844" y="32054"/>
                </a:lnTo>
                <a:lnTo>
                  <a:pt x="104495" y="32664"/>
                </a:lnTo>
                <a:lnTo>
                  <a:pt x="106159" y="32664"/>
                </a:lnTo>
                <a:lnTo>
                  <a:pt x="107048" y="33337"/>
                </a:lnTo>
                <a:lnTo>
                  <a:pt x="108699" y="33947"/>
                </a:lnTo>
                <a:lnTo>
                  <a:pt x="109474" y="33947"/>
                </a:lnTo>
                <a:lnTo>
                  <a:pt x="111137" y="34620"/>
                </a:lnTo>
                <a:lnTo>
                  <a:pt x="112014" y="35229"/>
                </a:lnTo>
                <a:lnTo>
                  <a:pt x="112788" y="35902"/>
                </a:lnTo>
                <a:lnTo>
                  <a:pt x="113677" y="36512"/>
                </a:lnTo>
                <a:lnTo>
                  <a:pt x="113677" y="37185"/>
                </a:lnTo>
                <a:lnTo>
                  <a:pt x="114452" y="38468"/>
                </a:lnTo>
                <a:lnTo>
                  <a:pt x="114452" y="41033"/>
                </a:lnTo>
                <a:lnTo>
                  <a:pt x="113677" y="41643"/>
                </a:lnTo>
                <a:lnTo>
                  <a:pt x="112788" y="42926"/>
                </a:lnTo>
                <a:lnTo>
                  <a:pt x="112788" y="43599"/>
                </a:lnTo>
                <a:lnTo>
                  <a:pt x="111137" y="43599"/>
                </a:lnTo>
                <a:lnTo>
                  <a:pt x="109474" y="44881"/>
                </a:lnTo>
                <a:lnTo>
                  <a:pt x="108699" y="44881"/>
                </a:lnTo>
                <a:lnTo>
                  <a:pt x="107048" y="45491"/>
                </a:lnTo>
                <a:lnTo>
                  <a:pt x="101180" y="45491"/>
                </a:lnTo>
                <a:lnTo>
                  <a:pt x="99517" y="44881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599"/>
                </a:lnTo>
                <a:lnTo>
                  <a:pt x="94551" y="43599"/>
                </a:lnTo>
                <a:lnTo>
                  <a:pt x="93776" y="42926"/>
                </a:lnTo>
                <a:lnTo>
                  <a:pt x="92887" y="42316"/>
                </a:lnTo>
                <a:lnTo>
                  <a:pt x="90449" y="42316"/>
                </a:lnTo>
                <a:lnTo>
                  <a:pt x="90449" y="45491"/>
                </a:lnTo>
                <a:lnTo>
                  <a:pt x="91224" y="46164"/>
                </a:lnTo>
                <a:lnTo>
                  <a:pt x="91224" y="46774"/>
                </a:lnTo>
                <a:lnTo>
                  <a:pt x="92113" y="46774"/>
                </a:lnTo>
                <a:lnTo>
                  <a:pt x="92887" y="47447"/>
                </a:lnTo>
                <a:lnTo>
                  <a:pt x="93776" y="47447"/>
                </a:lnTo>
                <a:lnTo>
                  <a:pt x="94551" y="48056"/>
                </a:lnTo>
                <a:lnTo>
                  <a:pt x="96202" y="48056"/>
                </a:lnTo>
                <a:lnTo>
                  <a:pt x="97091" y="48729"/>
                </a:lnTo>
                <a:lnTo>
                  <a:pt x="99517" y="48729"/>
                </a:lnTo>
                <a:lnTo>
                  <a:pt x="101180" y="49326"/>
                </a:lnTo>
                <a:lnTo>
                  <a:pt x="106159" y="49326"/>
                </a:lnTo>
                <a:lnTo>
                  <a:pt x="108699" y="48729"/>
                </a:lnTo>
                <a:lnTo>
                  <a:pt x="110363" y="48729"/>
                </a:lnTo>
                <a:lnTo>
                  <a:pt x="112788" y="48056"/>
                </a:lnTo>
                <a:lnTo>
                  <a:pt x="114452" y="47447"/>
                </a:lnTo>
                <a:lnTo>
                  <a:pt x="116992" y="45491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8" name="object 88"/>
          <p:cNvGrpSpPr/>
          <p:nvPr/>
        </p:nvGrpSpPr>
        <p:grpSpPr>
          <a:xfrm>
            <a:off x="4340526" y="4521674"/>
            <a:ext cx="237490" cy="52705"/>
            <a:chOff x="4340526" y="4521674"/>
            <a:chExt cx="237490" cy="52705"/>
          </a:xfrm>
        </p:grpSpPr>
        <p:sp>
          <p:nvSpPr>
            <p:cNvPr id="89" name="object 89"/>
            <p:cNvSpPr/>
            <p:nvPr/>
          </p:nvSpPr>
          <p:spPr>
            <a:xfrm>
              <a:off x="4340526" y="4524923"/>
              <a:ext cx="218079" cy="493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571876" y="4521674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1" y="0"/>
                  </a:moveTo>
                  <a:lnTo>
                    <a:pt x="884" y="0"/>
                  </a:lnTo>
                  <a:lnTo>
                    <a:pt x="884" y="684"/>
                  </a:lnTo>
                  <a:lnTo>
                    <a:pt x="0" y="684"/>
                  </a:lnTo>
                  <a:lnTo>
                    <a:pt x="0" y="51303"/>
                  </a:lnTo>
                  <a:lnTo>
                    <a:pt x="884" y="51987"/>
                  </a:lnTo>
                  <a:lnTo>
                    <a:pt x="5861" y="5198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/>
          <p:nvPr/>
        </p:nvSpPr>
        <p:spPr>
          <a:xfrm>
            <a:off x="3404730" y="466216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65"/>
                </a:lnTo>
                <a:lnTo>
                  <a:pt x="25755" y="17348"/>
                </a:lnTo>
                <a:lnTo>
                  <a:pt x="24879" y="1863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088"/>
                </a:lnTo>
                <a:lnTo>
                  <a:pt x="21564" y="25044"/>
                </a:lnTo>
                <a:lnTo>
                  <a:pt x="20789" y="25044"/>
                </a:lnTo>
                <a:lnTo>
                  <a:pt x="19900" y="23088"/>
                </a:lnTo>
                <a:lnTo>
                  <a:pt x="19126" y="21805"/>
                </a:lnTo>
                <a:lnTo>
                  <a:pt x="18237" y="19913"/>
                </a:lnTo>
                <a:lnTo>
                  <a:pt x="17462" y="18630"/>
                </a:lnTo>
                <a:lnTo>
                  <a:pt x="16586" y="17348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489"/>
                </a:lnTo>
                <a:lnTo>
                  <a:pt x="18237" y="48133"/>
                </a:lnTo>
                <a:lnTo>
                  <a:pt x="19900" y="48133"/>
                </a:lnTo>
                <a:lnTo>
                  <a:pt x="20789" y="48729"/>
                </a:lnTo>
                <a:lnTo>
                  <a:pt x="21564" y="48729"/>
                </a:lnTo>
                <a:lnTo>
                  <a:pt x="22440" y="48133"/>
                </a:lnTo>
                <a:lnTo>
                  <a:pt x="24104" y="48133"/>
                </a:lnTo>
                <a:lnTo>
                  <a:pt x="24104" y="29489"/>
                </a:lnTo>
                <a:lnTo>
                  <a:pt x="26974" y="25044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61"/>
                </a:moveTo>
                <a:lnTo>
                  <a:pt x="84594" y="21805"/>
                </a:lnTo>
                <a:lnTo>
                  <a:pt x="83820" y="19913"/>
                </a:lnTo>
                <a:lnTo>
                  <a:pt x="82931" y="18630"/>
                </a:lnTo>
                <a:lnTo>
                  <a:pt x="81280" y="17348"/>
                </a:lnTo>
                <a:lnTo>
                  <a:pt x="80200" y="16065"/>
                </a:lnTo>
                <a:lnTo>
                  <a:pt x="79616" y="15392"/>
                </a:lnTo>
                <a:lnTo>
                  <a:pt x="79616" y="23761"/>
                </a:lnTo>
                <a:lnTo>
                  <a:pt x="79616" y="27609"/>
                </a:lnTo>
                <a:lnTo>
                  <a:pt x="53073" y="27609"/>
                </a:lnTo>
                <a:lnTo>
                  <a:pt x="53073" y="26327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77" y="19913"/>
                </a:lnTo>
                <a:lnTo>
                  <a:pt x="58051" y="18630"/>
                </a:lnTo>
                <a:lnTo>
                  <a:pt x="59715" y="17957"/>
                </a:lnTo>
                <a:lnTo>
                  <a:pt x="61366" y="17348"/>
                </a:lnTo>
                <a:lnTo>
                  <a:pt x="63030" y="16675"/>
                </a:lnTo>
                <a:lnTo>
                  <a:pt x="64693" y="16065"/>
                </a:lnTo>
                <a:lnTo>
                  <a:pt x="71323" y="16065"/>
                </a:lnTo>
                <a:lnTo>
                  <a:pt x="74637" y="17348"/>
                </a:lnTo>
                <a:lnTo>
                  <a:pt x="76301" y="19240"/>
                </a:lnTo>
                <a:lnTo>
                  <a:pt x="78841" y="21196"/>
                </a:lnTo>
                <a:lnTo>
                  <a:pt x="79616" y="23761"/>
                </a:lnTo>
                <a:lnTo>
                  <a:pt x="79616" y="15392"/>
                </a:lnTo>
                <a:lnTo>
                  <a:pt x="77952" y="14782"/>
                </a:lnTo>
                <a:lnTo>
                  <a:pt x="75526" y="13500"/>
                </a:lnTo>
                <a:lnTo>
                  <a:pt x="73863" y="12827"/>
                </a:lnTo>
                <a:lnTo>
                  <a:pt x="70548" y="12217"/>
                </a:lnTo>
                <a:lnTo>
                  <a:pt x="64693" y="12217"/>
                </a:lnTo>
                <a:lnTo>
                  <a:pt x="61366" y="12827"/>
                </a:lnTo>
                <a:lnTo>
                  <a:pt x="58940" y="13500"/>
                </a:lnTo>
                <a:lnTo>
                  <a:pt x="56388" y="14782"/>
                </a:lnTo>
                <a:lnTo>
                  <a:pt x="54737" y="15392"/>
                </a:lnTo>
                <a:lnTo>
                  <a:pt x="52298" y="17348"/>
                </a:lnTo>
                <a:lnTo>
                  <a:pt x="50647" y="18630"/>
                </a:lnTo>
                <a:lnTo>
                  <a:pt x="49758" y="20523"/>
                </a:lnTo>
                <a:lnTo>
                  <a:pt x="48983" y="23088"/>
                </a:lnTo>
                <a:lnTo>
                  <a:pt x="47320" y="25044"/>
                </a:lnTo>
                <a:lnTo>
                  <a:pt x="47320" y="36588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3002"/>
                </a:lnTo>
                <a:lnTo>
                  <a:pt x="53962" y="45567"/>
                </a:lnTo>
                <a:lnTo>
                  <a:pt x="56388" y="46850"/>
                </a:lnTo>
                <a:lnTo>
                  <a:pt x="58940" y="47447"/>
                </a:lnTo>
                <a:lnTo>
                  <a:pt x="61366" y="48729"/>
                </a:lnTo>
                <a:lnTo>
                  <a:pt x="73863" y="48729"/>
                </a:lnTo>
                <a:lnTo>
                  <a:pt x="75526" y="48133"/>
                </a:lnTo>
                <a:lnTo>
                  <a:pt x="77190" y="48133"/>
                </a:lnTo>
                <a:lnTo>
                  <a:pt x="78841" y="47447"/>
                </a:lnTo>
                <a:lnTo>
                  <a:pt x="79616" y="47447"/>
                </a:lnTo>
                <a:lnTo>
                  <a:pt x="81280" y="46850"/>
                </a:lnTo>
                <a:lnTo>
                  <a:pt x="82156" y="46850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2316"/>
                </a:lnTo>
                <a:lnTo>
                  <a:pt x="82156" y="42316"/>
                </a:lnTo>
                <a:lnTo>
                  <a:pt x="81280" y="43002"/>
                </a:lnTo>
                <a:lnTo>
                  <a:pt x="80505" y="43002"/>
                </a:lnTo>
                <a:lnTo>
                  <a:pt x="79616" y="43599"/>
                </a:lnTo>
                <a:lnTo>
                  <a:pt x="77952" y="43599"/>
                </a:lnTo>
                <a:lnTo>
                  <a:pt x="77190" y="44284"/>
                </a:lnTo>
                <a:lnTo>
                  <a:pt x="73863" y="44284"/>
                </a:lnTo>
                <a:lnTo>
                  <a:pt x="72986" y="44881"/>
                </a:lnTo>
                <a:lnTo>
                  <a:pt x="63919" y="44881"/>
                </a:lnTo>
                <a:lnTo>
                  <a:pt x="61366" y="44284"/>
                </a:lnTo>
                <a:lnTo>
                  <a:pt x="59715" y="43599"/>
                </a:lnTo>
                <a:lnTo>
                  <a:pt x="56388" y="41033"/>
                </a:lnTo>
                <a:lnTo>
                  <a:pt x="55626" y="39751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306"/>
                </a:lnTo>
                <a:lnTo>
                  <a:pt x="53073" y="33337"/>
                </a:lnTo>
                <a:lnTo>
                  <a:pt x="53073" y="31457"/>
                </a:lnTo>
                <a:lnTo>
                  <a:pt x="83820" y="31457"/>
                </a:lnTo>
                <a:lnTo>
                  <a:pt x="84594" y="30772"/>
                </a:lnTo>
                <a:lnTo>
                  <a:pt x="85483" y="30175"/>
                </a:lnTo>
                <a:lnTo>
                  <a:pt x="85483" y="27609"/>
                </a:lnTo>
                <a:lnTo>
                  <a:pt x="85483" y="23761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02"/>
                </a:lnTo>
                <a:lnTo>
                  <a:pt x="119430" y="34620"/>
                </a:lnTo>
                <a:lnTo>
                  <a:pt x="118656" y="34023"/>
                </a:lnTo>
                <a:lnTo>
                  <a:pt x="117767" y="32740"/>
                </a:lnTo>
                <a:lnTo>
                  <a:pt x="116992" y="32054"/>
                </a:lnTo>
                <a:lnTo>
                  <a:pt x="115341" y="31457"/>
                </a:lnTo>
                <a:lnTo>
                  <a:pt x="114452" y="30772"/>
                </a:lnTo>
                <a:lnTo>
                  <a:pt x="112788" y="30175"/>
                </a:lnTo>
                <a:lnTo>
                  <a:pt x="112014" y="30175"/>
                </a:lnTo>
                <a:lnTo>
                  <a:pt x="110363" y="29489"/>
                </a:lnTo>
                <a:lnTo>
                  <a:pt x="108699" y="28892"/>
                </a:lnTo>
                <a:lnTo>
                  <a:pt x="107823" y="28892"/>
                </a:lnTo>
                <a:lnTo>
                  <a:pt x="106159" y="28219"/>
                </a:lnTo>
                <a:lnTo>
                  <a:pt x="104495" y="27609"/>
                </a:lnTo>
                <a:lnTo>
                  <a:pt x="103720" y="27609"/>
                </a:lnTo>
                <a:lnTo>
                  <a:pt x="102069" y="26936"/>
                </a:lnTo>
                <a:lnTo>
                  <a:pt x="101180" y="26327"/>
                </a:lnTo>
                <a:lnTo>
                  <a:pt x="100406" y="25654"/>
                </a:lnTo>
                <a:lnTo>
                  <a:pt x="99517" y="25044"/>
                </a:lnTo>
                <a:lnTo>
                  <a:pt x="98755" y="24371"/>
                </a:lnTo>
                <a:lnTo>
                  <a:pt x="97866" y="23761"/>
                </a:lnTo>
                <a:lnTo>
                  <a:pt x="97866" y="19240"/>
                </a:lnTo>
                <a:lnTo>
                  <a:pt x="98755" y="18630"/>
                </a:lnTo>
                <a:lnTo>
                  <a:pt x="98755" y="17957"/>
                </a:lnTo>
                <a:lnTo>
                  <a:pt x="99517" y="17957"/>
                </a:lnTo>
                <a:lnTo>
                  <a:pt x="100406" y="17348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6065"/>
                </a:lnTo>
                <a:lnTo>
                  <a:pt x="109474" y="16065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348"/>
                </a:lnTo>
                <a:lnTo>
                  <a:pt x="113677" y="17348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30"/>
                </a:lnTo>
                <a:lnTo>
                  <a:pt x="117767" y="18630"/>
                </a:lnTo>
                <a:lnTo>
                  <a:pt x="117767" y="16065"/>
                </a:lnTo>
                <a:lnTo>
                  <a:pt x="117767" y="14782"/>
                </a:lnTo>
                <a:lnTo>
                  <a:pt x="116992" y="14782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00"/>
                </a:lnTo>
                <a:lnTo>
                  <a:pt x="113677" y="13500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217"/>
                </a:lnTo>
                <a:lnTo>
                  <a:pt x="104495" y="12217"/>
                </a:lnTo>
                <a:lnTo>
                  <a:pt x="102069" y="12827"/>
                </a:lnTo>
                <a:lnTo>
                  <a:pt x="100406" y="13500"/>
                </a:lnTo>
                <a:lnTo>
                  <a:pt x="98755" y="13500"/>
                </a:lnTo>
                <a:lnTo>
                  <a:pt x="97091" y="14782"/>
                </a:lnTo>
                <a:lnTo>
                  <a:pt x="95427" y="15392"/>
                </a:lnTo>
                <a:lnTo>
                  <a:pt x="94551" y="16065"/>
                </a:lnTo>
                <a:lnTo>
                  <a:pt x="93776" y="17348"/>
                </a:lnTo>
                <a:lnTo>
                  <a:pt x="92887" y="18630"/>
                </a:lnTo>
                <a:lnTo>
                  <a:pt x="92113" y="19240"/>
                </a:lnTo>
                <a:lnTo>
                  <a:pt x="92113" y="24371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09"/>
                </a:lnTo>
                <a:lnTo>
                  <a:pt x="95427" y="28219"/>
                </a:lnTo>
                <a:lnTo>
                  <a:pt x="96202" y="28892"/>
                </a:lnTo>
                <a:lnTo>
                  <a:pt x="97866" y="29489"/>
                </a:lnTo>
                <a:lnTo>
                  <a:pt x="98755" y="30175"/>
                </a:lnTo>
                <a:lnTo>
                  <a:pt x="100406" y="30772"/>
                </a:lnTo>
                <a:lnTo>
                  <a:pt x="102069" y="31457"/>
                </a:lnTo>
                <a:lnTo>
                  <a:pt x="102844" y="31457"/>
                </a:lnTo>
                <a:lnTo>
                  <a:pt x="104495" y="32054"/>
                </a:lnTo>
                <a:lnTo>
                  <a:pt x="106159" y="32740"/>
                </a:lnTo>
                <a:lnTo>
                  <a:pt x="107048" y="32740"/>
                </a:lnTo>
                <a:lnTo>
                  <a:pt x="108699" y="33337"/>
                </a:lnTo>
                <a:lnTo>
                  <a:pt x="109474" y="34023"/>
                </a:lnTo>
                <a:lnTo>
                  <a:pt x="111137" y="34023"/>
                </a:lnTo>
                <a:lnTo>
                  <a:pt x="112014" y="34620"/>
                </a:lnTo>
                <a:lnTo>
                  <a:pt x="112788" y="35306"/>
                </a:lnTo>
                <a:lnTo>
                  <a:pt x="113677" y="35902"/>
                </a:lnTo>
                <a:lnTo>
                  <a:pt x="113677" y="37185"/>
                </a:lnTo>
                <a:lnTo>
                  <a:pt x="114452" y="37871"/>
                </a:lnTo>
                <a:lnTo>
                  <a:pt x="114452" y="41033"/>
                </a:lnTo>
                <a:lnTo>
                  <a:pt x="113677" y="41719"/>
                </a:lnTo>
                <a:lnTo>
                  <a:pt x="112788" y="42316"/>
                </a:lnTo>
                <a:lnTo>
                  <a:pt x="112788" y="43002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74" y="44284"/>
                </a:lnTo>
                <a:lnTo>
                  <a:pt x="108699" y="44881"/>
                </a:lnTo>
                <a:lnTo>
                  <a:pt x="101180" y="44881"/>
                </a:lnTo>
                <a:lnTo>
                  <a:pt x="99517" y="44284"/>
                </a:lnTo>
                <a:lnTo>
                  <a:pt x="97866" y="44284"/>
                </a:lnTo>
                <a:lnTo>
                  <a:pt x="97091" y="43599"/>
                </a:lnTo>
                <a:lnTo>
                  <a:pt x="96202" y="43599"/>
                </a:lnTo>
                <a:lnTo>
                  <a:pt x="94551" y="43002"/>
                </a:lnTo>
                <a:lnTo>
                  <a:pt x="93776" y="42316"/>
                </a:lnTo>
                <a:lnTo>
                  <a:pt x="92887" y="42316"/>
                </a:lnTo>
                <a:lnTo>
                  <a:pt x="92887" y="41719"/>
                </a:lnTo>
                <a:lnTo>
                  <a:pt x="91224" y="41719"/>
                </a:lnTo>
                <a:lnTo>
                  <a:pt x="90449" y="42316"/>
                </a:lnTo>
                <a:lnTo>
                  <a:pt x="90449" y="44881"/>
                </a:lnTo>
                <a:lnTo>
                  <a:pt x="91224" y="45567"/>
                </a:lnTo>
                <a:lnTo>
                  <a:pt x="91224" y="46164"/>
                </a:lnTo>
                <a:lnTo>
                  <a:pt x="92113" y="46164"/>
                </a:lnTo>
                <a:lnTo>
                  <a:pt x="92113" y="46850"/>
                </a:lnTo>
                <a:lnTo>
                  <a:pt x="92887" y="46850"/>
                </a:lnTo>
                <a:lnTo>
                  <a:pt x="93776" y="47447"/>
                </a:lnTo>
                <a:lnTo>
                  <a:pt x="94551" y="47447"/>
                </a:lnTo>
                <a:lnTo>
                  <a:pt x="96202" y="48133"/>
                </a:lnTo>
                <a:lnTo>
                  <a:pt x="97866" y="48133"/>
                </a:lnTo>
                <a:lnTo>
                  <a:pt x="99517" y="48729"/>
                </a:lnTo>
                <a:lnTo>
                  <a:pt x="108699" y="48729"/>
                </a:lnTo>
                <a:lnTo>
                  <a:pt x="110363" y="48133"/>
                </a:lnTo>
                <a:lnTo>
                  <a:pt x="112788" y="47447"/>
                </a:lnTo>
                <a:lnTo>
                  <a:pt x="114452" y="46850"/>
                </a:lnTo>
                <a:lnTo>
                  <a:pt x="116992" y="44881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340526" y="4658312"/>
            <a:ext cx="237211" cy="5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55878" y="4658312"/>
            <a:ext cx="2136109" cy="6471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404730" y="488414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30" y="15989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02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65" y="596"/>
                </a:lnTo>
                <a:lnTo>
                  <a:pt x="4965" y="0"/>
                </a:lnTo>
                <a:lnTo>
                  <a:pt x="876" y="0"/>
                </a:lnTo>
                <a:lnTo>
                  <a:pt x="0" y="596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729"/>
                </a:lnTo>
                <a:lnTo>
                  <a:pt x="24104" y="48729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3423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23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58940" y="48056"/>
                </a:lnTo>
                <a:lnTo>
                  <a:pt x="61366" y="48729"/>
                </a:lnTo>
                <a:lnTo>
                  <a:pt x="64693" y="49339"/>
                </a:lnTo>
                <a:lnTo>
                  <a:pt x="72212" y="49339"/>
                </a:lnTo>
                <a:lnTo>
                  <a:pt x="73863" y="48729"/>
                </a:lnTo>
                <a:lnTo>
                  <a:pt x="75526" y="48729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47"/>
                </a:lnTo>
                <a:lnTo>
                  <a:pt x="81280" y="47447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08"/>
                </a:lnTo>
                <a:lnTo>
                  <a:pt x="77190" y="44208"/>
                </a:lnTo>
                <a:lnTo>
                  <a:pt x="75526" y="44881"/>
                </a:lnTo>
                <a:lnTo>
                  <a:pt x="73863" y="44881"/>
                </a:lnTo>
                <a:lnTo>
                  <a:pt x="72986" y="45491"/>
                </a:lnTo>
                <a:lnTo>
                  <a:pt x="65570" y="45491"/>
                </a:lnTo>
                <a:lnTo>
                  <a:pt x="63919" y="44881"/>
                </a:lnTo>
                <a:lnTo>
                  <a:pt x="61366" y="44208"/>
                </a:lnTo>
                <a:lnTo>
                  <a:pt x="59715" y="43611"/>
                </a:lnTo>
                <a:lnTo>
                  <a:pt x="58051" y="42926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3947"/>
                </a:lnTo>
                <a:lnTo>
                  <a:pt x="53073" y="31381"/>
                </a:lnTo>
                <a:lnTo>
                  <a:pt x="84594" y="31381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50"/>
                </a:lnTo>
                <a:lnTo>
                  <a:pt x="116992" y="32664"/>
                </a:lnTo>
                <a:lnTo>
                  <a:pt x="115341" y="32067"/>
                </a:lnTo>
                <a:lnTo>
                  <a:pt x="114452" y="31381"/>
                </a:lnTo>
                <a:lnTo>
                  <a:pt x="112788" y="30784"/>
                </a:lnTo>
                <a:lnTo>
                  <a:pt x="112014" y="30099"/>
                </a:lnTo>
                <a:lnTo>
                  <a:pt x="110363" y="30099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7533"/>
                </a:lnTo>
                <a:lnTo>
                  <a:pt x="101180" y="26936"/>
                </a:lnTo>
                <a:lnTo>
                  <a:pt x="100406" y="26250"/>
                </a:lnTo>
                <a:lnTo>
                  <a:pt x="99517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06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272"/>
                </a:lnTo>
                <a:lnTo>
                  <a:pt x="112788" y="17272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23"/>
                </a:lnTo>
                <a:lnTo>
                  <a:pt x="112014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27" y="28816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06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495" y="32664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699" y="33947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2014" y="35229"/>
                </a:lnTo>
                <a:lnTo>
                  <a:pt x="112788" y="35915"/>
                </a:lnTo>
                <a:lnTo>
                  <a:pt x="113677" y="36512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643"/>
                </a:lnTo>
                <a:lnTo>
                  <a:pt x="112788" y="42926"/>
                </a:lnTo>
                <a:lnTo>
                  <a:pt x="112788" y="43611"/>
                </a:lnTo>
                <a:lnTo>
                  <a:pt x="111137" y="43611"/>
                </a:lnTo>
                <a:lnTo>
                  <a:pt x="109474" y="44881"/>
                </a:lnTo>
                <a:lnTo>
                  <a:pt x="108699" y="44881"/>
                </a:lnTo>
                <a:lnTo>
                  <a:pt x="107048" y="45491"/>
                </a:lnTo>
                <a:lnTo>
                  <a:pt x="101180" y="45491"/>
                </a:lnTo>
                <a:lnTo>
                  <a:pt x="99517" y="44881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491"/>
                </a:lnTo>
                <a:lnTo>
                  <a:pt x="91224" y="46164"/>
                </a:lnTo>
                <a:lnTo>
                  <a:pt x="91224" y="46774"/>
                </a:lnTo>
                <a:lnTo>
                  <a:pt x="92113" y="46774"/>
                </a:lnTo>
                <a:lnTo>
                  <a:pt x="92887" y="47447"/>
                </a:lnTo>
                <a:lnTo>
                  <a:pt x="93776" y="47447"/>
                </a:lnTo>
                <a:lnTo>
                  <a:pt x="94551" y="48056"/>
                </a:lnTo>
                <a:lnTo>
                  <a:pt x="96202" y="48056"/>
                </a:lnTo>
                <a:lnTo>
                  <a:pt x="97091" y="48729"/>
                </a:lnTo>
                <a:lnTo>
                  <a:pt x="99517" y="48729"/>
                </a:lnTo>
                <a:lnTo>
                  <a:pt x="101180" y="49339"/>
                </a:lnTo>
                <a:lnTo>
                  <a:pt x="106159" y="49339"/>
                </a:lnTo>
                <a:lnTo>
                  <a:pt x="108699" y="48729"/>
                </a:lnTo>
                <a:lnTo>
                  <a:pt x="110363" y="48729"/>
                </a:lnTo>
                <a:lnTo>
                  <a:pt x="112788" y="48056"/>
                </a:lnTo>
                <a:lnTo>
                  <a:pt x="114452" y="47447"/>
                </a:lnTo>
                <a:lnTo>
                  <a:pt x="116992" y="45491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5" name="object 95"/>
          <p:cNvGrpSpPr/>
          <p:nvPr/>
        </p:nvGrpSpPr>
        <p:grpSpPr>
          <a:xfrm>
            <a:off x="4340526" y="4880882"/>
            <a:ext cx="237490" cy="52705"/>
            <a:chOff x="4340526" y="4880882"/>
            <a:chExt cx="237490" cy="52705"/>
          </a:xfrm>
        </p:grpSpPr>
        <p:sp>
          <p:nvSpPr>
            <p:cNvPr id="96" name="object 96"/>
            <p:cNvSpPr/>
            <p:nvPr/>
          </p:nvSpPr>
          <p:spPr>
            <a:xfrm>
              <a:off x="4340526" y="4884131"/>
              <a:ext cx="218079" cy="4933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571876" y="4880882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1" y="0"/>
                  </a:moveTo>
                  <a:lnTo>
                    <a:pt x="884" y="0"/>
                  </a:lnTo>
                  <a:lnTo>
                    <a:pt x="884" y="684"/>
                  </a:lnTo>
                  <a:lnTo>
                    <a:pt x="0" y="684"/>
                  </a:lnTo>
                  <a:lnTo>
                    <a:pt x="0" y="51303"/>
                  </a:lnTo>
                  <a:lnTo>
                    <a:pt x="884" y="51987"/>
                  </a:lnTo>
                  <a:lnTo>
                    <a:pt x="5861" y="5198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/>
          <p:nvPr/>
        </p:nvSpPr>
        <p:spPr>
          <a:xfrm>
            <a:off x="3404730" y="510670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056"/>
                </a:lnTo>
                <a:lnTo>
                  <a:pt x="19126" y="48056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056"/>
                </a:lnTo>
                <a:lnTo>
                  <a:pt x="24104" y="48056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841" y="21120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272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2298" y="44208"/>
                </a:lnTo>
                <a:lnTo>
                  <a:pt x="53962" y="46177"/>
                </a:lnTo>
                <a:lnTo>
                  <a:pt x="56388" y="46774"/>
                </a:lnTo>
                <a:lnTo>
                  <a:pt x="58940" y="48056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926"/>
                </a:lnTo>
                <a:lnTo>
                  <a:pt x="82931" y="42329"/>
                </a:lnTo>
                <a:lnTo>
                  <a:pt x="82156" y="42926"/>
                </a:lnTo>
                <a:lnTo>
                  <a:pt x="80505" y="42926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08"/>
                </a:lnTo>
                <a:lnTo>
                  <a:pt x="75526" y="44208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533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50"/>
                </a:lnTo>
                <a:lnTo>
                  <a:pt x="116992" y="32664"/>
                </a:lnTo>
                <a:lnTo>
                  <a:pt x="115341" y="32067"/>
                </a:lnTo>
                <a:lnTo>
                  <a:pt x="114452" y="31381"/>
                </a:lnTo>
                <a:lnTo>
                  <a:pt x="112788" y="30784"/>
                </a:lnTo>
                <a:lnTo>
                  <a:pt x="112014" y="30099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6936"/>
                </a:lnTo>
                <a:lnTo>
                  <a:pt x="101180" y="26250"/>
                </a:lnTo>
                <a:lnTo>
                  <a:pt x="100406" y="26250"/>
                </a:lnTo>
                <a:lnTo>
                  <a:pt x="99517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23"/>
                </a:lnTo>
                <a:lnTo>
                  <a:pt x="112788" y="13423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5654"/>
                </a:lnTo>
                <a:lnTo>
                  <a:pt x="93776" y="26936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099"/>
                </a:lnTo>
                <a:lnTo>
                  <a:pt x="100406" y="30784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2014" y="35229"/>
                </a:lnTo>
                <a:lnTo>
                  <a:pt x="112788" y="35915"/>
                </a:lnTo>
                <a:lnTo>
                  <a:pt x="113677" y="36512"/>
                </a:lnTo>
                <a:lnTo>
                  <a:pt x="113677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2788" y="42329"/>
                </a:lnTo>
                <a:lnTo>
                  <a:pt x="112788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74" y="44208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611"/>
                </a:lnTo>
                <a:lnTo>
                  <a:pt x="94551" y="42926"/>
                </a:lnTo>
                <a:lnTo>
                  <a:pt x="93776" y="42926"/>
                </a:lnTo>
                <a:lnTo>
                  <a:pt x="92887" y="42329"/>
                </a:lnTo>
                <a:lnTo>
                  <a:pt x="92113" y="41643"/>
                </a:lnTo>
                <a:lnTo>
                  <a:pt x="91224" y="41643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491"/>
                </a:lnTo>
                <a:lnTo>
                  <a:pt x="91224" y="45491"/>
                </a:lnTo>
                <a:lnTo>
                  <a:pt x="91224" y="46177"/>
                </a:lnTo>
                <a:lnTo>
                  <a:pt x="92113" y="46774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7091" y="48056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056"/>
                </a:lnTo>
                <a:lnTo>
                  <a:pt x="112788" y="48056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491"/>
                </a:lnTo>
                <a:lnTo>
                  <a:pt x="117360" y="44894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33887" y="510670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685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685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056"/>
                </a:lnTo>
                <a:lnTo>
                  <a:pt x="19011" y="48056"/>
                </a:lnTo>
                <a:lnTo>
                  <a:pt x="19011" y="48742"/>
                </a:lnTo>
                <a:lnTo>
                  <a:pt x="23215" y="48742"/>
                </a:lnTo>
                <a:lnTo>
                  <a:pt x="23215" y="48056"/>
                </a:lnTo>
                <a:lnTo>
                  <a:pt x="23990" y="48056"/>
                </a:lnTo>
                <a:lnTo>
                  <a:pt x="23990" y="29502"/>
                </a:lnTo>
                <a:lnTo>
                  <a:pt x="26987" y="24968"/>
                </a:lnTo>
                <a:lnTo>
                  <a:pt x="42240" y="1879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16" y="15989"/>
                </a:lnTo>
                <a:lnTo>
                  <a:pt x="79616" y="24371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848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5511" y="21120"/>
                </a:lnTo>
                <a:lnTo>
                  <a:pt x="57175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740" y="21120"/>
                </a:lnTo>
                <a:lnTo>
                  <a:pt x="79616" y="24371"/>
                </a:lnTo>
                <a:lnTo>
                  <a:pt x="79616" y="15989"/>
                </a:lnTo>
                <a:lnTo>
                  <a:pt x="77965" y="14706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197" y="17272"/>
                </a:lnTo>
                <a:lnTo>
                  <a:pt x="50533" y="19240"/>
                </a:lnTo>
                <a:lnTo>
                  <a:pt x="49758" y="21120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512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2926"/>
                </a:lnTo>
                <a:lnTo>
                  <a:pt x="52197" y="44208"/>
                </a:lnTo>
                <a:lnTo>
                  <a:pt x="53848" y="46177"/>
                </a:lnTo>
                <a:lnTo>
                  <a:pt x="56400" y="46774"/>
                </a:lnTo>
                <a:lnTo>
                  <a:pt x="58826" y="48056"/>
                </a:lnTo>
                <a:lnTo>
                  <a:pt x="61379" y="48742"/>
                </a:lnTo>
                <a:lnTo>
                  <a:pt x="75412" y="48742"/>
                </a:lnTo>
                <a:lnTo>
                  <a:pt x="77076" y="48056"/>
                </a:lnTo>
                <a:lnTo>
                  <a:pt x="78740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926"/>
                </a:lnTo>
                <a:lnTo>
                  <a:pt x="82943" y="42329"/>
                </a:lnTo>
                <a:lnTo>
                  <a:pt x="82054" y="42926"/>
                </a:lnTo>
                <a:lnTo>
                  <a:pt x="80391" y="42926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08"/>
                </a:lnTo>
                <a:lnTo>
                  <a:pt x="75412" y="44208"/>
                </a:lnTo>
                <a:lnTo>
                  <a:pt x="73761" y="44894"/>
                </a:lnTo>
                <a:lnTo>
                  <a:pt x="63804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8051" y="42329"/>
                </a:lnTo>
                <a:lnTo>
                  <a:pt x="56400" y="41643"/>
                </a:lnTo>
                <a:lnTo>
                  <a:pt x="55511" y="40360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533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541" y="33947"/>
                </a:lnTo>
                <a:lnTo>
                  <a:pt x="116890" y="32664"/>
                </a:lnTo>
                <a:lnTo>
                  <a:pt x="115227" y="32067"/>
                </a:lnTo>
                <a:lnTo>
                  <a:pt x="114452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533"/>
                </a:lnTo>
                <a:lnTo>
                  <a:pt x="101955" y="26936"/>
                </a:lnTo>
                <a:lnTo>
                  <a:pt x="101180" y="26250"/>
                </a:lnTo>
                <a:lnTo>
                  <a:pt x="100304" y="26250"/>
                </a:lnTo>
                <a:lnTo>
                  <a:pt x="99529" y="24968"/>
                </a:lnTo>
                <a:lnTo>
                  <a:pt x="98640" y="24371"/>
                </a:lnTo>
                <a:lnTo>
                  <a:pt x="97866" y="23685"/>
                </a:lnTo>
                <a:lnTo>
                  <a:pt x="97866" y="19837"/>
                </a:lnTo>
                <a:lnTo>
                  <a:pt x="98640" y="19240"/>
                </a:lnTo>
                <a:lnTo>
                  <a:pt x="98640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890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4109"/>
                </a:lnTo>
                <a:lnTo>
                  <a:pt x="96977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272"/>
                </a:lnTo>
                <a:lnTo>
                  <a:pt x="92887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887" y="25654"/>
                </a:lnTo>
                <a:lnTo>
                  <a:pt x="93662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640" y="30099"/>
                </a:lnTo>
                <a:lnTo>
                  <a:pt x="100304" y="30784"/>
                </a:lnTo>
                <a:lnTo>
                  <a:pt x="101955" y="31381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3576" y="36512"/>
                </a:lnTo>
                <a:lnTo>
                  <a:pt x="113576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48" y="44208"/>
                </a:lnTo>
                <a:lnTo>
                  <a:pt x="109474" y="44208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08"/>
                </a:lnTo>
                <a:lnTo>
                  <a:pt x="96977" y="44208"/>
                </a:lnTo>
                <a:lnTo>
                  <a:pt x="96202" y="43611"/>
                </a:lnTo>
                <a:lnTo>
                  <a:pt x="94551" y="42926"/>
                </a:lnTo>
                <a:lnTo>
                  <a:pt x="93662" y="42926"/>
                </a:lnTo>
                <a:lnTo>
                  <a:pt x="92011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347" y="42329"/>
                </a:lnTo>
                <a:lnTo>
                  <a:pt x="90347" y="45491"/>
                </a:lnTo>
                <a:lnTo>
                  <a:pt x="91236" y="45491"/>
                </a:lnTo>
                <a:lnTo>
                  <a:pt x="91236" y="46177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056"/>
                </a:lnTo>
                <a:lnTo>
                  <a:pt x="96977" y="48056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48" y="48056"/>
                </a:lnTo>
                <a:lnTo>
                  <a:pt x="112801" y="48056"/>
                </a:lnTo>
                <a:lnTo>
                  <a:pt x="114452" y="47459"/>
                </a:lnTo>
                <a:lnTo>
                  <a:pt x="115227" y="46177"/>
                </a:lnTo>
                <a:lnTo>
                  <a:pt x="116890" y="45491"/>
                </a:lnTo>
                <a:lnTo>
                  <a:pt x="117297" y="44894"/>
                </a:lnTo>
                <a:lnTo>
                  <a:pt x="117767" y="44208"/>
                </a:lnTo>
                <a:lnTo>
                  <a:pt x="118541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04730" y="524325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30" y="16078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91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65" y="685"/>
                </a:lnTo>
                <a:lnTo>
                  <a:pt x="4965" y="0"/>
                </a:lnTo>
                <a:lnTo>
                  <a:pt x="876" y="0"/>
                </a:lnTo>
                <a:lnTo>
                  <a:pt x="0" y="685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831"/>
                </a:lnTo>
                <a:lnTo>
                  <a:pt x="24104" y="48831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9240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3512"/>
                </a:lnTo>
                <a:lnTo>
                  <a:pt x="70548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58940" y="48145"/>
                </a:lnTo>
                <a:lnTo>
                  <a:pt x="61366" y="48831"/>
                </a:lnTo>
                <a:lnTo>
                  <a:pt x="64693" y="49428"/>
                </a:lnTo>
                <a:lnTo>
                  <a:pt x="72212" y="49428"/>
                </a:lnTo>
                <a:lnTo>
                  <a:pt x="73863" y="48831"/>
                </a:lnTo>
                <a:lnTo>
                  <a:pt x="75526" y="48831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548"/>
                </a:lnTo>
                <a:lnTo>
                  <a:pt x="81280" y="47548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266"/>
                </a:lnTo>
                <a:lnTo>
                  <a:pt x="83820" y="46266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97"/>
                </a:lnTo>
                <a:lnTo>
                  <a:pt x="77190" y="44297"/>
                </a:lnTo>
                <a:lnTo>
                  <a:pt x="75526" y="44983"/>
                </a:lnTo>
                <a:lnTo>
                  <a:pt x="73863" y="44983"/>
                </a:lnTo>
                <a:lnTo>
                  <a:pt x="72986" y="45580"/>
                </a:lnTo>
                <a:lnTo>
                  <a:pt x="65570" y="45580"/>
                </a:lnTo>
                <a:lnTo>
                  <a:pt x="63919" y="44983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3014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30187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360"/>
                </a:lnTo>
                <a:lnTo>
                  <a:pt x="112788" y="17360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512"/>
                </a:lnTo>
                <a:lnTo>
                  <a:pt x="112014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6339"/>
                </a:lnTo>
                <a:lnTo>
                  <a:pt x="93776" y="26936"/>
                </a:lnTo>
                <a:lnTo>
                  <a:pt x="94551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06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3014"/>
                </a:lnTo>
                <a:lnTo>
                  <a:pt x="112788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983"/>
                </a:lnTo>
                <a:lnTo>
                  <a:pt x="108699" y="44983"/>
                </a:lnTo>
                <a:lnTo>
                  <a:pt x="107048" y="45580"/>
                </a:lnTo>
                <a:lnTo>
                  <a:pt x="101180" y="45580"/>
                </a:lnTo>
                <a:lnTo>
                  <a:pt x="99517" y="44983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611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6266"/>
                </a:lnTo>
                <a:lnTo>
                  <a:pt x="91224" y="46863"/>
                </a:lnTo>
                <a:lnTo>
                  <a:pt x="92113" y="46863"/>
                </a:lnTo>
                <a:lnTo>
                  <a:pt x="92887" y="47548"/>
                </a:lnTo>
                <a:lnTo>
                  <a:pt x="93776" y="47548"/>
                </a:lnTo>
                <a:lnTo>
                  <a:pt x="94551" y="48145"/>
                </a:lnTo>
                <a:lnTo>
                  <a:pt x="96202" y="48145"/>
                </a:lnTo>
                <a:lnTo>
                  <a:pt x="97091" y="48831"/>
                </a:lnTo>
                <a:lnTo>
                  <a:pt x="99517" y="48831"/>
                </a:lnTo>
                <a:lnTo>
                  <a:pt x="101180" y="49428"/>
                </a:lnTo>
                <a:lnTo>
                  <a:pt x="106159" y="49428"/>
                </a:lnTo>
                <a:lnTo>
                  <a:pt x="108699" y="48831"/>
                </a:lnTo>
                <a:lnTo>
                  <a:pt x="110363" y="48831"/>
                </a:lnTo>
                <a:lnTo>
                  <a:pt x="112788" y="48145"/>
                </a:lnTo>
                <a:lnTo>
                  <a:pt x="114452" y="47548"/>
                </a:lnTo>
                <a:lnTo>
                  <a:pt x="116992" y="45580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33887" y="524325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40" y="685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43" y="16078"/>
                </a:lnTo>
                <a:lnTo>
                  <a:pt x="25654" y="17957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2491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1282"/>
                </a:lnTo>
                <a:lnTo>
                  <a:pt x="5753" y="1282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831"/>
                </a:lnTo>
                <a:lnTo>
                  <a:pt x="23990" y="48831"/>
                </a:lnTo>
                <a:lnTo>
                  <a:pt x="23990" y="29502"/>
                </a:lnTo>
                <a:lnTo>
                  <a:pt x="26936" y="25057"/>
                </a:lnTo>
                <a:lnTo>
                  <a:pt x="42240" y="1968"/>
                </a:lnTo>
                <a:lnTo>
                  <a:pt x="42240" y="685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594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511" y="21209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740" y="21805"/>
                </a:lnTo>
                <a:lnTo>
                  <a:pt x="79616" y="24371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09"/>
                </a:lnTo>
                <a:lnTo>
                  <a:pt x="73761" y="13512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512"/>
                </a:lnTo>
                <a:lnTo>
                  <a:pt x="58826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957"/>
                </a:lnTo>
                <a:lnTo>
                  <a:pt x="50533" y="19240"/>
                </a:lnTo>
                <a:lnTo>
                  <a:pt x="49758" y="21209"/>
                </a:lnTo>
                <a:lnTo>
                  <a:pt x="48882" y="23774"/>
                </a:lnTo>
                <a:lnTo>
                  <a:pt x="47218" y="25654"/>
                </a:lnTo>
                <a:lnTo>
                  <a:pt x="47218" y="36601"/>
                </a:lnTo>
                <a:lnTo>
                  <a:pt x="48882" y="39166"/>
                </a:lnTo>
                <a:lnTo>
                  <a:pt x="49758" y="41046"/>
                </a:lnTo>
                <a:lnTo>
                  <a:pt x="58826" y="48145"/>
                </a:lnTo>
                <a:lnTo>
                  <a:pt x="61379" y="48831"/>
                </a:lnTo>
                <a:lnTo>
                  <a:pt x="64693" y="49428"/>
                </a:lnTo>
                <a:lnTo>
                  <a:pt x="72097" y="49428"/>
                </a:lnTo>
                <a:lnTo>
                  <a:pt x="73761" y="48831"/>
                </a:lnTo>
                <a:lnTo>
                  <a:pt x="75412" y="48831"/>
                </a:lnTo>
                <a:lnTo>
                  <a:pt x="77076" y="48145"/>
                </a:lnTo>
                <a:lnTo>
                  <a:pt x="78740" y="48145"/>
                </a:lnTo>
                <a:lnTo>
                  <a:pt x="79616" y="47548"/>
                </a:lnTo>
                <a:lnTo>
                  <a:pt x="81280" y="47548"/>
                </a:lnTo>
                <a:lnTo>
                  <a:pt x="82054" y="46863"/>
                </a:lnTo>
                <a:lnTo>
                  <a:pt x="82943" y="46863"/>
                </a:lnTo>
                <a:lnTo>
                  <a:pt x="82943" y="46266"/>
                </a:lnTo>
                <a:lnTo>
                  <a:pt x="83718" y="46266"/>
                </a:lnTo>
                <a:lnTo>
                  <a:pt x="83718" y="45580"/>
                </a:lnTo>
                <a:lnTo>
                  <a:pt x="83718" y="43014"/>
                </a:lnTo>
                <a:lnTo>
                  <a:pt x="81280" y="43014"/>
                </a:lnTo>
                <a:lnTo>
                  <a:pt x="80391" y="43611"/>
                </a:lnTo>
                <a:lnTo>
                  <a:pt x="79616" y="43611"/>
                </a:lnTo>
                <a:lnTo>
                  <a:pt x="77965" y="44297"/>
                </a:lnTo>
                <a:lnTo>
                  <a:pt x="77076" y="44297"/>
                </a:lnTo>
                <a:lnTo>
                  <a:pt x="75412" y="44983"/>
                </a:lnTo>
                <a:lnTo>
                  <a:pt x="73761" y="44983"/>
                </a:lnTo>
                <a:lnTo>
                  <a:pt x="72986" y="45580"/>
                </a:lnTo>
                <a:lnTo>
                  <a:pt x="65468" y="45580"/>
                </a:lnTo>
                <a:lnTo>
                  <a:pt x="63804" y="44983"/>
                </a:lnTo>
                <a:lnTo>
                  <a:pt x="61379" y="44297"/>
                </a:lnTo>
                <a:lnTo>
                  <a:pt x="59715" y="43611"/>
                </a:lnTo>
                <a:lnTo>
                  <a:pt x="53848" y="37198"/>
                </a:lnTo>
                <a:lnTo>
                  <a:pt x="53848" y="35915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7767" y="33350"/>
                </a:lnTo>
                <a:lnTo>
                  <a:pt x="116890" y="32753"/>
                </a:lnTo>
                <a:lnTo>
                  <a:pt x="115227" y="32067"/>
                </a:lnTo>
                <a:lnTo>
                  <a:pt x="114452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48" y="30187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219"/>
                </a:lnTo>
                <a:lnTo>
                  <a:pt x="103619" y="27622"/>
                </a:lnTo>
                <a:lnTo>
                  <a:pt x="101955" y="27622"/>
                </a:lnTo>
                <a:lnTo>
                  <a:pt x="101180" y="26936"/>
                </a:lnTo>
                <a:lnTo>
                  <a:pt x="100304" y="26339"/>
                </a:lnTo>
                <a:lnTo>
                  <a:pt x="99529" y="25654"/>
                </a:lnTo>
                <a:lnTo>
                  <a:pt x="98640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40" y="19240"/>
                </a:lnTo>
                <a:lnTo>
                  <a:pt x="98640" y="18643"/>
                </a:lnTo>
                <a:lnTo>
                  <a:pt x="100304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248" y="16675"/>
                </a:lnTo>
                <a:lnTo>
                  <a:pt x="111912" y="17360"/>
                </a:lnTo>
                <a:lnTo>
                  <a:pt x="112801" y="17360"/>
                </a:lnTo>
                <a:lnTo>
                  <a:pt x="113576" y="17957"/>
                </a:lnTo>
                <a:lnTo>
                  <a:pt x="114452" y="17957"/>
                </a:lnTo>
                <a:lnTo>
                  <a:pt x="115227" y="18643"/>
                </a:lnTo>
                <a:lnTo>
                  <a:pt x="116116" y="19240"/>
                </a:lnTo>
                <a:lnTo>
                  <a:pt x="116890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890" y="15392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5227" y="14109"/>
                </a:lnTo>
                <a:lnTo>
                  <a:pt x="114452" y="14109"/>
                </a:lnTo>
                <a:lnTo>
                  <a:pt x="113576" y="13512"/>
                </a:lnTo>
                <a:lnTo>
                  <a:pt x="111912" y="13512"/>
                </a:lnTo>
                <a:lnTo>
                  <a:pt x="111137" y="12827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4109"/>
                </a:lnTo>
                <a:lnTo>
                  <a:pt x="96977" y="14795"/>
                </a:lnTo>
                <a:lnTo>
                  <a:pt x="94551" y="16675"/>
                </a:lnTo>
                <a:lnTo>
                  <a:pt x="93662" y="17957"/>
                </a:lnTo>
                <a:lnTo>
                  <a:pt x="92887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887" y="26339"/>
                </a:lnTo>
                <a:lnTo>
                  <a:pt x="93662" y="26936"/>
                </a:lnTo>
                <a:lnTo>
                  <a:pt x="94551" y="28219"/>
                </a:lnTo>
                <a:lnTo>
                  <a:pt x="95326" y="28905"/>
                </a:lnTo>
                <a:lnTo>
                  <a:pt x="96202" y="29502"/>
                </a:lnTo>
                <a:lnTo>
                  <a:pt x="97866" y="30187"/>
                </a:lnTo>
                <a:lnTo>
                  <a:pt x="98640" y="30784"/>
                </a:lnTo>
                <a:lnTo>
                  <a:pt x="100304" y="31470"/>
                </a:lnTo>
                <a:lnTo>
                  <a:pt x="101955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6934" y="33350"/>
                </a:lnTo>
                <a:lnTo>
                  <a:pt x="108597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576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983"/>
                </a:lnTo>
                <a:lnTo>
                  <a:pt x="108597" y="44983"/>
                </a:lnTo>
                <a:lnTo>
                  <a:pt x="106934" y="45580"/>
                </a:lnTo>
                <a:lnTo>
                  <a:pt x="101180" y="45580"/>
                </a:lnTo>
                <a:lnTo>
                  <a:pt x="99529" y="44983"/>
                </a:lnTo>
                <a:lnTo>
                  <a:pt x="97866" y="44297"/>
                </a:lnTo>
                <a:lnTo>
                  <a:pt x="96977" y="44297"/>
                </a:lnTo>
                <a:lnTo>
                  <a:pt x="96202" y="43611"/>
                </a:lnTo>
                <a:lnTo>
                  <a:pt x="94551" y="43611"/>
                </a:lnTo>
                <a:lnTo>
                  <a:pt x="93662" y="43014"/>
                </a:lnTo>
                <a:lnTo>
                  <a:pt x="92887" y="42329"/>
                </a:lnTo>
                <a:lnTo>
                  <a:pt x="90347" y="42329"/>
                </a:lnTo>
                <a:lnTo>
                  <a:pt x="90347" y="45580"/>
                </a:lnTo>
                <a:lnTo>
                  <a:pt x="91236" y="46266"/>
                </a:lnTo>
                <a:lnTo>
                  <a:pt x="91236" y="46863"/>
                </a:lnTo>
                <a:lnTo>
                  <a:pt x="92011" y="46863"/>
                </a:lnTo>
                <a:lnTo>
                  <a:pt x="92887" y="47548"/>
                </a:lnTo>
                <a:lnTo>
                  <a:pt x="93662" y="47548"/>
                </a:lnTo>
                <a:lnTo>
                  <a:pt x="94551" y="48145"/>
                </a:lnTo>
                <a:lnTo>
                  <a:pt x="96202" y="48145"/>
                </a:lnTo>
                <a:lnTo>
                  <a:pt x="96977" y="48831"/>
                </a:lnTo>
                <a:lnTo>
                  <a:pt x="99529" y="48831"/>
                </a:lnTo>
                <a:lnTo>
                  <a:pt x="101180" y="49428"/>
                </a:lnTo>
                <a:lnTo>
                  <a:pt x="106159" y="49428"/>
                </a:lnTo>
                <a:lnTo>
                  <a:pt x="108597" y="48831"/>
                </a:lnTo>
                <a:lnTo>
                  <a:pt x="110248" y="48831"/>
                </a:lnTo>
                <a:lnTo>
                  <a:pt x="112801" y="48145"/>
                </a:lnTo>
                <a:lnTo>
                  <a:pt x="114452" y="47548"/>
                </a:lnTo>
                <a:lnTo>
                  <a:pt x="115227" y="46863"/>
                </a:lnTo>
                <a:lnTo>
                  <a:pt x="116890" y="45580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55421" y="5376728"/>
            <a:ext cx="2012457" cy="654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404730" y="538058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8554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088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088"/>
                </a:lnTo>
                <a:lnTo>
                  <a:pt x="19126" y="21805"/>
                </a:lnTo>
                <a:lnTo>
                  <a:pt x="18237" y="19837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02"/>
                </a:lnTo>
                <a:lnTo>
                  <a:pt x="18237" y="48056"/>
                </a:lnTo>
                <a:lnTo>
                  <a:pt x="19900" y="48056"/>
                </a:lnTo>
                <a:lnTo>
                  <a:pt x="20789" y="48742"/>
                </a:lnTo>
                <a:lnTo>
                  <a:pt x="21564" y="48742"/>
                </a:lnTo>
                <a:lnTo>
                  <a:pt x="22440" y="48056"/>
                </a:lnTo>
                <a:lnTo>
                  <a:pt x="24104" y="48056"/>
                </a:lnTo>
                <a:lnTo>
                  <a:pt x="24104" y="29502"/>
                </a:lnTo>
                <a:lnTo>
                  <a:pt x="27038" y="24968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685"/>
                </a:moveTo>
                <a:lnTo>
                  <a:pt x="84594" y="21805"/>
                </a:lnTo>
                <a:lnTo>
                  <a:pt x="83820" y="19837"/>
                </a:lnTo>
                <a:lnTo>
                  <a:pt x="82931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16" y="15392"/>
                </a:lnTo>
                <a:lnTo>
                  <a:pt x="79616" y="23685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64693" y="15989"/>
                </a:lnTo>
                <a:lnTo>
                  <a:pt x="71323" y="15989"/>
                </a:lnTo>
                <a:lnTo>
                  <a:pt x="74637" y="17272"/>
                </a:lnTo>
                <a:lnTo>
                  <a:pt x="76301" y="19240"/>
                </a:lnTo>
                <a:lnTo>
                  <a:pt x="78841" y="21120"/>
                </a:lnTo>
                <a:lnTo>
                  <a:pt x="79616" y="23685"/>
                </a:lnTo>
                <a:lnTo>
                  <a:pt x="79616" y="15392"/>
                </a:lnTo>
                <a:lnTo>
                  <a:pt x="77952" y="14706"/>
                </a:lnTo>
                <a:lnTo>
                  <a:pt x="75526" y="13423"/>
                </a:lnTo>
                <a:lnTo>
                  <a:pt x="73863" y="12827"/>
                </a:lnTo>
                <a:lnTo>
                  <a:pt x="70548" y="12141"/>
                </a:lnTo>
                <a:lnTo>
                  <a:pt x="64693" y="12141"/>
                </a:lnTo>
                <a:lnTo>
                  <a:pt x="61366" y="12827"/>
                </a:lnTo>
                <a:lnTo>
                  <a:pt x="58940" y="13423"/>
                </a:lnTo>
                <a:lnTo>
                  <a:pt x="56388" y="14706"/>
                </a:lnTo>
                <a:lnTo>
                  <a:pt x="54737" y="15392"/>
                </a:lnTo>
                <a:lnTo>
                  <a:pt x="50647" y="18554"/>
                </a:lnTo>
                <a:lnTo>
                  <a:pt x="49758" y="20523"/>
                </a:lnTo>
                <a:lnTo>
                  <a:pt x="48983" y="23088"/>
                </a:lnTo>
                <a:lnTo>
                  <a:pt x="47320" y="24968"/>
                </a:lnTo>
                <a:lnTo>
                  <a:pt x="47320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3962" y="45491"/>
                </a:lnTo>
                <a:lnTo>
                  <a:pt x="56388" y="46774"/>
                </a:lnTo>
                <a:lnTo>
                  <a:pt x="58940" y="47459"/>
                </a:lnTo>
                <a:lnTo>
                  <a:pt x="61366" y="48742"/>
                </a:lnTo>
                <a:lnTo>
                  <a:pt x="73863" y="48742"/>
                </a:lnTo>
                <a:lnTo>
                  <a:pt x="75526" y="48056"/>
                </a:lnTo>
                <a:lnTo>
                  <a:pt x="77190" y="48056"/>
                </a:lnTo>
                <a:lnTo>
                  <a:pt x="78841" y="47459"/>
                </a:lnTo>
                <a:lnTo>
                  <a:pt x="79616" y="47459"/>
                </a:lnTo>
                <a:lnTo>
                  <a:pt x="81280" y="46774"/>
                </a:lnTo>
                <a:lnTo>
                  <a:pt x="82156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56" y="42329"/>
                </a:lnTo>
                <a:lnTo>
                  <a:pt x="81280" y="42926"/>
                </a:lnTo>
                <a:lnTo>
                  <a:pt x="80505" y="42926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08"/>
                </a:lnTo>
                <a:lnTo>
                  <a:pt x="73863" y="44208"/>
                </a:lnTo>
                <a:lnTo>
                  <a:pt x="72986" y="44894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6388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3820" y="31381"/>
                </a:lnTo>
                <a:lnTo>
                  <a:pt x="85483" y="30099"/>
                </a:lnTo>
                <a:lnTo>
                  <a:pt x="85483" y="27533"/>
                </a:lnTo>
                <a:lnTo>
                  <a:pt x="85483" y="23685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3947"/>
                </a:lnTo>
                <a:lnTo>
                  <a:pt x="117767" y="32664"/>
                </a:lnTo>
                <a:lnTo>
                  <a:pt x="116992" y="32067"/>
                </a:lnTo>
                <a:lnTo>
                  <a:pt x="115341" y="31381"/>
                </a:lnTo>
                <a:lnTo>
                  <a:pt x="114452" y="30784"/>
                </a:lnTo>
                <a:lnTo>
                  <a:pt x="112788" y="30099"/>
                </a:lnTo>
                <a:lnTo>
                  <a:pt x="112014" y="30099"/>
                </a:lnTo>
                <a:lnTo>
                  <a:pt x="110363" y="29502"/>
                </a:lnTo>
                <a:lnTo>
                  <a:pt x="108699" y="28816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495" y="27533"/>
                </a:lnTo>
                <a:lnTo>
                  <a:pt x="103720" y="27533"/>
                </a:lnTo>
                <a:lnTo>
                  <a:pt x="102069" y="26936"/>
                </a:lnTo>
                <a:lnTo>
                  <a:pt x="97866" y="23685"/>
                </a:lnTo>
                <a:lnTo>
                  <a:pt x="97866" y="19240"/>
                </a:lnTo>
                <a:lnTo>
                  <a:pt x="98755" y="18554"/>
                </a:lnTo>
                <a:lnTo>
                  <a:pt x="98755" y="17957"/>
                </a:lnTo>
                <a:lnTo>
                  <a:pt x="99517" y="17957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5989"/>
                </a:lnTo>
                <a:lnTo>
                  <a:pt x="109474" y="15989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4706"/>
                </a:lnTo>
                <a:lnTo>
                  <a:pt x="116992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23"/>
                </a:lnTo>
                <a:lnTo>
                  <a:pt x="113677" y="13423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141"/>
                </a:lnTo>
                <a:lnTo>
                  <a:pt x="104495" y="12141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3423"/>
                </a:lnTo>
                <a:lnTo>
                  <a:pt x="97091" y="14706"/>
                </a:lnTo>
                <a:lnTo>
                  <a:pt x="95427" y="15392"/>
                </a:lnTo>
                <a:lnTo>
                  <a:pt x="94551" y="15989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240"/>
                </a:lnTo>
                <a:lnTo>
                  <a:pt x="92113" y="24371"/>
                </a:lnTo>
                <a:lnTo>
                  <a:pt x="92887" y="25654"/>
                </a:lnTo>
                <a:lnTo>
                  <a:pt x="93776" y="26936"/>
                </a:lnTo>
                <a:lnTo>
                  <a:pt x="96202" y="28816"/>
                </a:lnTo>
                <a:lnTo>
                  <a:pt x="97866" y="29502"/>
                </a:lnTo>
                <a:lnTo>
                  <a:pt x="98755" y="30099"/>
                </a:lnTo>
                <a:lnTo>
                  <a:pt x="100406" y="30784"/>
                </a:lnTo>
                <a:lnTo>
                  <a:pt x="102069" y="31381"/>
                </a:lnTo>
                <a:lnTo>
                  <a:pt x="102844" y="31381"/>
                </a:lnTo>
                <a:lnTo>
                  <a:pt x="104495" y="32067"/>
                </a:lnTo>
                <a:lnTo>
                  <a:pt x="106159" y="32664"/>
                </a:lnTo>
                <a:lnTo>
                  <a:pt x="107048" y="32664"/>
                </a:lnTo>
                <a:lnTo>
                  <a:pt x="108699" y="33350"/>
                </a:lnTo>
                <a:lnTo>
                  <a:pt x="109474" y="33947"/>
                </a:lnTo>
                <a:lnTo>
                  <a:pt x="111137" y="33947"/>
                </a:lnTo>
                <a:lnTo>
                  <a:pt x="113677" y="35915"/>
                </a:lnTo>
                <a:lnTo>
                  <a:pt x="113677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2788" y="42329"/>
                </a:lnTo>
                <a:lnTo>
                  <a:pt x="112788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74" y="44208"/>
                </a:lnTo>
                <a:lnTo>
                  <a:pt x="108699" y="44894"/>
                </a:lnTo>
                <a:lnTo>
                  <a:pt x="101180" y="44894"/>
                </a:lnTo>
                <a:lnTo>
                  <a:pt x="99517" y="44208"/>
                </a:lnTo>
                <a:lnTo>
                  <a:pt x="97866" y="44208"/>
                </a:lnTo>
                <a:lnTo>
                  <a:pt x="97091" y="43611"/>
                </a:lnTo>
                <a:lnTo>
                  <a:pt x="96202" y="43611"/>
                </a:lnTo>
                <a:lnTo>
                  <a:pt x="94551" y="42926"/>
                </a:lnTo>
                <a:lnTo>
                  <a:pt x="93776" y="42329"/>
                </a:lnTo>
                <a:lnTo>
                  <a:pt x="92887" y="42329"/>
                </a:lnTo>
                <a:lnTo>
                  <a:pt x="92887" y="41643"/>
                </a:lnTo>
                <a:lnTo>
                  <a:pt x="91224" y="41643"/>
                </a:lnTo>
                <a:lnTo>
                  <a:pt x="90449" y="42329"/>
                </a:lnTo>
                <a:lnTo>
                  <a:pt x="90449" y="44894"/>
                </a:lnTo>
                <a:lnTo>
                  <a:pt x="91224" y="45491"/>
                </a:lnTo>
                <a:lnTo>
                  <a:pt x="91224" y="46177"/>
                </a:lnTo>
                <a:lnTo>
                  <a:pt x="92113" y="46177"/>
                </a:lnTo>
                <a:lnTo>
                  <a:pt x="92113" y="46774"/>
                </a:lnTo>
                <a:lnTo>
                  <a:pt x="92887" y="46774"/>
                </a:lnTo>
                <a:lnTo>
                  <a:pt x="93776" y="47459"/>
                </a:lnTo>
                <a:lnTo>
                  <a:pt x="94551" y="47459"/>
                </a:lnTo>
                <a:lnTo>
                  <a:pt x="96202" y="48056"/>
                </a:lnTo>
                <a:lnTo>
                  <a:pt x="97866" y="48056"/>
                </a:lnTo>
                <a:lnTo>
                  <a:pt x="99517" y="48742"/>
                </a:lnTo>
                <a:lnTo>
                  <a:pt x="108699" y="48742"/>
                </a:lnTo>
                <a:lnTo>
                  <a:pt x="110363" y="48056"/>
                </a:lnTo>
                <a:lnTo>
                  <a:pt x="112788" y="47459"/>
                </a:lnTo>
                <a:lnTo>
                  <a:pt x="114452" y="46774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333887" y="538058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79" y="18554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088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088"/>
                </a:lnTo>
                <a:lnTo>
                  <a:pt x="19011" y="21805"/>
                </a:lnTo>
                <a:lnTo>
                  <a:pt x="18249" y="19837"/>
                </a:lnTo>
                <a:lnTo>
                  <a:pt x="17360" y="18554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056"/>
                </a:lnTo>
                <a:lnTo>
                  <a:pt x="19900" y="48056"/>
                </a:lnTo>
                <a:lnTo>
                  <a:pt x="20675" y="48742"/>
                </a:lnTo>
                <a:lnTo>
                  <a:pt x="21564" y="48742"/>
                </a:lnTo>
                <a:lnTo>
                  <a:pt x="22339" y="48056"/>
                </a:lnTo>
                <a:lnTo>
                  <a:pt x="23990" y="48056"/>
                </a:lnTo>
                <a:lnTo>
                  <a:pt x="23990" y="29502"/>
                </a:lnTo>
                <a:lnTo>
                  <a:pt x="26924" y="24968"/>
                </a:lnTo>
                <a:lnTo>
                  <a:pt x="42240" y="1282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3685"/>
                </a:moveTo>
                <a:lnTo>
                  <a:pt x="84594" y="21805"/>
                </a:lnTo>
                <a:lnTo>
                  <a:pt x="83718" y="19837"/>
                </a:lnTo>
                <a:lnTo>
                  <a:pt x="82943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16" y="15392"/>
                </a:lnTo>
                <a:lnTo>
                  <a:pt x="79616" y="23685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848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511" y="20523"/>
                </a:lnTo>
                <a:lnTo>
                  <a:pt x="57175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64693" y="15989"/>
                </a:lnTo>
                <a:lnTo>
                  <a:pt x="71323" y="15989"/>
                </a:lnTo>
                <a:lnTo>
                  <a:pt x="74637" y="17272"/>
                </a:lnTo>
                <a:lnTo>
                  <a:pt x="76301" y="19240"/>
                </a:lnTo>
                <a:lnTo>
                  <a:pt x="78740" y="21120"/>
                </a:lnTo>
                <a:lnTo>
                  <a:pt x="79616" y="23685"/>
                </a:lnTo>
                <a:lnTo>
                  <a:pt x="79616" y="15392"/>
                </a:lnTo>
                <a:lnTo>
                  <a:pt x="77965" y="14706"/>
                </a:lnTo>
                <a:lnTo>
                  <a:pt x="75412" y="13423"/>
                </a:lnTo>
                <a:lnTo>
                  <a:pt x="73761" y="12827"/>
                </a:lnTo>
                <a:lnTo>
                  <a:pt x="70446" y="12141"/>
                </a:lnTo>
                <a:lnTo>
                  <a:pt x="64693" y="12141"/>
                </a:lnTo>
                <a:lnTo>
                  <a:pt x="61379" y="12827"/>
                </a:lnTo>
                <a:lnTo>
                  <a:pt x="58826" y="13423"/>
                </a:lnTo>
                <a:lnTo>
                  <a:pt x="56400" y="14706"/>
                </a:lnTo>
                <a:lnTo>
                  <a:pt x="54737" y="15392"/>
                </a:lnTo>
                <a:lnTo>
                  <a:pt x="52197" y="17272"/>
                </a:lnTo>
                <a:lnTo>
                  <a:pt x="50533" y="18554"/>
                </a:lnTo>
                <a:lnTo>
                  <a:pt x="49758" y="20523"/>
                </a:lnTo>
                <a:lnTo>
                  <a:pt x="48882" y="23088"/>
                </a:lnTo>
                <a:lnTo>
                  <a:pt x="47218" y="24968"/>
                </a:lnTo>
                <a:lnTo>
                  <a:pt x="47218" y="36512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2926"/>
                </a:lnTo>
                <a:lnTo>
                  <a:pt x="53848" y="45491"/>
                </a:lnTo>
                <a:lnTo>
                  <a:pt x="56400" y="46774"/>
                </a:lnTo>
                <a:lnTo>
                  <a:pt x="58826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12" y="48056"/>
                </a:lnTo>
                <a:lnTo>
                  <a:pt x="77076" y="48056"/>
                </a:lnTo>
                <a:lnTo>
                  <a:pt x="78740" y="47459"/>
                </a:lnTo>
                <a:lnTo>
                  <a:pt x="79616" y="47459"/>
                </a:lnTo>
                <a:lnTo>
                  <a:pt x="81280" y="46774"/>
                </a:lnTo>
                <a:lnTo>
                  <a:pt x="82054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54" y="42329"/>
                </a:lnTo>
                <a:lnTo>
                  <a:pt x="81280" y="42926"/>
                </a:lnTo>
                <a:lnTo>
                  <a:pt x="80391" y="42926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08"/>
                </a:lnTo>
                <a:lnTo>
                  <a:pt x="73761" y="44208"/>
                </a:lnTo>
                <a:lnTo>
                  <a:pt x="72986" y="44894"/>
                </a:lnTo>
                <a:lnTo>
                  <a:pt x="63804" y="44894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3718" y="31381"/>
                </a:lnTo>
                <a:lnTo>
                  <a:pt x="84594" y="30784"/>
                </a:lnTo>
                <a:lnTo>
                  <a:pt x="85369" y="30099"/>
                </a:lnTo>
                <a:lnTo>
                  <a:pt x="85369" y="27533"/>
                </a:lnTo>
                <a:lnTo>
                  <a:pt x="85369" y="23685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41" y="33947"/>
                </a:lnTo>
                <a:lnTo>
                  <a:pt x="117767" y="32664"/>
                </a:lnTo>
                <a:lnTo>
                  <a:pt x="116890" y="32067"/>
                </a:lnTo>
                <a:lnTo>
                  <a:pt x="115227" y="31381"/>
                </a:lnTo>
                <a:lnTo>
                  <a:pt x="114452" y="30784"/>
                </a:lnTo>
                <a:lnTo>
                  <a:pt x="112801" y="30099"/>
                </a:lnTo>
                <a:lnTo>
                  <a:pt x="111912" y="30099"/>
                </a:lnTo>
                <a:lnTo>
                  <a:pt x="110248" y="29502"/>
                </a:lnTo>
                <a:lnTo>
                  <a:pt x="108597" y="28816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7533"/>
                </a:lnTo>
                <a:lnTo>
                  <a:pt x="103619" y="27533"/>
                </a:lnTo>
                <a:lnTo>
                  <a:pt x="101955" y="26936"/>
                </a:lnTo>
                <a:lnTo>
                  <a:pt x="101180" y="26250"/>
                </a:lnTo>
                <a:lnTo>
                  <a:pt x="100304" y="25654"/>
                </a:lnTo>
                <a:lnTo>
                  <a:pt x="99529" y="24968"/>
                </a:lnTo>
                <a:lnTo>
                  <a:pt x="98640" y="24371"/>
                </a:lnTo>
                <a:lnTo>
                  <a:pt x="97866" y="23685"/>
                </a:lnTo>
                <a:lnTo>
                  <a:pt x="97866" y="19240"/>
                </a:lnTo>
                <a:lnTo>
                  <a:pt x="98640" y="18554"/>
                </a:lnTo>
                <a:lnTo>
                  <a:pt x="98640" y="17957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619" y="15989"/>
                </a:lnTo>
                <a:lnTo>
                  <a:pt x="109474" y="15989"/>
                </a:lnTo>
                <a:lnTo>
                  <a:pt x="110248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4706"/>
                </a:lnTo>
                <a:lnTo>
                  <a:pt x="116890" y="14706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23"/>
                </a:lnTo>
                <a:lnTo>
                  <a:pt x="113576" y="13423"/>
                </a:lnTo>
                <a:lnTo>
                  <a:pt x="112801" y="12827"/>
                </a:lnTo>
                <a:lnTo>
                  <a:pt x="110248" y="12827"/>
                </a:lnTo>
                <a:lnTo>
                  <a:pt x="108597" y="12141"/>
                </a:lnTo>
                <a:lnTo>
                  <a:pt x="104508" y="12141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3423"/>
                </a:lnTo>
                <a:lnTo>
                  <a:pt x="96977" y="14706"/>
                </a:lnTo>
                <a:lnTo>
                  <a:pt x="95326" y="15392"/>
                </a:lnTo>
                <a:lnTo>
                  <a:pt x="94551" y="15989"/>
                </a:lnTo>
                <a:lnTo>
                  <a:pt x="93662" y="17272"/>
                </a:lnTo>
                <a:lnTo>
                  <a:pt x="92887" y="18554"/>
                </a:lnTo>
                <a:lnTo>
                  <a:pt x="92011" y="19240"/>
                </a:lnTo>
                <a:lnTo>
                  <a:pt x="92011" y="24371"/>
                </a:lnTo>
                <a:lnTo>
                  <a:pt x="92887" y="25654"/>
                </a:lnTo>
                <a:lnTo>
                  <a:pt x="93662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02" y="28816"/>
                </a:lnTo>
                <a:lnTo>
                  <a:pt x="97866" y="29502"/>
                </a:lnTo>
                <a:lnTo>
                  <a:pt x="98640" y="30099"/>
                </a:lnTo>
                <a:lnTo>
                  <a:pt x="100304" y="30784"/>
                </a:lnTo>
                <a:lnTo>
                  <a:pt x="101955" y="31381"/>
                </a:lnTo>
                <a:lnTo>
                  <a:pt x="102844" y="31381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6934" y="32664"/>
                </a:lnTo>
                <a:lnTo>
                  <a:pt x="108597" y="33350"/>
                </a:lnTo>
                <a:lnTo>
                  <a:pt x="109474" y="33947"/>
                </a:lnTo>
                <a:lnTo>
                  <a:pt x="111137" y="33947"/>
                </a:lnTo>
                <a:lnTo>
                  <a:pt x="111912" y="34632"/>
                </a:lnTo>
                <a:lnTo>
                  <a:pt x="112801" y="35229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48" y="44208"/>
                </a:lnTo>
                <a:lnTo>
                  <a:pt x="109474" y="44208"/>
                </a:lnTo>
                <a:lnTo>
                  <a:pt x="108597" y="44894"/>
                </a:lnTo>
                <a:lnTo>
                  <a:pt x="101180" y="44894"/>
                </a:lnTo>
                <a:lnTo>
                  <a:pt x="99529" y="44208"/>
                </a:lnTo>
                <a:lnTo>
                  <a:pt x="97866" y="44208"/>
                </a:lnTo>
                <a:lnTo>
                  <a:pt x="96977" y="43611"/>
                </a:lnTo>
                <a:lnTo>
                  <a:pt x="96202" y="43611"/>
                </a:lnTo>
                <a:lnTo>
                  <a:pt x="94551" y="42926"/>
                </a:lnTo>
                <a:lnTo>
                  <a:pt x="93662" y="42329"/>
                </a:lnTo>
                <a:lnTo>
                  <a:pt x="92887" y="42329"/>
                </a:lnTo>
                <a:lnTo>
                  <a:pt x="92887" y="41643"/>
                </a:lnTo>
                <a:lnTo>
                  <a:pt x="91236" y="41643"/>
                </a:lnTo>
                <a:lnTo>
                  <a:pt x="90347" y="42329"/>
                </a:lnTo>
                <a:lnTo>
                  <a:pt x="90347" y="44894"/>
                </a:lnTo>
                <a:lnTo>
                  <a:pt x="91236" y="45491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774"/>
                </a:lnTo>
                <a:lnTo>
                  <a:pt x="92887" y="46774"/>
                </a:lnTo>
                <a:lnTo>
                  <a:pt x="93662" y="47459"/>
                </a:lnTo>
                <a:lnTo>
                  <a:pt x="94551" y="47459"/>
                </a:lnTo>
                <a:lnTo>
                  <a:pt x="96202" y="48056"/>
                </a:lnTo>
                <a:lnTo>
                  <a:pt x="97866" y="48056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48" y="48056"/>
                </a:lnTo>
                <a:lnTo>
                  <a:pt x="112801" y="47459"/>
                </a:lnTo>
                <a:lnTo>
                  <a:pt x="114452" y="46774"/>
                </a:lnTo>
                <a:lnTo>
                  <a:pt x="116890" y="44894"/>
                </a:lnTo>
                <a:lnTo>
                  <a:pt x="117767" y="44208"/>
                </a:lnTo>
                <a:lnTo>
                  <a:pt x="118541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48786" y="5511399"/>
            <a:ext cx="2191721" cy="1571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404730" y="551713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9329"/>
                </a:lnTo>
                <a:lnTo>
                  <a:pt x="24104" y="20612"/>
                </a:lnTo>
                <a:lnTo>
                  <a:pt x="23215" y="21894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94"/>
                </a:lnTo>
                <a:lnTo>
                  <a:pt x="18237" y="20612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37" y="29591"/>
                </a:lnTo>
                <a:lnTo>
                  <a:pt x="18237" y="48145"/>
                </a:lnTo>
                <a:lnTo>
                  <a:pt x="19126" y="48145"/>
                </a:lnTo>
                <a:lnTo>
                  <a:pt x="19126" y="48818"/>
                </a:lnTo>
                <a:lnTo>
                  <a:pt x="23215" y="48818"/>
                </a:lnTo>
                <a:lnTo>
                  <a:pt x="23215" y="48145"/>
                </a:lnTo>
                <a:lnTo>
                  <a:pt x="24104" y="48145"/>
                </a:lnTo>
                <a:lnTo>
                  <a:pt x="24104" y="29591"/>
                </a:lnTo>
                <a:lnTo>
                  <a:pt x="2710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460"/>
                </a:moveTo>
                <a:lnTo>
                  <a:pt x="84594" y="22491"/>
                </a:lnTo>
                <a:lnTo>
                  <a:pt x="83820" y="20612"/>
                </a:lnTo>
                <a:lnTo>
                  <a:pt x="82931" y="18643"/>
                </a:lnTo>
                <a:lnTo>
                  <a:pt x="80505" y="16764"/>
                </a:lnTo>
                <a:lnTo>
                  <a:pt x="79616" y="16090"/>
                </a:lnTo>
                <a:lnTo>
                  <a:pt x="79616" y="24460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94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8046"/>
                </a:lnTo>
                <a:lnTo>
                  <a:pt x="61366" y="17360"/>
                </a:lnTo>
                <a:lnTo>
                  <a:pt x="63030" y="16764"/>
                </a:lnTo>
                <a:lnTo>
                  <a:pt x="71323" y="16764"/>
                </a:lnTo>
                <a:lnTo>
                  <a:pt x="74637" y="17360"/>
                </a:lnTo>
                <a:lnTo>
                  <a:pt x="76301" y="19329"/>
                </a:lnTo>
                <a:lnTo>
                  <a:pt x="78841" y="21209"/>
                </a:lnTo>
                <a:lnTo>
                  <a:pt x="79616" y="24460"/>
                </a:lnTo>
                <a:lnTo>
                  <a:pt x="79616" y="16090"/>
                </a:lnTo>
                <a:lnTo>
                  <a:pt x="77952" y="14795"/>
                </a:lnTo>
                <a:lnTo>
                  <a:pt x="75526" y="14198"/>
                </a:lnTo>
                <a:lnTo>
                  <a:pt x="73863" y="12915"/>
                </a:lnTo>
                <a:lnTo>
                  <a:pt x="61366" y="12915"/>
                </a:lnTo>
                <a:lnTo>
                  <a:pt x="58940" y="14198"/>
                </a:lnTo>
                <a:lnTo>
                  <a:pt x="56388" y="14795"/>
                </a:lnTo>
                <a:lnTo>
                  <a:pt x="54737" y="16078"/>
                </a:lnTo>
                <a:lnTo>
                  <a:pt x="52298" y="17360"/>
                </a:lnTo>
                <a:lnTo>
                  <a:pt x="50647" y="19329"/>
                </a:lnTo>
                <a:lnTo>
                  <a:pt x="49758" y="21209"/>
                </a:lnTo>
                <a:lnTo>
                  <a:pt x="48983" y="23177"/>
                </a:lnTo>
                <a:lnTo>
                  <a:pt x="47320" y="25742"/>
                </a:lnTo>
                <a:lnTo>
                  <a:pt x="47320" y="36601"/>
                </a:lnTo>
                <a:lnTo>
                  <a:pt x="48983" y="38557"/>
                </a:lnTo>
                <a:lnTo>
                  <a:pt x="49758" y="41122"/>
                </a:lnTo>
                <a:lnTo>
                  <a:pt x="50647" y="43014"/>
                </a:lnTo>
                <a:lnTo>
                  <a:pt x="52298" y="44297"/>
                </a:lnTo>
                <a:lnTo>
                  <a:pt x="53962" y="46253"/>
                </a:lnTo>
                <a:lnTo>
                  <a:pt x="56388" y="46863"/>
                </a:lnTo>
                <a:lnTo>
                  <a:pt x="58940" y="48145"/>
                </a:lnTo>
                <a:lnTo>
                  <a:pt x="61366" y="48818"/>
                </a:lnTo>
                <a:lnTo>
                  <a:pt x="75526" y="48818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536"/>
                </a:lnTo>
                <a:lnTo>
                  <a:pt x="81280" y="47536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253"/>
                </a:lnTo>
                <a:lnTo>
                  <a:pt x="83820" y="46253"/>
                </a:lnTo>
                <a:lnTo>
                  <a:pt x="83820" y="44970"/>
                </a:lnTo>
                <a:lnTo>
                  <a:pt x="83820" y="43014"/>
                </a:lnTo>
                <a:lnTo>
                  <a:pt x="82931" y="42405"/>
                </a:lnTo>
                <a:lnTo>
                  <a:pt x="82156" y="43014"/>
                </a:lnTo>
                <a:lnTo>
                  <a:pt x="80505" y="43014"/>
                </a:lnTo>
                <a:lnTo>
                  <a:pt x="79616" y="43688"/>
                </a:lnTo>
                <a:lnTo>
                  <a:pt x="77952" y="43688"/>
                </a:lnTo>
                <a:lnTo>
                  <a:pt x="77190" y="44297"/>
                </a:lnTo>
                <a:lnTo>
                  <a:pt x="75526" y="44297"/>
                </a:lnTo>
                <a:lnTo>
                  <a:pt x="73863" y="44970"/>
                </a:lnTo>
                <a:lnTo>
                  <a:pt x="63919" y="44970"/>
                </a:lnTo>
                <a:lnTo>
                  <a:pt x="61366" y="44297"/>
                </a:lnTo>
                <a:lnTo>
                  <a:pt x="59715" y="43688"/>
                </a:lnTo>
                <a:lnTo>
                  <a:pt x="58051" y="42405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8557"/>
                </a:lnTo>
                <a:lnTo>
                  <a:pt x="53962" y="37287"/>
                </a:lnTo>
                <a:lnTo>
                  <a:pt x="53962" y="35318"/>
                </a:lnTo>
                <a:lnTo>
                  <a:pt x="53073" y="33439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873"/>
                </a:lnTo>
                <a:lnTo>
                  <a:pt x="85483" y="30873"/>
                </a:lnTo>
                <a:lnTo>
                  <a:pt x="85483" y="27622"/>
                </a:lnTo>
                <a:lnTo>
                  <a:pt x="85483" y="24460"/>
                </a:lnTo>
                <a:close/>
              </a:path>
              <a:path w="120650" h="48895">
                <a:moveTo>
                  <a:pt x="120319" y="37287"/>
                </a:moveTo>
                <a:lnTo>
                  <a:pt x="119430" y="36004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767" y="33439"/>
                </a:lnTo>
                <a:lnTo>
                  <a:pt x="116992" y="32753"/>
                </a:lnTo>
                <a:lnTo>
                  <a:pt x="115341" y="32156"/>
                </a:lnTo>
                <a:lnTo>
                  <a:pt x="114452" y="31470"/>
                </a:lnTo>
                <a:lnTo>
                  <a:pt x="112788" y="30873"/>
                </a:lnTo>
                <a:lnTo>
                  <a:pt x="112014" y="30187"/>
                </a:lnTo>
                <a:lnTo>
                  <a:pt x="110363" y="29591"/>
                </a:lnTo>
                <a:lnTo>
                  <a:pt x="108699" y="29591"/>
                </a:lnTo>
                <a:lnTo>
                  <a:pt x="107823" y="28905"/>
                </a:lnTo>
                <a:lnTo>
                  <a:pt x="106159" y="28308"/>
                </a:lnTo>
                <a:lnTo>
                  <a:pt x="104495" y="28308"/>
                </a:lnTo>
                <a:lnTo>
                  <a:pt x="103720" y="27622"/>
                </a:lnTo>
                <a:lnTo>
                  <a:pt x="102069" y="27025"/>
                </a:lnTo>
                <a:lnTo>
                  <a:pt x="101180" y="26339"/>
                </a:lnTo>
                <a:lnTo>
                  <a:pt x="100406" y="26339"/>
                </a:lnTo>
                <a:lnTo>
                  <a:pt x="99517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329"/>
                </a:lnTo>
                <a:lnTo>
                  <a:pt x="98755" y="18643"/>
                </a:lnTo>
                <a:lnTo>
                  <a:pt x="101180" y="16764"/>
                </a:lnTo>
                <a:lnTo>
                  <a:pt x="103720" y="16764"/>
                </a:lnTo>
                <a:lnTo>
                  <a:pt x="105384" y="16078"/>
                </a:lnTo>
                <a:lnTo>
                  <a:pt x="107823" y="16078"/>
                </a:lnTo>
                <a:lnTo>
                  <a:pt x="109474" y="16764"/>
                </a:lnTo>
                <a:lnTo>
                  <a:pt x="112014" y="16764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8046"/>
                </a:lnTo>
                <a:lnTo>
                  <a:pt x="115341" y="18046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481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6116" y="14198"/>
                </a:lnTo>
                <a:lnTo>
                  <a:pt x="115341" y="14198"/>
                </a:lnTo>
                <a:lnTo>
                  <a:pt x="114452" y="13512"/>
                </a:lnTo>
                <a:lnTo>
                  <a:pt x="112788" y="13512"/>
                </a:lnTo>
                <a:lnTo>
                  <a:pt x="112014" y="12915"/>
                </a:lnTo>
                <a:lnTo>
                  <a:pt x="102069" y="12915"/>
                </a:lnTo>
                <a:lnTo>
                  <a:pt x="100406" y="13512"/>
                </a:lnTo>
                <a:lnTo>
                  <a:pt x="98755" y="14198"/>
                </a:lnTo>
                <a:lnTo>
                  <a:pt x="97091" y="14795"/>
                </a:lnTo>
                <a:lnTo>
                  <a:pt x="95427" y="15481"/>
                </a:lnTo>
                <a:lnTo>
                  <a:pt x="94551" y="16764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5742"/>
                </a:lnTo>
                <a:lnTo>
                  <a:pt x="93776" y="27025"/>
                </a:lnTo>
                <a:lnTo>
                  <a:pt x="95427" y="28308"/>
                </a:lnTo>
                <a:lnTo>
                  <a:pt x="96202" y="29591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06" y="30873"/>
                </a:lnTo>
                <a:lnTo>
                  <a:pt x="102069" y="31470"/>
                </a:lnTo>
                <a:lnTo>
                  <a:pt x="102844" y="32156"/>
                </a:lnTo>
                <a:lnTo>
                  <a:pt x="104495" y="32156"/>
                </a:lnTo>
                <a:lnTo>
                  <a:pt x="106159" y="32753"/>
                </a:lnTo>
                <a:lnTo>
                  <a:pt x="107048" y="33439"/>
                </a:lnTo>
                <a:lnTo>
                  <a:pt x="108699" y="33439"/>
                </a:lnTo>
                <a:lnTo>
                  <a:pt x="109474" y="34036"/>
                </a:lnTo>
                <a:lnTo>
                  <a:pt x="111137" y="34721"/>
                </a:lnTo>
                <a:lnTo>
                  <a:pt x="112014" y="35318"/>
                </a:lnTo>
                <a:lnTo>
                  <a:pt x="112788" y="36004"/>
                </a:lnTo>
                <a:lnTo>
                  <a:pt x="113677" y="36601"/>
                </a:lnTo>
                <a:lnTo>
                  <a:pt x="113677" y="37287"/>
                </a:lnTo>
                <a:lnTo>
                  <a:pt x="114452" y="37884"/>
                </a:lnTo>
                <a:lnTo>
                  <a:pt x="114452" y="41122"/>
                </a:lnTo>
                <a:lnTo>
                  <a:pt x="112788" y="42405"/>
                </a:lnTo>
                <a:lnTo>
                  <a:pt x="112788" y="43014"/>
                </a:lnTo>
                <a:lnTo>
                  <a:pt x="111137" y="43688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970"/>
                </a:lnTo>
                <a:lnTo>
                  <a:pt x="99517" y="44970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88"/>
                </a:lnTo>
                <a:lnTo>
                  <a:pt x="94551" y="43014"/>
                </a:lnTo>
                <a:lnTo>
                  <a:pt x="93776" y="43014"/>
                </a:lnTo>
                <a:lnTo>
                  <a:pt x="92887" y="42405"/>
                </a:lnTo>
                <a:lnTo>
                  <a:pt x="92113" y="41732"/>
                </a:lnTo>
                <a:lnTo>
                  <a:pt x="91224" y="41732"/>
                </a:lnTo>
                <a:lnTo>
                  <a:pt x="91224" y="42405"/>
                </a:lnTo>
                <a:lnTo>
                  <a:pt x="90449" y="42405"/>
                </a:lnTo>
                <a:lnTo>
                  <a:pt x="90449" y="45580"/>
                </a:lnTo>
                <a:lnTo>
                  <a:pt x="91224" y="45580"/>
                </a:lnTo>
                <a:lnTo>
                  <a:pt x="91224" y="46253"/>
                </a:lnTo>
                <a:lnTo>
                  <a:pt x="92113" y="46863"/>
                </a:lnTo>
                <a:lnTo>
                  <a:pt x="92887" y="47536"/>
                </a:lnTo>
                <a:lnTo>
                  <a:pt x="93776" y="47536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818"/>
                </a:lnTo>
                <a:lnTo>
                  <a:pt x="108699" y="48818"/>
                </a:lnTo>
                <a:lnTo>
                  <a:pt x="110363" y="48145"/>
                </a:lnTo>
                <a:lnTo>
                  <a:pt x="112788" y="48145"/>
                </a:lnTo>
                <a:lnTo>
                  <a:pt x="114452" y="47536"/>
                </a:lnTo>
                <a:lnTo>
                  <a:pt x="115341" y="46253"/>
                </a:lnTo>
                <a:lnTo>
                  <a:pt x="116992" y="45580"/>
                </a:lnTo>
                <a:lnTo>
                  <a:pt x="117360" y="44970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33887" y="551713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9329"/>
                </a:lnTo>
                <a:lnTo>
                  <a:pt x="23990" y="20612"/>
                </a:lnTo>
                <a:lnTo>
                  <a:pt x="23215" y="21894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94"/>
                </a:lnTo>
                <a:lnTo>
                  <a:pt x="18249" y="20612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91"/>
                </a:lnTo>
                <a:lnTo>
                  <a:pt x="18249" y="48145"/>
                </a:lnTo>
                <a:lnTo>
                  <a:pt x="19011" y="48145"/>
                </a:lnTo>
                <a:lnTo>
                  <a:pt x="19011" y="48818"/>
                </a:lnTo>
                <a:lnTo>
                  <a:pt x="23215" y="48818"/>
                </a:lnTo>
                <a:lnTo>
                  <a:pt x="23215" y="48145"/>
                </a:lnTo>
                <a:lnTo>
                  <a:pt x="23990" y="48145"/>
                </a:lnTo>
                <a:lnTo>
                  <a:pt x="23990" y="29591"/>
                </a:lnTo>
                <a:lnTo>
                  <a:pt x="26987" y="25057"/>
                </a:lnTo>
                <a:lnTo>
                  <a:pt x="42240" y="1968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460"/>
                </a:moveTo>
                <a:lnTo>
                  <a:pt x="84594" y="22491"/>
                </a:lnTo>
                <a:lnTo>
                  <a:pt x="83718" y="20612"/>
                </a:lnTo>
                <a:lnTo>
                  <a:pt x="82943" y="18643"/>
                </a:lnTo>
                <a:lnTo>
                  <a:pt x="80505" y="16764"/>
                </a:lnTo>
                <a:lnTo>
                  <a:pt x="79616" y="16078"/>
                </a:lnTo>
                <a:lnTo>
                  <a:pt x="79616" y="24460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1894"/>
                </a:lnTo>
                <a:lnTo>
                  <a:pt x="55511" y="21209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8046"/>
                </a:lnTo>
                <a:lnTo>
                  <a:pt x="61379" y="17360"/>
                </a:lnTo>
                <a:lnTo>
                  <a:pt x="63030" y="16764"/>
                </a:lnTo>
                <a:lnTo>
                  <a:pt x="71323" y="16764"/>
                </a:lnTo>
                <a:lnTo>
                  <a:pt x="74637" y="17360"/>
                </a:lnTo>
                <a:lnTo>
                  <a:pt x="76301" y="19329"/>
                </a:lnTo>
                <a:lnTo>
                  <a:pt x="78740" y="21209"/>
                </a:lnTo>
                <a:lnTo>
                  <a:pt x="79616" y="24460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98"/>
                </a:lnTo>
                <a:lnTo>
                  <a:pt x="73761" y="12915"/>
                </a:lnTo>
                <a:lnTo>
                  <a:pt x="61379" y="12915"/>
                </a:lnTo>
                <a:lnTo>
                  <a:pt x="58826" y="14198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360"/>
                </a:lnTo>
                <a:lnTo>
                  <a:pt x="50533" y="19329"/>
                </a:lnTo>
                <a:lnTo>
                  <a:pt x="49758" y="21209"/>
                </a:lnTo>
                <a:lnTo>
                  <a:pt x="48882" y="23177"/>
                </a:lnTo>
                <a:lnTo>
                  <a:pt x="47218" y="25742"/>
                </a:lnTo>
                <a:lnTo>
                  <a:pt x="47218" y="36601"/>
                </a:lnTo>
                <a:lnTo>
                  <a:pt x="48882" y="38557"/>
                </a:lnTo>
                <a:lnTo>
                  <a:pt x="49758" y="41122"/>
                </a:lnTo>
                <a:lnTo>
                  <a:pt x="50533" y="43014"/>
                </a:lnTo>
                <a:lnTo>
                  <a:pt x="52197" y="44297"/>
                </a:lnTo>
                <a:lnTo>
                  <a:pt x="53848" y="46253"/>
                </a:lnTo>
                <a:lnTo>
                  <a:pt x="56400" y="46863"/>
                </a:lnTo>
                <a:lnTo>
                  <a:pt x="58826" y="48145"/>
                </a:lnTo>
                <a:lnTo>
                  <a:pt x="61379" y="48818"/>
                </a:lnTo>
                <a:lnTo>
                  <a:pt x="75412" y="48818"/>
                </a:lnTo>
                <a:lnTo>
                  <a:pt x="77076" y="48145"/>
                </a:lnTo>
                <a:lnTo>
                  <a:pt x="78740" y="48145"/>
                </a:lnTo>
                <a:lnTo>
                  <a:pt x="79616" y="47536"/>
                </a:lnTo>
                <a:lnTo>
                  <a:pt x="81280" y="47536"/>
                </a:lnTo>
                <a:lnTo>
                  <a:pt x="82054" y="46863"/>
                </a:lnTo>
                <a:lnTo>
                  <a:pt x="82943" y="46863"/>
                </a:lnTo>
                <a:lnTo>
                  <a:pt x="82943" y="46253"/>
                </a:lnTo>
                <a:lnTo>
                  <a:pt x="83718" y="46253"/>
                </a:lnTo>
                <a:lnTo>
                  <a:pt x="83718" y="44970"/>
                </a:lnTo>
                <a:lnTo>
                  <a:pt x="83718" y="43014"/>
                </a:lnTo>
                <a:lnTo>
                  <a:pt x="82943" y="42405"/>
                </a:lnTo>
                <a:lnTo>
                  <a:pt x="82054" y="43014"/>
                </a:lnTo>
                <a:lnTo>
                  <a:pt x="80391" y="43014"/>
                </a:lnTo>
                <a:lnTo>
                  <a:pt x="79616" y="43688"/>
                </a:lnTo>
                <a:lnTo>
                  <a:pt x="77965" y="43688"/>
                </a:lnTo>
                <a:lnTo>
                  <a:pt x="77076" y="44297"/>
                </a:lnTo>
                <a:lnTo>
                  <a:pt x="75412" y="44297"/>
                </a:lnTo>
                <a:lnTo>
                  <a:pt x="73761" y="44970"/>
                </a:lnTo>
                <a:lnTo>
                  <a:pt x="63804" y="44970"/>
                </a:lnTo>
                <a:lnTo>
                  <a:pt x="61379" y="44297"/>
                </a:lnTo>
                <a:lnTo>
                  <a:pt x="59715" y="43688"/>
                </a:lnTo>
                <a:lnTo>
                  <a:pt x="58051" y="42405"/>
                </a:lnTo>
                <a:lnTo>
                  <a:pt x="56400" y="41732"/>
                </a:lnTo>
                <a:lnTo>
                  <a:pt x="55511" y="40449"/>
                </a:lnTo>
                <a:lnTo>
                  <a:pt x="54737" y="38557"/>
                </a:lnTo>
                <a:lnTo>
                  <a:pt x="53848" y="37287"/>
                </a:lnTo>
                <a:lnTo>
                  <a:pt x="53848" y="35318"/>
                </a:lnTo>
                <a:lnTo>
                  <a:pt x="53073" y="33439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873"/>
                </a:lnTo>
                <a:lnTo>
                  <a:pt x="85369" y="30873"/>
                </a:lnTo>
                <a:lnTo>
                  <a:pt x="85369" y="27622"/>
                </a:lnTo>
                <a:lnTo>
                  <a:pt x="85369" y="24460"/>
                </a:lnTo>
                <a:close/>
              </a:path>
              <a:path w="120650" h="48895">
                <a:moveTo>
                  <a:pt x="120205" y="37287"/>
                </a:moveTo>
                <a:lnTo>
                  <a:pt x="119430" y="36004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6890" y="32753"/>
                </a:lnTo>
                <a:lnTo>
                  <a:pt x="115227" y="32156"/>
                </a:lnTo>
                <a:lnTo>
                  <a:pt x="114452" y="31470"/>
                </a:lnTo>
                <a:lnTo>
                  <a:pt x="112801" y="30873"/>
                </a:lnTo>
                <a:lnTo>
                  <a:pt x="111912" y="30187"/>
                </a:lnTo>
                <a:lnTo>
                  <a:pt x="110248" y="29591"/>
                </a:lnTo>
                <a:lnTo>
                  <a:pt x="108597" y="29591"/>
                </a:lnTo>
                <a:lnTo>
                  <a:pt x="107823" y="28905"/>
                </a:lnTo>
                <a:lnTo>
                  <a:pt x="106159" y="28308"/>
                </a:lnTo>
                <a:lnTo>
                  <a:pt x="104508" y="28308"/>
                </a:lnTo>
                <a:lnTo>
                  <a:pt x="103619" y="27622"/>
                </a:lnTo>
                <a:lnTo>
                  <a:pt x="101955" y="27025"/>
                </a:lnTo>
                <a:lnTo>
                  <a:pt x="101180" y="26339"/>
                </a:lnTo>
                <a:lnTo>
                  <a:pt x="100304" y="26339"/>
                </a:lnTo>
                <a:lnTo>
                  <a:pt x="99529" y="25057"/>
                </a:lnTo>
                <a:lnTo>
                  <a:pt x="98640" y="24460"/>
                </a:lnTo>
                <a:lnTo>
                  <a:pt x="97866" y="23774"/>
                </a:lnTo>
                <a:lnTo>
                  <a:pt x="97866" y="19926"/>
                </a:lnTo>
                <a:lnTo>
                  <a:pt x="98640" y="19329"/>
                </a:lnTo>
                <a:lnTo>
                  <a:pt x="98640" y="18643"/>
                </a:lnTo>
                <a:lnTo>
                  <a:pt x="99529" y="18046"/>
                </a:lnTo>
                <a:lnTo>
                  <a:pt x="100304" y="17360"/>
                </a:lnTo>
                <a:lnTo>
                  <a:pt x="101180" y="16764"/>
                </a:lnTo>
                <a:lnTo>
                  <a:pt x="103619" y="16764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74" y="16764"/>
                </a:lnTo>
                <a:lnTo>
                  <a:pt x="111912" y="16764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8046"/>
                </a:lnTo>
                <a:lnTo>
                  <a:pt x="115227" y="18046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481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6116" y="14198"/>
                </a:lnTo>
                <a:lnTo>
                  <a:pt x="115227" y="14198"/>
                </a:lnTo>
                <a:lnTo>
                  <a:pt x="114452" y="13512"/>
                </a:lnTo>
                <a:lnTo>
                  <a:pt x="112801" y="13512"/>
                </a:lnTo>
                <a:lnTo>
                  <a:pt x="111912" y="12915"/>
                </a:lnTo>
                <a:lnTo>
                  <a:pt x="101955" y="12915"/>
                </a:lnTo>
                <a:lnTo>
                  <a:pt x="100304" y="13512"/>
                </a:lnTo>
                <a:lnTo>
                  <a:pt x="98640" y="14198"/>
                </a:lnTo>
                <a:lnTo>
                  <a:pt x="96977" y="14795"/>
                </a:lnTo>
                <a:lnTo>
                  <a:pt x="95326" y="15481"/>
                </a:lnTo>
                <a:lnTo>
                  <a:pt x="94551" y="16764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887" y="25742"/>
                </a:lnTo>
                <a:lnTo>
                  <a:pt x="93662" y="27025"/>
                </a:lnTo>
                <a:lnTo>
                  <a:pt x="94551" y="27622"/>
                </a:lnTo>
                <a:lnTo>
                  <a:pt x="95326" y="28308"/>
                </a:lnTo>
                <a:lnTo>
                  <a:pt x="96202" y="29591"/>
                </a:lnTo>
                <a:lnTo>
                  <a:pt x="97866" y="30187"/>
                </a:lnTo>
                <a:lnTo>
                  <a:pt x="98640" y="30187"/>
                </a:lnTo>
                <a:lnTo>
                  <a:pt x="100304" y="30873"/>
                </a:lnTo>
                <a:lnTo>
                  <a:pt x="101955" y="31470"/>
                </a:lnTo>
                <a:lnTo>
                  <a:pt x="102844" y="32156"/>
                </a:lnTo>
                <a:lnTo>
                  <a:pt x="104508" y="32156"/>
                </a:lnTo>
                <a:lnTo>
                  <a:pt x="106159" y="32753"/>
                </a:lnTo>
                <a:lnTo>
                  <a:pt x="106934" y="33439"/>
                </a:lnTo>
                <a:lnTo>
                  <a:pt x="108597" y="33439"/>
                </a:lnTo>
                <a:lnTo>
                  <a:pt x="109474" y="34036"/>
                </a:lnTo>
                <a:lnTo>
                  <a:pt x="111137" y="34721"/>
                </a:lnTo>
                <a:lnTo>
                  <a:pt x="113576" y="36601"/>
                </a:lnTo>
                <a:lnTo>
                  <a:pt x="113576" y="37287"/>
                </a:lnTo>
                <a:lnTo>
                  <a:pt x="114452" y="37884"/>
                </a:lnTo>
                <a:lnTo>
                  <a:pt x="114452" y="41122"/>
                </a:lnTo>
                <a:lnTo>
                  <a:pt x="113576" y="41732"/>
                </a:lnTo>
                <a:lnTo>
                  <a:pt x="112801" y="42405"/>
                </a:lnTo>
                <a:lnTo>
                  <a:pt x="112801" y="43014"/>
                </a:lnTo>
                <a:lnTo>
                  <a:pt x="111137" y="43688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970"/>
                </a:lnTo>
                <a:lnTo>
                  <a:pt x="99529" y="44970"/>
                </a:lnTo>
                <a:lnTo>
                  <a:pt x="97866" y="44297"/>
                </a:lnTo>
                <a:lnTo>
                  <a:pt x="96977" y="44297"/>
                </a:lnTo>
                <a:lnTo>
                  <a:pt x="96202" y="43688"/>
                </a:lnTo>
                <a:lnTo>
                  <a:pt x="94551" y="43014"/>
                </a:lnTo>
                <a:lnTo>
                  <a:pt x="93662" y="43014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405"/>
                </a:lnTo>
                <a:lnTo>
                  <a:pt x="90347" y="42405"/>
                </a:lnTo>
                <a:lnTo>
                  <a:pt x="90347" y="45580"/>
                </a:lnTo>
                <a:lnTo>
                  <a:pt x="91236" y="45580"/>
                </a:lnTo>
                <a:lnTo>
                  <a:pt x="91236" y="46253"/>
                </a:lnTo>
                <a:lnTo>
                  <a:pt x="92887" y="47536"/>
                </a:lnTo>
                <a:lnTo>
                  <a:pt x="93662" y="47536"/>
                </a:lnTo>
                <a:lnTo>
                  <a:pt x="94551" y="48145"/>
                </a:lnTo>
                <a:lnTo>
                  <a:pt x="96977" y="48145"/>
                </a:lnTo>
                <a:lnTo>
                  <a:pt x="97866" y="48818"/>
                </a:lnTo>
                <a:lnTo>
                  <a:pt x="108597" y="48818"/>
                </a:lnTo>
                <a:lnTo>
                  <a:pt x="110248" y="48145"/>
                </a:lnTo>
                <a:lnTo>
                  <a:pt x="112801" y="48145"/>
                </a:lnTo>
                <a:lnTo>
                  <a:pt x="114452" y="47536"/>
                </a:lnTo>
                <a:lnTo>
                  <a:pt x="115227" y="46253"/>
                </a:lnTo>
                <a:lnTo>
                  <a:pt x="116890" y="45580"/>
                </a:lnTo>
                <a:lnTo>
                  <a:pt x="117297" y="44970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055421" y="5733285"/>
            <a:ext cx="1849893" cy="6806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404730" y="573970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8643"/>
                </a:lnTo>
                <a:lnTo>
                  <a:pt x="24104" y="20523"/>
                </a:lnTo>
                <a:lnTo>
                  <a:pt x="23215" y="21894"/>
                </a:lnTo>
                <a:lnTo>
                  <a:pt x="22440" y="23177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177"/>
                </a:lnTo>
                <a:lnTo>
                  <a:pt x="19126" y="21894"/>
                </a:lnTo>
                <a:lnTo>
                  <a:pt x="18237" y="19926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91"/>
                </a:lnTo>
                <a:lnTo>
                  <a:pt x="18237" y="48145"/>
                </a:lnTo>
                <a:lnTo>
                  <a:pt x="19900" y="48145"/>
                </a:lnTo>
                <a:lnTo>
                  <a:pt x="20789" y="48831"/>
                </a:lnTo>
                <a:lnTo>
                  <a:pt x="21564" y="48831"/>
                </a:lnTo>
                <a:lnTo>
                  <a:pt x="22440" y="48145"/>
                </a:lnTo>
                <a:lnTo>
                  <a:pt x="24104" y="48145"/>
                </a:lnTo>
                <a:lnTo>
                  <a:pt x="24104" y="29591"/>
                </a:lnTo>
                <a:lnTo>
                  <a:pt x="27025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74"/>
                </a:moveTo>
                <a:lnTo>
                  <a:pt x="84594" y="21894"/>
                </a:lnTo>
                <a:lnTo>
                  <a:pt x="83820" y="19926"/>
                </a:lnTo>
                <a:lnTo>
                  <a:pt x="82931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16" y="15392"/>
                </a:lnTo>
                <a:lnTo>
                  <a:pt x="79616" y="23774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4460"/>
                </a:lnTo>
                <a:lnTo>
                  <a:pt x="54737" y="23177"/>
                </a:lnTo>
                <a:lnTo>
                  <a:pt x="54737" y="21894"/>
                </a:lnTo>
                <a:lnTo>
                  <a:pt x="55626" y="20523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3774"/>
                </a:lnTo>
                <a:lnTo>
                  <a:pt x="79616" y="15392"/>
                </a:lnTo>
                <a:lnTo>
                  <a:pt x="77952" y="14795"/>
                </a:lnTo>
                <a:lnTo>
                  <a:pt x="75526" y="13512"/>
                </a:lnTo>
                <a:lnTo>
                  <a:pt x="73863" y="12827"/>
                </a:lnTo>
                <a:lnTo>
                  <a:pt x="70548" y="12230"/>
                </a:lnTo>
                <a:lnTo>
                  <a:pt x="64693" y="12230"/>
                </a:lnTo>
                <a:lnTo>
                  <a:pt x="61366" y="12827"/>
                </a:lnTo>
                <a:lnTo>
                  <a:pt x="58940" y="13512"/>
                </a:lnTo>
                <a:lnTo>
                  <a:pt x="56388" y="14795"/>
                </a:lnTo>
                <a:lnTo>
                  <a:pt x="54737" y="15392"/>
                </a:lnTo>
                <a:lnTo>
                  <a:pt x="52298" y="17360"/>
                </a:lnTo>
                <a:lnTo>
                  <a:pt x="50647" y="18643"/>
                </a:lnTo>
                <a:lnTo>
                  <a:pt x="49758" y="20523"/>
                </a:lnTo>
                <a:lnTo>
                  <a:pt x="48983" y="23177"/>
                </a:lnTo>
                <a:lnTo>
                  <a:pt x="47320" y="25057"/>
                </a:lnTo>
                <a:lnTo>
                  <a:pt x="47320" y="36601"/>
                </a:lnTo>
                <a:lnTo>
                  <a:pt x="48983" y="38569"/>
                </a:lnTo>
                <a:lnTo>
                  <a:pt x="49758" y="41135"/>
                </a:lnTo>
                <a:lnTo>
                  <a:pt x="50647" y="43014"/>
                </a:lnTo>
                <a:lnTo>
                  <a:pt x="53962" y="45580"/>
                </a:lnTo>
                <a:lnTo>
                  <a:pt x="56388" y="46863"/>
                </a:lnTo>
                <a:lnTo>
                  <a:pt x="58940" y="47548"/>
                </a:lnTo>
                <a:lnTo>
                  <a:pt x="61366" y="48831"/>
                </a:lnTo>
                <a:lnTo>
                  <a:pt x="73863" y="48831"/>
                </a:lnTo>
                <a:lnTo>
                  <a:pt x="75526" y="48145"/>
                </a:lnTo>
                <a:lnTo>
                  <a:pt x="77190" y="48145"/>
                </a:lnTo>
                <a:lnTo>
                  <a:pt x="78841" y="47548"/>
                </a:lnTo>
                <a:lnTo>
                  <a:pt x="79616" y="47548"/>
                </a:lnTo>
                <a:lnTo>
                  <a:pt x="81280" y="46863"/>
                </a:lnTo>
                <a:lnTo>
                  <a:pt x="82156" y="46863"/>
                </a:lnTo>
                <a:lnTo>
                  <a:pt x="82931" y="46266"/>
                </a:lnTo>
                <a:lnTo>
                  <a:pt x="83820" y="46266"/>
                </a:lnTo>
                <a:lnTo>
                  <a:pt x="83820" y="44983"/>
                </a:lnTo>
                <a:lnTo>
                  <a:pt x="83820" y="42418"/>
                </a:lnTo>
                <a:lnTo>
                  <a:pt x="82156" y="42418"/>
                </a:lnTo>
                <a:lnTo>
                  <a:pt x="81280" y="43014"/>
                </a:lnTo>
                <a:lnTo>
                  <a:pt x="80505" y="43014"/>
                </a:lnTo>
                <a:lnTo>
                  <a:pt x="79616" y="43700"/>
                </a:lnTo>
                <a:lnTo>
                  <a:pt x="77952" y="43700"/>
                </a:lnTo>
                <a:lnTo>
                  <a:pt x="77190" y="44297"/>
                </a:lnTo>
                <a:lnTo>
                  <a:pt x="73863" y="44297"/>
                </a:lnTo>
                <a:lnTo>
                  <a:pt x="72986" y="44983"/>
                </a:lnTo>
                <a:lnTo>
                  <a:pt x="63919" y="44983"/>
                </a:lnTo>
                <a:lnTo>
                  <a:pt x="61366" y="44297"/>
                </a:lnTo>
                <a:lnTo>
                  <a:pt x="59715" y="43700"/>
                </a:lnTo>
                <a:lnTo>
                  <a:pt x="56388" y="41135"/>
                </a:lnTo>
                <a:lnTo>
                  <a:pt x="55626" y="39852"/>
                </a:lnTo>
                <a:lnTo>
                  <a:pt x="54737" y="38569"/>
                </a:lnTo>
                <a:lnTo>
                  <a:pt x="53962" y="37287"/>
                </a:lnTo>
                <a:lnTo>
                  <a:pt x="53962" y="35318"/>
                </a:lnTo>
                <a:lnTo>
                  <a:pt x="53073" y="33439"/>
                </a:lnTo>
                <a:lnTo>
                  <a:pt x="53073" y="31470"/>
                </a:lnTo>
                <a:lnTo>
                  <a:pt x="83820" y="31470"/>
                </a:lnTo>
                <a:lnTo>
                  <a:pt x="85483" y="30187"/>
                </a:lnTo>
                <a:lnTo>
                  <a:pt x="85483" y="27622"/>
                </a:lnTo>
                <a:lnTo>
                  <a:pt x="85483" y="23774"/>
                </a:lnTo>
                <a:close/>
              </a:path>
              <a:path w="120650" h="48895">
                <a:moveTo>
                  <a:pt x="120319" y="37287"/>
                </a:moveTo>
                <a:lnTo>
                  <a:pt x="119430" y="36004"/>
                </a:lnTo>
                <a:lnTo>
                  <a:pt x="119430" y="34721"/>
                </a:lnTo>
                <a:lnTo>
                  <a:pt x="118656" y="34036"/>
                </a:lnTo>
                <a:lnTo>
                  <a:pt x="117767" y="32753"/>
                </a:lnTo>
                <a:lnTo>
                  <a:pt x="116992" y="32156"/>
                </a:lnTo>
                <a:lnTo>
                  <a:pt x="115341" y="31470"/>
                </a:lnTo>
                <a:lnTo>
                  <a:pt x="114452" y="30873"/>
                </a:lnTo>
                <a:lnTo>
                  <a:pt x="112788" y="30187"/>
                </a:lnTo>
                <a:lnTo>
                  <a:pt x="112014" y="30187"/>
                </a:lnTo>
                <a:lnTo>
                  <a:pt x="110363" y="29591"/>
                </a:lnTo>
                <a:lnTo>
                  <a:pt x="108699" y="28905"/>
                </a:lnTo>
                <a:lnTo>
                  <a:pt x="107823" y="28905"/>
                </a:lnTo>
                <a:lnTo>
                  <a:pt x="106159" y="28308"/>
                </a:lnTo>
                <a:lnTo>
                  <a:pt x="104495" y="27622"/>
                </a:lnTo>
                <a:lnTo>
                  <a:pt x="103720" y="27622"/>
                </a:lnTo>
                <a:lnTo>
                  <a:pt x="102069" y="27025"/>
                </a:lnTo>
                <a:lnTo>
                  <a:pt x="97866" y="23774"/>
                </a:lnTo>
                <a:lnTo>
                  <a:pt x="97866" y="19240"/>
                </a:lnTo>
                <a:lnTo>
                  <a:pt x="98755" y="18643"/>
                </a:lnTo>
                <a:lnTo>
                  <a:pt x="98755" y="17957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6078"/>
                </a:lnTo>
                <a:lnTo>
                  <a:pt x="109474" y="16078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4795"/>
                </a:lnTo>
                <a:lnTo>
                  <a:pt x="116992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3677" y="13512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230"/>
                </a:lnTo>
                <a:lnTo>
                  <a:pt x="104495" y="12230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3512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078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240"/>
                </a:lnTo>
                <a:lnTo>
                  <a:pt x="92113" y="24460"/>
                </a:lnTo>
                <a:lnTo>
                  <a:pt x="92887" y="25742"/>
                </a:lnTo>
                <a:lnTo>
                  <a:pt x="93776" y="27025"/>
                </a:lnTo>
                <a:lnTo>
                  <a:pt x="96202" y="28905"/>
                </a:lnTo>
                <a:lnTo>
                  <a:pt x="97866" y="29591"/>
                </a:lnTo>
                <a:lnTo>
                  <a:pt x="98755" y="30187"/>
                </a:lnTo>
                <a:lnTo>
                  <a:pt x="100406" y="30873"/>
                </a:lnTo>
                <a:lnTo>
                  <a:pt x="102069" y="31470"/>
                </a:lnTo>
                <a:lnTo>
                  <a:pt x="102844" y="31470"/>
                </a:lnTo>
                <a:lnTo>
                  <a:pt x="104495" y="32156"/>
                </a:lnTo>
                <a:lnTo>
                  <a:pt x="106159" y="32753"/>
                </a:lnTo>
                <a:lnTo>
                  <a:pt x="107048" y="32753"/>
                </a:lnTo>
                <a:lnTo>
                  <a:pt x="108699" y="33439"/>
                </a:lnTo>
                <a:lnTo>
                  <a:pt x="109474" y="34036"/>
                </a:lnTo>
                <a:lnTo>
                  <a:pt x="111137" y="34036"/>
                </a:lnTo>
                <a:lnTo>
                  <a:pt x="113677" y="36004"/>
                </a:lnTo>
                <a:lnTo>
                  <a:pt x="113677" y="37287"/>
                </a:lnTo>
                <a:lnTo>
                  <a:pt x="114452" y="37884"/>
                </a:lnTo>
                <a:lnTo>
                  <a:pt x="114452" y="41135"/>
                </a:lnTo>
                <a:lnTo>
                  <a:pt x="112788" y="42418"/>
                </a:lnTo>
                <a:lnTo>
                  <a:pt x="112788" y="43014"/>
                </a:lnTo>
                <a:lnTo>
                  <a:pt x="111137" y="43700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983"/>
                </a:lnTo>
                <a:lnTo>
                  <a:pt x="101180" y="44983"/>
                </a:lnTo>
                <a:lnTo>
                  <a:pt x="99517" y="44297"/>
                </a:lnTo>
                <a:lnTo>
                  <a:pt x="97866" y="44297"/>
                </a:lnTo>
                <a:lnTo>
                  <a:pt x="97091" y="43700"/>
                </a:lnTo>
                <a:lnTo>
                  <a:pt x="96202" y="43700"/>
                </a:lnTo>
                <a:lnTo>
                  <a:pt x="94551" y="43014"/>
                </a:lnTo>
                <a:lnTo>
                  <a:pt x="93776" y="42418"/>
                </a:lnTo>
                <a:lnTo>
                  <a:pt x="92887" y="42418"/>
                </a:lnTo>
                <a:lnTo>
                  <a:pt x="92887" y="41732"/>
                </a:lnTo>
                <a:lnTo>
                  <a:pt x="91224" y="41732"/>
                </a:lnTo>
                <a:lnTo>
                  <a:pt x="90449" y="42418"/>
                </a:lnTo>
                <a:lnTo>
                  <a:pt x="90449" y="44983"/>
                </a:lnTo>
                <a:lnTo>
                  <a:pt x="91224" y="45580"/>
                </a:lnTo>
                <a:lnTo>
                  <a:pt x="91224" y="46266"/>
                </a:lnTo>
                <a:lnTo>
                  <a:pt x="92113" y="46266"/>
                </a:lnTo>
                <a:lnTo>
                  <a:pt x="92113" y="46863"/>
                </a:lnTo>
                <a:lnTo>
                  <a:pt x="92887" y="46863"/>
                </a:lnTo>
                <a:lnTo>
                  <a:pt x="93776" y="47548"/>
                </a:lnTo>
                <a:lnTo>
                  <a:pt x="94551" y="47548"/>
                </a:lnTo>
                <a:lnTo>
                  <a:pt x="96202" y="48145"/>
                </a:lnTo>
                <a:lnTo>
                  <a:pt x="97866" y="48145"/>
                </a:lnTo>
                <a:lnTo>
                  <a:pt x="99517" y="48831"/>
                </a:lnTo>
                <a:lnTo>
                  <a:pt x="108699" y="48831"/>
                </a:lnTo>
                <a:lnTo>
                  <a:pt x="110363" y="48145"/>
                </a:lnTo>
                <a:lnTo>
                  <a:pt x="112788" y="47548"/>
                </a:lnTo>
                <a:lnTo>
                  <a:pt x="114452" y="46863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33887" y="573970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8643"/>
                </a:lnTo>
                <a:lnTo>
                  <a:pt x="23990" y="20523"/>
                </a:lnTo>
                <a:lnTo>
                  <a:pt x="23215" y="21894"/>
                </a:lnTo>
                <a:lnTo>
                  <a:pt x="22339" y="23177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177"/>
                </a:lnTo>
                <a:lnTo>
                  <a:pt x="19011" y="21894"/>
                </a:lnTo>
                <a:lnTo>
                  <a:pt x="18249" y="19926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91"/>
                </a:lnTo>
                <a:lnTo>
                  <a:pt x="18249" y="48145"/>
                </a:lnTo>
                <a:lnTo>
                  <a:pt x="19900" y="48145"/>
                </a:lnTo>
                <a:lnTo>
                  <a:pt x="20675" y="48831"/>
                </a:lnTo>
                <a:lnTo>
                  <a:pt x="21564" y="48831"/>
                </a:lnTo>
                <a:lnTo>
                  <a:pt x="22339" y="48145"/>
                </a:lnTo>
                <a:lnTo>
                  <a:pt x="23990" y="48145"/>
                </a:lnTo>
                <a:lnTo>
                  <a:pt x="23990" y="29591"/>
                </a:lnTo>
                <a:lnTo>
                  <a:pt x="26911" y="25057"/>
                </a:lnTo>
                <a:lnTo>
                  <a:pt x="42240" y="1282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3774"/>
                </a:moveTo>
                <a:lnTo>
                  <a:pt x="84594" y="21894"/>
                </a:lnTo>
                <a:lnTo>
                  <a:pt x="83718" y="19926"/>
                </a:lnTo>
                <a:lnTo>
                  <a:pt x="82943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16" y="15392"/>
                </a:lnTo>
                <a:lnTo>
                  <a:pt x="79616" y="23774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4460"/>
                </a:lnTo>
                <a:lnTo>
                  <a:pt x="54737" y="23177"/>
                </a:lnTo>
                <a:lnTo>
                  <a:pt x="54737" y="21894"/>
                </a:lnTo>
                <a:lnTo>
                  <a:pt x="55511" y="20523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37" y="17360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3774"/>
                </a:lnTo>
                <a:lnTo>
                  <a:pt x="79616" y="15392"/>
                </a:lnTo>
                <a:lnTo>
                  <a:pt x="77965" y="14795"/>
                </a:lnTo>
                <a:lnTo>
                  <a:pt x="75412" y="13512"/>
                </a:lnTo>
                <a:lnTo>
                  <a:pt x="73761" y="12827"/>
                </a:lnTo>
                <a:lnTo>
                  <a:pt x="70446" y="12230"/>
                </a:lnTo>
                <a:lnTo>
                  <a:pt x="64693" y="12230"/>
                </a:lnTo>
                <a:lnTo>
                  <a:pt x="61379" y="12827"/>
                </a:lnTo>
                <a:lnTo>
                  <a:pt x="58826" y="13512"/>
                </a:lnTo>
                <a:lnTo>
                  <a:pt x="56400" y="14795"/>
                </a:lnTo>
                <a:lnTo>
                  <a:pt x="54737" y="15392"/>
                </a:lnTo>
                <a:lnTo>
                  <a:pt x="50533" y="18643"/>
                </a:lnTo>
                <a:lnTo>
                  <a:pt x="49758" y="20523"/>
                </a:lnTo>
                <a:lnTo>
                  <a:pt x="48882" y="23177"/>
                </a:lnTo>
                <a:lnTo>
                  <a:pt x="47218" y="25057"/>
                </a:lnTo>
                <a:lnTo>
                  <a:pt x="47218" y="36601"/>
                </a:lnTo>
                <a:lnTo>
                  <a:pt x="48882" y="38569"/>
                </a:lnTo>
                <a:lnTo>
                  <a:pt x="49758" y="41135"/>
                </a:lnTo>
                <a:lnTo>
                  <a:pt x="50533" y="43014"/>
                </a:lnTo>
                <a:lnTo>
                  <a:pt x="53848" y="45580"/>
                </a:lnTo>
                <a:lnTo>
                  <a:pt x="56400" y="46863"/>
                </a:lnTo>
                <a:lnTo>
                  <a:pt x="58826" y="47548"/>
                </a:lnTo>
                <a:lnTo>
                  <a:pt x="61379" y="48831"/>
                </a:lnTo>
                <a:lnTo>
                  <a:pt x="73761" y="48831"/>
                </a:lnTo>
                <a:lnTo>
                  <a:pt x="75412" y="48145"/>
                </a:lnTo>
                <a:lnTo>
                  <a:pt x="77076" y="48145"/>
                </a:lnTo>
                <a:lnTo>
                  <a:pt x="78740" y="47548"/>
                </a:lnTo>
                <a:lnTo>
                  <a:pt x="79616" y="47548"/>
                </a:lnTo>
                <a:lnTo>
                  <a:pt x="81280" y="46863"/>
                </a:lnTo>
                <a:lnTo>
                  <a:pt x="82054" y="46863"/>
                </a:lnTo>
                <a:lnTo>
                  <a:pt x="82943" y="46266"/>
                </a:lnTo>
                <a:lnTo>
                  <a:pt x="83718" y="46266"/>
                </a:lnTo>
                <a:lnTo>
                  <a:pt x="83718" y="44983"/>
                </a:lnTo>
                <a:lnTo>
                  <a:pt x="83718" y="42418"/>
                </a:lnTo>
                <a:lnTo>
                  <a:pt x="82054" y="42418"/>
                </a:lnTo>
                <a:lnTo>
                  <a:pt x="81280" y="43014"/>
                </a:lnTo>
                <a:lnTo>
                  <a:pt x="80391" y="43014"/>
                </a:lnTo>
                <a:lnTo>
                  <a:pt x="79616" y="43700"/>
                </a:lnTo>
                <a:lnTo>
                  <a:pt x="77965" y="43700"/>
                </a:lnTo>
                <a:lnTo>
                  <a:pt x="77076" y="44297"/>
                </a:lnTo>
                <a:lnTo>
                  <a:pt x="73761" y="44297"/>
                </a:lnTo>
                <a:lnTo>
                  <a:pt x="72986" y="44983"/>
                </a:lnTo>
                <a:lnTo>
                  <a:pt x="63804" y="44983"/>
                </a:lnTo>
                <a:lnTo>
                  <a:pt x="54737" y="38569"/>
                </a:lnTo>
                <a:lnTo>
                  <a:pt x="53848" y="37287"/>
                </a:lnTo>
                <a:lnTo>
                  <a:pt x="53848" y="35318"/>
                </a:lnTo>
                <a:lnTo>
                  <a:pt x="53073" y="33439"/>
                </a:lnTo>
                <a:lnTo>
                  <a:pt x="53073" y="31470"/>
                </a:lnTo>
                <a:lnTo>
                  <a:pt x="83718" y="31470"/>
                </a:lnTo>
                <a:lnTo>
                  <a:pt x="84594" y="30873"/>
                </a:lnTo>
                <a:lnTo>
                  <a:pt x="85369" y="30187"/>
                </a:lnTo>
                <a:lnTo>
                  <a:pt x="85369" y="27622"/>
                </a:lnTo>
                <a:lnTo>
                  <a:pt x="85369" y="23774"/>
                </a:lnTo>
                <a:close/>
              </a:path>
              <a:path w="120650" h="48895">
                <a:moveTo>
                  <a:pt x="120205" y="37287"/>
                </a:moveTo>
                <a:lnTo>
                  <a:pt x="119430" y="36004"/>
                </a:lnTo>
                <a:lnTo>
                  <a:pt x="119430" y="34721"/>
                </a:lnTo>
                <a:lnTo>
                  <a:pt x="118541" y="34036"/>
                </a:lnTo>
                <a:lnTo>
                  <a:pt x="117767" y="32753"/>
                </a:lnTo>
                <a:lnTo>
                  <a:pt x="116890" y="32156"/>
                </a:lnTo>
                <a:lnTo>
                  <a:pt x="115227" y="31470"/>
                </a:lnTo>
                <a:lnTo>
                  <a:pt x="114452" y="30873"/>
                </a:lnTo>
                <a:lnTo>
                  <a:pt x="112801" y="30187"/>
                </a:lnTo>
                <a:lnTo>
                  <a:pt x="111912" y="30187"/>
                </a:lnTo>
                <a:lnTo>
                  <a:pt x="110248" y="29591"/>
                </a:lnTo>
                <a:lnTo>
                  <a:pt x="108597" y="28905"/>
                </a:lnTo>
                <a:lnTo>
                  <a:pt x="107823" y="28905"/>
                </a:lnTo>
                <a:lnTo>
                  <a:pt x="106159" y="28308"/>
                </a:lnTo>
                <a:lnTo>
                  <a:pt x="104508" y="27622"/>
                </a:lnTo>
                <a:lnTo>
                  <a:pt x="103619" y="27622"/>
                </a:lnTo>
                <a:lnTo>
                  <a:pt x="101955" y="27025"/>
                </a:lnTo>
                <a:lnTo>
                  <a:pt x="101180" y="26339"/>
                </a:lnTo>
                <a:lnTo>
                  <a:pt x="100304" y="25742"/>
                </a:lnTo>
                <a:lnTo>
                  <a:pt x="99529" y="25057"/>
                </a:lnTo>
                <a:lnTo>
                  <a:pt x="98640" y="24460"/>
                </a:lnTo>
                <a:lnTo>
                  <a:pt x="97866" y="23774"/>
                </a:lnTo>
                <a:lnTo>
                  <a:pt x="97866" y="19240"/>
                </a:lnTo>
                <a:lnTo>
                  <a:pt x="98640" y="18643"/>
                </a:lnTo>
                <a:lnTo>
                  <a:pt x="98640" y="17957"/>
                </a:lnTo>
                <a:lnTo>
                  <a:pt x="99529" y="17957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619" y="16078"/>
                </a:lnTo>
                <a:lnTo>
                  <a:pt x="109474" y="16078"/>
                </a:lnTo>
                <a:lnTo>
                  <a:pt x="110248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4795"/>
                </a:lnTo>
                <a:lnTo>
                  <a:pt x="116890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3576" y="13512"/>
                </a:lnTo>
                <a:lnTo>
                  <a:pt x="112801" y="12827"/>
                </a:lnTo>
                <a:lnTo>
                  <a:pt x="110248" y="12827"/>
                </a:lnTo>
                <a:lnTo>
                  <a:pt x="108597" y="12230"/>
                </a:lnTo>
                <a:lnTo>
                  <a:pt x="104508" y="12230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3512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078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240"/>
                </a:lnTo>
                <a:lnTo>
                  <a:pt x="92011" y="24460"/>
                </a:lnTo>
                <a:lnTo>
                  <a:pt x="92887" y="25742"/>
                </a:lnTo>
                <a:lnTo>
                  <a:pt x="93662" y="27025"/>
                </a:lnTo>
                <a:lnTo>
                  <a:pt x="94551" y="27622"/>
                </a:lnTo>
                <a:lnTo>
                  <a:pt x="95326" y="28308"/>
                </a:lnTo>
                <a:lnTo>
                  <a:pt x="96202" y="28905"/>
                </a:lnTo>
                <a:lnTo>
                  <a:pt x="97866" y="29591"/>
                </a:lnTo>
                <a:lnTo>
                  <a:pt x="98640" y="30187"/>
                </a:lnTo>
                <a:lnTo>
                  <a:pt x="100304" y="30873"/>
                </a:lnTo>
                <a:lnTo>
                  <a:pt x="101955" y="31470"/>
                </a:lnTo>
                <a:lnTo>
                  <a:pt x="102844" y="31470"/>
                </a:lnTo>
                <a:lnTo>
                  <a:pt x="104508" y="32156"/>
                </a:lnTo>
                <a:lnTo>
                  <a:pt x="106159" y="32753"/>
                </a:lnTo>
                <a:lnTo>
                  <a:pt x="106934" y="32753"/>
                </a:lnTo>
                <a:lnTo>
                  <a:pt x="108597" y="33439"/>
                </a:lnTo>
                <a:lnTo>
                  <a:pt x="109474" y="34036"/>
                </a:lnTo>
                <a:lnTo>
                  <a:pt x="111137" y="34036"/>
                </a:lnTo>
                <a:lnTo>
                  <a:pt x="111912" y="34721"/>
                </a:lnTo>
                <a:lnTo>
                  <a:pt x="112801" y="35318"/>
                </a:lnTo>
                <a:lnTo>
                  <a:pt x="113576" y="36004"/>
                </a:lnTo>
                <a:lnTo>
                  <a:pt x="113576" y="37287"/>
                </a:lnTo>
                <a:lnTo>
                  <a:pt x="114452" y="37884"/>
                </a:lnTo>
                <a:lnTo>
                  <a:pt x="114452" y="41135"/>
                </a:lnTo>
                <a:lnTo>
                  <a:pt x="113576" y="41732"/>
                </a:lnTo>
                <a:lnTo>
                  <a:pt x="112801" y="42418"/>
                </a:lnTo>
                <a:lnTo>
                  <a:pt x="112801" y="43014"/>
                </a:lnTo>
                <a:lnTo>
                  <a:pt x="111137" y="43700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983"/>
                </a:lnTo>
                <a:lnTo>
                  <a:pt x="101180" y="44983"/>
                </a:lnTo>
                <a:lnTo>
                  <a:pt x="99529" y="44297"/>
                </a:lnTo>
                <a:lnTo>
                  <a:pt x="97866" y="44297"/>
                </a:lnTo>
                <a:lnTo>
                  <a:pt x="96977" y="43700"/>
                </a:lnTo>
                <a:lnTo>
                  <a:pt x="96202" y="43700"/>
                </a:lnTo>
                <a:lnTo>
                  <a:pt x="94551" y="43014"/>
                </a:lnTo>
                <a:lnTo>
                  <a:pt x="93662" y="42418"/>
                </a:lnTo>
                <a:lnTo>
                  <a:pt x="92887" y="42418"/>
                </a:lnTo>
                <a:lnTo>
                  <a:pt x="92887" y="41732"/>
                </a:lnTo>
                <a:lnTo>
                  <a:pt x="91236" y="41732"/>
                </a:lnTo>
                <a:lnTo>
                  <a:pt x="90347" y="42418"/>
                </a:lnTo>
                <a:lnTo>
                  <a:pt x="90347" y="44983"/>
                </a:lnTo>
                <a:lnTo>
                  <a:pt x="91236" y="45580"/>
                </a:lnTo>
                <a:lnTo>
                  <a:pt x="91236" y="46266"/>
                </a:lnTo>
                <a:lnTo>
                  <a:pt x="92011" y="46266"/>
                </a:lnTo>
                <a:lnTo>
                  <a:pt x="92011" y="46863"/>
                </a:lnTo>
                <a:lnTo>
                  <a:pt x="92887" y="46863"/>
                </a:lnTo>
                <a:lnTo>
                  <a:pt x="93662" y="47548"/>
                </a:lnTo>
                <a:lnTo>
                  <a:pt x="94551" y="47548"/>
                </a:lnTo>
                <a:lnTo>
                  <a:pt x="96202" y="48145"/>
                </a:lnTo>
                <a:lnTo>
                  <a:pt x="97866" y="48145"/>
                </a:lnTo>
                <a:lnTo>
                  <a:pt x="99529" y="48831"/>
                </a:lnTo>
                <a:lnTo>
                  <a:pt x="108597" y="48831"/>
                </a:lnTo>
                <a:lnTo>
                  <a:pt x="110248" y="48145"/>
                </a:lnTo>
                <a:lnTo>
                  <a:pt x="112801" y="47548"/>
                </a:lnTo>
                <a:lnTo>
                  <a:pt x="114452" y="46863"/>
                </a:lnTo>
                <a:lnTo>
                  <a:pt x="116890" y="44983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048786" y="5872488"/>
            <a:ext cx="2157659" cy="37784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404730" y="587634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145"/>
                </a:lnTo>
                <a:lnTo>
                  <a:pt x="19126" y="48145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4104" y="48145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95"/>
                </a:lnTo>
                <a:lnTo>
                  <a:pt x="54737" y="16078"/>
                </a:lnTo>
                <a:lnTo>
                  <a:pt x="52298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2298" y="44297"/>
                </a:lnTo>
                <a:lnTo>
                  <a:pt x="53962" y="46177"/>
                </a:lnTo>
                <a:lnTo>
                  <a:pt x="56388" y="46863"/>
                </a:lnTo>
                <a:lnTo>
                  <a:pt x="58940" y="48145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3014"/>
                </a:lnTo>
                <a:lnTo>
                  <a:pt x="82931" y="42329"/>
                </a:lnTo>
                <a:lnTo>
                  <a:pt x="82156" y="43014"/>
                </a:lnTo>
                <a:lnTo>
                  <a:pt x="80505" y="4301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6339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2788" y="13512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2329"/>
                </a:lnTo>
                <a:lnTo>
                  <a:pt x="112788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776" y="43014"/>
                </a:lnTo>
                <a:lnTo>
                  <a:pt x="92113" y="41732"/>
                </a:lnTo>
                <a:lnTo>
                  <a:pt x="91224" y="41732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5580"/>
                </a:lnTo>
                <a:lnTo>
                  <a:pt x="91224" y="46177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145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580"/>
                </a:lnTo>
                <a:lnTo>
                  <a:pt x="117411" y="44894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33887" y="587634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45"/>
                </a:lnTo>
                <a:lnTo>
                  <a:pt x="19011" y="48145"/>
                </a:lnTo>
                <a:lnTo>
                  <a:pt x="19011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3990" y="48145"/>
                </a:lnTo>
                <a:lnTo>
                  <a:pt x="23990" y="29502"/>
                </a:lnTo>
                <a:lnTo>
                  <a:pt x="26936" y="25057"/>
                </a:lnTo>
                <a:lnTo>
                  <a:pt x="42240" y="1968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360"/>
                </a:lnTo>
                <a:lnTo>
                  <a:pt x="50533" y="19240"/>
                </a:lnTo>
                <a:lnTo>
                  <a:pt x="49758" y="21209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601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3014"/>
                </a:lnTo>
                <a:lnTo>
                  <a:pt x="52197" y="44297"/>
                </a:lnTo>
                <a:lnTo>
                  <a:pt x="53848" y="46177"/>
                </a:lnTo>
                <a:lnTo>
                  <a:pt x="56400" y="46863"/>
                </a:lnTo>
                <a:lnTo>
                  <a:pt x="58826" y="48145"/>
                </a:lnTo>
                <a:lnTo>
                  <a:pt x="61379" y="48742"/>
                </a:lnTo>
                <a:lnTo>
                  <a:pt x="75412" y="48742"/>
                </a:lnTo>
                <a:lnTo>
                  <a:pt x="77076" y="48145"/>
                </a:lnTo>
                <a:lnTo>
                  <a:pt x="78740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3014"/>
                </a:lnTo>
                <a:lnTo>
                  <a:pt x="82943" y="42329"/>
                </a:lnTo>
                <a:lnTo>
                  <a:pt x="82054" y="43014"/>
                </a:lnTo>
                <a:lnTo>
                  <a:pt x="80391" y="43014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97"/>
                </a:lnTo>
                <a:lnTo>
                  <a:pt x="75412" y="44297"/>
                </a:lnTo>
                <a:lnTo>
                  <a:pt x="73761" y="44894"/>
                </a:lnTo>
                <a:lnTo>
                  <a:pt x="63804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400" y="41732"/>
                </a:lnTo>
                <a:lnTo>
                  <a:pt x="55511" y="40449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622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7767" y="33350"/>
                </a:lnTo>
                <a:lnTo>
                  <a:pt x="116890" y="32753"/>
                </a:lnTo>
                <a:lnTo>
                  <a:pt x="115227" y="32067"/>
                </a:lnTo>
                <a:lnTo>
                  <a:pt x="114452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622"/>
                </a:lnTo>
                <a:lnTo>
                  <a:pt x="101955" y="26936"/>
                </a:lnTo>
                <a:lnTo>
                  <a:pt x="101180" y="26339"/>
                </a:lnTo>
                <a:lnTo>
                  <a:pt x="100304" y="26339"/>
                </a:lnTo>
                <a:lnTo>
                  <a:pt x="99529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40" y="19240"/>
                </a:lnTo>
                <a:lnTo>
                  <a:pt x="98640" y="18643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2801" y="13512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4109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887" y="25654"/>
                </a:lnTo>
                <a:lnTo>
                  <a:pt x="93662" y="26936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640" y="30187"/>
                </a:lnTo>
                <a:lnTo>
                  <a:pt x="100304" y="30784"/>
                </a:lnTo>
                <a:lnTo>
                  <a:pt x="101955" y="31470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97"/>
                </a:lnTo>
                <a:lnTo>
                  <a:pt x="96977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662" y="43014"/>
                </a:lnTo>
                <a:lnTo>
                  <a:pt x="92887" y="42329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329"/>
                </a:lnTo>
                <a:lnTo>
                  <a:pt x="90347" y="42329"/>
                </a:lnTo>
                <a:lnTo>
                  <a:pt x="90347" y="45580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863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145"/>
                </a:lnTo>
                <a:lnTo>
                  <a:pt x="96977" y="48145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48" y="48145"/>
                </a:lnTo>
                <a:lnTo>
                  <a:pt x="112801" y="48145"/>
                </a:lnTo>
                <a:lnTo>
                  <a:pt x="114452" y="47459"/>
                </a:lnTo>
                <a:lnTo>
                  <a:pt x="115227" y="46177"/>
                </a:lnTo>
                <a:lnTo>
                  <a:pt x="116890" y="45580"/>
                </a:lnTo>
                <a:lnTo>
                  <a:pt x="117360" y="44894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404730" y="609890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8643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088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088"/>
                </a:lnTo>
                <a:lnTo>
                  <a:pt x="19126" y="21805"/>
                </a:lnTo>
                <a:lnTo>
                  <a:pt x="18237" y="19926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02"/>
                </a:lnTo>
                <a:lnTo>
                  <a:pt x="18237" y="48145"/>
                </a:lnTo>
                <a:lnTo>
                  <a:pt x="19900" y="48145"/>
                </a:lnTo>
                <a:lnTo>
                  <a:pt x="20789" y="48742"/>
                </a:lnTo>
                <a:lnTo>
                  <a:pt x="21564" y="48742"/>
                </a:lnTo>
                <a:lnTo>
                  <a:pt x="22440" y="48145"/>
                </a:lnTo>
                <a:lnTo>
                  <a:pt x="24104" y="48145"/>
                </a:lnTo>
                <a:lnTo>
                  <a:pt x="24104" y="29502"/>
                </a:lnTo>
                <a:lnTo>
                  <a:pt x="26974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74"/>
                </a:moveTo>
                <a:lnTo>
                  <a:pt x="84594" y="21805"/>
                </a:lnTo>
                <a:lnTo>
                  <a:pt x="83820" y="19926"/>
                </a:lnTo>
                <a:lnTo>
                  <a:pt x="82931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16" y="15392"/>
                </a:lnTo>
                <a:lnTo>
                  <a:pt x="79616" y="23774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3774"/>
                </a:lnTo>
                <a:lnTo>
                  <a:pt x="79616" y="15392"/>
                </a:lnTo>
                <a:lnTo>
                  <a:pt x="77952" y="14795"/>
                </a:lnTo>
                <a:lnTo>
                  <a:pt x="75526" y="13512"/>
                </a:lnTo>
                <a:lnTo>
                  <a:pt x="73863" y="12827"/>
                </a:lnTo>
                <a:lnTo>
                  <a:pt x="70548" y="12230"/>
                </a:lnTo>
                <a:lnTo>
                  <a:pt x="64693" y="12230"/>
                </a:lnTo>
                <a:lnTo>
                  <a:pt x="61366" y="12827"/>
                </a:lnTo>
                <a:lnTo>
                  <a:pt x="58940" y="13512"/>
                </a:lnTo>
                <a:lnTo>
                  <a:pt x="56388" y="14795"/>
                </a:lnTo>
                <a:lnTo>
                  <a:pt x="54737" y="15392"/>
                </a:lnTo>
                <a:lnTo>
                  <a:pt x="52298" y="17360"/>
                </a:lnTo>
                <a:lnTo>
                  <a:pt x="50647" y="18643"/>
                </a:lnTo>
                <a:lnTo>
                  <a:pt x="49758" y="20523"/>
                </a:lnTo>
                <a:lnTo>
                  <a:pt x="48983" y="23088"/>
                </a:lnTo>
                <a:lnTo>
                  <a:pt x="47320" y="25057"/>
                </a:lnTo>
                <a:lnTo>
                  <a:pt x="47320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3962" y="45580"/>
                </a:lnTo>
                <a:lnTo>
                  <a:pt x="56388" y="46863"/>
                </a:lnTo>
                <a:lnTo>
                  <a:pt x="58940" y="47459"/>
                </a:lnTo>
                <a:lnTo>
                  <a:pt x="61366" y="48742"/>
                </a:lnTo>
                <a:lnTo>
                  <a:pt x="73863" y="48742"/>
                </a:lnTo>
                <a:lnTo>
                  <a:pt x="75526" y="48145"/>
                </a:lnTo>
                <a:lnTo>
                  <a:pt x="77190" y="48145"/>
                </a:lnTo>
                <a:lnTo>
                  <a:pt x="78841" y="47459"/>
                </a:lnTo>
                <a:lnTo>
                  <a:pt x="79616" y="47459"/>
                </a:lnTo>
                <a:lnTo>
                  <a:pt x="81280" y="46863"/>
                </a:lnTo>
                <a:lnTo>
                  <a:pt x="82156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56" y="42329"/>
                </a:lnTo>
                <a:lnTo>
                  <a:pt x="81280" y="43014"/>
                </a:lnTo>
                <a:lnTo>
                  <a:pt x="80505" y="4301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97"/>
                </a:lnTo>
                <a:lnTo>
                  <a:pt x="73863" y="44297"/>
                </a:lnTo>
                <a:lnTo>
                  <a:pt x="72986" y="44894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6388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3820" y="31470"/>
                </a:lnTo>
                <a:lnTo>
                  <a:pt x="84594" y="30784"/>
                </a:lnTo>
                <a:lnTo>
                  <a:pt x="85483" y="30187"/>
                </a:lnTo>
                <a:lnTo>
                  <a:pt x="85483" y="27622"/>
                </a:lnTo>
                <a:lnTo>
                  <a:pt x="85483" y="23774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4036"/>
                </a:lnTo>
                <a:lnTo>
                  <a:pt x="117767" y="32753"/>
                </a:lnTo>
                <a:lnTo>
                  <a:pt x="116992" y="32067"/>
                </a:lnTo>
                <a:lnTo>
                  <a:pt x="115341" y="31470"/>
                </a:lnTo>
                <a:lnTo>
                  <a:pt x="114452" y="30784"/>
                </a:lnTo>
                <a:lnTo>
                  <a:pt x="112788" y="30187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7622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5654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240"/>
                </a:lnTo>
                <a:lnTo>
                  <a:pt x="98755" y="18643"/>
                </a:lnTo>
                <a:lnTo>
                  <a:pt x="98755" y="17957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6078"/>
                </a:lnTo>
                <a:lnTo>
                  <a:pt x="109474" y="16078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4795"/>
                </a:lnTo>
                <a:lnTo>
                  <a:pt x="116992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3677" y="13512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230"/>
                </a:lnTo>
                <a:lnTo>
                  <a:pt x="104495" y="12230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3512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078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240"/>
                </a:lnTo>
                <a:lnTo>
                  <a:pt x="92113" y="24371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8905"/>
                </a:lnTo>
                <a:lnTo>
                  <a:pt x="97866" y="29502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70"/>
                </a:lnTo>
                <a:lnTo>
                  <a:pt x="102844" y="31470"/>
                </a:lnTo>
                <a:lnTo>
                  <a:pt x="104495" y="32067"/>
                </a:lnTo>
                <a:lnTo>
                  <a:pt x="106159" y="32753"/>
                </a:lnTo>
                <a:lnTo>
                  <a:pt x="107048" y="32753"/>
                </a:lnTo>
                <a:lnTo>
                  <a:pt x="108699" y="33350"/>
                </a:lnTo>
                <a:lnTo>
                  <a:pt x="109474" y="34036"/>
                </a:lnTo>
                <a:lnTo>
                  <a:pt x="111137" y="34036"/>
                </a:lnTo>
                <a:lnTo>
                  <a:pt x="112014" y="34632"/>
                </a:lnTo>
                <a:lnTo>
                  <a:pt x="112788" y="35318"/>
                </a:lnTo>
                <a:lnTo>
                  <a:pt x="113677" y="35915"/>
                </a:lnTo>
                <a:lnTo>
                  <a:pt x="113677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2329"/>
                </a:lnTo>
                <a:lnTo>
                  <a:pt x="112788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894"/>
                </a:lnTo>
                <a:lnTo>
                  <a:pt x="101180" y="44894"/>
                </a:lnTo>
                <a:lnTo>
                  <a:pt x="99517" y="44297"/>
                </a:lnTo>
                <a:lnTo>
                  <a:pt x="97866" y="44297"/>
                </a:lnTo>
                <a:lnTo>
                  <a:pt x="97091" y="43611"/>
                </a:lnTo>
                <a:lnTo>
                  <a:pt x="96202" y="43611"/>
                </a:lnTo>
                <a:lnTo>
                  <a:pt x="94551" y="43014"/>
                </a:lnTo>
                <a:lnTo>
                  <a:pt x="93776" y="42329"/>
                </a:lnTo>
                <a:lnTo>
                  <a:pt x="92887" y="42329"/>
                </a:lnTo>
                <a:lnTo>
                  <a:pt x="92887" y="41732"/>
                </a:lnTo>
                <a:lnTo>
                  <a:pt x="91224" y="41732"/>
                </a:lnTo>
                <a:lnTo>
                  <a:pt x="90449" y="42329"/>
                </a:lnTo>
                <a:lnTo>
                  <a:pt x="90449" y="44894"/>
                </a:lnTo>
                <a:lnTo>
                  <a:pt x="91224" y="45580"/>
                </a:lnTo>
                <a:lnTo>
                  <a:pt x="91224" y="46177"/>
                </a:lnTo>
                <a:lnTo>
                  <a:pt x="92113" y="46177"/>
                </a:lnTo>
                <a:lnTo>
                  <a:pt x="92113" y="46863"/>
                </a:lnTo>
                <a:lnTo>
                  <a:pt x="92887" y="46863"/>
                </a:lnTo>
                <a:lnTo>
                  <a:pt x="93776" y="47459"/>
                </a:lnTo>
                <a:lnTo>
                  <a:pt x="94551" y="47459"/>
                </a:lnTo>
                <a:lnTo>
                  <a:pt x="96202" y="48145"/>
                </a:lnTo>
                <a:lnTo>
                  <a:pt x="97866" y="48145"/>
                </a:lnTo>
                <a:lnTo>
                  <a:pt x="99517" y="48742"/>
                </a:lnTo>
                <a:lnTo>
                  <a:pt x="108699" y="48742"/>
                </a:lnTo>
                <a:lnTo>
                  <a:pt x="110363" y="48145"/>
                </a:lnTo>
                <a:lnTo>
                  <a:pt x="112788" y="47459"/>
                </a:lnTo>
                <a:lnTo>
                  <a:pt x="114452" y="46863"/>
                </a:lnTo>
                <a:lnTo>
                  <a:pt x="116992" y="44894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33887" y="609890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8643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088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088"/>
                </a:lnTo>
                <a:lnTo>
                  <a:pt x="19011" y="21805"/>
                </a:lnTo>
                <a:lnTo>
                  <a:pt x="18249" y="19926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145"/>
                </a:lnTo>
                <a:lnTo>
                  <a:pt x="19900" y="48145"/>
                </a:lnTo>
                <a:lnTo>
                  <a:pt x="20675" y="48742"/>
                </a:lnTo>
                <a:lnTo>
                  <a:pt x="21564" y="48742"/>
                </a:lnTo>
                <a:lnTo>
                  <a:pt x="22339" y="48145"/>
                </a:lnTo>
                <a:lnTo>
                  <a:pt x="23990" y="48145"/>
                </a:lnTo>
                <a:lnTo>
                  <a:pt x="23990" y="29502"/>
                </a:lnTo>
                <a:lnTo>
                  <a:pt x="26873" y="25057"/>
                </a:lnTo>
                <a:lnTo>
                  <a:pt x="42240" y="1282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3774"/>
                </a:moveTo>
                <a:lnTo>
                  <a:pt x="84594" y="21805"/>
                </a:lnTo>
                <a:lnTo>
                  <a:pt x="83718" y="19926"/>
                </a:lnTo>
                <a:lnTo>
                  <a:pt x="82943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16" y="15392"/>
                </a:lnTo>
                <a:lnTo>
                  <a:pt x="79616" y="23774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511" y="20523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37" y="17360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3774"/>
                </a:lnTo>
                <a:lnTo>
                  <a:pt x="79616" y="15392"/>
                </a:lnTo>
                <a:lnTo>
                  <a:pt x="77965" y="14795"/>
                </a:lnTo>
                <a:lnTo>
                  <a:pt x="75412" y="13512"/>
                </a:lnTo>
                <a:lnTo>
                  <a:pt x="73761" y="12827"/>
                </a:lnTo>
                <a:lnTo>
                  <a:pt x="70446" y="12230"/>
                </a:lnTo>
                <a:lnTo>
                  <a:pt x="64693" y="12230"/>
                </a:lnTo>
                <a:lnTo>
                  <a:pt x="61379" y="12827"/>
                </a:lnTo>
                <a:lnTo>
                  <a:pt x="58826" y="13512"/>
                </a:lnTo>
                <a:lnTo>
                  <a:pt x="56400" y="14795"/>
                </a:lnTo>
                <a:lnTo>
                  <a:pt x="54737" y="15392"/>
                </a:lnTo>
                <a:lnTo>
                  <a:pt x="50533" y="18643"/>
                </a:lnTo>
                <a:lnTo>
                  <a:pt x="49758" y="20523"/>
                </a:lnTo>
                <a:lnTo>
                  <a:pt x="48882" y="23088"/>
                </a:lnTo>
                <a:lnTo>
                  <a:pt x="47218" y="25057"/>
                </a:lnTo>
                <a:lnTo>
                  <a:pt x="47218" y="36601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3014"/>
                </a:lnTo>
                <a:lnTo>
                  <a:pt x="53848" y="45580"/>
                </a:lnTo>
                <a:lnTo>
                  <a:pt x="56400" y="46863"/>
                </a:lnTo>
                <a:lnTo>
                  <a:pt x="58826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12" y="48145"/>
                </a:lnTo>
                <a:lnTo>
                  <a:pt x="77076" y="48145"/>
                </a:lnTo>
                <a:lnTo>
                  <a:pt x="78740" y="47459"/>
                </a:lnTo>
                <a:lnTo>
                  <a:pt x="79616" y="47459"/>
                </a:lnTo>
                <a:lnTo>
                  <a:pt x="81280" y="46863"/>
                </a:lnTo>
                <a:lnTo>
                  <a:pt x="82054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54" y="42329"/>
                </a:lnTo>
                <a:lnTo>
                  <a:pt x="81280" y="43014"/>
                </a:lnTo>
                <a:lnTo>
                  <a:pt x="80391" y="43014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97"/>
                </a:lnTo>
                <a:lnTo>
                  <a:pt x="73761" y="44297"/>
                </a:lnTo>
                <a:lnTo>
                  <a:pt x="72986" y="44894"/>
                </a:lnTo>
                <a:lnTo>
                  <a:pt x="63804" y="44894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3718" y="31470"/>
                </a:lnTo>
                <a:lnTo>
                  <a:pt x="85369" y="30187"/>
                </a:lnTo>
                <a:lnTo>
                  <a:pt x="85369" y="27622"/>
                </a:lnTo>
                <a:lnTo>
                  <a:pt x="85369" y="23774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41" y="34036"/>
                </a:lnTo>
                <a:lnTo>
                  <a:pt x="117767" y="32753"/>
                </a:lnTo>
                <a:lnTo>
                  <a:pt x="116890" y="32067"/>
                </a:lnTo>
                <a:lnTo>
                  <a:pt x="115227" y="31470"/>
                </a:lnTo>
                <a:lnTo>
                  <a:pt x="114452" y="30784"/>
                </a:lnTo>
                <a:lnTo>
                  <a:pt x="112801" y="30187"/>
                </a:lnTo>
                <a:lnTo>
                  <a:pt x="111912" y="30187"/>
                </a:lnTo>
                <a:lnTo>
                  <a:pt x="110248" y="29502"/>
                </a:lnTo>
                <a:lnTo>
                  <a:pt x="108597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7622"/>
                </a:lnTo>
                <a:lnTo>
                  <a:pt x="103619" y="27622"/>
                </a:lnTo>
                <a:lnTo>
                  <a:pt x="101955" y="26936"/>
                </a:lnTo>
                <a:lnTo>
                  <a:pt x="97866" y="23774"/>
                </a:lnTo>
                <a:lnTo>
                  <a:pt x="97866" y="19240"/>
                </a:lnTo>
                <a:lnTo>
                  <a:pt x="98640" y="18643"/>
                </a:lnTo>
                <a:lnTo>
                  <a:pt x="98640" y="17957"/>
                </a:lnTo>
                <a:lnTo>
                  <a:pt x="99529" y="17957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619" y="16078"/>
                </a:lnTo>
                <a:lnTo>
                  <a:pt x="109474" y="16078"/>
                </a:lnTo>
                <a:lnTo>
                  <a:pt x="110248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4795"/>
                </a:lnTo>
                <a:lnTo>
                  <a:pt x="116890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3576" y="13512"/>
                </a:lnTo>
                <a:lnTo>
                  <a:pt x="112801" y="12827"/>
                </a:lnTo>
                <a:lnTo>
                  <a:pt x="110248" y="12827"/>
                </a:lnTo>
                <a:lnTo>
                  <a:pt x="108597" y="12230"/>
                </a:lnTo>
                <a:lnTo>
                  <a:pt x="104508" y="12230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3512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078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240"/>
                </a:lnTo>
                <a:lnTo>
                  <a:pt x="92011" y="24371"/>
                </a:lnTo>
                <a:lnTo>
                  <a:pt x="92887" y="25654"/>
                </a:lnTo>
                <a:lnTo>
                  <a:pt x="93662" y="26936"/>
                </a:lnTo>
                <a:lnTo>
                  <a:pt x="96202" y="28905"/>
                </a:lnTo>
                <a:lnTo>
                  <a:pt x="97866" y="29502"/>
                </a:lnTo>
                <a:lnTo>
                  <a:pt x="98640" y="30187"/>
                </a:lnTo>
                <a:lnTo>
                  <a:pt x="100304" y="30784"/>
                </a:lnTo>
                <a:lnTo>
                  <a:pt x="101955" y="31470"/>
                </a:lnTo>
                <a:lnTo>
                  <a:pt x="102844" y="31470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6934" y="32753"/>
                </a:lnTo>
                <a:lnTo>
                  <a:pt x="108597" y="33350"/>
                </a:lnTo>
                <a:lnTo>
                  <a:pt x="109474" y="34036"/>
                </a:lnTo>
                <a:lnTo>
                  <a:pt x="111137" y="34036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894"/>
                </a:lnTo>
                <a:lnTo>
                  <a:pt x="101180" y="44894"/>
                </a:lnTo>
                <a:lnTo>
                  <a:pt x="99529" y="44297"/>
                </a:lnTo>
                <a:lnTo>
                  <a:pt x="97866" y="44297"/>
                </a:lnTo>
                <a:lnTo>
                  <a:pt x="96977" y="43611"/>
                </a:lnTo>
                <a:lnTo>
                  <a:pt x="96202" y="43611"/>
                </a:lnTo>
                <a:lnTo>
                  <a:pt x="94551" y="43014"/>
                </a:lnTo>
                <a:lnTo>
                  <a:pt x="93662" y="42329"/>
                </a:lnTo>
                <a:lnTo>
                  <a:pt x="92887" y="42329"/>
                </a:lnTo>
                <a:lnTo>
                  <a:pt x="92887" y="41732"/>
                </a:lnTo>
                <a:lnTo>
                  <a:pt x="91236" y="41732"/>
                </a:lnTo>
                <a:lnTo>
                  <a:pt x="90347" y="42329"/>
                </a:lnTo>
                <a:lnTo>
                  <a:pt x="90347" y="44894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863"/>
                </a:lnTo>
                <a:lnTo>
                  <a:pt x="92887" y="46863"/>
                </a:lnTo>
                <a:lnTo>
                  <a:pt x="93662" y="47459"/>
                </a:lnTo>
                <a:lnTo>
                  <a:pt x="94551" y="47459"/>
                </a:lnTo>
                <a:lnTo>
                  <a:pt x="96202" y="48145"/>
                </a:lnTo>
                <a:lnTo>
                  <a:pt x="97866" y="48145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48" y="48145"/>
                </a:lnTo>
                <a:lnTo>
                  <a:pt x="112801" y="47459"/>
                </a:lnTo>
                <a:lnTo>
                  <a:pt x="114452" y="46863"/>
                </a:lnTo>
                <a:lnTo>
                  <a:pt x="115227" y="46177"/>
                </a:lnTo>
                <a:lnTo>
                  <a:pt x="116890" y="44894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48786" y="6317031"/>
            <a:ext cx="2083897" cy="5073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404730" y="632087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09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09"/>
                </a:lnTo>
                <a:lnTo>
                  <a:pt x="36487" y="609"/>
                </a:lnTo>
                <a:lnTo>
                  <a:pt x="36487" y="1282"/>
                </a:lnTo>
                <a:lnTo>
                  <a:pt x="26530" y="16002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02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272"/>
                </a:lnTo>
                <a:lnTo>
                  <a:pt x="15811" y="16002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09"/>
                </a:lnTo>
                <a:lnTo>
                  <a:pt x="4965" y="609"/>
                </a:lnTo>
                <a:lnTo>
                  <a:pt x="4965" y="0"/>
                </a:lnTo>
                <a:lnTo>
                  <a:pt x="876" y="0"/>
                </a:lnTo>
                <a:lnTo>
                  <a:pt x="0" y="609"/>
                </a:lnTo>
                <a:lnTo>
                  <a:pt x="0" y="1892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92"/>
                </a:lnTo>
                <a:lnTo>
                  <a:pt x="42354" y="609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19"/>
                </a:lnTo>
                <a:lnTo>
                  <a:pt x="75526" y="14109"/>
                </a:lnTo>
                <a:lnTo>
                  <a:pt x="73863" y="13436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36"/>
                </a:lnTo>
                <a:lnTo>
                  <a:pt x="58940" y="14109"/>
                </a:lnTo>
                <a:lnTo>
                  <a:pt x="56388" y="14719"/>
                </a:lnTo>
                <a:lnTo>
                  <a:pt x="54737" y="16002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58940" y="48056"/>
                </a:lnTo>
                <a:lnTo>
                  <a:pt x="61366" y="48742"/>
                </a:lnTo>
                <a:lnTo>
                  <a:pt x="64693" y="49339"/>
                </a:lnTo>
                <a:lnTo>
                  <a:pt x="72212" y="49339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08"/>
                </a:lnTo>
                <a:lnTo>
                  <a:pt x="77190" y="44208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491"/>
                </a:lnTo>
                <a:lnTo>
                  <a:pt x="65570" y="45491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8051" y="42926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3947"/>
                </a:lnTo>
                <a:lnTo>
                  <a:pt x="53073" y="31381"/>
                </a:lnTo>
                <a:lnTo>
                  <a:pt x="84594" y="31381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50"/>
                </a:lnTo>
                <a:lnTo>
                  <a:pt x="116992" y="32664"/>
                </a:lnTo>
                <a:lnTo>
                  <a:pt x="115341" y="32067"/>
                </a:lnTo>
                <a:lnTo>
                  <a:pt x="114452" y="31381"/>
                </a:lnTo>
                <a:lnTo>
                  <a:pt x="112788" y="30784"/>
                </a:lnTo>
                <a:lnTo>
                  <a:pt x="112014" y="30099"/>
                </a:lnTo>
                <a:lnTo>
                  <a:pt x="110363" y="30099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7533"/>
                </a:lnTo>
                <a:lnTo>
                  <a:pt x="101180" y="26936"/>
                </a:lnTo>
                <a:lnTo>
                  <a:pt x="100406" y="26250"/>
                </a:lnTo>
                <a:lnTo>
                  <a:pt x="99517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06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272"/>
                </a:lnTo>
                <a:lnTo>
                  <a:pt x="112788" y="17272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19"/>
                </a:lnTo>
                <a:lnTo>
                  <a:pt x="116116" y="14719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36"/>
                </a:lnTo>
                <a:lnTo>
                  <a:pt x="112014" y="13436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436"/>
                </a:lnTo>
                <a:lnTo>
                  <a:pt x="98755" y="14109"/>
                </a:lnTo>
                <a:lnTo>
                  <a:pt x="97091" y="14719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27" y="28816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06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495" y="32664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699" y="33947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2014" y="35229"/>
                </a:lnTo>
                <a:lnTo>
                  <a:pt x="112788" y="35915"/>
                </a:lnTo>
                <a:lnTo>
                  <a:pt x="113677" y="36512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643"/>
                </a:lnTo>
                <a:lnTo>
                  <a:pt x="112788" y="42926"/>
                </a:lnTo>
                <a:lnTo>
                  <a:pt x="112788" y="43611"/>
                </a:lnTo>
                <a:lnTo>
                  <a:pt x="111137" y="43611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491"/>
                </a:lnTo>
                <a:lnTo>
                  <a:pt x="101180" y="45491"/>
                </a:lnTo>
                <a:lnTo>
                  <a:pt x="99517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491"/>
                </a:lnTo>
                <a:lnTo>
                  <a:pt x="91224" y="46177"/>
                </a:lnTo>
                <a:lnTo>
                  <a:pt x="91224" y="46774"/>
                </a:lnTo>
                <a:lnTo>
                  <a:pt x="92113" y="46774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6202" y="48056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339"/>
                </a:lnTo>
                <a:lnTo>
                  <a:pt x="106159" y="49339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056"/>
                </a:lnTo>
                <a:lnTo>
                  <a:pt x="114452" y="47459"/>
                </a:lnTo>
                <a:lnTo>
                  <a:pt x="116992" y="45491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333887" y="632087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40" y="609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609"/>
                </a:lnTo>
                <a:lnTo>
                  <a:pt x="36487" y="609"/>
                </a:lnTo>
                <a:lnTo>
                  <a:pt x="36487" y="1282"/>
                </a:lnTo>
                <a:lnTo>
                  <a:pt x="26543" y="16002"/>
                </a:lnTo>
                <a:lnTo>
                  <a:pt x="25654" y="17957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2402"/>
                </a:lnTo>
                <a:lnTo>
                  <a:pt x="22339" y="23685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685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272"/>
                </a:lnTo>
                <a:lnTo>
                  <a:pt x="15697" y="16002"/>
                </a:lnTo>
                <a:lnTo>
                  <a:pt x="6629" y="1282"/>
                </a:lnTo>
                <a:lnTo>
                  <a:pt x="5753" y="1282"/>
                </a:lnTo>
                <a:lnTo>
                  <a:pt x="5753" y="609"/>
                </a:lnTo>
                <a:lnTo>
                  <a:pt x="4978" y="609"/>
                </a:lnTo>
                <a:lnTo>
                  <a:pt x="4978" y="0"/>
                </a:lnTo>
                <a:lnTo>
                  <a:pt x="774" y="0"/>
                </a:lnTo>
                <a:lnTo>
                  <a:pt x="0" y="609"/>
                </a:lnTo>
                <a:lnTo>
                  <a:pt x="0" y="1892"/>
                </a:lnTo>
                <a:lnTo>
                  <a:pt x="18249" y="29502"/>
                </a:lnTo>
                <a:lnTo>
                  <a:pt x="18249" y="48742"/>
                </a:lnTo>
                <a:lnTo>
                  <a:pt x="23990" y="48742"/>
                </a:lnTo>
                <a:lnTo>
                  <a:pt x="23990" y="29502"/>
                </a:lnTo>
                <a:lnTo>
                  <a:pt x="26987" y="24968"/>
                </a:lnTo>
                <a:lnTo>
                  <a:pt x="42240" y="1892"/>
                </a:lnTo>
                <a:lnTo>
                  <a:pt x="42240" y="609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594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848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511" y="21120"/>
                </a:lnTo>
                <a:lnTo>
                  <a:pt x="57175" y="19837"/>
                </a:lnTo>
                <a:lnTo>
                  <a:pt x="58051" y="1924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740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65" y="14719"/>
                </a:lnTo>
                <a:lnTo>
                  <a:pt x="75412" y="14109"/>
                </a:lnTo>
                <a:lnTo>
                  <a:pt x="73761" y="13436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436"/>
                </a:lnTo>
                <a:lnTo>
                  <a:pt x="58826" y="14109"/>
                </a:lnTo>
                <a:lnTo>
                  <a:pt x="56400" y="14719"/>
                </a:lnTo>
                <a:lnTo>
                  <a:pt x="50533" y="19240"/>
                </a:lnTo>
                <a:lnTo>
                  <a:pt x="49758" y="21120"/>
                </a:lnTo>
                <a:lnTo>
                  <a:pt x="48882" y="23685"/>
                </a:lnTo>
                <a:lnTo>
                  <a:pt x="47218" y="25654"/>
                </a:lnTo>
                <a:lnTo>
                  <a:pt x="47218" y="36512"/>
                </a:lnTo>
                <a:lnTo>
                  <a:pt x="48882" y="39077"/>
                </a:lnTo>
                <a:lnTo>
                  <a:pt x="49758" y="41046"/>
                </a:lnTo>
                <a:lnTo>
                  <a:pt x="58826" y="48056"/>
                </a:lnTo>
                <a:lnTo>
                  <a:pt x="61379" y="48742"/>
                </a:lnTo>
                <a:lnTo>
                  <a:pt x="64693" y="49339"/>
                </a:lnTo>
                <a:lnTo>
                  <a:pt x="72097" y="49339"/>
                </a:lnTo>
                <a:lnTo>
                  <a:pt x="73761" y="48742"/>
                </a:lnTo>
                <a:lnTo>
                  <a:pt x="75412" y="48742"/>
                </a:lnTo>
                <a:lnTo>
                  <a:pt x="77076" y="48056"/>
                </a:lnTo>
                <a:lnTo>
                  <a:pt x="78740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491"/>
                </a:lnTo>
                <a:lnTo>
                  <a:pt x="83718" y="42926"/>
                </a:lnTo>
                <a:lnTo>
                  <a:pt x="81280" y="42926"/>
                </a:lnTo>
                <a:lnTo>
                  <a:pt x="80391" y="43611"/>
                </a:lnTo>
                <a:lnTo>
                  <a:pt x="79616" y="43611"/>
                </a:lnTo>
                <a:lnTo>
                  <a:pt x="77965" y="44208"/>
                </a:lnTo>
                <a:lnTo>
                  <a:pt x="77076" y="44208"/>
                </a:lnTo>
                <a:lnTo>
                  <a:pt x="75412" y="44894"/>
                </a:lnTo>
                <a:lnTo>
                  <a:pt x="73761" y="44894"/>
                </a:lnTo>
                <a:lnTo>
                  <a:pt x="72986" y="45491"/>
                </a:lnTo>
                <a:lnTo>
                  <a:pt x="65468" y="45491"/>
                </a:lnTo>
                <a:lnTo>
                  <a:pt x="63804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3848" y="37198"/>
                </a:lnTo>
                <a:lnTo>
                  <a:pt x="53848" y="35915"/>
                </a:lnTo>
                <a:lnTo>
                  <a:pt x="53073" y="33947"/>
                </a:lnTo>
                <a:lnTo>
                  <a:pt x="53073" y="31381"/>
                </a:lnTo>
                <a:lnTo>
                  <a:pt x="84594" y="31381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541" y="33947"/>
                </a:lnTo>
                <a:lnTo>
                  <a:pt x="116890" y="32664"/>
                </a:lnTo>
                <a:lnTo>
                  <a:pt x="115227" y="32067"/>
                </a:lnTo>
                <a:lnTo>
                  <a:pt x="114452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48" y="30099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508" y="28219"/>
                </a:lnTo>
                <a:lnTo>
                  <a:pt x="103619" y="27533"/>
                </a:lnTo>
                <a:lnTo>
                  <a:pt x="101955" y="27533"/>
                </a:lnTo>
                <a:lnTo>
                  <a:pt x="98640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640" y="19240"/>
                </a:lnTo>
                <a:lnTo>
                  <a:pt x="98640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248" y="16675"/>
                </a:lnTo>
                <a:lnTo>
                  <a:pt x="111912" y="17272"/>
                </a:lnTo>
                <a:lnTo>
                  <a:pt x="112801" y="17272"/>
                </a:lnTo>
                <a:lnTo>
                  <a:pt x="113576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890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890" y="15392"/>
                </a:lnTo>
                <a:lnTo>
                  <a:pt x="116890" y="14719"/>
                </a:lnTo>
                <a:lnTo>
                  <a:pt x="116116" y="14719"/>
                </a:lnTo>
                <a:lnTo>
                  <a:pt x="115227" y="14109"/>
                </a:lnTo>
                <a:lnTo>
                  <a:pt x="114452" y="14109"/>
                </a:lnTo>
                <a:lnTo>
                  <a:pt x="113576" y="13436"/>
                </a:lnTo>
                <a:lnTo>
                  <a:pt x="111912" y="13436"/>
                </a:lnTo>
                <a:lnTo>
                  <a:pt x="111137" y="12827"/>
                </a:lnTo>
                <a:lnTo>
                  <a:pt x="101955" y="12827"/>
                </a:lnTo>
                <a:lnTo>
                  <a:pt x="100304" y="13436"/>
                </a:lnTo>
                <a:lnTo>
                  <a:pt x="98640" y="14109"/>
                </a:lnTo>
                <a:lnTo>
                  <a:pt x="96977" y="14719"/>
                </a:lnTo>
                <a:lnTo>
                  <a:pt x="95326" y="16002"/>
                </a:lnTo>
                <a:lnTo>
                  <a:pt x="94551" y="16675"/>
                </a:lnTo>
                <a:lnTo>
                  <a:pt x="93662" y="17957"/>
                </a:lnTo>
                <a:lnTo>
                  <a:pt x="92887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887" y="26250"/>
                </a:lnTo>
                <a:lnTo>
                  <a:pt x="93662" y="26936"/>
                </a:lnTo>
                <a:lnTo>
                  <a:pt x="94551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640" y="30784"/>
                </a:lnTo>
                <a:lnTo>
                  <a:pt x="100304" y="31381"/>
                </a:lnTo>
                <a:lnTo>
                  <a:pt x="101955" y="31381"/>
                </a:lnTo>
                <a:lnTo>
                  <a:pt x="102844" y="32067"/>
                </a:lnTo>
                <a:lnTo>
                  <a:pt x="104508" y="32664"/>
                </a:lnTo>
                <a:lnTo>
                  <a:pt x="106159" y="32664"/>
                </a:lnTo>
                <a:lnTo>
                  <a:pt x="106934" y="33350"/>
                </a:lnTo>
                <a:lnTo>
                  <a:pt x="108597" y="33947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3576" y="36512"/>
                </a:lnTo>
                <a:lnTo>
                  <a:pt x="113576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576" y="41643"/>
                </a:lnTo>
                <a:lnTo>
                  <a:pt x="112801" y="42926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248" y="44208"/>
                </a:lnTo>
                <a:lnTo>
                  <a:pt x="109474" y="44894"/>
                </a:lnTo>
                <a:lnTo>
                  <a:pt x="108597" y="44894"/>
                </a:lnTo>
                <a:lnTo>
                  <a:pt x="106934" y="45491"/>
                </a:lnTo>
                <a:lnTo>
                  <a:pt x="101180" y="45491"/>
                </a:lnTo>
                <a:lnTo>
                  <a:pt x="99529" y="44894"/>
                </a:lnTo>
                <a:lnTo>
                  <a:pt x="97866" y="44208"/>
                </a:lnTo>
                <a:lnTo>
                  <a:pt x="96977" y="44208"/>
                </a:lnTo>
                <a:lnTo>
                  <a:pt x="96202" y="43611"/>
                </a:lnTo>
                <a:lnTo>
                  <a:pt x="94551" y="43611"/>
                </a:lnTo>
                <a:lnTo>
                  <a:pt x="92887" y="42329"/>
                </a:lnTo>
                <a:lnTo>
                  <a:pt x="90347" y="42329"/>
                </a:lnTo>
                <a:lnTo>
                  <a:pt x="90347" y="45491"/>
                </a:lnTo>
                <a:lnTo>
                  <a:pt x="91236" y="46177"/>
                </a:lnTo>
                <a:lnTo>
                  <a:pt x="91236" y="46774"/>
                </a:lnTo>
                <a:lnTo>
                  <a:pt x="92011" y="46774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056"/>
                </a:lnTo>
                <a:lnTo>
                  <a:pt x="96202" y="48056"/>
                </a:lnTo>
                <a:lnTo>
                  <a:pt x="96977" y="48742"/>
                </a:lnTo>
                <a:lnTo>
                  <a:pt x="99529" y="48742"/>
                </a:lnTo>
                <a:lnTo>
                  <a:pt x="101180" y="49339"/>
                </a:lnTo>
                <a:lnTo>
                  <a:pt x="106159" y="49339"/>
                </a:lnTo>
                <a:lnTo>
                  <a:pt x="108597" y="48742"/>
                </a:lnTo>
                <a:lnTo>
                  <a:pt x="110248" y="48742"/>
                </a:lnTo>
                <a:lnTo>
                  <a:pt x="112801" y="48056"/>
                </a:lnTo>
                <a:lnTo>
                  <a:pt x="114452" y="47459"/>
                </a:lnTo>
                <a:lnTo>
                  <a:pt x="115227" y="46774"/>
                </a:lnTo>
                <a:lnTo>
                  <a:pt x="116890" y="45491"/>
                </a:lnTo>
                <a:lnTo>
                  <a:pt x="117767" y="44208"/>
                </a:lnTo>
                <a:lnTo>
                  <a:pt x="118541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404730" y="654345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056"/>
                </a:lnTo>
                <a:lnTo>
                  <a:pt x="19126" y="48056"/>
                </a:lnTo>
                <a:lnTo>
                  <a:pt x="19126" y="48729"/>
                </a:lnTo>
                <a:lnTo>
                  <a:pt x="23215" y="48729"/>
                </a:lnTo>
                <a:lnTo>
                  <a:pt x="23215" y="48056"/>
                </a:lnTo>
                <a:lnTo>
                  <a:pt x="24104" y="48056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841" y="21120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272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2926"/>
                </a:lnTo>
                <a:lnTo>
                  <a:pt x="52298" y="44208"/>
                </a:lnTo>
                <a:lnTo>
                  <a:pt x="53962" y="46164"/>
                </a:lnTo>
                <a:lnTo>
                  <a:pt x="56388" y="46774"/>
                </a:lnTo>
                <a:lnTo>
                  <a:pt x="58940" y="48056"/>
                </a:lnTo>
                <a:lnTo>
                  <a:pt x="61366" y="48729"/>
                </a:lnTo>
                <a:lnTo>
                  <a:pt x="75526" y="48729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47"/>
                </a:lnTo>
                <a:lnTo>
                  <a:pt x="81280" y="47447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2926"/>
                </a:lnTo>
                <a:lnTo>
                  <a:pt x="82931" y="42316"/>
                </a:lnTo>
                <a:lnTo>
                  <a:pt x="82156" y="42926"/>
                </a:lnTo>
                <a:lnTo>
                  <a:pt x="80505" y="42926"/>
                </a:lnTo>
                <a:lnTo>
                  <a:pt x="79616" y="43599"/>
                </a:lnTo>
                <a:lnTo>
                  <a:pt x="77952" y="43599"/>
                </a:lnTo>
                <a:lnTo>
                  <a:pt x="77190" y="44208"/>
                </a:lnTo>
                <a:lnTo>
                  <a:pt x="75526" y="44208"/>
                </a:lnTo>
                <a:lnTo>
                  <a:pt x="73863" y="44881"/>
                </a:lnTo>
                <a:lnTo>
                  <a:pt x="63919" y="44881"/>
                </a:lnTo>
                <a:lnTo>
                  <a:pt x="61366" y="44208"/>
                </a:lnTo>
                <a:lnTo>
                  <a:pt x="59715" y="43599"/>
                </a:lnTo>
                <a:lnTo>
                  <a:pt x="58051" y="42316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229"/>
                </a:lnTo>
                <a:lnTo>
                  <a:pt x="53073" y="33337"/>
                </a:lnTo>
                <a:lnTo>
                  <a:pt x="53073" y="31381"/>
                </a:lnTo>
                <a:lnTo>
                  <a:pt x="84594" y="31381"/>
                </a:lnTo>
                <a:lnTo>
                  <a:pt x="84594" y="30772"/>
                </a:lnTo>
                <a:lnTo>
                  <a:pt x="85483" y="30772"/>
                </a:lnTo>
                <a:lnTo>
                  <a:pt x="85483" y="27533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0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37"/>
                </a:lnTo>
                <a:lnTo>
                  <a:pt x="116992" y="32664"/>
                </a:lnTo>
                <a:lnTo>
                  <a:pt x="115341" y="32054"/>
                </a:lnTo>
                <a:lnTo>
                  <a:pt x="114452" y="31381"/>
                </a:lnTo>
                <a:lnTo>
                  <a:pt x="112788" y="30772"/>
                </a:lnTo>
                <a:lnTo>
                  <a:pt x="112014" y="30099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6936"/>
                </a:lnTo>
                <a:lnTo>
                  <a:pt x="101180" y="26250"/>
                </a:lnTo>
                <a:lnTo>
                  <a:pt x="100406" y="26250"/>
                </a:lnTo>
                <a:lnTo>
                  <a:pt x="99517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23"/>
                </a:lnTo>
                <a:lnTo>
                  <a:pt x="112788" y="13423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5654"/>
                </a:lnTo>
                <a:lnTo>
                  <a:pt x="93776" y="26936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099"/>
                </a:lnTo>
                <a:lnTo>
                  <a:pt x="100406" y="30772"/>
                </a:lnTo>
                <a:lnTo>
                  <a:pt x="102069" y="31381"/>
                </a:lnTo>
                <a:lnTo>
                  <a:pt x="102844" y="32054"/>
                </a:lnTo>
                <a:lnTo>
                  <a:pt x="104495" y="32054"/>
                </a:lnTo>
                <a:lnTo>
                  <a:pt x="106159" y="32664"/>
                </a:lnTo>
                <a:lnTo>
                  <a:pt x="107048" y="33337"/>
                </a:lnTo>
                <a:lnTo>
                  <a:pt x="108699" y="33337"/>
                </a:lnTo>
                <a:lnTo>
                  <a:pt x="109474" y="33947"/>
                </a:lnTo>
                <a:lnTo>
                  <a:pt x="111137" y="34620"/>
                </a:lnTo>
                <a:lnTo>
                  <a:pt x="112014" y="35229"/>
                </a:lnTo>
                <a:lnTo>
                  <a:pt x="112788" y="35902"/>
                </a:lnTo>
                <a:lnTo>
                  <a:pt x="113677" y="36512"/>
                </a:lnTo>
                <a:lnTo>
                  <a:pt x="113677" y="37185"/>
                </a:lnTo>
                <a:lnTo>
                  <a:pt x="114452" y="37795"/>
                </a:lnTo>
                <a:lnTo>
                  <a:pt x="114452" y="41033"/>
                </a:lnTo>
                <a:lnTo>
                  <a:pt x="112788" y="42316"/>
                </a:lnTo>
                <a:lnTo>
                  <a:pt x="112788" y="42926"/>
                </a:lnTo>
                <a:lnTo>
                  <a:pt x="111137" y="43599"/>
                </a:lnTo>
                <a:lnTo>
                  <a:pt x="110363" y="44208"/>
                </a:lnTo>
                <a:lnTo>
                  <a:pt x="109474" y="44208"/>
                </a:lnTo>
                <a:lnTo>
                  <a:pt x="108699" y="44881"/>
                </a:lnTo>
                <a:lnTo>
                  <a:pt x="99517" y="44881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599"/>
                </a:lnTo>
                <a:lnTo>
                  <a:pt x="94551" y="42926"/>
                </a:lnTo>
                <a:lnTo>
                  <a:pt x="93776" y="42926"/>
                </a:lnTo>
                <a:lnTo>
                  <a:pt x="92887" y="42316"/>
                </a:lnTo>
                <a:lnTo>
                  <a:pt x="92113" y="41643"/>
                </a:lnTo>
                <a:lnTo>
                  <a:pt x="91224" y="41643"/>
                </a:lnTo>
                <a:lnTo>
                  <a:pt x="91224" y="42316"/>
                </a:lnTo>
                <a:lnTo>
                  <a:pt x="90449" y="42316"/>
                </a:lnTo>
                <a:lnTo>
                  <a:pt x="90449" y="45491"/>
                </a:lnTo>
                <a:lnTo>
                  <a:pt x="91224" y="45491"/>
                </a:lnTo>
                <a:lnTo>
                  <a:pt x="91224" y="46164"/>
                </a:lnTo>
                <a:lnTo>
                  <a:pt x="92113" y="46774"/>
                </a:lnTo>
                <a:lnTo>
                  <a:pt x="92887" y="47447"/>
                </a:lnTo>
                <a:lnTo>
                  <a:pt x="93776" y="47447"/>
                </a:lnTo>
                <a:lnTo>
                  <a:pt x="94551" y="48056"/>
                </a:lnTo>
                <a:lnTo>
                  <a:pt x="97091" y="48056"/>
                </a:lnTo>
                <a:lnTo>
                  <a:pt x="97866" y="48729"/>
                </a:lnTo>
                <a:lnTo>
                  <a:pt x="108699" y="48729"/>
                </a:lnTo>
                <a:lnTo>
                  <a:pt x="110363" y="48056"/>
                </a:lnTo>
                <a:lnTo>
                  <a:pt x="112788" y="48056"/>
                </a:lnTo>
                <a:lnTo>
                  <a:pt x="114452" y="47447"/>
                </a:lnTo>
                <a:lnTo>
                  <a:pt x="115341" y="46164"/>
                </a:lnTo>
                <a:lnTo>
                  <a:pt x="116992" y="45491"/>
                </a:lnTo>
                <a:lnTo>
                  <a:pt x="117360" y="44881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333887" y="654345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685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685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056"/>
                </a:lnTo>
                <a:lnTo>
                  <a:pt x="19011" y="48056"/>
                </a:lnTo>
                <a:lnTo>
                  <a:pt x="19011" y="48729"/>
                </a:lnTo>
                <a:lnTo>
                  <a:pt x="23215" y="48729"/>
                </a:lnTo>
                <a:lnTo>
                  <a:pt x="23215" y="48056"/>
                </a:lnTo>
                <a:lnTo>
                  <a:pt x="23990" y="48056"/>
                </a:lnTo>
                <a:lnTo>
                  <a:pt x="23990" y="29502"/>
                </a:lnTo>
                <a:lnTo>
                  <a:pt x="26987" y="24968"/>
                </a:lnTo>
                <a:lnTo>
                  <a:pt x="42240" y="1879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16" y="15989"/>
                </a:lnTo>
                <a:lnTo>
                  <a:pt x="79616" y="24371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848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5511" y="21120"/>
                </a:lnTo>
                <a:lnTo>
                  <a:pt x="57175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740" y="21120"/>
                </a:lnTo>
                <a:lnTo>
                  <a:pt x="79616" y="24371"/>
                </a:lnTo>
                <a:lnTo>
                  <a:pt x="79616" y="15989"/>
                </a:lnTo>
                <a:lnTo>
                  <a:pt x="77965" y="14706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197" y="17272"/>
                </a:lnTo>
                <a:lnTo>
                  <a:pt x="50533" y="19240"/>
                </a:lnTo>
                <a:lnTo>
                  <a:pt x="49758" y="21120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512"/>
                </a:lnTo>
                <a:lnTo>
                  <a:pt x="48882" y="38468"/>
                </a:lnTo>
                <a:lnTo>
                  <a:pt x="49758" y="41033"/>
                </a:lnTo>
                <a:lnTo>
                  <a:pt x="50533" y="42926"/>
                </a:lnTo>
                <a:lnTo>
                  <a:pt x="52197" y="44208"/>
                </a:lnTo>
                <a:lnTo>
                  <a:pt x="53848" y="46164"/>
                </a:lnTo>
                <a:lnTo>
                  <a:pt x="56400" y="46774"/>
                </a:lnTo>
                <a:lnTo>
                  <a:pt x="58826" y="48056"/>
                </a:lnTo>
                <a:lnTo>
                  <a:pt x="61379" y="48729"/>
                </a:lnTo>
                <a:lnTo>
                  <a:pt x="75412" y="48729"/>
                </a:lnTo>
                <a:lnTo>
                  <a:pt x="77076" y="48056"/>
                </a:lnTo>
                <a:lnTo>
                  <a:pt x="78740" y="48056"/>
                </a:lnTo>
                <a:lnTo>
                  <a:pt x="79616" y="47447"/>
                </a:lnTo>
                <a:lnTo>
                  <a:pt x="81280" y="47447"/>
                </a:lnTo>
                <a:lnTo>
                  <a:pt x="82054" y="46774"/>
                </a:lnTo>
                <a:lnTo>
                  <a:pt x="82943" y="46774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81"/>
                </a:lnTo>
                <a:lnTo>
                  <a:pt x="83718" y="42926"/>
                </a:lnTo>
                <a:lnTo>
                  <a:pt x="82943" y="42316"/>
                </a:lnTo>
                <a:lnTo>
                  <a:pt x="82054" y="42926"/>
                </a:lnTo>
                <a:lnTo>
                  <a:pt x="80391" y="42926"/>
                </a:lnTo>
                <a:lnTo>
                  <a:pt x="79616" y="43599"/>
                </a:lnTo>
                <a:lnTo>
                  <a:pt x="77965" y="43599"/>
                </a:lnTo>
                <a:lnTo>
                  <a:pt x="77076" y="44208"/>
                </a:lnTo>
                <a:lnTo>
                  <a:pt x="75412" y="44208"/>
                </a:lnTo>
                <a:lnTo>
                  <a:pt x="73761" y="44881"/>
                </a:lnTo>
                <a:lnTo>
                  <a:pt x="63804" y="44881"/>
                </a:lnTo>
                <a:lnTo>
                  <a:pt x="61379" y="44208"/>
                </a:lnTo>
                <a:lnTo>
                  <a:pt x="59715" y="43599"/>
                </a:lnTo>
                <a:lnTo>
                  <a:pt x="58051" y="42316"/>
                </a:lnTo>
                <a:lnTo>
                  <a:pt x="56400" y="41643"/>
                </a:lnTo>
                <a:lnTo>
                  <a:pt x="55511" y="40360"/>
                </a:lnTo>
                <a:lnTo>
                  <a:pt x="54737" y="38468"/>
                </a:lnTo>
                <a:lnTo>
                  <a:pt x="53848" y="37185"/>
                </a:lnTo>
                <a:lnTo>
                  <a:pt x="53848" y="35229"/>
                </a:lnTo>
                <a:lnTo>
                  <a:pt x="53073" y="33337"/>
                </a:lnTo>
                <a:lnTo>
                  <a:pt x="53073" y="31381"/>
                </a:lnTo>
                <a:lnTo>
                  <a:pt x="84594" y="31381"/>
                </a:lnTo>
                <a:lnTo>
                  <a:pt x="84594" y="30772"/>
                </a:lnTo>
                <a:lnTo>
                  <a:pt x="85369" y="30772"/>
                </a:lnTo>
                <a:lnTo>
                  <a:pt x="85369" y="27533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85"/>
                </a:moveTo>
                <a:lnTo>
                  <a:pt x="119430" y="35902"/>
                </a:lnTo>
                <a:lnTo>
                  <a:pt x="119430" y="35229"/>
                </a:lnTo>
                <a:lnTo>
                  <a:pt x="118541" y="33947"/>
                </a:lnTo>
                <a:lnTo>
                  <a:pt x="116890" y="32664"/>
                </a:lnTo>
                <a:lnTo>
                  <a:pt x="115227" y="32054"/>
                </a:lnTo>
                <a:lnTo>
                  <a:pt x="114452" y="31381"/>
                </a:lnTo>
                <a:lnTo>
                  <a:pt x="112801" y="30772"/>
                </a:lnTo>
                <a:lnTo>
                  <a:pt x="111912" y="30099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533"/>
                </a:lnTo>
                <a:lnTo>
                  <a:pt x="101955" y="26936"/>
                </a:lnTo>
                <a:lnTo>
                  <a:pt x="101180" y="26250"/>
                </a:lnTo>
                <a:lnTo>
                  <a:pt x="100304" y="26250"/>
                </a:lnTo>
                <a:lnTo>
                  <a:pt x="99529" y="24968"/>
                </a:lnTo>
                <a:lnTo>
                  <a:pt x="98640" y="24371"/>
                </a:lnTo>
                <a:lnTo>
                  <a:pt x="97866" y="23685"/>
                </a:lnTo>
                <a:lnTo>
                  <a:pt x="97866" y="19837"/>
                </a:lnTo>
                <a:lnTo>
                  <a:pt x="98640" y="19240"/>
                </a:lnTo>
                <a:lnTo>
                  <a:pt x="98640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890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4109"/>
                </a:lnTo>
                <a:lnTo>
                  <a:pt x="96977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272"/>
                </a:lnTo>
                <a:lnTo>
                  <a:pt x="92887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887" y="25654"/>
                </a:lnTo>
                <a:lnTo>
                  <a:pt x="93662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640" y="30099"/>
                </a:lnTo>
                <a:lnTo>
                  <a:pt x="100304" y="30772"/>
                </a:lnTo>
                <a:lnTo>
                  <a:pt x="101955" y="31381"/>
                </a:lnTo>
                <a:lnTo>
                  <a:pt x="102844" y="32054"/>
                </a:lnTo>
                <a:lnTo>
                  <a:pt x="104508" y="32054"/>
                </a:lnTo>
                <a:lnTo>
                  <a:pt x="106159" y="32664"/>
                </a:lnTo>
                <a:lnTo>
                  <a:pt x="106934" y="33337"/>
                </a:lnTo>
                <a:lnTo>
                  <a:pt x="108597" y="33337"/>
                </a:lnTo>
                <a:lnTo>
                  <a:pt x="109474" y="33947"/>
                </a:lnTo>
                <a:lnTo>
                  <a:pt x="111137" y="34620"/>
                </a:lnTo>
                <a:lnTo>
                  <a:pt x="113576" y="36512"/>
                </a:lnTo>
                <a:lnTo>
                  <a:pt x="113576" y="37185"/>
                </a:lnTo>
                <a:lnTo>
                  <a:pt x="114452" y="37795"/>
                </a:lnTo>
                <a:lnTo>
                  <a:pt x="114452" y="41033"/>
                </a:lnTo>
                <a:lnTo>
                  <a:pt x="113576" y="41643"/>
                </a:lnTo>
                <a:lnTo>
                  <a:pt x="112801" y="42316"/>
                </a:lnTo>
                <a:lnTo>
                  <a:pt x="112801" y="42926"/>
                </a:lnTo>
                <a:lnTo>
                  <a:pt x="111137" y="43599"/>
                </a:lnTo>
                <a:lnTo>
                  <a:pt x="110248" y="44208"/>
                </a:lnTo>
                <a:lnTo>
                  <a:pt x="109474" y="44208"/>
                </a:lnTo>
                <a:lnTo>
                  <a:pt x="108597" y="44881"/>
                </a:lnTo>
                <a:lnTo>
                  <a:pt x="99529" y="44881"/>
                </a:lnTo>
                <a:lnTo>
                  <a:pt x="97866" y="44208"/>
                </a:lnTo>
                <a:lnTo>
                  <a:pt x="96977" y="44208"/>
                </a:lnTo>
                <a:lnTo>
                  <a:pt x="96202" y="43599"/>
                </a:lnTo>
                <a:lnTo>
                  <a:pt x="94551" y="42926"/>
                </a:lnTo>
                <a:lnTo>
                  <a:pt x="93662" y="42926"/>
                </a:lnTo>
                <a:lnTo>
                  <a:pt x="92011" y="41643"/>
                </a:lnTo>
                <a:lnTo>
                  <a:pt x="91236" y="41643"/>
                </a:lnTo>
                <a:lnTo>
                  <a:pt x="91236" y="42316"/>
                </a:lnTo>
                <a:lnTo>
                  <a:pt x="90347" y="42316"/>
                </a:lnTo>
                <a:lnTo>
                  <a:pt x="90347" y="45491"/>
                </a:lnTo>
                <a:lnTo>
                  <a:pt x="91236" y="45491"/>
                </a:lnTo>
                <a:lnTo>
                  <a:pt x="91236" y="46164"/>
                </a:lnTo>
                <a:lnTo>
                  <a:pt x="92887" y="47447"/>
                </a:lnTo>
                <a:lnTo>
                  <a:pt x="93662" y="47447"/>
                </a:lnTo>
                <a:lnTo>
                  <a:pt x="94551" y="48056"/>
                </a:lnTo>
                <a:lnTo>
                  <a:pt x="96977" y="48056"/>
                </a:lnTo>
                <a:lnTo>
                  <a:pt x="97866" y="48729"/>
                </a:lnTo>
                <a:lnTo>
                  <a:pt x="108597" y="48729"/>
                </a:lnTo>
                <a:lnTo>
                  <a:pt x="110248" y="48056"/>
                </a:lnTo>
                <a:lnTo>
                  <a:pt x="112801" y="48056"/>
                </a:lnTo>
                <a:lnTo>
                  <a:pt x="114452" y="47447"/>
                </a:lnTo>
                <a:lnTo>
                  <a:pt x="115227" y="46164"/>
                </a:lnTo>
                <a:lnTo>
                  <a:pt x="116890" y="45491"/>
                </a:lnTo>
                <a:lnTo>
                  <a:pt x="117297" y="44881"/>
                </a:lnTo>
                <a:lnTo>
                  <a:pt x="117767" y="44208"/>
                </a:lnTo>
                <a:lnTo>
                  <a:pt x="118541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04730" y="6766026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8554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088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088"/>
                </a:lnTo>
                <a:lnTo>
                  <a:pt x="19126" y="21805"/>
                </a:lnTo>
                <a:lnTo>
                  <a:pt x="18237" y="19837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02"/>
                </a:lnTo>
                <a:lnTo>
                  <a:pt x="18237" y="48056"/>
                </a:lnTo>
                <a:lnTo>
                  <a:pt x="19900" y="48056"/>
                </a:lnTo>
                <a:lnTo>
                  <a:pt x="20789" y="48742"/>
                </a:lnTo>
                <a:lnTo>
                  <a:pt x="21564" y="48742"/>
                </a:lnTo>
                <a:lnTo>
                  <a:pt x="22440" y="48056"/>
                </a:lnTo>
                <a:lnTo>
                  <a:pt x="24104" y="48056"/>
                </a:lnTo>
                <a:lnTo>
                  <a:pt x="24104" y="29502"/>
                </a:lnTo>
                <a:lnTo>
                  <a:pt x="27038" y="24968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685"/>
                </a:moveTo>
                <a:lnTo>
                  <a:pt x="84594" y="21805"/>
                </a:lnTo>
                <a:lnTo>
                  <a:pt x="83820" y="19837"/>
                </a:lnTo>
                <a:lnTo>
                  <a:pt x="82931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16" y="15392"/>
                </a:lnTo>
                <a:lnTo>
                  <a:pt x="79616" y="23685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64693" y="15989"/>
                </a:lnTo>
                <a:lnTo>
                  <a:pt x="71323" y="15989"/>
                </a:lnTo>
                <a:lnTo>
                  <a:pt x="74637" y="17272"/>
                </a:lnTo>
                <a:lnTo>
                  <a:pt x="76301" y="19240"/>
                </a:lnTo>
                <a:lnTo>
                  <a:pt x="78841" y="21120"/>
                </a:lnTo>
                <a:lnTo>
                  <a:pt x="79616" y="23685"/>
                </a:lnTo>
                <a:lnTo>
                  <a:pt x="79616" y="15392"/>
                </a:lnTo>
                <a:lnTo>
                  <a:pt x="77952" y="14706"/>
                </a:lnTo>
                <a:lnTo>
                  <a:pt x="75526" y="13423"/>
                </a:lnTo>
                <a:lnTo>
                  <a:pt x="73863" y="12827"/>
                </a:lnTo>
                <a:lnTo>
                  <a:pt x="70548" y="12141"/>
                </a:lnTo>
                <a:lnTo>
                  <a:pt x="64693" y="12141"/>
                </a:lnTo>
                <a:lnTo>
                  <a:pt x="61366" y="12827"/>
                </a:lnTo>
                <a:lnTo>
                  <a:pt x="58940" y="13423"/>
                </a:lnTo>
                <a:lnTo>
                  <a:pt x="56388" y="14706"/>
                </a:lnTo>
                <a:lnTo>
                  <a:pt x="54737" y="15392"/>
                </a:lnTo>
                <a:lnTo>
                  <a:pt x="50647" y="18554"/>
                </a:lnTo>
                <a:lnTo>
                  <a:pt x="49758" y="20523"/>
                </a:lnTo>
                <a:lnTo>
                  <a:pt x="48983" y="23088"/>
                </a:lnTo>
                <a:lnTo>
                  <a:pt x="47320" y="24968"/>
                </a:lnTo>
                <a:lnTo>
                  <a:pt x="47320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3962" y="45491"/>
                </a:lnTo>
                <a:lnTo>
                  <a:pt x="56388" y="46774"/>
                </a:lnTo>
                <a:lnTo>
                  <a:pt x="58940" y="47459"/>
                </a:lnTo>
                <a:lnTo>
                  <a:pt x="61366" y="48742"/>
                </a:lnTo>
                <a:lnTo>
                  <a:pt x="73863" y="48742"/>
                </a:lnTo>
                <a:lnTo>
                  <a:pt x="75526" y="48056"/>
                </a:lnTo>
                <a:lnTo>
                  <a:pt x="77190" y="48056"/>
                </a:lnTo>
                <a:lnTo>
                  <a:pt x="78841" y="47459"/>
                </a:lnTo>
                <a:lnTo>
                  <a:pt x="79616" y="47459"/>
                </a:lnTo>
                <a:lnTo>
                  <a:pt x="81280" y="46774"/>
                </a:lnTo>
                <a:lnTo>
                  <a:pt x="82156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56" y="42329"/>
                </a:lnTo>
                <a:lnTo>
                  <a:pt x="81280" y="42926"/>
                </a:lnTo>
                <a:lnTo>
                  <a:pt x="80505" y="42926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08"/>
                </a:lnTo>
                <a:lnTo>
                  <a:pt x="73863" y="44208"/>
                </a:lnTo>
                <a:lnTo>
                  <a:pt x="72986" y="44894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6388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3820" y="31381"/>
                </a:lnTo>
                <a:lnTo>
                  <a:pt x="85483" y="30099"/>
                </a:lnTo>
                <a:lnTo>
                  <a:pt x="85483" y="27533"/>
                </a:lnTo>
                <a:lnTo>
                  <a:pt x="85483" y="23685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3947"/>
                </a:lnTo>
                <a:lnTo>
                  <a:pt x="117767" y="32664"/>
                </a:lnTo>
                <a:lnTo>
                  <a:pt x="116992" y="32067"/>
                </a:lnTo>
                <a:lnTo>
                  <a:pt x="115341" y="31381"/>
                </a:lnTo>
                <a:lnTo>
                  <a:pt x="114452" y="30784"/>
                </a:lnTo>
                <a:lnTo>
                  <a:pt x="112788" y="30099"/>
                </a:lnTo>
                <a:lnTo>
                  <a:pt x="112014" y="30099"/>
                </a:lnTo>
                <a:lnTo>
                  <a:pt x="110363" y="29502"/>
                </a:lnTo>
                <a:lnTo>
                  <a:pt x="108699" y="28816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495" y="27533"/>
                </a:lnTo>
                <a:lnTo>
                  <a:pt x="103720" y="27533"/>
                </a:lnTo>
                <a:lnTo>
                  <a:pt x="102069" y="26936"/>
                </a:lnTo>
                <a:lnTo>
                  <a:pt x="97866" y="23685"/>
                </a:lnTo>
                <a:lnTo>
                  <a:pt x="97866" y="19240"/>
                </a:lnTo>
                <a:lnTo>
                  <a:pt x="98755" y="18554"/>
                </a:lnTo>
                <a:lnTo>
                  <a:pt x="98755" y="17957"/>
                </a:lnTo>
                <a:lnTo>
                  <a:pt x="99517" y="17957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5989"/>
                </a:lnTo>
                <a:lnTo>
                  <a:pt x="109474" y="15989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4706"/>
                </a:lnTo>
                <a:lnTo>
                  <a:pt x="116992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23"/>
                </a:lnTo>
                <a:lnTo>
                  <a:pt x="113677" y="13423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141"/>
                </a:lnTo>
                <a:lnTo>
                  <a:pt x="104495" y="12141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3423"/>
                </a:lnTo>
                <a:lnTo>
                  <a:pt x="97091" y="14706"/>
                </a:lnTo>
                <a:lnTo>
                  <a:pt x="95427" y="15392"/>
                </a:lnTo>
                <a:lnTo>
                  <a:pt x="94551" y="15989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240"/>
                </a:lnTo>
                <a:lnTo>
                  <a:pt x="92113" y="24371"/>
                </a:lnTo>
                <a:lnTo>
                  <a:pt x="92887" y="25654"/>
                </a:lnTo>
                <a:lnTo>
                  <a:pt x="93776" y="26936"/>
                </a:lnTo>
                <a:lnTo>
                  <a:pt x="96202" y="28816"/>
                </a:lnTo>
                <a:lnTo>
                  <a:pt x="97866" y="29502"/>
                </a:lnTo>
                <a:lnTo>
                  <a:pt x="98755" y="30099"/>
                </a:lnTo>
                <a:lnTo>
                  <a:pt x="100406" y="30784"/>
                </a:lnTo>
                <a:lnTo>
                  <a:pt x="102069" y="31381"/>
                </a:lnTo>
                <a:lnTo>
                  <a:pt x="102844" y="31381"/>
                </a:lnTo>
                <a:lnTo>
                  <a:pt x="104495" y="32067"/>
                </a:lnTo>
                <a:lnTo>
                  <a:pt x="106159" y="32664"/>
                </a:lnTo>
                <a:lnTo>
                  <a:pt x="107048" y="32664"/>
                </a:lnTo>
                <a:lnTo>
                  <a:pt x="108699" y="33350"/>
                </a:lnTo>
                <a:lnTo>
                  <a:pt x="109474" y="33947"/>
                </a:lnTo>
                <a:lnTo>
                  <a:pt x="111137" y="33947"/>
                </a:lnTo>
                <a:lnTo>
                  <a:pt x="113677" y="35915"/>
                </a:lnTo>
                <a:lnTo>
                  <a:pt x="113677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2788" y="42329"/>
                </a:lnTo>
                <a:lnTo>
                  <a:pt x="112788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74" y="44208"/>
                </a:lnTo>
                <a:lnTo>
                  <a:pt x="108699" y="44894"/>
                </a:lnTo>
                <a:lnTo>
                  <a:pt x="101180" y="44894"/>
                </a:lnTo>
                <a:lnTo>
                  <a:pt x="99517" y="44208"/>
                </a:lnTo>
                <a:lnTo>
                  <a:pt x="97866" y="44208"/>
                </a:lnTo>
                <a:lnTo>
                  <a:pt x="97091" y="43611"/>
                </a:lnTo>
                <a:lnTo>
                  <a:pt x="96202" y="43611"/>
                </a:lnTo>
                <a:lnTo>
                  <a:pt x="94551" y="42926"/>
                </a:lnTo>
                <a:lnTo>
                  <a:pt x="93776" y="42329"/>
                </a:lnTo>
                <a:lnTo>
                  <a:pt x="92887" y="42329"/>
                </a:lnTo>
                <a:lnTo>
                  <a:pt x="92887" y="41643"/>
                </a:lnTo>
                <a:lnTo>
                  <a:pt x="91224" y="41643"/>
                </a:lnTo>
                <a:lnTo>
                  <a:pt x="90449" y="42329"/>
                </a:lnTo>
                <a:lnTo>
                  <a:pt x="90449" y="44894"/>
                </a:lnTo>
                <a:lnTo>
                  <a:pt x="91224" y="45491"/>
                </a:lnTo>
                <a:lnTo>
                  <a:pt x="91224" y="46177"/>
                </a:lnTo>
                <a:lnTo>
                  <a:pt x="92113" y="46177"/>
                </a:lnTo>
                <a:lnTo>
                  <a:pt x="92113" y="46774"/>
                </a:lnTo>
                <a:lnTo>
                  <a:pt x="92887" y="46774"/>
                </a:lnTo>
                <a:lnTo>
                  <a:pt x="93776" y="47459"/>
                </a:lnTo>
                <a:lnTo>
                  <a:pt x="94551" y="47459"/>
                </a:lnTo>
                <a:lnTo>
                  <a:pt x="96202" y="48056"/>
                </a:lnTo>
                <a:lnTo>
                  <a:pt x="97866" y="48056"/>
                </a:lnTo>
                <a:lnTo>
                  <a:pt x="99517" y="48742"/>
                </a:lnTo>
                <a:lnTo>
                  <a:pt x="108699" y="48742"/>
                </a:lnTo>
                <a:lnTo>
                  <a:pt x="110363" y="48056"/>
                </a:lnTo>
                <a:lnTo>
                  <a:pt x="112788" y="47459"/>
                </a:lnTo>
                <a:lnTo>
                  <a:pt x="114452" y="46774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333887" y="6766026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79" y="18554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088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088"/>
                </a:lnTo>
                <a:lnTo>
                  <a:pt x="19011" y="21805"/>
                </a:lnTo>
                <a:lnTo>
                  <a:pt x="18249" y="19837"/>
                </a:lnTo>
                <a:lnTo>
                  <a:pt x="17360" y="18554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056"/>
                </a:lnTo>
                <a:lnTo>
                  <a:pt x="19900" y="48056"/>
                </a:lnTo>
                <a:lnTo>
                  <a:pt x="20675" y="48742"/>
                </a:lnTo>
                <a:lnTo>
                  <a:pt x="21564" y="48742"/>
                </a:lnTo>
                <a:lnTo>
                  <a:pt x="22339" y="48056"/>
                </a:lnTo>
                <a:lnTo>
                  <a:pt x="23990" y="48056"/>
                </a:lnTo>
                <a:lnTo>
                  <a:pt x="23990" y="29502"/>
                </a:lnTo>
                <a:lnTo>
                  <a:pt x="26924" y="24968"/>
                </a:lnTo>
                <a:lnTo>
                  <a:pt x="42240" y="1282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3685"/>
                </a:moveTo>
                <a:lnTo>
                  <a:pt x="84594" y="21805"/>
                </a:lnTo>
                <a:lnTo>
                  <a:pt x="83718" y="19837"/>
                </a:lnTo>
                <a:lnTo>
                  <a:pt x="82943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16" y="15392"/>
                </a:lnTo>
                <a:lnTo>
                  <a:pt x="79616" y="23685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848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511" y="20523"/>
                </a:lnTo>
                <a:lnTo>
                  <a:pt x="57175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64693" y="15989"/>
                </a:lnTo>
                <a:lnTo>
                  <a:pt x="71323" y="15989"/>
                </a:lnTo>
                <a:lnTo>
                  <a:pt x="74637" y="17272"/>
                </a:lnTo>
                <a:lnTo>
                  <a:pt x="76301" y="19240"/>
                </a:lnTo>
                <a:lnTo>
                  <a:pt x="78740" y="21120"/>
                </a:lnTo>
                <a:lnTo>
                  <a:pt x="79616" y="23685"/>
                </a:lnTo>
                <a:lnTo>
                  <a:pt x="79616" y="15392"/>
                </a:lnTo>
                <a:lnTo>
                  <a:pt x="77965" y="14706"/>
                </a:lnTo>
                <a:lnTo>
                  <a:pt x="75412" y="13423"/>
                </a:lnTo>
                <a:lnTo>
                  <a:pt x="73761" y="12827"/>
                </a:lnTo>
                <a:lnTo>
                  <a:pt x="70446" y="12141"/>
                </a:lnTo>
                <a:lnTo>
                  <a:pt x="64693" y="12141"/>
                </a:lnTo>
                <a:lnTo>
                  <a:pt x="61379" y="12827"/>
                </a:lnTo>
                <a:lnTo>
                  <a:pt x="58826" y="13423"/>
                </a:lnTo>
                <a:lnTo>
                  <a:pt x="56400" y="14706"/>
                </a:lnTo>
                <a:lnTo>
                  <a:pt x="54737" y="15392"/>
                </a:lnTo>
                <a:lnTo>
                  <a:pt x="52197" y="17272"/>
                </a:lnTo>
                <a:lnTo>
                  <a:pt x="50533" y="18554"/>
                </a:lnTo>
                <a:lnTo>
                  <a:pt x="49758" y="20523"/>
                </a:lnTo>
                <a:lnTo>
                  <a:pt x="48882" y="23088"/>
                </a:lnTo>
                <a:lnTo>
                  <a:pt x="47218" y="24968"/>
                </a:lnTo>
                <a:lnTo>
                  <a:pt x="47218" y="36512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2926"/>
                </a:lnTo>
                <a:lnTo>
                  <a:pt x="53848" y="45491"/>
                </a:lnTo>
                <a:lnTo>
                  <a:pt x="56400" y="46774"/>
                </a:lnTo>
                <a:lnTo>
                  <a:pt x="58826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12" y="48056"/>
                </a:lnTo>
                <a:lnTo>
                  <a:pt x="77076" y="48056"/>
                </a:lnTo>
                <a:lnTo>
                  <a:pt x="78740" y="47459"/>
                </a:lnTo>
                <a:lnTo>
                  <a:pt x="79616" y="47459"/>
                </a:lnTo>
                <a:lnTo>
                  <a:pt x="81280" y="46774"/>
                </a:lnTo>
                <a:lnTo>
                  <a:pt x="82054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54" y="42329"/>
                </a:lnTo>
                <a:lnTo>
                  <a:pt x="81280" y="42926"/>
                </a:lnTo>
                <a:lnTo>
                  <a:pt x="80391" y="42926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08"/>
                </a:lnTo>
                <a:lnTo>
                  <a:pt x="73761" y="44208"/>
                </a:lnTo>
                <a:lnTo>
                  <a:pt x="72986" y="44894"/>
                </a:lnTo>
                <a:lnTo>
                  <a:pt x="63804" y="44894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3718" y="31381"/>
                </a:lnTo>
                <a:lnTo>
                  <a:pt x="84594" y="30784"/>
                </a:lnTo>
                <a:lnTo>
                  <a:pt x="85369" y="30099"/>
                </a:lnTo>
                <a:lnTo>
                  <a:pt x="85369" y="27533"/>
                </a:lnTo>
                <a:lnTo>
                  <a:pt x="85369" y="23685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41" y="33947"/>
                </a:lnTo>
                <a:lnTo>
                  <a:pt x="117767" y="32664"/>
                </a:lnTo>
                <a:lnTo>
                  <a:pt x="116890" y="32067"/>
                </a:lnTo>
                <a:lnTo>
                  <a:pt x="115227" y="31381"/>
                </a:lnTo>
                <a:lnTo>
                  <a:pt x="114452" y="30784"/>
                </a:lnTo>
                <a:lnTo>
                  <a:pt x="112801" y="30099"/>
                </a:lnTo>
                <a:lnTo>
                  <a:pt x="111912" y="30099"/>
                </a:lnTo>
                <a:lnTo>
                  <a:pt x="110248" y="29502"/>
                </a:lnTo>
                <a:lnTo>
                  <a:pt x="108597" y="28816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7533"/>
                </a:lnTo>
                <a:lnTo>
                  <a:pt x="103619" y="27533"/>
                </a:lnTo>
                <a:lnTo>
                  <a:pt x="101955" y="26936"/>
                </a:lnTo>
                <a:lnTo>
                  <a:pt x="101180" y="26250"/>
                </a:lnTo>
                <a:lnTo>
                  <a:pt x="100304" y="25654"/>
                </a:lnTo>
                <a:lnTo>
                  <a:pt x="99529" y="24968"/>
                </a:lnTo>
                <a:lnTo>
                  <a:pt x="98640" y="24371"/>
                </a:lnTo>
                <a:lnTo>
                  <a:pt x="97866" y="23685"/>
                </a:lnTo>
                <a:lnTo>
                  <a:pt x="97866" y="19240"/>
                </a:lnTo>
                <a:lnTo>
                  <a:pt x="98640" y="18554"/>
                </a:lnTo>
                <a:lnTo>
                  <a:pt x="98640" y="17957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619" y="15989"/>
                </a:lnTo>
                <a:lnTo>
                  <a:pt x="109474" y="15989"/>
                </a:lnTo>
                <a:lnTo>
                  <a:pt x="110248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4706"/>
                </a:lnTo>
                <a:lnTo>
                  <a:pt x="116890" y="14706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23"/>
                </a:lnTo>
                <a:lnTo>
                  <a:pt x="113576" y="13423"/>
                </a:lnTo>
                <a:lnTo>
                  <a:pt x="112801" y="12827"/>
                </a:lnTo>
                <a:lnTo>
                  <a:pt x="110248" y="12827"/>
                </a:lnTo>
                <a:lnTo>
                  <a:pt x="108597" y="12141"/>
                </a:lnTo>
                <a:lnTo>
                  <a:pt x="104508" y="12141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3423"/>
                </a:lnTo>
                <a:lnTo>
                  <a:pt x="96977" y="14706"/>
                </a:lnTo>
                <a:lnTo>
                  <a:pt x="95326" y="15392"/>
                </a:lnTo>
                <a:lnTo>
                  <a:pt x="94551" y="15989"/>
                </a:lnTo>
                <a:lnTo>
                  <a:pt x="93662" y="17272"/>
                </a:lnTo>
                <a:lnTo>
                  <a:pt x="92887" y="18554"/>
                </a:lnTo>
                <a:lnTo>
                  <a:pt x="92011" y="19240"/>
                </a:lnTo>
                <a:lnTo>
                  <a:pt x="92011" y="24371"/>
                </a:lnTo>
                <a:lnTo>
                  <a:pt x="92887" y="25654"/>
                </a:lnTo>
                <a:lnTo>
                  <a:pt x="93662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02" y="28816"/>
                </a:lnTo>
                <a:lnTo>
                  <a:pt x="97866" y="29502"/>
                </a:lnTo>
                <a:lnTo>
                  <a:pt x="98640" y="30099"/>
                </a:lnTo>
                <a:lnTo>
                  <a:pt x="100304" y="30784"/>
                </a:lnTo>
                <a:lnTo>
                  <a:pt x="101955" y="31381"/>
                </a:lnTo>
                <a:lnTo>
                  <a:pt x="102844" y="31381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6934" y="32664"/>
                </a:lnTo>
                <a:lnTo>
                  <a:pt x="108597" y="33350"/>
                </a:lnTo>
                <a:lnTo>
                  <a:pt x="109474" y="33947"/>
                </a:lnTo>
                <a:lnTo>
                  <a:pt x="111137" y="33947"/>
                </a:lnTo>
                <a:lnTo>
                  <a:pt x="111912" y="34632"/>
                </a:lnTo>
                <a:lnTo>
                  <a:pt x="112801" y="35229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48" y="44208"/>
                </a:lnTo>
                <a:lnTo>
                  <a:pt x="109474" y="44208"/>
                </a:lnTo>
                <a:lnTo>
                  <a:pt x="108597" y="44894"/>
                </a:lnTo>
                <a:lnTo>
                  <a:pt x="101180" y="44894"/>
                </a:lnTo>
                <a:lnTo>
                  <a:pt x="99529" y="44208"/>
                </a:lnTo>
                <a:lnTo>
                  <a:pt x="97866" y="44208"/>
                </a:lnTo>
                <a:lnTo>
                  <a:pt x="96977" y="43611"/>
                </a:lnTo>
                <a:lnTo>
                  <a:pt x="96202" y="43611"/>
                </a:lnTo>
                <a:lnTo>
                  <a:pt x="94551" y="42926"/>
                </a:lnTo>
                <a:lnTo>
                  <a:pt x="93662" y="42329"/>
                </a:lnTo>
                <a:lnTo>
                  <a:pt x="92887" y="42329"/>
                </a:lnTo>
                <a:lnTo>
                  <a:pt x="92887" y="41643"/>
                </a:lnTo>
                <a:lnTo>
                  <a:pt x="91236" y="41643"/>
                </a:lnTo>
                <a:lnTo>
                  <a:pt x="90347" y="42329"/>
                </a:lnTo>
                <a:lnTo>
                  <a:pt x="90347" y="44894"/>
                </a:lnTo>
                <a:lnTo>
                  <a:pt x="91236" y="45491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774"/>
                </a:lnTo>
                <a:lnTo>
                  <a:pt x="92887" y="46774"/>
                </a:lnTo>
                <a:lnTo>
                  <a:pt x="93662" y="47459"/>
                </a:lnTo>
                <a:lnTo>
                  <a:pt x="94551" y="47459"/>
                </a:lnTo>
                <a:lnTo>
                  <a:pt x="96202" y="48056"/>
                </a:lnTo>
                <a:lnTo>
                  <a:pt x="97866" y="48056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48" y="48056"/>
                </a:lnTo>
                <a:lnTo>
                  <a:pt x="112801" y="47459"/>
                </a:lnTo>
                <a:lnTo>
                  <a:pt x="114452" y="46774"/>
                </a:lnTo>
                <a:lnTo>
                  <a:pt x="116890" y="44894"/>
                </a:lnTo>
                <a:lnTo>
                  <a:pt x="117767" y="44208"/>
                </a:lnTo>
                <a:lnTo>
                  <a:pt x="118541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055421" y="6898723"/>
            <a:ext cx="1505633" cy="660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404730" y="690257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145"/>
                </a:lnTo>
                <a:lnTo>
                  <a:pt x="19126" y="48145"/>
                </a:lnTo>
                <a:lnTo>
                  <a:pt x="19126" y="48818"/>
                </a:lnTo>
                <a:lnTo>
                  <a:pt x="23215" y="48818"/>
                </a:lnTo>
                <a:lnTo>
                  <a:pt x="23215" y="48145"/>
                </a:lnTo>
                <a:lnTo>
                  <a:pt x="24104" y="48145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95"/>
                </a:lnTo>
                <a:lnTo>
                  <a:pt x="54737" y="16078"/>
                </a:lnTo>
                <a:lnTo>
                  <a:pt x="52298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2298" y="44297"/>
                </a:lnTo>
                <a:lnTo>
                  <a:pt x="53962" y="46177"/>
                </a:lnTo>
                <a:lnTo>
                  <a:pt x="56388" y="46863"/>
                </a:lnTo>
                <a:lnTo>
                  <a:pt x="58940" y="48145"/>
                </a:lnTo>
                <a:lnTo>
                  <a:pt x="61366" y="48818"/>
                </a:lnTo>
                <a:lnTo>
                  <a:pt x="75526" y="48818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536"/>
                </a:lnTo>
                <a:lnTo>
                  <a:pt x="81280" y="47536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3014"/>
                </a:lnTo>
                <a:lnTo>
                  <a:pt x="82931" y="42329"/>
                </a:lnTo>
                <a:lnTo>
                  <a:pt x="82156" y="43014"/>
                </a:lnTo>
                <a:lnTo>
                  <a:pt x="80505" y="4301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6339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2788" y="13512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2329"/>
                </a:lnTo>
                <a:lnTo>
                  <a:pt x="112788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776" y="43014"/>
                </a:lnTo>
                <a:lnTo>
                  <a:pt x="92113" y="41732"/>
                </a:lnTo>
                <a:lnTo>
                  <a:pt x="91224" y="41732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5580"/>
                </a:lnTo>
                <a:lnTo>
                  <a:pt x="91224" y="46177"/>
                </a:lnTo>
                <a:lnTo>
                  <a:pt x="92113" y="46863"/>
                </a:lnTo>
                <a:lnTo>
                  <a:pt x="92887" y="47536"/>
                </a:lnTo>
                <a:lnTo>
                  <a:pt x="93776" y="47536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818"/>
                </a:lnTo>
                <a:lnTo>
                  <a:pt x="108699" y="48818"/>
                </a:lnTo>
                <a:lnTo>
                  <a:pt x="110363" y="48145"/>
                </a:lnTo>
                <a:lnTo>
                  <a:pt x="112788" y="48145"/>
                </a:lnTo>
                <a:lnTo>
                  <a:pt x="114452" y="47536"/>
                </a:lnTo>
                <a:lnTo>
                  <a:pt x="115341" y="46177"/>
                </a:lnTo>
                <a:lnTo>
                  <a:pt x="116992" y="45580"/>
                </a:lnTo>
                <a:lnTo>
                  <a:pt x="117411" y="44894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33887" y="690257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45"/>
                </a:lnTo>
                <a:lnTo>
                  <a:pt x="19011" y="48145"/>
                </a:lnTo>
                <a:lnTo>
                  <a:pt x="19011" y="48818"/>
                </a:lnTo>
                <a:lnTo>
                  <a:pt x="23215" y="48818"/>
                </a:lnTo>
                <a:lnTo>
                  <a:pt x="23215" y="48145"/>
                </a:lnTo>
                <a:lnTo>
                  <a:pt x="23990" y="48145"/>
                </a:lnTo>
                <a:lnTo>
                  <a:pt x="23990" y="29502"/>
                </a:lnTo>
                <a:lnTo>
                  <a:pt x="26936" y="25057"/>
                </a:lnTo>
                <a:lnTo>
                  <a:pt x="42240" y="1968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360"/>
                </a:lnTo>
                <a:lnTo>
                  <a:pt x="50533" y="19240"/>
                </a:lnTo>
                <a:lnTo>
                  <a:pt x="49758" y="21209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601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3014"/>
                </a:lnTo>
                <a:lnTo>
                  <a:pt x="52197" y="44297"/>
                </a:lnTo>
                <a:lnTo>
                  <a:pt x="53848" y="46177"/>
                </a:lnTo>
                <a:lnTo>
                  <a:pt x="56400" y="46863"/>
                </a:lnTo>
                <a:lnTo>
                  <a:pt x="58826" y="48145"/>
                </a:lnTo>
                <a:lnTo>
                  <a:pt x="61379" y="48818"/>
                </a:lnTo>
                <a:lnTo>
                  <a:pt x="75412" y="48818"/>
                </a:lnTo>
                <a:lnTo>
                  <a:pt x="77076" y="48145"/>
                </a:lnTo>
                <a:lnTo>
                  <a:pt x="78740" y="48145"/>
                </a:lnTo>
                <a:lnTo>
                  <a:pt x="79616" y="47536"/>
                </a:lnTo>
                <a:lnTo>
                  <a:pt x="81280" y="47536"/>
                </a:lnTo>
                <a:lnTo>
                  <a:pt x="82054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3014"/>
                </a:lnTo>
                <a:lnTo>
                  <a:pt x="82943" y="42329"/>
                </a:lnTo>
                <a:lnTo>
                  <a:pt x="82054" y="43014"/>
                </a:lnTo>
                <a:lnTo>
                  <a:pt x="80391" y="43014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97"/>
                </a:lnTo>
                <a:lnTo>
                  <a:pt x="75412" y="44297"/>
                </a:lnTo>
                <a:lnTo>
                  <a:pt x="73761" y="44894"/>
                </a:lnTo>
                <a:lnTo>
                  <a:pt x="63804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400" y="41732"/>
                </a:lnTo>
                <a:lnTo>
                  <a:pt x="55511" y="40449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622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7767" y="33350"/>
                </a:lnTo>
                <a:lnTo>
                  <a:pt x="116890" y="32753"/>
                </a:lnTo>
                <a:lnTo>
                  <a:pt x="115227" y="32067"/>
                </a:lnTo>
                <a:lnTo>
                  <a:pt x="114452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622"/>
                </a:lnTo>
                <a:lnTo>
                  <a:pt x="101955" y="26936"/>
                </a:lnTo>
                <a:lnTo>
                  <a:pt x="101180" y="26339"/>
                </a:lnTo>
                <a:lnTo>
                  <a:pt x="100304" y="26339"/>
                </a:lnTo>
                <a:lnTo>
                  <a:pt x="99529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40" y="19240"/>
                </a:lnTo>
                <a:lnTo>
                  <a:pt x="98640" y="18643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2801" y="13512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4109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887" y="25654"/>
                </a:lnTo>
                <a:lnTo>
                  <a:pt x="93662" y="26936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640" y="30187"/>
                </a:lnTo>
                <a:lnTo>
                  <a:pt x="100304" y="30784"/>
                </a:lnTo>
                <a:lnTo>
                  <a:pt x="101955" y="31470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97"/>
                </a:lnTo>
                <a:lnTo>
                  <a:pt x="96977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662" y="43014"/>
                </a:lnTo>
                <a:lnTo>
                  <a:pt x="92887" y="42329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329"/>
                </a:lnTo>
                <a:lnTo>
                  <a:pt x="90347" y="42329"/>
                </a:lnTo>
                <a:lnTo>
                  <a:pt x="90347" y="45580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863"/>
                </a:lnTo>
                <a:lnTo>
                  <a:pt x="92887" y="47536"/>
                </a:lnTo>
                <a:lnTo>
                  <a:pt x="93662" y="47536"/>
                </a:lnTo>
                <a:lnTo>
                  <a:pt x="94551" y="48145"/>
                </a:lnTo>
                <a:lnTo>
                  <a:pt x="96977" y="48145"/>
                </a:lnTo>
                <a:lnTo>
                  <a:pt x="97866" y="48818"/>
                </a:lnTo>
                <a:lnTo>
                  <a:pt x="108597" y="48818"/>
                </a:lnTo>
                <a:lnTo>
                  <a:pt x="110248" y="48145"/>
                </a:lnTo>
                <a:lnTo>
                  <a:pt x="112801" y="48145"/>
                </a:lnTo>
                <a:lnTo>
                  <a:pt x="114452" y="47536"/>
                </a:lnTo>
                <a:lnTo>
                  <a:pt x="115227" y="46177"/>
                </a:lnTo>
                <a:lnTo>
                  <a:pt x="116890" y="45580"/>
                </a:lnTo>
                <a:lnTo>
                  <a:pt x="117360" y="44894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6" name="object 126"/>
          <p:cNvGrpSpPr/>
          <p:nvPr/>
        </p:nvGrpSpPr>
        <p:grpSpPr>
          <a:xfrm>
            <a:off x="1048786" y="7035361"/>
            <a:ext cx="2086610" cy="288925"/>
            <a:chOff x="1048786" y="7035361"/>
            <a:chExt cx="2086610" cy="288925"/>
          </a:xfrm>
        </p:grpSpPr>
        <p:sp>
          <p:nvSpPr>
            <p:cNvPr id="127" name="object 127"/>
            <p:cNvSpPr/>
            <p:nvPr/>
          </p:nvSpPr>
          <p:spPr>
            <a:xfrm>
              <a:off x="1802852" y="7039209"/>
              <a:ext cx="331774" cy="6224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2150441" y="7036045"/>
              <a:ext cx="984675" cy="6541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048786" y="7035361"/>
              <a:ext cx="995490" cy="28866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/>
          <p:nvPr/>
        </p:nvSpPr>
        <p:spPr>
          <a:xfrm>
            <a:off x="3404730" y="7039216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30" y="16078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91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65" y="685"/>
                </a:lnTo>
                <a:lnTo>
                  <a:pt x="4965" y="0"/>
                </a:lnTo>
                <a:lnTo>
                  <a:pt x="876" y="0"/>
                </a:lnTo>
                <a:lnTo>
                  <a:pt x="0" y="685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9240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3512"/>
                </a:lnTo>
                <a:lnTo>
                  <a:pt x="70548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15"/>
                </a:lnTo>
                <a:lnTo>
                  <a:pt x="72212" y="49415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567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84"/>
                </a:lnTo>
                <a:lnTo>
                  <a:pt x="77190" y="44284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567"/>
                </a:lnTo>
                <a:lnTo>
                  <a:pt x="65570" y="45567"/>
                </a:lnTo>
                <a:lnTo>
                  <a:pt x="63919" y="44894"/>
                </a:lnTo>
                <a:lnTo>
                  <a:pt x="61366" y="44284"/>
                </a:lnTo>
                <a:lnTo>
                  <a:pt x="59715" y="43611"/>
                </a:lnTo>
                <a:lnTo>
                  <a:pt x="58051" y="43014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30187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360"/>
                </a:lnTo>
                <a:lnTo>
                  <a:pt x="112788" y="17360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512"/>
                </a:lnTo>
                <a:lnTo>
                  <a:pt x="112014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6339"/>
                </a:lnTo>
                <a:lnTo>
                  <a:pt x="93776" y="26936"/>
                </a:lnTo>
                <a:lnTo>
                  <a:pt x="94551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06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3014"/>
                </a:lnTo>
                <a:lnTo>
                  <a:pt x="112788" y="43611"/>
                </a:lnTo>
                <a:lnTo>
                  <a:pt x="111137" y="43611"/>
                </a:lnTo>
                <a:lnTo>
                  <a:pt x="110363" y="44284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567"/>
                </a:lnTo>
                <a:lnTo>
                  <a:pt x="101180" y="45567"/>
                </a:lnTo>
                <a:lnTo>
                  <a:pt x="99517" y="44894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611"/>
                </a:lnTo>
                <a:lnTo>
                  <a:pt x="94551" y="43611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567"/>
                </a:lnTo>
                <a:lnTo>
                  <a:pt x="91224" y="46177"/>
                </a:lnTo>
                <a:lnTo>
                  <a:pt x="91224" y="46850"/>
                </a:lnTo>
                <a:lnTo>
                  <a:pt x="92113" y="46850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33"/>
                </a:lnTo>
                <a:lnTo>
                  <a:pt x="96202" y="48133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133"/>
                </a:lnTo>
                <a:lnTo>
                  <a:pt x="114452" y="47459"/>
                </a:lnTo>
                <a:lnTo>
                  <a:pt x="115341" y="46850"/>
                </a:lnTo>
                <a:lnTo>
                  <a:pt x="116992" y="45567"/>
                </a:lnTo>
                <a:lnTo>
                  <a:pt x="117767" y="44284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333887" y="7039216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40" y="685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685"/>
                </a:lnTo>
                <a:lnTo>
                  <a:pt x="36487" y="685"/>
                </a:lnTo>
                <a:lnTo>
                  <a:pt x="36487" y="1282"/>
                </a:lnTo>
                <a:lnTo>
                  <a:pt x="26543" y="16078"/>
                </a:lnTo>
                <a:lnTo>
                  <a:pt x="25654" y="17957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2491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1282"/>
                </a:lnTo>
                <a:lnTo>
                  <a:pt x="5753" y="1282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742"/>
                </a:lnTo>
                <a:lnTo>
                  <a:pt x="23990" y="48742"/>
                </a:lnTo>
                <a:lnTo>
                  <a:pt x="23990" y="29502"/>
                </a:lnTo>
                <a:lnTo>
                  <a:pt x="26936" y="25057"/>
                </a:lnTo>
                <a:lnTo>
                  <a:pt x="42240" y="1968"/>
                </a:lnTo>
                <a:lnTo>
                  <a:pt x="42240" y="685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594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511" y="21209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926"/>
                </a:lnTo>
                <a:lnTo>
                  <a:pt x="78740" y="21805"/>
                </a:lnTo>
                <a:lnTo>
                  <a:pt x="79616" y="24371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09"/>
                </a:lnTo>
                <a:lnTo>
                  <a:pt x="73761" y="13512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512"/>
                </a:lnTo>
                <a:lnTo>
                  <a:pt x="58826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957"/>
                </a:lnTo>
                <a:lnTo>
                  <a:pt x="50533" y="19240"/>
                </a:lnTo>
                <a:lnTo>
                  <a:pt x="49758" y="21209"/>
                </a:lnTo>
                <a:lnTo>
                  <a:pt x="48882" y="23774"/>
                </a:lnTo>
                <a:lnTo>
                  <a:pt x="47218" y="25654"/>
                </a:lnTo>
                <a:lnTo>
                  <a:pt x="47218" y="36601"/>
                </a:lnTo>
                <a:lnTo>
                  <a:pt x="48882" y="39166"/>
                </a:lnTo>
                <a:lnTo>
                  <a:pt x="49758" y="41046"/>
                </a:lnTo>
                <a:lnTo>
                  <a:pt x="64693" y="49415"/>
                </a:lnTo>
                <a:lnTo>
                  <a:pt x="72097" y="49415"/>
                </a:lnTo>
                <a:lnTo>
                  <a:pt x="73761" y="48742"/>
                </a:lnTo>
                <a:lnTo>
                  <a:pt x="75412" y="48742"/>
                </a:lnTo>
                <a:lnTo>
                  <a:pt x="77076" y="48133"/>
                </a:lnTo>
                <a:lnTo>
                  <a:pt x="78740" y="48133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850"/>
                </a:lnTo>
                <a:lnTo>
                  <a:pt x="82943" y="46850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567"/>
                </a:lnTo>
                <a:lnTo>
                  <a:pt x="83718" y="43014"/>
                </a:lnTo>
                <a:lnTo>
                  <a:pt x="81280" y="43014"/>
                </a:lnTo>
                <a:lnTo>
                  <a:pt x="80391" y="43611"/>
                </a:lnTo>
                <a:lnTo>
                  <a:pt x="79616" y="43611"/>
                </a:lnTo>
                <a:lnTo>
                  <a:pt x="77965" y="44284"/>
                </a:lnTo>
                <a:lnTo>
                  <a:pt x="77076" y="44284"/>
                </a:lnTo>
                <a:lnTo>
                  <a:pt x="75412" y="44894"/>
                </a:lnTo>
                <a:lnTo>
                  <a:pt x="73761" y="44894"/>
                </a:lnTo>
                <a:lnTo>
                  <a:pt x="72986" y="45567"/>
                </a:lnTo>
                <a:lnTo>
                  <a:pt x="65468" y="45567"/>
                </a:lnTo>
                <a:lnTo>
                  <a:pt x="63804" y="44894"/>
                </a:lnTo>
                <a:lnTo>
                  <a:pt x="61379" y="44284"/>
                </a:lnTo>
                <a:lnTo>
                  <a:pt x="59715" y="43611"/>
                </a:lnTo>
                <a:lnTo>
                  <a:pt x="53848" y="37198"/>
                </a:lnTo>
                <a:lnTo>
                  <a:pt x="53848" y="35915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7767" y="33350"/>
                </a:lnTo>
                <a:lnTo>
                  <a:pt x="116890" y="32753"/>
                </a:lnTo>
                <a:lnTo>
                  <a:pt x="115227" y="32067"/>
                </a:lnTo>
                <a:lnTo>
                  <a:pt x="114452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48" y="30187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219"/>
                </a:lnTo>
                <a:lnTo>
                  <a:pt x="103619" y="27622"/>
                </a:lnTo>
                <a:lnTo>
                  <a:pt x="101955" y="27622"/>
                </a:lnTo>
                <a:lnTo>
                  <a:pt x="101180" y="26936"/>
                </a:lnTo>
                <a:lnTo>
                  <a:pt x="100304" y="26339"/>
                </a:lnTo>
                <a:lnTo>
                  <a:pt x="99529" y="25654"/>
                </a:lnTo>
                <a:lnTo>
                  <a:pt x="98640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40" y="19240"/>
                </a:lnTo>
                <a:lnTo>
                  <a:pt x="98640" y="18643"/>
                </a:lnTo>
                <a:lnTo>
                  <a:pt x="100304" y="17360"/>
                </a:lnTo>
                <a:lnTo>
                  <a:pt x="101180" y="17360"/>
                </a:lnTo>
                <a:lnTo>
                  <a:pt x="102844" y="16675"/>
                </a:lnTo>
                <a:lnTo>
                  <a:pt x="110248" y="16675"/>
                </a:lnTo>
                <a:lnTo>
                  <a:pt x="111912" y="17360"/>
                </a:lnTo>
                <a:lnTo>
                  <a:pt x="112801" y="17360"/>
                </a:lnTo>
                <a:lnTo>
                  <a:pt x="113576" y="17957"/>
                </a:lnTo>
                <a:lnTo>
                  <a:pt x="114452" y="17957"/>
                </a:lnTo>
                <a:lnTo>
                  <a:pt x="115227" y="18643"/>
                </a:lnTo>
                <a:lnTo>
                  <a:pt x="116116" y="19240"/>
                </a:lnTo>
                <a:lnTo>
                  <a:pt x="116890" y="19240"/>
                </a:lnTo>
                <a:lnTo>
                  <a:pt x="117767" y="18643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890" y="15392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5227" y="14109"/>
                </a:lnTo>
                <a:lnTo>
                  <a:pt x="114452" y="14109"/>
                </a:lnTo>
                <a:lnTo>
                  <a:pt x="113576" y="13512"/>
                </a:lnTo>
                <a:lnTo>
                  <a:pt x="111912" y="13512"/>
                </a:lnTo>
                <a:lnTo>
                  <a:pt x="111137" y="12827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4109"/>
                </a:lnTo>
                <a:lnTo>
                  <a:pt x="96977" y="14795"/>
                </a:lnTo>
                <a:lnTo>
                  <a:pt x="94551" y="16675"/>
                </a:lnTo>
                <a:lnTo>
                  <a:pt x="93662" y="17957"/>
                </a:lnTo>
                <a:lnTo>
                  <a:pt x="92887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887" y="26339"/>
                </a:lnTo>
                <a:lnTo>
                  <a:pt x="93662" y="26936"/>
                </a:lnTo>
                <a:lnTo>
                  <a:pt x="94551" y="28219"/>
                </a:lnTo>
                <a:lnTo>
                  <a:pt x="95326" y="28905"/>
                </a:lnTo>
                <a:lnTo>
                  <a:pt x="96202" y="29502"/>
                </a:lnTo>
                <a:lnTo>
                  <a:pt x="97866" y="30187"/>
                </a:lnTo>
                <a:lnTo>
                  <a:pt x="98640" y="30784"/>
                </a:lnTo>
                <a:lnTo>
                  <a:pt x="100304" y="31470"/>
                </a:lnTo>
                <a:lnTo>
                  <a:pt x="101955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6934" y="33350"/>
                </a:lnTo>
                <a:lnTo>
                  <a:pt x="108597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576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74" y="44894"/>
                </a:lnTo>
                <a:lnTo>
                  <a:pt x="108597" y="44894"/>
                </a:lnTo>
                <a:lnTo>
                  <a:pt x="106934" y="45567"/>
                </a:lnTo>
                <a:lnTo>
                  <a:pt x="101180" y="45567"/>
                </a:lnTo>
                <a:lnTo>
                  <a:pt x="99529" y="44894"/>
                </a:lnTo>
                <a:lnTo>
                  <a:pt x="97866" y="44284"/>
                </a:lnTo>
                <a:lnTo>
                  <a:pt x="96977" y="44284"/>
                </a:lnTo>
                <a:lnTo>
                  <a:pt x="96202" y="43611"/>
                </a:lnTo>
                <a:lnTo>
                  <a:pt x="94551" y="43611"/>
                </a:lnTo>
                <a:lnTo>
                  <a:pt x="93662" y="43014"/>
                </a:lnTo>
                <a:lnTo>
                  <a:pt x="92887" y="42329"/>
                </a:lnTo>
                <a:lnTo>
                  <a:pt x="90347" y="42329"/>
                </a:lnTo>
                <a:lnTo>
                  <a:pt x="90347" y="45567"/>
                </a:lnTo>
                <a:lnTo>
                  <a:pt x="91236" y="46177"/>
                </a:lnTo>
                <a:lnTo>
                  <a:pt x="91236" y="46850"/>
                </a:lnTo>
                <a:lnTo>
                  <a:pt x="92011" y="46850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133"/>
                </a:lnTo>
                <a:lnTo>
                  <a:pt x="96202" y="48133"/>
                </a:lnTo>
                <a:lnTo>
                  <a:pt x="96977" y="48742"/>
                </a:lnTo>
                <a:lnTo>
                  <a:pt x="99529" y="48742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597" y="48742"/>
                </a:lnTo>
                <a:lnTo>
                  <a:pt x="110248" y="48742"/>
                </a:lnTo>
                <a:lnTo>
                  <a:pt x="112801" y="48133"/>
                </a:lnTo>
                <a:lnTo>
                  <a:pt x="114452" y="47459"/>
                </a:lnTo>
                <a:lnTo>
                  <a:pt x="116890" y="45567"/>
                </a:lnTo>
                <a:lnTo>
                  <a:pt x="117767" y="44284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404730" y="726178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60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00" y="23774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145"/>
                </a:lnTo>
                <a:lnTo>
                  <a:pt x="19126" y="48145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4104" y="48145"/>
                </a:lnTo>
                <a:lnTo>
                  <a:pt x="24104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31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77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66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841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95"/>
                </a:lnTo>
                <a:lnTo>
                  <a:pt x="54737" y="16078"/>
                </a:lnTo>
                <a:lnTo>
                  <a:pt x="52298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2298" y="44297"/>
                </a:lnTo>
                <a:lnTo>
                  <a:pt x="53962" y="46177"/>
                </a:lnTo>
                <a:lnTo>
                  <a:pt x="56388" y="46863"/>
                </a:lnTo>
                <a:lnTo>
                  <a:pt x="58940" y="48145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3014"/>
                </a:lnTo>
                <a:lnTo>
                  <a:pt x="82931" y="42329"/>
                </a:lnTo>
                <a:lnTo>
                  <a:pt x="82156" y="43014"/>
                </a:lnTo>
                <a:lnTo>
                  <a:pt x="80505" y="4301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622"/>
                </a:lnTo>
                <a:lnTo>
                  <a:pt x="102069" y="26936"/>
                </a:lnTo>
                <a:lnTo>
                  <a:pt x="101180" y="26339"/>
                </a:lnTo>
                <a:lnTo>
                  <a:pt x="100406" y="26339"/>
                </a:lnTo>
                <a:lnTo>
                  <a:pt x="99517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17" y="17957"/>
                </a:lnTo>
                <a:lnTo>
                  <a:pt x="100406" y="17360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360"/>
                </a:lnTo>
                <a:lnTo>
                  <a:pt x="113677" y="1736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2788" y="13512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887" y="18643"/>
                </a:lnTo>
                <a:lnTo>
                  <a:pt x="92113" y="19926"/>
                </a:lnTo>
                <a:lnTo>
                  <a:pt x="92113" y="25057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06" y="30784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2329"/>
                </a:lnTo>
                <a:lnTo>
                  <a:pt x="112788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297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776" y="43014"/>
                </a:lnTo>
                <a:lnTo>
                  <a:pt x="92113" y="41732"/>
                </a:lnTo>
                <a:lnTo>
                  <a:pt x="91224" y="41732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5580"/>
                </a:lnTo>
                <a:lnTo>
                  <a:pt x="91224" y="46177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145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580"/>
                </a:lnTo>
                <a:lnTo>
                  <a:pt x="117411" y="44894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333887" y="726178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774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774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45"/>
                </a:lnTo>
                <a:lnTo>
                  <a:pt x="19011" y="48145"/>
                </a:lnTo>
                <a:lnTo>
                  <a:pt x="19011" y="48742"/>
                </a:lnTo>
                <a:lnTo>
                  <a:pt x="23215" y="48742"/>
                </a:lnTo>
                <a:lnTo>
                  <a:pt x="23215" y="48145"/>
                </a:lnTo>
                <a:lnTo>
                  <a:pt x="23990" y="48145"/>
                </a:lnTo>
                <a:lnTo>
                  <a:pt x="23990" y="29502"/>
                </a:lnTo>
                <a:lnTo>
                  <a:pt x="26936" y="25057"/>
                </a:lnTo>
                <a:lnTo>
                  <a:pt x="42240" y="1968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60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4371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360"/>
                </a:lnTo>
                <a:lnTo>
                  <a:pt x="50533" y="19240"/>
                </a:lnTo>
                <a:lnTo>
                  <a:pt x="49758" y="21209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601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3014"/>
                </a:lnTo>
                <a:lnTo>
                  <a:pt x="52197" y="44297"/>
                </a:lnTo>
                <a:lnTo>
                  <a:pt x="53848" y="46177"/>
                </a:lnTo>
                <a:lnTo>
                  <a:pt x="56400" y="46863"/>
                </a:lnTo>
                <a:lnTo>
                  <a:pt x="58826" y="48145"/>
                </a:lnTo>
                <a:lnTo>
                  <a:pt x="61379" y="48742"/>
                </a:lnTo>
                <a:lnTo>
                  <a:pt x="75412" y="48742"/>
                </a:lnTo>
                <a:lnTo>
                  <a:pt x="77076" y="48145"/>
                </a:lnTo>
                <a:lnTo>
                  <a:pt x="78740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3014"/>
                </a:lnTo>
                <a:lnTo>
                  <a:pt x="82943" y="42329"/>
                </a:lnTo>
                <a:lnTo>
                  <a:pt x="82054" y="43014"/>
                </a:lnTo>
                <a:lnTo>
                  <a:pt x="80391" y="43014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97"/>
                </a:lnTo>
                <a:lnTo>
                  <a:pt x="75412" y="44297"/>
                </a:lnTo>
                <a:lnTo>
                  <a:pt x="73761" y="44894"/>
                </a:lnTo>
                <a:lnTo>
                  <a:pt x="63804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51" y="42329"/>
                </a:lnTo>
                <a:lnTo>
                  <a:pt x="56400" y="41732"/>
                </a:lnTo>
                <a:lnTo>
                  <a:pt x="55511" y="40449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622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7767" y="33350"/>
                </a:lnTo>
                <a:lnTo>
                  <a:pt x="116890" y="32753"/>
                </a:lnTo>
                <a:lnTo>
                  <a:pt x="115227" y="32067"/>
                </a:lnTo>
                <a:lnTo>
                  <a:pt x="114452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622"/>
                </a:lnTo>
                <a:lnTo>
                  <a:pt x="101955" y="26936"/>
                </a:lnTo>
                <a:lnTo>
                  <a:pt x="101180" y="26339"/>
                </a:lnTo>
                <a:lnTo>
                  <a:pt x="100304" y="26339"/>
                </a:lnTo>
                <a:lnTo>
                  <a:pt x="99529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40" y="19240"/>
                </a:lnTo>
                <a:lnTo>
                  <a:pt x="98640" y="18643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2801" y="13512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4109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887" y="25654"/>
                </a:lnTo>
                <a:lnTo>
                  <a:pt x="93662" y="26936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640" y="30187"/>
                </a:lnTo>
                <a:lnTo>
                  <a:pt x="100304" y="30784"/>
                </a:lnTo>
                <a:lnTo>
                  <a:pt x="101955" y="31470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97"/>
                </a:lnTo>
                <a:lnTo>
                  <a:pt x="96977" y="44297"/>
                </a:lnTo>
                <a:lnTo>
                  <a:pt x="96202" y="43611"/>
                </a:lnTo>
                <a:lnTo>
                  <a:pt x="94551" y="43014"/>
                </a:lnTo>
                <a:lnTo>
                  <a:pt x="93662" y="43014"/>
                </a:lnTo>
                <a:lnTo>
                  <a:pt x="92887" y="42329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329"/>
                </a:lnTo>
                <a:lnTo>
                  <a:pt x="90347" y="42329"/>
                </a:lnTo>
                <a:lnTo>
                  <a:pt x="90347" y="45580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863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145"/>
                </a:lnTo>
                <a:lnTo>
                  <a:pt x="96977" y="48145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48" y="48145"/>
                </a:lnTo>
                <a:lnTo>
                  <a:pt x="112801" y="48145"/>
                </a:lnTo>
                <a:lnTo>
                  <a:pt x="114452" y="47459"/>
                </a:lnTo>
                <a:lnTo>
                  <a:pt x="115227" y="46177"/>
                </a:lnTo>
                <a:lnTo>
                  <a:pt x="116890" y="45580"/>
                </a:lnTo>
                <a:lnTo>
                  <a:pt x="117360" y="44894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404730" y="7398422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30" y="15989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02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65" y="596"/>
                </a:lnTo>
                <a:lnTo>
                  <a:pt x="4965" y="0"/>
                </a:lnTo>
                <a:lnTo>
                  <a:pt x="876" y="0"/>
                </a:lnTo>
                <a:lnTo>
                  <a:pt x="0" y="596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3423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23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20" y="25654"/>
                </a:lnTo>
                <a:lnTo>
                  <a:pt x="47320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28"/>
                </a:lnTo>
                <a:lnTo>
                  <a:pt x="72212" y="49428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41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63"/>
                </a:lnTo>
                <a:lnTo>
                  <a:pt x="82931" y="46863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97"/>
                </a:lnTo>
                <a:lnTo>
                  <a:pt x="77190" y="44297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580"/>
                </a:lnTo>
                <a:lnTo>
                  <a:pt x="65570" y="45580"/>
                </a:lnTo>
                <a:lnTo>
                  <a:pt x="63919" y="44894"/>
                </a:lnTo>
                <a:lnTo>
                  <a:pt x="61366" y="44297"/>
                </a:lnTo>
                <a:lnTo>
                  <a:pt x="59715" y="43611"/>
                </a:lnTo>
                <a:lnTo>
                  <a:pt x="58051" y="43014"/>
                </a:lnTo>
                <a:lnTo>
                  <a:pt x="56388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6992" y="32753"/>
                </a:lnTo>
                <a:lnTo>
                  <a:pt x="115341" y="32067"/>
                </a:lnTo>
                <a:lnTo>
                  <a:pt x="114452" y="31470"/>
                </a:lnTo>
                <a:lnTo>
                  <a:pt x="112788" y="30784"/>
                </a:lnTo>
                <a:lnTo>
                  <a:pt x="112014" y="30187"/>
                </a:lnTo>
                <a:lnTo>
                  <a:pt x="110363" y="30187"/>
                </a:lnTo>
                <a:lnTo>
                  <a:pt x="108699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7533"/>
                </a:lnTo>
                <a:lnTo>
                  <a:pt x="101180" y="26936"/>
                </a:lnTo>
                <a:lnTo>
                  <a:pt x="100406" y="26250"/>
                </a:lnTo>
                <a:lnTo>
                  <a:pt x="99517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06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272"/>
                </a:lnTo>
                <a:lnTo>
                  <a:pt x="112788" y="17272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23"/>
                </a:lnTo>
                <a:lnTo>
                  <a:pt x="112014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6202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06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495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699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3677" y="36601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732"/>
                </a:lnTo>
                <a:lnTo>
                  <a:pt x="112788" y="43014"/>
                </a:lnTo>
                <a:lnTo>
                  <a:pt x="112788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580"/>
                </a:lnTo>
                <a:lnTo>
                  <a:pt x="101180" y="45580"/>
                </a:lnTo>
                <a:lnTo>
                  <a:pt x="99517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02" y="43611"/>
                </a:lnTo>
                <a:lnTo>
                  <a:pt x="94551" y="43611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580"/>
                </a:lnTo>
                <a:lnTo>
                  <a:pt x="91224" y="46177"/>
                </a:lnTo>
                <a:lnTo>
                  <a:pt x="91224" y="46863"/>
                </a:lnTo>
                <a:lnTo>
                  <a:pt x="92113" y="46863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02" y="48145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428"/>
                </a:lnTo>
                <a:lnTo>
                  <a:pt x="106159" y="49428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145"/>
                </a:lnTo>
                <a:lnTo>
                  <a:pt x="114452" y="47459"/>
                </a:lnTo>
                <a:lnTo>
                  <a:pt x="115341" y="46863"/>
                </a:lnTo>
                <a:lnTo>
                  <a:pt x="116992" y="45580"/>
                </a:lnTo>
                <a:lnTo>
                  <a:pt x="117767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333887" y="7398422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40" y="596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43" y="15989"/>
                </a:lnTo>
                <a:lnTo>
                  <a:pt x="25654" y="17957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2402"/>
                </a:lnTo>
                <a:lnTo>
                  <a:pt x="22339" y="23685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685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1282"/>
                </a:lnTo>
                <a:lnTo>
                  <a:pt x="5753" y="1282"/>
                </a:lnTo>
                <a:lnTo>
                  <a:pt x="5753" y="596"/>
                </a:lnTo>
                <a:lnTo>
                  <a:pt x="4978" y="596"/>
                </a:lnTo>
                <a:lnTo>
                  <a:pt x="4978" y="0"/>
                </a:lnTo>
                <a:lnTo>
                  <a:pt x="774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42"/>
                </a:lnTo>
                <a:lnTo>
                  <a:pt x="23990" y="48742"/>
                </a:lnTo>
                <a:lnTo>
                  <a:pt x="23990" y="29502"/>
                </a:lnTo>
                <a:lnTo>
                  <a:pt x="26987" y="24968"/>
                </a:lnTo>
                <a:lnTo>
                  <a:pt x="42240" y="1879"/>
                </a:lnTo>
                <a:lnTo>
                  <a:pt x="42240" y="596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594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16" y="15989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848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511" y="21120"/>
                </a:lnTo>
                <a:lnTo>
                  <a:pt x="57175" y="19837"/>
                </a:lnTo>
                <a:lnTo>
                  <a:pt x="58051" y="1924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740" y="21805"/>
                </a:lnTo>
                <a:lnTo>
                  <a:pt x="79616" y="24371"/>
                </a:lnTo>
                <a:lnTo>
                  <a:pt x="79616" y="15989"/>
                </a:lnTo>
                <a:lnTo>
                  <a:pt x="77965" y="14706"/>
                </a:lnTo>
                <a:lnTo>
                  <a:pt x="75412" y="14109"/>
                </a:lnTo>
                <a:lnTo>
                  <a:pt x="73761" y="13423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826" y="14109"/>
                </a:lnTo>
                <a:lnTo>
                  <a:pt x="56400" y="14706"/>
                </a:lnTo>
                <a:lnTo>
                  <a:pt x="50533" y="19240"/>
                </a:lnTo>
                <a:lnTo>
                  <a:pt x="49758" y="21120"/>
                </a:lnTo>
                <a:lnTo>
                  <a:pt x="48882" y="23685"/>
                </a:lnTo>
                <a:lnTo>
                  <a:pt x="47218" y="25654"/>
                </a:lnTo>
                <a:lnTo>
                  <a:pt x="47218" y="36601"/>
                </a:lnTo>
                <a:lnTo>
                  <a:pt x="48882" y="39166"/>
                </a:lnTo>
                <a:lnTo>
                  <a:pt x="49758" y="41046"/>
                </a:lnTo>
                <a:lnTo>
                  <a:pt x="64693" y="49428"/>
                </a:lnTo>
                <a:lnTo>
                  <a:pt x="72097" y="49428"/>
                </a:lnTo>
                <a:lnTo>
                  <a:pt x="73761" y="48742"/>
                </a:lnTo>
                <a:lnTo>
                  <a:pt x="75412" y="48742"/>
                </a:lnTo>
                <a:lnTo>
                  <a:pt x="77076" y="48145"/>
                </a:lnTo>
                <a:lnTo>
                  <a:pt x="78740" y="48145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580"/>
                </a:lnTo>
                <a:lnTo>
                  <a:pt x="83718" y="43014"/>
                </a:lnTo>
                <a:lnTo>
                  <a:pt x="81280" y="43014"/>
                </a:lnTo>
                <a:lnTo>
                  <a:pt x="80391" y="43611"/>
                </a:lnTo>
                <a:lnTo>
                  <a:pt x="79616" y="43611"/>
                </a:lnTo>
                <a:lnTo>
                  <a:pt x="77965" y="44297"/>
                </a:lnTo>
                <a:lnTo>
                  <a:pt x="77076" y="44297"/>
                </a:lnTo>
                <a:lnTo>
                  <a:pt x="75412" y="44894"/>
                </a:lnTo>
                <a:lnTo>
                  <a:pt x="73761" y="44894"/>
                </a:lnTo>
                <a:lnTo>
                  <a:pt x="72986" y="45580"/>
                </a:lnTo>
                <a:lnTo>
                  <a:pt x="65468" y="45580"/>
                </a:lnTo>
                <a:lnTo>
                  <a:pt x="63804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3848" y="37198"/>
                </a:lnTo>
                <a:lnTo>
                  <a:pt x="53848" y="35915"/>
                </a:lnTo>
                <a:lnTo>
                  <a:pt x="53073" y="34036"/>
                </a:lnTo>
                <a:lnTo>
                  <a:pt x="53073" y="31470"/>
                </a:lnTo>
                <a:lnTo>
                  <a:pt x="84594" y="31470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541" y="34036"/>
                </a:lnTo>
                <a:lnTo>
                  <a:pt x="117767" y="33350"/>
                </a:lnTo>
                <a:lnTo>
                  <a:pt x="116890" y="32753"/>
                </a:lnTo>
                <a:lnTo>
                  <a:pt x="115227" y="32067"/>
                </a:lnTo>
                <a:lnTo>
                  <a:pt x="114452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48" y="30187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219"/>
                </a:lnTo>
                <a:lnTo>
                  <a:pt x="103619" y="27533"/>
                </a:lnTo>
                <a:lnTo>
                  <a:pt x="101955" y="27533"/>
                </a:lnTo>
                <a:lnTo>
                  <a:pt x="98640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640" y="19240"/>
                </a:lnTo>
                <a:lnTo>
                  <a:pt x="98640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248" y="16675"/>
                </a:lnTo>
                <a:lnTo>
                  <a:pt x="111912" y="17272"/>
                </a:lnTo>
                <a:lnTo>
                  <a:pt x="112801" y="17272"/>
                </a:lnTo>
                <a:lnTo>
                  <a:pt x="113576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890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890" y="15392"/>
                </a:lnTo>
                <a:lnTo>
                  <a:pt x="116890" y="14706"/>
                </a:lnTo>
                <a:lnTo>
                  <a:pt x="116116" y="14706"/>
                </a:lnTo>
                <a:lnTo>
                  <a:pt x="115227" y="14109"/>
                </a:lnTo>
                <a:lnTo>
                  <a:pt x="114452" y="14109"/>
                </a:lnTo>
                <a:lnTo>
                  <a:pt x="113576" y="13423"/>
                </a:lnTo>
                <a:lnTo>
                  <a:pt x="111912" y="13423"/>
                </a:lnTo>
                <a:lnTo>
                  <a:pt x="111137" y="12827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4109"/>
                </a:lnTo>
                <a:lnTo>
                  <a:pt x="96977" y="14706"/>
                </a:lnTo>
                <a:lnTo>
                  <a:pt x="95326" y="15989"/>
                </a:lnTo>
                <a:lnTo>
                  <a:pt x="94551" y="16675"/>
                </a:lnTo>
                <a:lnTo>
                  <a:pt x="93662" y="17957"/>
                </a:lnTo>
                <a:lnTo>
                  <a:pt x="92887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887" y="26250"/>
                </a:lnTo>
                <a:lnTo>
                  <a:pt x="93662" y="26936"/>
                </a:lnTo>
                <a:lnTo>
                  <a:pt x="94551" y="28219"/>
                </a:lnTo>
                <a:lnTo>
                  <a:pt x="95326" y="28905"/>
                </a:lnTo>
                <a:lnTo>
                  <a:pt x="96202" y="29502"/>
                </a:lnTo>
                <a:lnTo>
                  <a:pt x="97866" y="30187"/>
                </a:lnTo>
                <a:lnTo>
                  <a:pt x="98640" y="30784"/>
                </a:lnTo>
                <a:lnTo>
                  <a:pt x="100304" y="31470"/>
                </a:lnTo>
                <a:lnTo>
                  <a:pt x="101955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6934" y="33350"/>
                </a:lnTo>
                <a:lnTo>
                  <a:pt x="108597" y="34036"/>
                </a:lnTo>
                <a:lnTo>
                  <a:pt x="109474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576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74" y="44894"/>
                </a:lnTo>
                <a:lnTo>
                  <a:pt x="108597" y="44894"/>
                </a:lnTo>
                <a:lnTo>
                  <a:pt x="106934" y="45580"/>
                </a:lnTo>
                <a:lnTo>
                  <a:pt x="101180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6977" y="44297"/>
                </a:lnTo>
                <a:lnTo>
                  <a:pt x="96202" y="43611"/>
                </a:lnTo>
                <a:lnTo>
                  <a:pt x="94551" y="43611"/>
                </a:lnTo>
                <a:lnTo>
                  <a:pt x="93662" y="43014"/>
                </a:lnTo>
                <a:lnTo>
                  <a:pt x="92887" y="42329"/>
                </a:lnTo>
                <a:lnTo>
                  <a:pt x="90347" y="42329"/>
                </a:lnTo>
                <a:lnTo>
                  <a:pt x="90347" y="45580"/>
                </a:lnTo>
                <a:lnTo>
                  <a:pt x="91236" y="46177"/>
                </a:lnTo>
                <a:lnTo>
                  <a:pt x="91236" y="46863"/>
                </a:lnTo>
                <a:lnTo>
                  <a:pt x="92011" y="46863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145"/>
                </a:lnTo>
                <a:lnTo>
                  <a:pt x="96202" y="48145"/>
                </a:lnTo>
                <a:lnTo>
                  <a:pt x="96977" y="48742"/>
                </a:lnTo>
                <a:lnTo>
                  <a:pt x="99529" y="48742"/>
                </a:lnTo>
                <a:lnTo>
                  <a:pt x="101180" y="49428"/>
                </a:lnTo>
                <a:lnTo>
                  <a:pt x="106159" y="49428"/>
                </a:lnTo>
                <a:lnTo>
                  <a:pt x="108597" y="48742"/>
                </a:lnTo>
                <a:lnTo>
                  <a:pt x="110248" y="48742"/>
                </a:lnTo>
                <a:lnTo>
                  <a:pt x="112801" y="48145"/>
                </a:lnTo>
                <a:lnTo>
                  <a:pt x="114452" y="47459"/>
                </a:lnTo>
                <a:lnTo>
                  <a:pt x="116890" y="45580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404730" y="7535653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22449" y="48139"/>
                </a:moveTo>
                <a:lnTo>
                  <a:pt x="19905" y="48139"/>
                </a:lnTo>
                <a:lnTo>
                  <a:pt x="20790" y="48738"/>
                </a:lnTo>
                <a:lnTo>
                  <a:pt x="21564" y="48738"/>
                </a:lnTo>
                <a:lnTo>
                  <a:pt x="22449" y="48139"/>
                </a:lnTo>
                <a:close/>
              </a:path>
              <a:path w="42545" h="48895">
                <a:moveTo>
                  <a:pt x="5861" y="0"/>
                </a:moveTo>
                <a:lnTo>
                  <a:pt x="0" y="0"/>
                </a:lnTo>
                <a:lnTo>
                  <a:pt x="0" y="1282"/>
                </a:lnTo>
                <a:lnTo>
                  <a:pt x="18247" y="29499"/>
                </a:lnTo>
                <a:lnTo>
                  <a:pt x="18247" y="48139"/>
                </a:lnTo>
                <a:lnTo>
                  <a:pt x="24108" y="48139"/>
                </a:lnTo>
                <a:lnTo>
                  <a:pt x="24108" y="29499"/>
                </a:lnTo>
                <a:lnTo>
                  <a:pt x="26983" y="25053"/>
                </a:lnTo>
                <a:lnTo>
                  <a:pt x="20790" y="25053"/>
                </a:lnTo>
                <a:lnTo>
                  <a:pt x="19905" y="23086"/>
                </a:lnTo>
                <a:lnTo>
                  <a:pt x="19131" y="21803"/>
                </a:lnTo>
                <a:lnTo>
                  <a:pt x="18247" y="19922"/>
                </a:lnTo>
                <a:lnTo>
                  <a:pt x="17472" y="18640"/>
                </a:lnTo>
                <a:lnTo>
                  <a:pt x="16588" y="17357"/>
                </a:lnTo>
                <a:lnTo>
                  <a:pt x="6635" y="684"/>
                </a:lnTo>
                <a:lnTo>
                  <a:pt x="5861" y="684"/>
                </a:lnTo>
                <a:lnTo>
                  <a:pt x="5861" y="0"/>
                </a:lnTo>
                <a:close/>
              </a:path>
              <a:path w="42545" h="48895">
                <a:moveTo>
                  <a:pt x="42355" y="0"/>
                </a:moveTo>
                <a:lnTo>
                  <a:pt x="36494" y="0"/>
                </a:lnTo>
                <a:lnTo>
                  <a:pt x="36494" y="684"/>
                </a:lnTo>
                <a:lnTo>
                  <a:pt x="26541" y="16075"/>
                </a:lnTo>
                <a:lnTo>
                  <a:pt x="25766" y="17357"/>
                </a:lnTo>
                <a:lnTo>
                  <a:pt x="24882" y="18640"/>
                </a:lnTo>
                <a:lnTo>
                  <a:pt x="24108" y="20521"/>
                </a:lnTo>
                <a:lnTo>
                  <a:pt x="23223" y="21803"/>
                </a:lnTo>
                <a:lnTo>
                  <a:pt x="22449" y="23086"/>
                </a:lnTo>
                <a:lnTo>
                  <a:pt x="21564" y="25053"/>
                </a:lnTo>
                <a:lnTo>
                  <a:pt x="26983" y="25053"/>
                </a:lnTo>
                <a:lnTo>
                  <a:pt x="42355" y="1282"/>
                </a:lnTo>
                <a:lnTo>
                  <a:pt x="42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55878" y="7400298"/>
            <a:ext cx="2240615" cy="6420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52050" y="7547888"/>
            <a:ext cx="73025" cy="36830"/>
          </a:xfrm>
          <a:custGeom>
            <a:avLst/>
            <a:gdLst/>
            <a:ahLst/>
            <a:cxnLst/>
            <a:rect l="l" t="t" r="r" b="b"/>
            <a:pathLst>
              <a:path w="73025" h="36829">
                <a:moveTo>
                  <a:pt x="38163" y="11544"/>
                </a:moveTo>
                <a:lnTo>
                  <a:pt x="37274" y="9575"/>
                </a:lnTo>
                <a:lnTo>
                  <a:pt x="36499" y="7696"/>
                </a:lnTo>
                <a:lnTo>
                  <a:pt x="35610" y="6413"/>
                </a:lnTo>
                <a:lnTo>
                  <a:pt x="33959" y="5130"/>
                </a:lnTo>
                <a:lnTo>
                  <a:pt x="32880" y="3848"/>
                </a:lnTo>
                <a:lnTo>
                  <a:pt x="32296" y="3162"/>
                </a:lnTo>
                <a:lnTo>
                  <a:pt x="32296" y="11544"/>
                </a:lnTo>
                <a:lnTo>
                  <a:pt x="32296" y="15392"/>
                </a:lnTo>
                <a:lnTo>
                  <a:pt x="5753" y="15392"/>
                </a:lnTo>
                <a:lnTo>
                  <a:pt x="5753" y="14109"/>
                </a:lnTo>
                <a:lnTo>
                  <a:pt x="6642" y="12141"/>
                </a:lnTo>
                <a:lnTo>
                  <a:pt x="7416" y="10858"/>
                </a:lnTo>
                <a:lnTo>
                  <a:pt x="7416" y="9575"/>
                </a:lnTo>
                <a:lnTo>
                  <a:pt x="8305" y="8293"/>
                </a:lnTo>
                <a:lnTo>
                  <a:pt x="9956" y="7696"/>
                </a:lnTo>
                <a:lnTo>
                  <a:pt x="10731" y="6413"/>
                </a:lnTo>
                <a:lnTo>
                  <a:pt x="12395" y="5727"/>
                </a:lnTo>
                <a:lnTo>
                  <a:pt x="14046" y="5130"/>
                </a:lnTo>
                <a:lnTo>
                  <a:pt x="15709" y="4445"/>
                </a:lnTo>
                <a:lnTo>
                  <a:pt x="17373" y="3848"/>
                </a:lnTo>
                <a:lnTo>
                  <a:pt x="24003" y="3848"/>
                </a:lnTo>
                <a:lnTo>
                  <a:pt x="27317" y="5130"/>
                </a:lnTo>
                <a:lnTo>
                  <a:pt x="28981" y="7010"/>
                </a:lnTo>
                <a:lnTo>
                  <a:pt x="31521" y="8978"/>
                </a:lnTo>
                <a:lnTo>
                  <a:pt x="32296" y="11544"/>
                </a:lnTo>
                <a:lnTo>
                  <a:pt x="32296" y="3162"/>
                </a:lnTo>
                <a:lnTo>
                  <a:pt x="30632" y="2565"/>
                </a:lnTo>
                <a:lnTo>
                  <a:pt x="28206" y="1282"/>
                </a:lnTo>
                <a:lnTo>
                  <a:pt x="26543" y="596"/>
                </a:lnTo>
                <a:lnTo>
                  <a:pt x="23228" y="0"/>
                </a:lnTo>
                <a:lnTo>
                  <a:pt x="17373" y="0"/>
                </a:lnTo>
                <a:lnTo>
                  <a:pt x="14046" y="596"/>
                </a:lnTo>
                <a:lnTo>
                  <a:pt x="11620" y="1282"/>
                </a:lnTo>
                <a:lnTo>
                  <a:pt x="9067" y="2565"/>
                </a:lnTo>
                <a:lnTo>
                  <a:pt x="7416" y="3162"/>
                </a:lnTo>
                <a:lnTo>
                  <a:pt x="4978" y="5130"/>
                </a:lnTo>
                <a:lnTo>
                  <a:pt x="3327" y="6413"/>
                </a:lnTo>
                <a:lnTo>
                  <a:pt x="2438" y="8293"/>
                </a:lnTo>
                <a:lnTo>
                  <a:pt x="1663" y="10858"/>
                </a:lnTo>
                <a:lnTo>
                  <a:pt x="0" y="12827"/>
                </a:lnTo>
                <a:lnTo>
                  <a:pt x="0" y="24371"/>
                </a:lnTo>
                <a:lnTo>
                  <a:pt x="1663" y="26250"/>
                </a:lnTo>
                <a:lnTo>
                  <a:pt x="2438" y="28816"/>
                </a:lnTo>
                <a:lnTo>
                  <a:pt x="3327" y="30784"/>
                </a:lnTo>
                <a:lnTo>
                  <a:pt x="6642" y="33350"/>
                </a:lnTo>
                <a:lnTo>
                  <a:pt x="9067" y="34632"/>
                </a:lnTo>
                <a:lnTo>
                  <a:pt x="11620" y="35229"/>
                </a:lnTo>
                <a:lnTo>
                  <a:pt x="14046" y="36512"/>
                </a:lnTo>
                <a:lnTo>
                  <a:pt x="26543" y="36512"/>
                </a:lnTo>
                <a:lnTo>
                  <a:pt x="28206" y="35915"/>
                </a:lnTo>
                <a:lnTo>
                  <a:pt x="29870" y="35915"/>
                </a:lnTo>
                <a:lnTo>
                  <a:pt x="31521" y="35229"/>
                </a:lnTo>
                <a:lnTo>
                  <a:pt x="32296" y="35229"/>
                </a:lnTo>
                <a:lnTo>
                  <a:pt x="33959" y="34632"/>
                </a:lnTo>
                <a:lnTo>
                  <a:pt x="34836" y="34632"/>
                </a:lnTo>
                <a:lnTo>
                  <a:pt x="35610" y="33947"/>
                </a:lnTo>
                <a:lnTo>
                  <a:pt x="36499" y="33947"/>
                </a:lnTo>
                <a:lnTo>
                  <a:pt x="36499" y="32664"/>
                </a:lnTo>
                <a:lnTo>
                  <a:pt x="36499" y="30099"/>
                </a:lnTo>
                <a:lnTo>
                  <a:pt x="34836" y="30099"/>
                </a:lnTo>
                <a:lnTo>
                  <a:pt x="33959" y="30784"/>
                </a:lnTo>
                <a:lnTo>
                  <a:pt x="33185" y="30784"/>
                </a:lnTo>
                <a:lnTo>
                  <a:pt x="32296" y="31381"/>
                </a:lnTo>
                <a:lnTo>
                  <a:pt x="30632" y="31381"/>
                </a:lnTo>
                <a:lnTo>
                  <a:pt x="29870" y="32067"/>
                </a:lnTo>
                <a:lnTo>
                  <a:pt x="26543" y="32067"/>
                </a:lnTo>
                <a:lnTo>
                  <a:pt x="25666" y="32664"/>
                </a:lnTo>
                <a:lnTo>
                  <a:pt x="16598" y="32664"/>
                </a:lnTo>
                <a:lnTo>
                  <a:pt x="14046" y="32067"/>
                </a:lnTo>
                <a:lnTo>
                  <a:pt x="12395" y="31381"/>
                </a:lnTo>
                <a:lnTo>
                  <a:pt x="9067" y="28816"/>
                </a:lnTo>
                <a:lnTo>
                  <a:pt x="8305" y="27533"/>
                </a:lnTo>
                <a:lnTo>
                  <a:pt x="7416" y="26250"/>
                </a:lnTo>
                <a:lnTo>
                  <a:pt x="6642" y="24968"/>
                </a:lnTo>
                <a:lnTo>
                  <a:pt x="6642" y="23088"/>
                </a:lnTo>
                <a:lnTo>
                  <a:pt x="5753" y="21120"/>
                </a:lnTo>
                <a:lnTo>
                  <a:pt x="5753" y="19240"/>
                </a:lnTo>
                <a:lnTo>
                  <a:pt x="36499" y="19240"/>
                </a:lnTo>
                <a:lnTo>
                  <a:pt x="37274" y="18554"/>
                </a:lnTo>
                <a:lnTo>
                  <a:pt x="38163" y="17957"/>
                </a:lnTo>
                <a:lnTo>
                  <a:pt x="38163" y="15392"/>
                </a:lnTo>
                <a:lnTo>
                  <a:pt x="38163" y="11544"/>
                </a:lnTo>
                <a:close/>
              </a:path>
              <a:path w="73025" h="36829">
                <a:moveTo>
                  <a:pt x="72999" y="24968"/>
                </a:moveTo>
                <a:lnTo>
                  <a:pt x="72110" y="23685"/>
                </a:lnTo>
                <a:lnTo>
                  <a:pt x="72110" y="22402"/>
                </a:lnTo>
                <a:lnTo>
                  <a:pt x="71335" y="21805"/>
                </a:lnTo>
                <a:lnTo>
                  <a:pt x="70446" y="20523"/>
                </a:lnTo>
                <a:lnTo>
                  <a:pt x="69672" y="19837"/>
                </a:lnTo>
                <a:lnTo>
                  <a:pt x="68021" y="19240"/>
                </a:lnTo>
                <a:lnTo>
                  <a:pt x="67132" y="18554"/>
                </a:lnTo>
                <a:lnTo>
                  <a:pt x="65468" y="17957"/>
                </a:lnTo>
                <a:lnTo>
                  <a:pt x="64693" y="17957"/>
                </a:lnTo>
                <a:lnTo>
                  <a:pt x="63042" y="17272"/>
                </a:lnTo>
                <a:lnTo>
                  <a:pt x="61379" y="16675"/>
                </a:lnTo>
                <a:lnTo>
                  <a:pt x="60502" y="16675"/>
                </a:lnTo>
                <a:lnTo>
                  <a:pt x="58839" y="15989"/>
                </a:lnTo>
                <a:lnTo>
                  <a:pt x="57175" y="15392"/>
                </a:lnTo>
                <a:lnTo>
                  <a:pt x="56400" y="15392"/>
                </a:lnTo>
                <a:lnTo>
                  <a:pt x="54749" y="14706"/>
                </a:lnTo>
                <a:lnTo>
                  <a:pt x="53860" y="14109"/>
                </a:lnTo>
                <a:lnTo>
                  <a:pt x="53086" y="13423"/>
                </a:lnTo>
                <a:lnTo>
                  <a:pt x="52197" y="12827"/>
                </a:lnTo>
                <a:lnTo>
                  <a:pt x="51435" y="12141"/>
                </a:lnTo>
                <a:lnTo>
                  <a:pt x="50546" y="11544"/>
                </a:lnTo>
                <a:lnTo>
                  <a:pt x="50546" y="7010"/>
                </a:lnTo>
                <a:lnTo>
                  <a:pt x="51435" y="6413"/>
                </a:lnTo>
                <a:lnTo>
                  <a:pt x="51435" y="5727"/>
                </a:lnTo>
                <a:lnTo>
                  <a:pt x="52197" y="5727"/>
                </a:lnTo>
                <a:lnTo>
                  <a:pt x="53086" y="5130"/>
                </a:lnTo>
                <a:lnTo>
                  <a:pt x="53860" y="4445"/>
                </a:lnTo>
                <a:lnTo>
                  <a:pt x="55524" y="4445"/>
                </a:lnTo>
                <a:lnTo>
                  <a:pt x="56400" y="3848"/>
                </a:lnTo>
                <a:lnTo>
                  <a:pt x="62153" y="3848"/>
                </a:lnTo>
                <a:lnTo>
                  <a:pt x="63042" y="4445"/>
                </a:lnTo>
                <a:lnTo>
                  <a:pt x="64693" y="4445"/>
                </a:lnTo>
                <a:lnTo>
                  <a:pt x="65468" y="5130"/>
                </a:lnTo>
                <a:lnTo>
                  <a:pt x="66357" y="5130"/>
                </a:lnTo>
                <a:lnTo>
                  <a:pt x="67132" y="5727"/>
                </a:lnTo>
                <a:lnTo>
                  <a:pt x="68021" y="5727"/>
                </a:lnTo>
                <a:lnTo>
                  <a:pt x="68021" y="6413"/>
                </a:lnTo>
                <a:lnTo>
                  <a:pt x="70446" y="6413"/>
                </a:lnTo>
                <a:lnTo>
                  <a:pt x="70446" y="3848"/>
                </a:lnTo>
                <a:lnTo>
                  <a:pt x="70446" y="2565"/>
                </a:lnTo>
                <a:lnTo>
                  <a:pt x="69672" y="2565"/>
                </a:lnTo>
                <a:lnTo>
                  <a:pt x="68795" y="1879"/>
                </a:lnTo>
                <a:lnTo>
                  <a:pt x="68021" y="1879"/>
                </a:lnTo>
                <a:lnTo>
                  <a:pt x="67132" y="1282"/>
                </a:lnTo>
                <a:lnTo>
                  <a:pt x="66357" y="1282"/>
                </a:lnTo>
                <a:lnTo>
                  <a:pt x="65468" y="596"/>
                </a:lnTo>
                <a:lnTo>
                  <a:pt x="63042" y="596"/>
                </a:lnTo>
                <a:lnTo>
                  <a:pt x="61379" y="0"/>
                </a:lnTo>
                <a:lnTo>
                  <a:pt x="57175" y="0"/>
                </a:lnTo>
                <a:lnTo>
                  <a:pt x="54749" y="596"/>
                </a:lnTo>
                <a:lnTo>
                  <a:pt x="53086" y="1282"/>
                </a:lnTo>
                <a:lnTo>
                  <a:pt x="51435" y="1282"/>
                </a:lnTo>
                <a:lnTo>
                  <a:pt x="49771" y="2565"/>
                </a:lnTo>
                <a:lnTo>
                  <a:pt x="48107" y="3162"/>
                </a:lnTo>
                <a:lnTo>
                  <a:pt x="47231" y="3848"/>
                </a:lnTo>
                <a:lnTo>
                  <a:pt x="46456" y="5130"/>
                </a:lnTo>
                <a:lnTo>
                  <a:pt x="45567" y="6413"/>
                </a:lnTo>
                <a:lnTo>
                  <a:pt x="44792" y="7010"/>
                </a:lnTo>
                <a:lnTo>
                  <a:pt x="44792" y="12141"/>
                </a:lnTo>
                <a:lnTo>
                  <a:pt x="45567" y="13423"/>
                </a:lnTo>
                <a:lnTo>
                  <a:pt x="46456" y="14706"/>
                </a:lnTo>
                <a:lnTo>
                  <a:pt x="47231" y="15392"/>
                </a:lnTo>
                <a:lnTo>
                  <a:pt x="48107" y="15989"/>
                </a:lnTo>
                <a:lnTo>
                  <a:pt x="48882" y="16675"/>
                </a:lnTo>
                <a:lnTo>
                  <a:pt x="50546" y="17272"/>
                </a:lnTo>
                <a:lnTo>
                  <a:pt x="51435" y="17957"/>
                </a:lnTo>
                <a:lnTo>
                  <a:pt x="53086" y="18554"/>
                </a:lnTo>
                <a:lnTo>
                  <a:pt x="54749" y="19240"/>
                </a:lnTo>
                <a:lnTo>
                  <a:pt x="55524" y="19240"/>
                </a:lnTo>
                <a:lnTo>
                  <a:pt x="57175" y="19837"/>
                </a:lnTo>
                <a:lnTo>
                  <a:pt x="58839" y="20523"/>
                </a:lnTo>
                <a:lnTo>
                  <a:pt x="59728" y="20523"/>
                </a:lnTo>
                <a:lnTo>
                  <a:pt x="61379" y="21120"/>
                </a:lnTo>
                <a:lnTo>
                  <a:pt x="62153" y="21805"/>
                </a:lnTo>
                <a:lnTo>
                  <a:pt x="63817" y="21805"/>
                </a:lnTo>
                <a:lnTo>
                  <a:pt x="64693" y="22402"/>
                </a:lnTo>
                <a:lnTo>
                  <a:pt x="65468" y="23088"/>
                </a:lnTo>
                <a:lnTo>
                  <a:pt x="66357" y="23685"/>
                </a:lnTo>
                <a:lnTo>
                  <a:pt x="66357" y="24968"/>
                </a:lnTo>
                <a:lnTo>
                  <a:pt x="67132" y="25654"/>
                </a:lnTo>
                <a:lnTo>
                  <a:pt x="67132" y="28816"/>
                </a:lnTo>
                <a:lnTo>
                  <a:pt x="66357" y="29502"/>
                </a:lnTo>
                <a:lnTo>
                  <a:pt x="65468" y="30099"/>
                </a:lnTo>
                <a:lnTo>
                  <a:pt x="65468" y="30784"/>
                </a:lnTo>
                <a:lnTo>
                  <a:pt x="63817" y="31381"/>
                </a:lnTo>
                <a:lnTo>
                  <a:pt x="63042" y="32067"/>
                </a:lnTo>
                <a:lnTo>
                  <a:pt x="62153" y="32067"/>
                </a:lnTo>
                <a:lnTo>
                  <a:pt x="61379" y="32664"/>
                </a:lnTo>
                <a:lnTo>
                  <a:pt x="53860" y="32664"/>
                </a:lnTo>
                <a:lnTo>
                  <a:pt x="52197" y="32067"/>
                </a:lnTo>
                <a:lnTo>
                  <a:pt x="50546" y="32067"/>
                </a:lnTo>
                <a:lnTo>
                  <a:pt x="49771" y="31381"/>
                </a:lnTo>
                <a:lnTo>
                  <a:pt x="48882" y="31381"/>
                </a:lnTo>
                <a:lnTo>
                  <a:pt x="47231" y="30784"/>
                </a:lnTo>
                <a:lnTo>
                  <a:pt x="46456" y="30099"/>
                </a:lnTo>
                <a:lnTo>
                  <a:pt x="45567" y="30099"/>
                </a:lnTo>
                <a:lnTo>
                  <a:pt x="45567" y="29502"/>
                </a:lnTo>
                <a:lnTo>
                  <a:pt x="43903" y="29502"/>
                </a:lnTo>
                <a:lnTo>
                  <a:pt x="43129" y="30099"/>
                </a:lnTo>
                <a:lnTo>
                  <a:pt x="43129" y="32664"/>
                </a:lnTo>
                <a:lnTo>
                  <a:pt x="43903" y="33350"/>
                </a:lnTo>
                <a:lnTo>
                  <a:pt x="43903" y="33947"/>
                </a:lnTo>
                <a:lnTo>
                  <a:pt x="44792" y="33947"/>
                </a:lnTo>
                <a:lnTo>
                  <a:pt x="44792" y="34632"/>
                </a:lnTo>
                <a:lnTo>
                  <a:pt x="45567" y="34632"/>
                </a:lnTo>
                <a:lnTo>
                  <a:pt x="46456" y="35229"/>
                </a:lnTo>
                <a:lnTo>
                  <a:pt x="47231" y="35229"/>
                </a:lnTo>
                <a:lnTo>
                  <a:pt x="48882" y="35915"/>
                </a:lnTo>
                <a:lnTo>
                  <a:pt x="50546" y="35915"/>
                </a:lnTo>
                <a:lnTo>
                  <a:pt x="52197" y="36512"/>
                </a:lnTo>
                <a:lnTo>
                  <a:pt x="61379" y="36512"/>
                </a:lnTo>
                <a:lnTo>
                  <a:pt x="63042" y="35915"/>
                </a:lnTo>
                <a:lnTo>
                  <a:pt x="65468" y="35229"/>
                </a:lnTo>
                <a:lnTo>
                  <a:pt x="67132" y="34632"/>
                </a:lnTo>
                <a:lnTo>
                  <a:pt x="69672" y="32664"/>
                </a:lnTo>
                <a:lnTo>
                  <a:pt x="70446" y="32067"/>
                </a:lnTo>
                <a:lnTo>
                  <a:pt x="71335" y="30784"/>
                </a:lnTo>
                <a:lnTo>
                  <a:pt x="72110" y="29502"/>
                </a:lnTo>
                <a:lnTo>
                  <a:pt x="72999" y="28219"/>
                </a:lnTo>
                <a:lnTo>
                  <a:pt x="72999" y="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333887" y="753565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79" y="18643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088"/>
                </a:lnTo>
                <a:lnTo>
                  <a:pt x="21564" y="25057"/>
                </a:lnTo>
                <a:lnTo>
                  <a:pt x="20675" y="25057"/>
                </a:lnTo>
                <a:lnTo>
                  <a:pt x="19900" y="23088"/>
                </a:lnTo>
                <a:lnTo>
                  <a:pt x="19011" y="21805"/>
                </a:lnTo>
                <a:lnTo>
                  <a:pt x="18249" y="19926"/>
                </a:lnTo>
                <a:lnTo>
                  <a:pt x="17360" y="18643"/>
                </a:lnTo>
                <a:lnTo>
                  <a:pt x="16586" y="17360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145"/>
                </a:lnTo>
                <a:lnTo>
                  <a:pt x="19900" y="48145"/>
                </a:lnTo>
                <a:lnTo>
                  <a:pt x="20675" y="48742"/>
                </a:lnTo>
                <a:lnTo>
                  <a:pt x="21564" y="48742"/>
                </a:lnTo>
                <a:lnTo>
                  <a:pt x="22339" y="48145"/>
                </a:lnTo>
                <a:lnTo>
                  <a:pt x="23990" y="48145"/>
                </a:lnTo>
                <a:lnTo>
                  <a:pt x="23990" y="29502"/>
                </a:lnTo>
                <a:lnTo>
                  <a:pt x="26873" y="25057"/>
                </a:lnTo>
                <a:lnTo>
                  <a:pt x="42240" y="1282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3774"/>
                </a:moveTo>
                <a:lnTo>
                  <a:pt x="84594" y="21805"/>
                </a:lnTo>
                <a:lnTo>
                  <a:pt x="83718" y="19926"/>
                </a:lnTo>
                <a:lnTo>
                  <a:pt x="82943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16" y="15392"/>
                </a:lnTo>
                <a:lnTo>
                  <a:pt x="79616" y="23774"/>
                </a:lnTo>
                <a:lnTo>
                  <a:pt x="79616" y="27622"/>
                </a:lnTo>
                <a:lnTo>
                  <a:pt x="53073" y="27622"/>
                </a:lnTo>
                <a:lnTo>
                  <a:pt x="53073" y="26339"/>
                </a:lnTo>
                <a:lnTo>
                  <a:pt x="53848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511" y="20523"/>
                </a:lnTo>
                <a:lnTo>
                  <a:pt x="57175" y="19926"/>
                </a:lnTo>
                <a:lnTo>
                  <a:pt x="58051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37" y="17360"/>
                </a:lnTo>
                <a:lnTo>
                  <a:pt x="76301" y="19240"/>
                </a:lnTo>
                <a:lnTo>
                  <a:pt x="78740" y="21209"/>
                </a:lnTo>
                <a:lnTo>
                  <a:pt x="79616" y="23774"/>
                </a:lnTo>
                <a:lnTo>
                  <a:pt x="79616" y="15392"/>
                </a:lnTo>
                <a:lnTo>
                  <a:pt x="77965" y="14795"/>
                </a:lnTo>
                <a:lnTo>
                  <a:pt x="75412" y="13512"/>
                </a:lnTo>
                <a:lnTo>
                  <a:pt x="73761" y="12827"/>
                </a:lnTo>
                <a:lnTo>
                  <a:pt x="70446" y="12230"/>
                </a:lnTo>
                <a:lnTo>
                  <a:pt x="64693" y="12230"/>
                </a:lnTo>
                <a:lnTo>
                  <a:pt x="61379" y="12827"/>
                </a:lnTo>
                <a:lnTo>
                  <a:pt x="58826" y="13512"/>
                </a:lnTo>
                <a:lnTo>
                  <a:pt x="56400" y="14795"/>
                </a:lnTo>
                <a:lnTo>
                  <a:pt x="54737" y="15392"/>
                </a:lnTo>
                <a:lnTo>
                  <a:pt x="50533" y="18643"/>
                </a:lnTo>
                <a:lnTo>
                  <a:pt x="49758" y="20523"/>
                </a:lnTo>
                <a:lnTo>
                  <a:pt x="48882" y="23088"/>
                </a:lnTo>
                <a:lnTo>
                  <a:pt x="47218" y="25057"/>
                </a:lnTo>
                <a:lnTo>
                  <a:pt x="47218" y="36601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3014"/>
                </a:lnTo>
                <a:lnTo>
                  <a:pt x="53848" y="45580"/>
                </a:lnTo>
                <a:lnTo>
                  <a:pt x="56400" y="46863"/>
                </a:lnTo>
                <a:lnTo>
                  <a:pt x="58826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12" y="48145"/>
                </a:lnTo>
                <a:lnTo>
                  <a:pt x="77076" y="48145"/>
                </a:lnTo>
                <a:lnTo>
                  <a:pt x="78740" y="47459"/>
                </a:lnTo>
                <a:lnTo>
                  <a:pt x="79616" y="47459"/>
                </a:lnTo>
                <a:lnTo>
                  <a:pt x="81280" y="46863"/>
                </a:lnTo>
                <a:lnTo>
                  <a:pt x="82054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54" y="42329"/>
                </a:lnTo>
                <a:lnTo>
                  <a:pt x="81280" y="43014"/>
                </a:lnTo>
                <a:lnTo>
                  <a:pt x="80391" y="43014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97"/>
                </a:lnTo>
                <a:lnTo>
                  <a:pt x="73761" y="44297"/>
                </a:lnTo>
                <a:lnTo>
                  <a:pt x="72986" y="44894"/>
                </a:lnTo>
                <a:lnTo>
                  <a:pt x="63804" y="44894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318"/>
                </a:lnTo>
                <a:lnTo>
                  <a:pt x="53073" y="33350"/>
                </a:lnTo>
                <a:lnTo>
                  <a:pt x="53073" y="31470"/>
                </a:lnTo>
                <a:lnTo>
                  <a:pt x="83718" y="31470"/>
                </a:lnTo>
                <a:lnTo>
                  <a:pt x="85369" y="30187"/>
                </a:lnTo>
                <a:lnTo>
                  <a:pt x="85369" y="27622"/>
                </a:lnTo>
                <a:lnTo>
                  <a:pt x="85369" y="23774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41" y="34036"/>
                </a:lnTo>
                <a:lnTo>
                  <a:pt x="117767" y="32753"/>
                </a:lnTo>
                <a:lnTo>
                  <a:pt x="116890" y="32067"/>
                </a:lnTo>
                <a:lnTo>
                  <a:pt x="115227" y="31470"/>
                </a:lnTo>
                <a:lnTo>
                  <a:pt x="114452" y="30784"/>
                </a:lnTo>
                <a:lnTo>
                  <a:pt x="112801" y="30187"/>
                </a:lnTo>
                <a:lnTo>
                  <a:pt x="111912" y="30187"/>
                </a:lnTo>
                <a:lnTo>
                  <a:pt x="110248" y="29502"/>
                </a:lnTo>
                <a:lnTo>
                  <a:pt x="108597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7622"/>
                </a:lnTo>
                <a:lnTo>
                  <a:pt x="103619" y="27622"/>
                </a:lnTo>
                <a:lnTo>
                  <a:pt x="101955" y="26936"/>
                </a:lnTo>
                <a:lnTo>
                  <a:pt x="97866" y="23774"/>
                </a:lnTo>
                <a:lnTo>
                  <a:pt x="97866" y="19240"/>
                </a:lnTo>
                <a:lnTo>
                  <a:pt x="98640" y="18643"/>
                </a:lnTo>
                <a:lnTo>
                  <a:pt x="98640" y="17957"/>
                </a:lnTo>
                <a:lnTo>
                  <a:pt x="99529" y="17957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619" y="16078"/>
                </a:lnTo>
                <a:lnTo>
                  <a:pt x="109474" y="16078"/>
                </a:lnTo>
                <a:lnTo>
                  <a:pt x="110248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43"/>
                </a:lnTo>
                <a:lnTo>
                  <a:pt x="117767" y="18643"/>
                </a:lnTo>
                <a:lnTo>
                  <a:pt x="117767" y="16078"/>
                </a:lnTo>
                <a:lnTo>
                  <a:pt x="117767" y="14795"/>
                </a:lnTo>
                <a:lnTo>
                  <a:pt x="116890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3576" y="13512"/>
                </a:lnTo>
                <a:lnTo>
                  <a:pt x="112801" y="12827"/>
                </a:lnTo>
                <a:lnTo>
                  <a:pt x="110248" y="12827"/>
                </a:lnTo>
                <a:lnTo>
                  <a:pt x="108597" y="12230"/>
                </a:lnTo>
                <a:lnTo>
                  <a:pt x="104508" y="12230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3512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078"/>
                </a:lnTo>
                <a:lnTo>
                  <a:pt x="93662" y="17360"/>
                </a:lnTo>
                <a:lnTo>
                  <a:pt x="92887" y="18643"/>
                </a:lnTo>
                <a:lnTo>
                  <a:pt x="92011" y="19240"/>
                </a:lnTo>
                <a:lnTo>
                  <a:pt x="92011" y="24371"/>
                </a:lnTo>
                <a:lnTo>
                  <a:pt x="92887" y="25654"/>
                </a:lnTo>
                <a:lnTo>
                  <a:pt x="93662" y="26936"/>
                </a:lnTo>
                <a:lnTo>
                  <a:pt x="96202" y="28905"/>
                </a:lnTo>
                <a:lnTo>
                  <a:pt x="97866" y="29502"/>
                </a:lnTo>
                <a:lnTo>
                  <a:pt x="98640" y="30187"/>
                </a:lnTo>
                <a:lnTo>
                  <a:pt x="100304" y="30784"/>
                </a:lnTo>
                <a:lnTo>
                  <a:pt x="101955" y="31470"/>
                </a:lnTo>
                <a:lnTo>
                  <a:pt x="102844" y="31470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6934" y="32753"/>
                </a:lnTo>
                <a:lnTo>
                  <a:pt x="108597" y="33350"/>
                </a:lnTo>
                <a:lnTo>
                  <a:pt x="109474" y="34036"/>
                </a:lnTo>
                <a:lnTo>
                  <a:pt x="111137" y="34036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52" y="37884"/>
                </a:lnTo>
                <a:lnTo>
                  <a:pt x="114452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48" y="44297"/>
                </a:lnTo>
                <a:lnTo>
                  <a:pt x="109474" y="44297"/>
                </a:lnTo>
                <a:lnTo>
                  <a:pt x="108597" y="44894"/>
                </a:lnTo>
                <a:lnTo>
                  <a:pt x="101180" y="44894"/>
                </a:lnTo>
                <a:lnTo>
                  <a:pt x="99529" y="44297"/>
                </a:lnTo>
                <a:lnTo>
                  <a:pt x="97866" y="44297"/>
                </a:lnTo>
                <a:lnTo>
                  <a:pt x="96977" y="43611"/>
                </a:lnTo>
                <a:lnTo>
                  <a:pt x="96202" y="43611"/>
                </a:lnTo>
                <a:lnTo>
                  <a:pt x="94551" y="43014"/>
                </a:lnTo>
                <a:lnTo>
                  <a:pt x="93662" y="42329"/>
                </a:lnTo>
                <a:lnTo>
                  <a:pt x="92887" y="42329"/>
                </a:lnTo>
                <a:lnTo>
                  <a:pt x="92887" y="41732"/>
                </a:lnTo>
                <a:lnTo>
                  <a:pt x="91236" y="41732"/>
                </a:lnTo>
                <a:lnTo>
                  <a:pt x="90347" y="42329"/>
                </a:lnTo>
                <a:lnTo>
                  <a:pt x="90347" y="44894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863"/>
                </a:lnTo>
                <a:lnTo>
                  <a:pt x="92887" y="46863"/>
                </a:lnTo>
                <a:lnTo>
                  <a:pt x="93662" y="47459"/>
                </a:lnTo>
                <a:lnTo>
                  <a:pt x="94551" y="47459"/>
                </a:lnTo>
                <a:lnTo>
                  <a:pt x="96202" y="48145"/>
                </a:lnTo>
                <a:lnTo>
                  <a:pt x="97866" y="48145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48" y="48145"/>
                </a:lnTo>
                <a:lnTo>
                  <a:pt x="112801" y="47459"/>
                </a:lnTo>
                <a:lnTo>
                  <a:pt x="114452" y="46863"/>
                </a:lnTo>
                <a:lnTo>
                  <a:pt x="115227" y="46177"/>
                </a:lnTo>
                <a:lnTo>
                  <a:pt x="116890" y="44894"/>
                </a:lnTo>
                <a:lnTo>
                  <a:pt x="117767" y="44297"/>
                </a:lnTo>
                <a:lnTo>
                  <a:pt x="118541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404730" y="7757629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30" y="15989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02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65" y="596"/>
                </a:lnTo>
                <a:lnTo>
                  <a:pt x="4965" y="0"/>
                </a:lnTo>
                <a:lnTo>
                  <a:pt x="876" y="0"/>
                </a:lnTo>
                <a:lnTo>
                  <a:pt x="0" y="596"/>
                </a:lnTo>
                <a:lnTo>
                  <a:pt x="0" y="1879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3423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23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58940" y="48056"/>
                </a:lnTo>
                <a:lnTo>
                  <a:pt x="61366" y="48742"/>
                </a:lnTo>
                <a:lnTo>
                  <a:pt x="64693" y="49339"/>
                </a:lnTo>
                <a:lnTo>
                  <a:pt x="72212" y="49339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08"/>
                </a:lnTo>
                <a:lnTo>
                  <a:pt x="77190" y="44208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491"/>
                </a:lnTo>
                <a:lnTo>
                  <a:pt x="65570" y="45491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8051" y="42926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3947"/>
                </a:lnTo>
                <a:lnTo>
                  <a:pt x="53073" y="31381"/>
                </a:lnTo>
                <a:lnTo>
                  <a:pt x="84594" y="31381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50"/>
                </a:lnTo>
                <a:lnTo>
                  <a:pt x="116992" y="32664"/>
                </a:lnTo>
                <a:lnTo>
                  <a:pt x="115341" y="32067"/>
                </a:lnTo>
                <a:lnTo>
                  <a:pt x="114452" y="31381"/>
                </a:lnTo>
                <a:lnTo>
                  <a:pt x="112788" y="30784"/>
                </a:lnTo>
                <a:lnTo>
                  <a:pt x="112014" y="30099"/>
                </a:lnTo>
                <a:lnTo>
                  <a:pt x="110363" y="30099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7533"/>
                </a:lnTo>
                <a:lnTo>
                  <a:pt x="101180" y="26936"/>
                </a:lnTo>
                <a:lnTo>
                  <a:pt x="100406" y="26250"/>
                </a:lnTo>
                <a:lnTo>
                  <a:pt x="99517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06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272"/>
                </a:lnTo>
                <a:lnTo>
                  <a:pt x="112788" y="17272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23"/>
                </a:lnTo>
                <a:lnTo>
                  <a:pt x="112014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27" y="28816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06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495" y="32664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699" y="33947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2014" y="35229"/>
                </a:lnTo>
                <a:lnTo>
                  <a:pt x="112788" y="35915"/>
                </a:lnTo>
                <a:lnTo>
                  <a:pt x="113677" y="36512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643"/>
                </a:lnTo>
                <a:lnTo>
                  <a:pt x="112788" y="42926"/>
                </a:lnTo>
                <a:lnTo>
                  <a:pt x="112788" y="43611"/>
                </a:lnTo>
                <a:lnTo>
                  <a:pt x="111137" y="43611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491"/>
                </a:lnTo>
                <a:lnTo>
                  <a:pt x="101180" y="45491"/>
                </a:lnTo>
                <a:lnTo>
                  <a:pt x="99517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491"/>
                </a:lnTo>
                <a:lnTo>
                  <a:pt x="91224" y="46177"/>
                </a:lnTo>
                <a:lnTo>
                  <a:pt x="91224" y="46774"/>
                </a:lnTo>
                <a:lnTo>
                  <a:pt x="92113" y="46774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6202" y="48056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339"/>
                </a:lnTo>
                <a:lnTo>
                  <a:pt x="106159" y="49339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056"/>
                </a:lnTo>
                <a:lnTo>
                  <a:pt x="114452" y="47459"/>
                </a:lnTo>
                <a:lnTo>
                  <a:pt x="116992" y="45491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333887" y="7757629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40" y="596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596"/>
                </a:lnTo>
                <a:lnTo>
                  <a:pt x="36487" y="596"/>
                </a:lnTo>
                <a:lnTo>
                  <a:pt x="36487" y="1282"/>
                </a:lnTo>
                <a:lnTo>
                  <a:pt x="26543" y="15989"/>
                </a:lnTo>
                <a:lnTo>
                  <a:pt x="25654" y="17957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2402"/>
                </a:lnTo>
                <a:lnTo>
                  <a:pt x="22339" y="23685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685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1282"/>
                </a:lnTo>
                <a:lnTo>
                  <a:pt x="5753" y="1282"/>
                </a:lnTo>
                <a:lnTo>
                  <a:pt x="5753" y="596"/>
                </a:lnTo>
                <a:lnTo>
                  <a:pt x="4978" y="596"/>
                </a:lnTo>
                <a:lnTo>
                  <a:pt x="4978" y="0"/>
                </a:lnTo>
                <a:lnTo>
                  <a:pt x="774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42"/>
                </a:lnTo>
                <a:lnTo>
                  <a:pt x="23990" y="48742"/>
                </a:lnTo>
                <a:lnTo>
                  <a:pt x="23990" y="29502"/>
                </a:lnTo>
                <a:lnTo>
                  <a:pt x="26987" y="24968"/>
                </a:lnTo>
                <a:lnTo>
                  <a:pt x="42240" y="1879"/>
                </a:lnTo>
                <a:lnTo>
                  <a:pt x="42240" y="596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594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16" y="15989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50"/>
                </a:lnTo>
                <a:lnTo>
                  <a:pt x="53848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511" y="21120"/>
                </a:lnTo>
                <a:lnTo>
                  <a:pt x="57175" y="19837"/>
                </a:lnTo>
                <a:lnTo>
                  <a:pt x="58051" y="1924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837"/>
                </a:lnTo>
                <a:lnTo>
                  <a:pt x="78740" y="21805"/>
                </a:lnTo>
                <a:lnTo>
                  <a:pt x="79616" y="24371"/>
                </a:lnTo>
                <a:lnTo>
                  <a:pt x="79616" y="15989"/>
                </a:lnTo>
                <a:lnTo>
                  <a:pt x="77965" y="14706"/>
                </a:lnTo>
                <a:lnTo>
                  <a:pt x="75412" y="14109"/>
                </a:lnTo>
                <a:lnTo>
                  <a:pt x="73761" y="13423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826" y="14109"/>
                </a:lnTo>
                <a:lnTo>
                  <a:pt x="56400" y="14706"/>
                </a:lnTo>
                <a:lnTo>
                  <a:pt x="50533" y="19240"/>
                </a:lnTo>
                <a:lnTo>
                  <a:pt x="49758" y="21120"/>
                </a:lnTo>
                <a:lnTo>
                  <a:pt x="48882" y="23685"/>
                </a:lnTo>
                <a:lnTo>
                  <a:pt x="47218" y="25654"/>
                </a:lnTo>
                <a:lnTo>
                  <a:pt x="47218" y="36512"/>
                </a:lnTo>
                <a:lnTo>
                  <a:pt x="48882" y="39077"/>
                </a:lnTo>
                <a:lnTo>
                  <a:pt x="49758" y="41046"/>
                </a:lnTo>
                <a:lnTo>
                  <a:pt x="58826" y="48056"/>
                </a:lnTo>
                <a:lnTo>
                  <a:pt x="61379" y="48742"/>
                </a:lnTo>
                <a:lnTo>
                  <a:pt x="64693" y="49339"/>
                </a:lnTo>
                <a:lnTo>
                  <a:pt x="72097" y="49339"/>
                </a:lnTo>
                <a:lnTo>
                  <a:pt x="73761" y="48742"/>
                </a:lnTo>
                <a:lnTo>
                  <a:pt x="75412" y="48742"/>
                </a:lnTo>
                <a:lnTo>
                  <a:pt x="77076" y="48056"/>
                </a:lnTo>
                <a:lnTo>
                  <a:pt x="78740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491"/>
                </a:lnTo>
                <a:lnTo>
                  <a:pt x="83718" y="42926"/>
                </a:lnTo>
                <a:lnTo>
                  <a:pt x="81280" y="42926"/>
                </a:lnTo>
                <a:lnTo>
                  <a:pt x="80391" y="43611"/>
                </a:lnTo>
                <a:lnTo>
                  <a:pt x="79616" y="43611"/>
                </a:lnTo>
                <a:lnTo>
                  <a:pt x="77965" y="44208"/>
                </a:lnTo>
                <a:lnTo>
                  <a:pt x="77076" y="44208"/>
                </a:lnTo>
                <a:lnTo>
                  <a:pt x="75412" y="44894"/>
                </a:lnTo>
                <a:lnTo>
                  <a:pt x="73761" y="44894"/>
                </a:lnTo>
                <a:lnTo>
                  <a:pt x="72986" y="45491"/>
                </a:lnTo>
                <a:lnTo>
                  <a:pt x="65468" y="45491"/>
                </a:lnTo>
                <a:lnTo>
                  <a:pt x="63804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3848" y="37198"/>
                </a:lnTo>
                <a:lnTo>
                  <a:pt x="53848" y="35915"/>
                </a:lnTo>
                <a:lnTo>
                  <a:pt x="53073" y="33947"/>
                </a:lnTo>
                <a:lnTo>
                  <a:pt x="53073" y="31381"/>
                </a:lnTo>
                <a:lnTo>
                  <a:pt x="84594" y="31381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541" y="33947"/>
                </a:lnTo>
                <a:lnTo>
                  <a:pt x="116890" y="32664"/>
                </a:lnTo>
                <a:lnTo>
                  <a:pt x="115227" y="32067"/>
                </a:lnTo>
                <a:lnTo>
                  <a:pt x="114452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48" y="30099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508" y="28219"/>
                </a:lnTo>
                <a:lnTo>
                  <a:pt x="103619" y="27533"/>
                </a:lnTo>
                <a:lnTo>
                  <a:pt x="101955" y="27533"/>
                </a:lnTo>
                <a:lnTo>
                  <a:pt x="98640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640" y="19240"/>
                </a:lnTo>
                <a:lnTo>
                  <a:pt x="98640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7272"/>
                </a:lnTo>
                <a:lnTo>
                  <a:pt x="102844" y="16675"/>
                </a:lnTo>
                <a:lnTo>
                  <a:pt x="110248" y="16675"/>
                </a:lnTo>
                <a:lnTo>
                  <a:pt x="111912" y="17272"/>
                </a:lnTo>
                <a:lnTo>
                  <a:pt x="112801" y="17272"/>
                </a:lnTo>
                <a:lnTo>
                  <a:pt x="113576" y="17957"/>
                </a:lnTo>
                <a:lnTo>
                  <a:pt x="114452" y="17957"/>
                </a:lnTo>
                <a:lnTo>
                  <a:pt x="116116" y="19240"/>
                </a:lnTo>
                <a:lnTo>
                  <a:pt x="116890" y="19240"/>
                </a:lnTo>
                <a:lnTo>
                  <a:pt x="117767" y="18554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890" y="15392"/>
                </a:lnTo>
                <a:lnTo>
                  <a:pt x="116890" y="14706"/>
                </a:lnTo>
                <a:lnTo>
                  <a:pt x="116116" y="14706"/>
                </a:lnTo>
                <a:lnTo>
                  <a:pt x="115227" y="14109"/>
                </a:lnTo>
                <a:lnTo>
                  <a:pt x="114452" y="14109"/>
                </a:lnTo>
                <a:lnTo>
                  <a:pt x="113576" y="13423"/>
                </a:lnTo>
                <a:lnTo>
                  <a:pt x="111912" y="13423"/>
                </a:lnTo>
                <a:lnTo>
                  <a:pt x="111137" y="12827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4109"/>
                </a:lnTo>
                <a:lnTo>
                  <a:pt x="96977" y="14706"/>
                </a:lnTo>
                <a:lnTo>
                  <a:pt x="95326" y="15989"/>
                </a:lnTo>
                <a:lnTo>
                  <a:pt x="94551" y="16675"/>
                </a:lnTo>
                <a:lnTo>
                  <a:pt x="93662" y="17957"/>
                </a:lnTo>
                <a:lnTo>
                  <a:pt x="92887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887" y="26250"/>
                </a:lnTo>
                <a:lnTo>
                  <a:pt x="93662" y="26936"/>
                </a:lnTo>
                <a:lnTo>
                  <a:pt x="94551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640" y="30784"/>
                </a:lnTo>
                <a:lnTo>
                  <a:pt x="100304" y="31381"/>
                </a:lnTo>
                <a:lnTo>
                  <a:pt x="101955" y="31381"/>
                </a:lnTo>
                <a:lnTo>
                  <a:pt x="102844" y="32067"/>
                </a:lnTo>
                <a:lnTo>
                  <a:pt x="104508" y="32664"/>
                </a:lnTo>
                <a:lnTo>
                  <a:pt x="106159" y="32664"/>
                </a:lnTo>
                <a:lnTo>
                  <a:pt x="106934" y="33350"/>
                </a:lnTo>
                <a:lnTo>
                  <a:pt x="108597" y="33947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3576" y="36512"/>
                </a:lnTo>
                <a:lnTo>
                  <a:pt x="113576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576" y="41643"/>
                </a:lnTo>
                <a:lnTo>
                  <a:pt x="112801" y="42926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248" y="44208"/>
                </a:lnTo>
                <a:lnTo>
                  <a:pt x="109474" y="44894"/>
                </a:lnTo>
                <a:lnTo>
                  <a:pt x="108597" y="44894"/>
                </a:lnTo>
                <a:lnTo>
                  <a:pt x="106934" y="45491"/>
                </a:lnTo>
                <a:lnTo>
                  <a:pt x="101180" y="45491"/>
                </a:lnTo>
                <a:lnTo>
                  <a:pt x="99529" y="44894"/>
                </a:lnTo>
                <a:lnTo>
                  <a:pt x="97866" y="44208"/>
                </a:lnTo>
                <a:lnTo>
                  <a:pt x="96977" y="44208"/>
                </a:lnTo>
                <a:lnTo>
                  <a:pt x="96202" y="43611"/>
                </a:lnTo>
                <a:lnTo>
                  <a:pt x="94551" y="43611"/>
                </a:lnTo>
                <a:lnTo>
                  <a:pt x="92887" y="42329"/>
                </a:lnTo>
                <a:lnTo>
                  <a:pt x="90347" y="42329"/>
                </a:lnTo>
                <a:lnTo>
                  <a:pt x="90347" y="45491"/>
                </a:lnTo>
                <a:lnTo>
                  <a:pt x="91236" y="46177"/>
                </a:lnTo>
                <a:lnTo>
                  <a:pt x="91236" y="46774"/>
                </a:lnTo>
                <a:lnTo>
                  <a:pt x="92011" y="46774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056"/>
                </a:lnTo>
                <a:lnTo>
                  <a:pt x="96202" y="48056"/>
                </a:lnTo>
                <a:lnTo>
                  <a:pt x="96977" y="48742"/>
                </a:lnTo>
                <a:lnTo>
                  <a:pt x="99529" y="48742"/>
                </a:lnTo>
                <a:lnTo>
                  <a:pt x="101180" y="49339"/>
                </a:lnTo>
                <a:lnTo>
                  <a:pt x="106159" y="49339"/>
                </a:lnTo>
                <a:lnTo>
                  <a:pt x="108597" y="48742"/>
                </a:lnTo>
                <a:lnTo>
                  <a:pt x="110248" y="48742"/>
                </a:lnTo>
                <a:lnTo>
                  <a:pt x="112801" y="48056"/>
                </a:lnTo>
                <a:lnTo>
                  <a:pt x="114452" y="47459"/>
                </a:lnTo>
                <a:lnTo>
                  <a:pt x="115227" y="46774"/>
                </a:lnTo>
                <a:lnTo>
                  <a:pt x="116890" y="45491"/>
                </a:lnTo>
                <a:lnTo>
                  <a:pt x="117767" y="44208"/>
                </a:lnTo>
                <a:lnTo>
                  <a:pt x="118541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404730" y="798019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09"/>
                </a:lnTo>
                <a:lnTo>
                  <a:pt x="26530" y="15989"/>
                </a:lnTo>
                <a:lnTo>
                  <a:pt x="25755" y="17272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00" y="23685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554"/>
                </a:lnTo>
                <a:lnTo>
                  <a:pt x="16586" y="17272"/>
                </a:lnTo>
                <a:lnTo>
                  <a:pt x="6629" y="609"/>
                </a:lnTo>
                <a:lnTo>
                  <a:pt x="5854" y="609"/>
                </a:lnTo>
                <a:lnTo>
                  <a:pt x="5854" y="0"/>
                </a:lnTo>
                <a:lnTo>
                  <a:pt x="0" y="0"/>
                </a:lnTo>
                <a:lnTo>
                  <a:pt x="0" y="1892"/>
                </a:lnTo>
                <a:lnTo>
                  <a:pt x="18237" y="29502"/>
                </a:lnTo>
                <a:lnTo>
                  <a:pt x="18237" y="48056"/>
                </a:lnTo>
                <a:lnTo>
                  <a:pt x="19126" y="48056"/>
                </a:lnTo>
                <a:lnTo>
                  <a:pt x="19126" y="48742"/>
                </a:lnTo>
                <a:lnTo>
                  <a:pt x="23215" y="48742"/>
                </a:lnTo>
                <a:lnTo>
                  <a:pt x="23215" y="48056"/>
                </a:lnTo>
                <a:lnTo>
                  <a:pt x="24104" y="48056"/>
                </a:lnTo>
                <a:lnTo>
                  <a:pt x="24104" y="29502"/>
                </a:lnTo>
                <a:lnTo>
                  <a:pt x="27101" y="24968"/>
                </a:lnTo>
                <a:lnTo>
                  <a:pt x="42354" y="189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31" y="18554"/>
                </a:lnTo>
                <a:lnTo>
                  <a:pt x="80505" y="16675"/>
                </a:lnTo>
                <a:lnTo>
                  <a:pt x="79616" y="16002"/>
                </a:lnTo>
                <a:lnTo>
                  <a:pt x="79616" y="24371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7277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66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841" y="21120"/>
                </a:lnTo>
                <a:lnTo>
                  <a:pt x="79616" y="24371"/>
                </a:lnTo>
                <a:lnTo>
                  <a:pt x="79616" y="16002"/>
                </a:lnTo>
                <a:lnTo>
                  <a:pt x="77952" y="14706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06"/>
                </a:lnTo>
                <a:lnTo>
                  <a:pt x="54737" y="15989"/>
                </a:lnTo>
                <a:lnTo>
                  <a:pt x="52298" y="17272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2298" y="44208"/>
                </a:lnTo>
                <a:lnTo>
                  <a:pt x="53962" y="46177"/>
                </a:lnTo>
                <a:lnTo>
                  <a:pt x="56388" y="46774"/>
                </a:lnTo>
                <a:lnTo>
                  <a:pt x="58940" y="48056"/>
                </a:lnTo>
                <a:lnTo>
                  <a:pt x="61366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41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774"/>
                </a:lnTo>
                <a:lnTo>
                  <a:pt x="82931" y="4677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926"/>
                </a:lnTo>
                <a:lnTo>
                  <a:pt x="82931" y="42329"/>
                </a:lnTo>
                <a:lnTo>
                  <a:pt x="82156" y="42926"/>
                </a:lnTo>
                <a:lnTo>
                  <a:pt x="80505" y="42926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08"/>
                </a:lnTo>
                <a:lnTo>
                  <a:pt x="75526" y="44208"/>
                </a:lnTo>
                <a:lnTo>
                  <a:pt x="73863" y="44894"/>
                </a:lnTo>
                <a:lnTo>
                  <a:pt x="63919" y="44894"/>
                </a:lnTo>
                <a:lnTo>
                  <a:pt x="61366" y="44208"/>
                </a:lnTo>
                <a:lnTo>
                  <a:pt x="59715" y="43611"/>
                </a:lnTo>
                <a:lnTo>
                  <a:pt x="58051" y="42329"/>
                </a:lnTo>
                <a:lnTo>
                  <a:pt x="56388" y="41643"/>
                </a:lnTo>
                <a:lnTo>
                  <a:pt x="55626" y="40360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533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67" y="33350"/>
                </a:lnTo>
                <a:lnTo>
                  <a:pt x="116992" y="32664"/>
                </a:lnTo>
                <a:lnTo>
                  <a:pt x="115341" y="32067"/>
                </a:lnTo>
                <a:lnTo>
                  <a:pt x="114452" y="31381"/>
                </a:lnTo>
                <a:lnTo>
                  <a:pt x="112788" y="30784"/>
                </a:lnTo>
                <a:lnTo>
                  <a:pt x="112014" y="30099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533"/>
                </a:lnTo>
                <a:lnTo>
                  <a:pt x="102069" y="26936"/>
                </a:lnTo>
                <a:lnTo>
                  <a:pt x="101180" y="26250"/>
                </a:lnTo>
                <a:lnTo>
                  <a:pt x="100406" y="26250"/>
                </a:lnTo>
                <a:lnTo>
                  <a:pt x="99517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272"/>
                </a:lnTo>
                <a:lnTo>
                  <a:pt x="113677" y="1727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992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23"/>
                </a:lnTo>
                <a:lnTo>
                  <a:pt x="112788" y="13423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887" y="18554"/>
                </a:lnTo>
                <a:lnTo>
                  <a:pt x="92113" y="19837"/>
                </a:lnTo>
                <a:lnTo>
                  <a:pt x="92113" y="24968"/>
                </a:lnTo>
                <a:lnTo>
                  <a:pt x="92887" y="25654"/>
                </a:lnTo>
                <a:lnTo>
                  <a:pt x="93776" y="26936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755" y="30099"/>
                </a:lnTo>
                <a:lnTo>
                  <a:pt x="100406" y="30784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2014" y="35229"/>
                </a:lnTo>
                <a:lnTo>
                  <a:pt x="112788" y="35915"/>
                </a:lnTo>
                <a:lnTo>
                  <a:pt x="113677" y="36512"/>
                </a:lnTo>
                <a:lnTo>
                  <a:pt x="113677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2788" y="42329"/>
                </a:lnTo>
                <a:lnTo>
                  <a:pt x="112788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74" y="44208"/>
                </a:lnTo>
                <a:lnTo>
                  <a:pt x="108699" y="44894"/>
                </a:lnTo>
                <a:lnTo>
                  <a:pt x="99517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02" y="43611"/>
                </a:lnTo>
                <a:lnTo>
                  <a:pt x="94551" y="42926"/>
                </a:lnTo>
                <a:lnTo>
                  <a:pt x="93776" y="42926"/>
                </a:lnTo>
                <a:lnTo>
                  <a:pt x="92887" y="42329"/>
                </a:lnTo>
                <a:lnTo>
                  <a:pt x="92113" y="41643"/>
                </a:lnTo>
                <a:lnTo>
                  <a:pt x="91224" y="41643"/>
                </a:lnTo>
                <a:lnTo>
                  <a:pt x="91224" y="42329"/>
                </a:lnTo>
                <a:lnTo>
                  <a:pt x="90449" y="42329"/>
                </a:lnTo>
                <a:lnTo>
                  <a:pt x="90449" y="45491"/>
                </a:lnTo>
                <a:lnTo>
                  <a:pt x="91224" y="45491"/>
                </a:lnTo>
                <a:lnTo>
                  <a:pt x="91224" y="46177"/>
                </a:lnTo>
                <a:lnTo>
                  <a:pt x="92113" y="46774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7091" y="48056"/>
                </a:lnTo>
                <a:lnTo>
                  <a:pt x="97866" y="48742"/>
                </a:lnTo>
                <a:lnTo>
                  <a:pt x="108699" y="48742"/>
                </a:lnTo>
                <a:lnTo>
                  <a:pt x="110363" y="48056"/>
                </a:lnTo>
                <a:lnTo>
                  <a:pt x="112788" y="48056"/>
                </a:lnTo>
                <a:lnTo>
                  <a:pt x="114452" y="47459"/>
                </a:lnTo>
                <a:lnTo>
                  <a:pt x="115341" y="46177"/>
                </a:lnTo>
                <a:lnTo>
                  <a:pt x="116992" y="45491"/>
                </a:lnTo>
                <a:lnTo>
                  <a:pt x="117360" y="44894"/>
                </a:lnTo>
                <a:lnTo>
                  <a:pt x="117767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333887" y="798019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09"/>
                </a:lnTo>
                <a:lnTo>
                  <a:pt x="26543" y="15989"/>
                </a:lnTo>
                <a:lnTo>
                  <a:pt x="25654" y="17272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685"/>
                </a:lnTo>
                <a:lnTo>
                  <a:pt x="21564" y="24968"/>
                </a:lnTo>
                <a:lnTo>
                  <a:pt x="20675" y="24968"/>
                </a:lnTo>
                <a:lnTo>
                  <a:pt x="19900" y="23685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697" y="15989"/>
                </a:lnTo>
                <a:lnTo>
                  <a:pt x="6629" y="609"/>
                </a:lnTo>
                <a:lnTo>
                  <a:pt x="5753" y="609"/>
                </a:lnTo>
                <a:lnTo>
                  <a:pt x="5753" y="0"/>
                </a:lnTo>
                <a:lnTo>
                  <a:pt x="0" y="0"/>
                </a:lnTo>
                <a:lnTo>
                  <a:pt x="0" y="1892"/>
                </a:lnTo>
                <a:lnTo>
                  <a:pt x="18249" y="29502"/>
                </a:lnTo>
                <a:lnTo>
                  <a:pt x="18249" y="48056"/>
                </a:lnTo>
                <a:lnTo>
                  <a:pt x="19011" y="48056"/>
                </a:lnTo>
                <a:lnTo>
                  <a:pt x="19011" y="48742"/>
                </a:lnTo>
                <a:lnTo>
                  <a:pt x="23215" y="48742"/>
                </a:lnTo>
                <a:lnTo>
                  <a:pt x="23215" y="48056"/>
                </a:lnTo>
                <a:lnTo>
                  <a:pt x="23990" y="48056"/>
                </a:lnTo>
                <a:lnTo>
                  <a:pt x="23990" y="29502"/>
                </a:lnTo>
                <a:lnTo>
                  <a:pt x="26987" y="24968"/>
                </a:lnTo>
                <a:lnTo>
                  <a:pt x="42240" y="1892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16" y="15989"/>
                </a:lnTo>
                <a:lnTo>
                  <a:pt x="79616" y="24371"/>
                </a:lnTo>
                <a:lnTo>
                  <a:pt x="79616" y="27533"/>
                </a:lnTo>
                <a:lnTo>
                  <a:pt x="53073" y="27533"/>
                </a:lnTo>
                <a:lnTo>
                  <a:pt x="53073" y="26250"/>
                </a:lnTo>
                <a:lnTo>
                  <a:pt x="53848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5511" y="21120"/>
                </a:lnTo>
                <a:lnTo>
                  <a:pt x="57175" y="19837"/>
                </a:lnTo>
                <a:lnTo>
                  <a:pt x="58051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272"/>
                </a:lnTo>
                <a:lnTo>
                  <a:pt x="76301" y="19240"/>
                </a:lnTo>
                <a:lnTo>
                  <a:pt x="78740" y="21120"/>
                </a:lnTo>
                <a:lnTo>
                  <a:pt x="79616" y="24371"/>
                </a:lnTo>
                <a:lnTo>
                  <a:pt x="79616" y="15989"/>
                </a:lnTo>
                <a:lnTo>
                  <a:pt x="77965" y="14706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197" y="17272"/>
                </a:lnTo>
                <a:lnTo>
                  <a:pt x="50533" y="19240"/>
                </a:lnTo>
                <a:lnTo>
                  <a:pt x="49758" y="21120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512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2926"/>
                </a:lnTo>
                <a:lnTo>
                  <a:pt x="52197" y="44208"/>
                </a:lnTo>
                <a:lnTo>
                  <a:pt x="53848" y="46177"/>
                </a:lnTo>
                <a:lnTo>
                  <a:pt x="56400" y="46774"/>
                </a:lnTo>
                <a:lnTo>
                  <a:pt x="58826" y="48056"/>
                </a:lnTo>
                <a:lnTo>
                  <a:pt x="61379" y="48742"/>
                </a:lnTo>
                <a:lnTo>
                  <a:pt x="75412" y="48742"/>
                </a:lnTo>
                <a:lnTo>
                  <a:pt x="77076" y="48056"/>
                </a:lnTo>
                <a:lnTo>
                  <a:pt x="78740" y="48056"/>
                </a:lnTo>
                <a:lnTo>
                  <a:pt x="79616" y="47459"/>
                </a:lnTo>
                <a:lnTo>
                  <a:pt x="81280" y="47459"/>
                </a:lnTo>
                <a:lnTo>
                  <a:pt x="82054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926"/>
                </a:lnTo>
                <a:lnTo>
                  <a:pt x="82943" y="42329"/>
                </a:lnTo>
                <a:lnTo>
                  <a:pt x="82054" y="42926"/>
                </a:lnTo>
                <a:lnTo>
                  <a:pt x="80391" y="42926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08"/>
                </a:lnTo>
                <a:lnTo>
                  <a:pt x="75412" y="44208"/>
                </a:lnTo>
                <a:lnTo>
                  <a:pt x="73761" y="44894"/>
                </a:lnTo>
                <a:lnTo>
                  <a:pt x="63804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8051" y="42329"/>
                </a:lnTo>
                <a:lnTo>
                  <a:pt x="56400" y="41643"/>
                </a:lnTo>
                <a:lnTo>
                  <a:pt x="55511" y="40360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229"/>
                </a:lnTo>
                <a:lnTo>
                  <a:pt x="53073" y="33350"/>
                </a:lnTo>
                <a:lnTo>
                  <a:pt x="53073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533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541" y="33947"/>
                </a:lnTo>
                <a:lnTo>
                  <a:pt x="116890" y="32664"/>
                </a:lnTo>
                <a:lnTo>
                  <a:pt x="115227" y="32067"/>
                </a:lnTo>
                <a:lnTo>
                  <a:pt x="114452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533"/>
                </a:lnTo>
                <a:lnTo>
                  <a:pt x="101955" y="26936"/>
                </a:lnTo>
                <a:lnTo>
                  <a:pt x="101180" y="26250"/>
                </a:lnTo>
                <a:lnTo>
                  <a:pt x="100304" y="26250"/>
                </a:lnTo>
                <a:lnTo>
                  <a:pt x="99529" y="24968"/>
                </a:lnTo>
                <a:lnTo>
                  <a:pt x="98640" y="24371"/>
                </a:lnTo>
                <a:lnTo>
                  <a:pt x="97866" y="23685"/>
                </a:lnTo>
                <a:lnTo>
                  <a:pt x="97866" y="19837"/>
                </a:lnTo>
                <a:lnTo>
                  <a:pt x="98640" y="19240"/>
                </a:lnTo>
                <a:lnTo>
                  <a:pt x="98640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554"/>
                </a:lnTo>
                <a:lnTo>
                  <a:pt x="117767" y="18554"/>
                </a:lnTo>
                <a:lnTo>
                  <a:pt x="117767" y="15989"/>
                </a:lnTo>
                <a:lnTo>
                  <a:pt x="117767" y="15392"/>
                </a:lnTo>
                <a:lnTo>
                  <a:pt x="116890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423"/>
                </a:lnTo>
                <a:lnTo>
                  <a:pt x="98640" y="14109"/>
                </a:lnTo>
                <a:lnTo>
                  <a:pt x="96977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272"/>
                </a:lnTo>
                <a:lnTo>
                  <a:pt x="92887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887" y="25654"/>
                </a:lnTo>
                <a:lnTo>
                  <a:pt x="93662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099"/>
                </a:lnTo>
                <a:lnTo>
                  <a:pt x="98640" y="30099"/>
                </a:lnTo>
                <a:lnTo>
                  <a:pt x="100304" y="30784"/>
                </a:lnTo>
                <a:lnTo>
                  <a:pt x="101955" y="31381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3947"/>
                </a:lnTo>
                <a:lnTo>
                  <a:pt x="111137" y="34632"/>
                </a:lnTo>
                <a:lnTo>
                  <a:pt x="113576" y="36512"/>
                </a:lnTo>
                <a:lnTo>
                  <a:pt x="113576" y="37198"/>
                </a:lnTo>
                <a:lnTo>
                  <a:pt x="114452" y="37795"/>
                </a:lnTo>
                <a:lnTo>
                  <a:pt x="114452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48" y="44208"/>
                </a:lnTo>
                <a:lnTo>
                  <a:pt x="109474" y="44208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08"/>
                </a:lnTo>
                <a:lnTo>
                  <a:pt x="96977" y="44208"/>
                </a:lnTo>
                <a:lnTo>
                  <a:pt x="96202" y="43611"/>
                </a:lnTo>
                <a:lnTo>
                  <a:pt x="94551" y="42926"/>
                </a:lnTo>
                <a:lnTo>
                  <a:pt x="93662" y="42926"/>
                </a:lnTo>
                <a:lnTo>
                  <a:pt x="92011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347" y="42329"/>
                </a:lnTo>
                <a:lnTo>
                  <a:pt x="90347" y="45491"/>
                </a:lnTo>
                <a:lnTo>
                  <a:pt x="91236" y="45491"/>
                </a:lnTo>
                <a:lnTo>
                  <a:pt x="91236" y="46177"/>
                </a:lnTo>
                <a:lnTo>
                  <a:pt x="92887" y="47459"/>
                </a:lnTo>
                <a:lnTo>
                  <a:pt x="93662" y="47459"/>
                </a:lnTo>
                <a:lnTo>
                  <a:pt x="94551" y="48056"/>
                </a:lnTo>
                <a:lnTo>
                  <a:pt x="96977" y="48056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48" y="48056"/>
                </a:lnTo>
                <a:lnTo>
                  <a:pt x="112801" y="48056"/>
                </a:lnTo>
                <a:lnTo>
                  <a:pt x="114452" y="47459"/>
                </a:lnTo>
                <a:lnTo>
                  <a:pt x="115227" y="46177"/>
                </a:lnTo>
                <a:lnTo>
                  <a:pt x="116890" y="45491"/>
                </a:lnTo>
                <a:lnTo>
                  <a:pt x="117297" y="44894"/>
                </a:lnTo>
                <a:lnTo>
                  <a:pt x="117767" y="44208"/>
                </a:lnTo>
                <a:lnTo>
                  <a:pt x="118541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4" name="object 144"/>
          <p:cNvGrpSpPr/>
          <p:nvPr/>
        </p:nvGrpSpPr>
        <p:grpSpPr>
          <a:xfrm>
            <a:off x="1050445" y="8111018"/>
            <a:ext cx="2142490" cy="290830"/>
            <a:chOff x="1050445" y="8111018"/>
            <a:chExt cx="2142490" cy="290830"/>
          </a:xfrm>
        </p:grpSpPr>
        <p:sp>
          <p:nvSpPr>
            <p:cNvPr id="145" name="object 145"/>
            <p:cNvSpPr/>
            <p:nvPr/>
          </p:nvSpPr>
          <p:spPr>
            <a:xfrm>
              <a:off x="1050445" y="8232265"/>
              <a:ext cx="238914" cy="3651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055421" y="8111018"/>
              <a:ext cx="2136980" cy="290547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7" name="object 147"/>
          <p:cNvSpPr/>
          <p:nvPr/>
        </p:nvSpPr>
        <p:spPr>
          <a:xfrm>
            <a:off x="3404730" y="811676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73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73"/>
                </a:lnTo>
                <a:lnTo>
                  <a:pt x="36487" y="673"/>
                </a:lnTo>
                <a:lnTo>
                  <a:pt x="36487" y="1282"/>
                </a:lnTo>
                <a:lnTo>
                  <a:pt x="26530" y="16065"/>
                </a:lnTo>
                <a:lnTo>
                  <a:pt x="25755" y="17945"/>
                </a:lnTo>
                <a:lnTo>
                  <a:pt x="24879" y="19227"/>
                </a:lnTo>
                <a:lnTo>
                  <a:pt x="24104" y="20510"/>
                </a:lnTo>
                <a:lnTo>
                  <a:pt x="23215" y="22479"/>
                </a:lnTo>
                <a:lnTo>
                  <a:pt x="22440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00" y="23761"/>
                </a:lnTo>
                <a:lnTo>
                  <a:pt x="19126" y="21882"/>
                </a:lnTo>
                <a:lnTo>
                  <a:pt x="18237" y="20510"/>
                </a:lnTo>
                <a:lnTo>
                  <a:pt x="17462" y="19227"/>
                </a:lnTo>
                <a:lnTo>
                  <a:pt x="16586" y="17348"/>
                </a:lnTo>
                <a:lnTo>
                  <a:pt x="15811" y="16065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73"/>
                </a:lnTo>
                <a:lnTo>
                  <a:pt x="4965" y="673"/>
                </a:lnTo>
                <a:lnTo>
                  <a:pt x="4965" y="0"/>
                </a:lnTo>
                <a:lnTo>
                  <a:pt x="876" y="0"/>
                </a:lnTo>
                <a:lnTo>
                  <a:pt x="0" y="673"/>
                </a:lnTo>
                <a:lnTo>
                  <a:pt x="0" y="1955"/>
                </a:lnTo>
                <a:lnTo>
                  <a:pt x="18237" y="29578"/>
                </a:lnTo>
                <a:lnTo>
                  <a:pt x="18237" y="48818"/>
                </a:lnTo>
                <a:lnTo>
                  <a:pt x="24104" y="48818"/>
                </a:lnTo>
                <a:lnTo>
                  <a:pt x="24104" y="29578"/>
                </a:lnTo>
                <a:lnTo>
                  <a:pt x="27101" y="25044"/>
                </a:lnTo>
                <a:lnTo>
                  <a:pt x="42354" y="1955"/>
                </a:lnTo>
                <a:lnTo>
                  <a:pt x="42354" y="673"/>
                </a:lnTo>
                <a:close/>
              </a:path>
              <a:path w="120650" h="49529">
                <a:moveTo>
                  <a:pt x="85483" y="24447"/>
                </a:moveTo>
                <a:lnTo>
                  <a:pt x="84594" y="22479"/>
                </a:lnTo>
                <a:lnTo>
                  <a:pt x="83820" y="20510"/>
                </a:lnTo>
                <a:lnTo>
                  <a:pt x="82931" y="18630"/>
                </a:lnTo>
                <a:lnTo>
                  <a:pt x="80391" y="16662"/>
                </a:lnTo>
                <a:lnTo>
                  <a:pt x="79616" y="16065"/>
                </a:lnTo>
                <a:lnTo>
                  <a:pt x="79616" y="24447"/>
                </a:lnTo>
                <a:lnTo>
                  <a:pt x="79616" y="28295"/>
                </a:lnTo>
                <a:lnTo>
                  <a:pt x="53073" y="28295"/>
                </a:lnTo>
                <a:lnTo>
                  <a:pt x="53073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626" y="21196"/>
                </a:lnTo>
                <a:lnTo>
                  <a:pt x="57277" y="19913"/>
                </a:lnTo>
                <a:lnTo>
                  <a:pt x="58051" y="19227"/>
                </a:lnTo>
                <a:lnTo>
                  <a:pt x="59715" y="17945"/>
                </a:lnTo>
                <a:lnTo>
                  <a:pt x="61366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37" y="17348"/>
                </a:lnTo>
                <a:lnTo>
                  <a:pt x="76301" y="19913"/>
                </a:lnTo>
                <a:lnTo>
                  <a:pt x="78841" y="21882"/>
                </a:lnTo>
                <a:lnTo>
                  <a:pt x="79616" y="24447"/>
                </a:lnTo>
                <a:lnTo>
                  <a:pt x="79616" y="16065"/>
                </a:lnTo>
                <a:lnTo>
                  <a:pt x="77952" y="14782"/>
                </a:lnTo>
                <a:lnTo>
                  <a:pt x="75526" y="14097"/>
                </a:lnTo>
                <a:lnTo>
                  <a:pt x="73863" y="13500"/>
                </a:lnTo>
                <a:lnTo>
                  <a:pt x="70548" y="12814"/>
                </a:lnTo>
                <a:lnTo>
                  <a:pt x="64693" y="12814"/>
                </a:lnTo>
                <a:lnTo>
                  <a:pt x="48983" y="23761"/>
                </a:lnTo>
                <a:lnTo>
                  <a:pt x="47320" y="25730"/>
                </a:lnTo>
                <a:lnTo>
                  <a:pt x="47320" y="36588"/>
                </a:lnTo>
                <a:lnTo>
                  <a:pt x="48983" y="39154"/>
                </a:lnTo>
                <a:lnTo>
                  <a:pt x="49758" y="41122"/>
                </a:lnTo>
                <a:lnTo>
                  <a:pt x="58940" y="48133"/>
                </a:lnTo>
                <a:lnTo>
                  <a:pt x="61366" y="48818"/>
                </a:lnTo>
                <a:lnTo>
                  <a:pt x="64693" y="49415"/>
                </a:lnTo>
                <a:lnTo>
                  <a:pt x="72212" y="49415"/>
                </a:lnTo>
                <a:lnTo>
                  <a:pt x="73863" y="48818"/>
                </a:lnTo>
                <a:lnTo>
                  <a:pt x="75526" y="48818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536"/>
                </a:lnTo>
                <a:lnTo>
                  <a:pt x="81280" y="47536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253"/>
                </a:lnTo>
                <a:lnTo>
                  <a:pt x="83820" y="46253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688"/>
                </a:lnTo>
                <a:lnTo>
                  <a:pt x="79616" y="43688"/>
                </a:lnTo>
                <a:lnTo>
                  <a:pt x="77952" y="44284"/>
                </a:lnTo>
                <a:lnTo>
                  <a:pt x="77190" y="44284"/>
                </a:lnTo>
                <a:lnTo>
                  <a:pt x="75526" y="44970"/>
                </a:lnTo>
                <a:lnTo>
                  <a:pt x="73863" y="44970"/>
                </a:lnTo>
                <a:lnTo>
                  <a:pt x="72986" y="45567"/>
                </a:lnTo>
                <a:lnTo>
                  <a:pt x="65570" y="45567"/>
                </a:lnTo>
                <a:lnTo>
                  <a:pt x="63919" y="44970"/>
                </a:lnTo>
                <a:lnTo>
                  <a:pt x="61366" y="44284"/>
                </a:lnTo>
                <a:lnTo>
                  <a:pt x="59715" y="43688"/>
                </a:lnTo>
                <a:lnTo>
                  <a:pt x="58051" y="43002"/>
                </a:lnTo>
                <a:lnTo>
                  <a:pt x="56388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274"/>
                </a:lnTo>
                <a:lnTo>
                  <a:pt x="53962" y="35991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483" y="30861"/>
                </a:lnTo>
                <a:lnTo>
                  <a:pt x="85483" y="28295"/>
                </a:lnTo>
                <a:lnTo>
                  <a:pt x="85483" y="24447"/>
                </a:lnTo>
                <a:close/>
              </a:path>
              <a:path w="120650" h="49529">
                <a:moveTo>
                  <a:pt x="120319" y="37274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767" y="33426"/>
                </a:lnTo>
                <a:lnTo>
                  <a:pt x="116992" y="32740"/>
                </a:lnTo>
                <a:lnTo>
                  <a:pt x="115341" y="32143"/>
                </a:lnTo>
                <a:lnTo>
                  <a:pt x="114452" y="31457"/>
                </a:lnTo>
                <a:lnTo>
                  <a:pt x="112788" y="30861"/>
                </a:lnTo>
                <a:lnTo>
                  <a:pt x="112014" y="30175"/>
                </a:lnTo>
                <a:lnTo>
                  <a:pt x="110363" y="30175"/>
                </a:lnTo>
                <a:lnTo>
                  <a:pt x="108699" y="29578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495" y="28295"/>
                </a:lnTo>
                <a:lnTo>
                  <a:pt x="103720" y="27609"/>
                </a:lnTo>
                <a:lnTo>
                  <a:pt x="102069" y="27609"/>
                </a:lnTo>
                <a:lnTo>
                  <a:pt x="101180" y="27012"/>
                </a:lnTo>
                <a:lnTo>
                  <a:pt x="100406" y="26327"/>
                </a:lnTo>
                <a:lnTo>
                  <a:pt x="99517" y="25730"/>
                </a:lnTo>
                <a:lnTo>
                  <a:pt x="98755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27"/>
                </a:lnTo>
                <a:lnTo>
                  <a:pt x="98755" y="18630"/>
                </a:lnTo>
                <a:lnTo>
                  <a:pt x="99517" y="17945"/>
                </a:lnTo>
                <a:lnTo>
                  <a:pt x="100406" y="17348"/>
                </a:lnTo>
                <a:lnTo>
                  <a:pt x="101180" y="17348"/>
                </a:lnTo>
                <a:lnTo>
                  <a:pt x="102844" y="16662"/>
                </a:lnTo>
                <a:lnTo>
                  <a:pt x="110363" y="16662"/>
                </a:lnTo>
                <a:lnTo>
                  <a:pt x="112014" y="17348"/>
                </a:lnTo>
                <a:lnTo>
                  <a:pt x="112788" y="17348"/>
                </a:lnTo>
                <a:lnTo>
                  <a:pt x="113677" y="17945"/>
                </a:lnTo>
                <a:lnTo>
                  <a:pt x="114452" y="17945"/>
                </a:lnTo>
                <a:lnTo>
                  <a:pt x="116116" y="19227"/>
                </a:lnTo>
                <a:lnTo>
                  <a:pt x="116992" y="19227"/>
                </a:lnTo>
                <a:lnTo>
                  <a:pt x="117767" y="18630"/>
                </a:lnTo>
                <a:lnTo>
                  <a:pt x="117767" y="16662"/>
                </a:lnTo>
                <a:lnTo>
                  <a:pt x="117767" y="15379"/>
                </a:lnTo>
                <a:lnTo>
                  <a:pt x="116992" y="15379"/>
                </a:lnTo>
                <a:lnTo>
                  <a:pt x="116992" y="14782"/>
                </a:lnTo>
                <a:lnTo>
                  <a:pt x="116116" y="14782"/>
                </a:lnTo>
                <a:lnTo>
                  <a:pt x="115341" y="14097"/>
                </a:lnTo>
                <a:lnTo>
                  <a:pt x="114452" y="14097"/>
                </a:lnTo>
                <a:lnTo>
                  <a:pt x="113677" y="13500"/>
                </a:lnTo>
                <a:lnTo>
                  <a:pt x="112014" y="13500"/>
                </a:lnTo>
                <a:lnTo>
                  <a:pt x="111137" y="12814"/>
                </a:lnTo>
                <a:lnTo>
                  <a:pt x="102069" y="12814"/>
                </a:lnTo>
                <a:lnTo>
                  <a:pt x="100406" y="13500"/>
                </a:lnTo>
                <a:lnTo>
                  <a:pt x="98755" y="14097"/>
                </a:lnTo>
                <a:lnTo>
                  <a:pt x="97091" y="14782"/>
                </a:lnTo>
                <a:lnTo>
                  <a:pt x="95427" y="16065"/>
                </a:lnTo>
                <a:lnTo>
                  <a:pt x="94551" y="16662"/>
                </a:lnTo>
                <a:lnTo>
                  <a:pt x="93776" y="17945"/>
                </a:lnTo>
                <a:lnTo>
                  <a:pt x="92887" y="18630"/>
                </a:lnTo>
                <a:lnTo>
                  <a:pt x="92113" y="19913"/>
                </a:lnTo>
                <a:lnTo>
                  <a:pt x="92113" y="25044"/>
                </a:lnTo>
                <a:lnTo>
                  <a:pt x="92887" y="26327"/>
                </a:lnTo>
                <a:lnTo>
                  <a:pt x="93776" y="27012"/>
                </a:lnTo>
                <a:lnTo>
                  <a:pt x="94551" y="28295"/>
                </a:lnTo>
                <a:lnTo>
                  <a:pt x="95427" y="28892"/>
                </a:lnTo>
                <a:lnTo>
                  <a:pt x="96202" y="29578"/>
                </a:lnTo>
                <a:lnTo>
                  <a:pt x="97866" y="30175"/>
                </a:lnTo>
                <a:lnTo>
                  <a:pt x="98755" y="30861"/>
                </a:lnTo>
                <a:lnTo>
                  <a:pt x="100406" y="31457"/>
                </a:lnTo>
                <a:lnTo>
                  <a:pt x="102069" y="31457"/>
                </a:lnTo>
                <a:lnTo>
                  <a:pt x="102844" y="32143"/>
                </a:lnTo>
                <a:lnTo>
                  <a:pt x="104495" y="32740"/>
                </a:lnTo>
                <a:lnTo>
                  <a:pt x="106159" y="32740"/>
                </a:lnTo>
                <a:lnTo>
                  <a:pt x="107048" y="33426"/>
                </a:lnTo>
                <a:lnTo>
                  <a:pt x="108699" y="34023"/>
                </a:lnTo>
                <a:lnTo>
                  <a:pt x="109474" y="34023"/>
                </a:lnTo>
                <a:lnTo>
                  <a:pt x="111137" y="34709"/>
                </a:lnTo>
                <a:lnTo>
                  <a:pt x="112014" y="35306"/>
                </a:lnTo>
                <a:lnTo>
                  <a:pt x="112788" y="35991"/>
                </a:lnTo>
                <a:lnTo>
                  <a:pt x="113677" y="36588"/>
                </a:lnTo>
                <a:lnTo>
                  <a:pt x="113677" y="37274"/>
                </a:lnTo>
                <a:lnTo>
                  <a:pt x="114452" y="38557"/>
                </a:lnTo>
                <a:lnTo>
                  <a:pt x="114452" y="41122"/>
                </a:lnTo>
                <a:lnTo>
                  <a:pt x="113677" y="41719"/>
                </a:lnTo>
                <a:lnTo>
                  <a:pt x="112788" y="43002"/>
                </a:lnTo>
                <a:lnTo>
                  <a:pt x="112788" y="43688"/>
                </a:lnTo>
                <a:lnTo>
                  <a:pt x="111137" y="43688"/>
                </a:lnTo>
                <a:lnTo>
                  <a:pt x="109474" y="44970"/>
                </a:lnTo>
                <a:lnTo>
                  <a:pt x="108699" y="44970"/>
                </a:lnTo>
                <a:lnTo>
                  <a:pt x="107048" y="45567"/>
                </a:lnTo>
                <a:lnTo>
                  <a:pt x="101180" y="45567"/>
                </a:lnTo>
                <a:lnTo>
                  <a:pt x="99517" y="44970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688"/>
                </a:lnTo>
                <a:lnTo>
                  <a:pt x="94551" y="43688"/>
                </a:lnTo>
                <a:lnTo>
                  <a:pt x="93776" y="43002"/>
                </a:lnTo>
                <a:lnTo>
                  <a:pt x="92887" y="42405"/>
                </a:lnTo>
                <a:lnTo>
                  <a:pt x="90449" y="42405"/>
                </a:lnTo>
                <a:lnTo>
                  <a:pt x="90449" y="45567"/>
                </a:lnTo>
                <a:lnTo>
                  <a:pt x="91224" y="46253"/>
                </a:lnTo>
                <a:lnTo>
                  <a:pt x="91224" y="46850"/>
                </a:lnTo>
                <a:lnTo>
                  <a:pt x="92113" y="46850"/>
                </a:lnTo>
                <a:lnTo>
                  <a:pt x="92887" y="47536"/>
                </a:lnTo>
                <a:lnTo>
                  <a:pt x="93776" y="47536"/>
                </a:lnTo>
                <a:lnTo>
                  <a:pt x="94551" y="48133"/>
                </a:lnTo>
                <a:lnTo>
                  <a:pt x="96202" y="48133"/>
                </a:lnTo>
                <a:lnTo>
                  <a:pt x="97091" y="48818"/>
                </a:lnTo>
                <a:lnTo>
                  <a:pt x="99517" y="48818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699" y="48818"/>
                </a:lnTo>
                <a:lnTo>
                  <a:pt x="110363" y="48818"/>
                </a:lnTo>
                <a:lnTo>
                  <a:pt x="112788" y="48133"/>
                </a:lnTo>
                <a:lnTo>
                  <a:pt x="114452" y="47536"/>
                </a:lnTo>
                <a:lnTo>
                  <a:pt x="116992" y="45567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33887" y="811676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40" y="673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673"/>
                </a:lnTo>
                <a:lnTo>
                  <a:pt x="36487" y="673"/>
                </a:lnTo>
                <a:lnTo>
                  <a:pt x="36487" y="1282"/>
                </a:lnTo>
                <a:lnTo>
                  <a:pt x="26543" y="16065"/>
                </a:lnTo>
                <a:lnTo>
                  <a:pt x="25654" y="17945"/>
                </a:lnTo>
                <a:lnTo>
                  <a:pt x="24879" y="19227"/>
                </a:lnTo>
                <a:lnTo>
                  <a:pt x="23990" y="20510"/>
                </a:lnTo>
                <a:lnTo>
                  <a:pt x="23215" y="22479"/>
                </a:lnTo>
                <a:lnTo>
                  <a:pt x="22339" y="23761"/>
                </a:lnTo>
                <a:lnTo>
                  <a:pt x="21564" y="25044"/>
                </a:lnTo>
                <a:lnTo>
                  <a:pt x="20675" y="25044"/>
                </a:lnTo>
                <a:lnTo>
                  <a:pt x="19900" y="23761"/>
                </a:lnTo>
                <a:lnTo>
                  <a:pt x="19011" y="21882"/>
                </a:lnTo>
                <a:lnTo>
                  <a:pt x="18249" y="20510"/>
                </a:lnTo>
                <a:lnTo>
                  <a:pt x="17360" y="19227"/>
                </a:lnTo>
                <a:lnTo>
                  <a:pt x="16586" y="17348"/>
                </a:lnTo>
                <a:lnTo>
                  <a:pt x="15697" y="16065"/>
                </a:lnTo>
                <a:lnTo>
                  <a:pt x="6629" y="1282"/>
                </a:lnTo>
                <a:lnTo>
                  <a:pt x="5753" y="1282"/>
                </a:lnTo>
                <a:lnTo>
                  <a:pt x="5753" y="673"/>
                </a:lnTo>
                <a:lnTo>
                  <a:pt x="4978" y="673"/>
                </a:lnTo>
                <a:lnTo>
                  <a:pt x="4978" y="0"/>
                </a:lnTo>
                <a:lnTo>
                  <a:pt x="774" y="0"/>
                </a:lnTo>
                <a:lnTo>
                  <a:pt x="0" y="673"/>
                </a:lnTo>
                <a:lnTo>
                  <a:pt x="0" y="1955"/>
                </a:lnTo>
                <a:lnTo>
                  <a:pt x="18249" y="29578"/>
                </a:lnTo>
                <a:lnTo>
                  <a:pt x="18249" y="48818"/>
                </a:lnTo>
                <a:lnTo>
                  <a:pt x="23990" y="48818"/>
                </a:lnTo>
                <a:lnTo>
                  <a:pt x="23990" y="29578"/>
                </a:lnTo>
                <a:lnTo>
                  <a:pt x="26987" y="25044"/>
                </a:lnTo>
                <a:lnTo>
                  <a:pt x="42240" y="1955"/>
                </a:lnTo>
                <a:lnTo>
                  <a:pt x="42240" y="673"/>
                </a:lnTo>
                <a:close/>
              </a:path>
              <a:path w="120650" h="49529">
                <a:moveTo>
                  <a:pt x="85369" y="24447"/>
                </a:moveTo>
                <a:lnTo>
                  <a:pt x="84594" y="22479"/>
                </a:lnTo>
                <a:lnTo>
                  <a:pt x="83718" y="20510"/>
                </a:lnTo>
                <a:lnTo>
                  <a:pt x="82943" y="18630"/>
                </a:lnTo>
                <a:lnTo>
                  <a:pt x="80391" y="16662"/>
                </a:lnTo>
                <a:lnTo>
                  <a:pt x="79616" y="16065"/>
                </a:lnTo>
                <a:lnTo>
                  <a:pt x="79616" y="24447"/>
                </a:lnTo>
                <a:lnTo>
                  <a:pt x="79616" y="28295"/>
                </a:lnTo>
                <a:lnTo>
                  <a:pt x="53073" y="28295"/>
                </a:lnTo>
                <a:lnTo>
                  <a:pt x="53073" y="26327"/>
                </a:lnTo>
                <a:lnTo>
                  <a:pt x="53848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511" y="21196"/>
                </a:lnTo>
                <a:lnTo>
                  <a:pt x="59715" y="17945"/>
                </a:lnTo>
                <a:lnTo>
                  <a:pt x="61379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37" y="17348"/>
                </a:lnTo>
                <a:lnTo>
                  <a:pt x="76301" y="19913"/>
                </a:lnTo>
                <a:lnTo>
                  <a:pt x="78740" y="21882"/>
                </a:lnTo>
                <a:lnTo>
                  <a:pt x="79616" y="24447"/>
                </a:lnTo>
                <a:lnTo>
                  <a:pt x="79616" y="16065"/>
                </a:lnTo>
                <a:lnTo>
                  <a:pt x="77965" y="14782"/>
                </a:lnTo>
                <a:lnTo>
                  <a:pt x="75412" y="14097"/>
                </a:lnTo>
                <a:lnTo>
                  <a:pt x="73761" y="13500"/>
                </a:lnTo>
                <a:lnTo>
                  <a:pt x="70446" y="12814"/>
                </a:lnTo>
                <a:lnTo>
                  <a:pt x="64693" y="12814"/>
                </a:lnTo>
                <a:lnTo>
                  <a:pt x="61379" y="13500"/>
                </a:lnTo>
                <a:lnTo>
                  <a:pt x="58826" y="14097"/>
                </a:lnTo>
                <a:lnTo>
                  <a:pt x="56400" y="14782"/>
                </a:lnTo>
                <a:lnTo>
                  <a:pt x="54737" y="16065"/>
                </a:lnTo>
                <a:lnTo>
                  <a:pt x="52197" y="17945"/>
                </a:lnTo>
                <a:lnTo>
                  <a:pt x="50533" y="19227"/>
                </a:lnTo>
                <a:lnTo>
                  <a:pt x="49758" y="21196"/>
                </a:lnTo>
                <a:lnTo>
                  <a:pt x="48882" y="23761"/>
                </a:lnTo>
                <a:lnTo>
                  <a:pt x="47218" y="25730"/>
                </a:lnTo>
                <a:lnTo>
                  <a:pt x="47218" y="36588"/>
                </a:lnTo>
                <a:lnTo>
                  <a:pt x="48882" y="39154"/>
                </a:lnTo>
                <a:lnTo>
                  <a:pt x="49758" y="41122"/>
                </a:lnTo>
                <a:lnTo>
                  <a:pt x="58826" y="48133"/>
                </a:lnTo>
                <a:lnTo>
                  <a:pt x="61379" y="48818"/>
                </a:lnTo>
                <a:lnTo>
                  <a:pt x="64693" y="49415"/>
                </a:lnTo>
                <a:lnTo>
                  <a:pt x="72097" y="49415"/>
                </a:lnTo>
                <a:lnTo>
                  <a:pt x="73761" y="48818"/>
                </a:lnTo>
                <a:lnTo>
                  <a:pt x="75412" y="48818"/>
                </a:lnTo>
                <a:lnTo>
                  <a:pt x="77076" y="48133"/>
                </a:lnTo>
                <a:lnTo>
                  <a:pt x="78740" y="48133"/>
                </a:lnTo>
                <a:lnTo>
                  <a:pt x="79616" y="47536"/>
                </a:lnTo>
                <a:lnTo>
                  <a:pt x="81280" y="47536"/>
                </a:lnTo>
                <a:lnTo>
                  <a:pt x="82054" y="46850"/>
                </a:lnTo>
                <a:lnTo>
                  <a:pt x="82943" y="46850"/>
                </a:lnTo>
                <a:lnTo>
                  <a:pt x="82943" y="46253"/>
                </a:lnTo>
                <a:lnTo>
                  <a:pt x="83718" y="46253"/>
                </a:lnTo>
                <a:lnTo>
                  <a:pt x="83718" y="45567"/>
                </a:lnTo>
                <a:lnTo>
                  <a:pt x="83718" y="43002"/>
                </a:lnTo>
                <a:lnTo>
                  <a:pt x="81280" y="43002"/>
                </a:lnTo>
                <a:lnTo>
                  <a:pt x="80391" y="43688"/>
                </a:lnTo>
                <a:lnTo>
                  <a:pt x="79616" y="43688"/>
                </a:lnTo>
                <a:lnTo>
                  <a:pt x="77965" y="44284"/>
                </a:lnTo>
                <a:lnTo>
                  <a:pt x="77076" y="44284"/>
                </a:lnTo>
                <a:lnTo>
                  <a:pt x="75412" y="44970"/>
                </a:lnTo>
                <a:lnTo>
                  <a:pt x="73761" y="44970"/>
                </a:lnTo>
                <a:lnTo>
                  <a:pt x="72986" y="45567"/>
                </a:lnTo>
                <a:lnTo>
                  <a:pt x="65468" y="45567"/>
                </a:lnTo>
                <a:lnTo>
                  <a:pt x="63804" y="44970"/>
                </a:lnTo>
                <a:lnTo>
                  <a:pt x="61379" y="44284"/>
                </a:lnTo>
                <a:lnTo>
                  <a:pt x="59715" y="43688"/>
                </a:lnTo>
                <a:lnTo>
                  <a:pt x="53848" y="37274"/>
                </a:lnTo>
                <a:lnTo>
                  <a:pt x="53848" y="35991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369" y="30861"/>
                </a:lnTo>
                <a:lnTo>
                  <a:pt x="85369" y="28295"/>
                </a:lnTo>
                <a:lnTo>
                  <a:pt x="85369" y="24447"/>
                </a:lnTo>
                <a:close/>
              </a:path>
              <a:path w="120650" h="49529">
                <a:moveTo>
                  <a:pt x="120205" y="37274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541" y="34023"/>
                </a:lnTo>
                <a:lnTo>
                  <a:pt x="116890" y="32740"/>
                </a:lnTo>
                <a:lnTo>
                  <a:pt x="115227" y="32143"/>
                </a:lnTo>
                <a:lnTo>
                  <a:pt x="114452" y="31457"/>
                </a:lnTo>
                <a:lnTo>
                  <a:pt x="112801" y="30861"/>
                </a:lnTo>
                <a:lnTo>
                  <a:pt x="111912" y="30175"/>
                </a:lnTo>
                <a:lnTo>
                  <a:pt x="110248" y="30175"/>
                </a:lnTo>
                <a:lnTo>
                  <a:pt x="108597" y="29578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508" y="28295"/>
                </a:lnTo>
                <a:lnTo>
                  <a:pt x="103619" y="27609"/>
                </a:lnTo>
                <a:lnTo>
                  <a:pt x="101955" y="27609"/>
                </a:lnTo>
                <a:lnTo>
                  <a:pt x="98640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640" y="19227"/>
                </a:lnTo>
                <a:lnTo>
                  <a:pt x="98640" y="18630"/>
                </a:lnTo>
                <a:lnTo>
                  <a:pt x="100304" y="17348"/>
                </a:lnTo>
                <a:lnTo>
                  <a:pt x="101180" y="17348"/>
                </a:lnTo>
                <a:lnTo>
                  <a:pt x="102844" y="16662"/>
                </a:lnTo>
                <a:lnTo>
                  <a:pt x="110248" y="16662"/>
                </a:lnTo>
                <a:lnTo>
                  <a:pt x="111912" y="17348"/>
                </a:lnTo>
                <a:lnTo>
                  <a:pt x="112801" y="17348"/>
                </a:lnTo>
                <a:lnTo>
                  <a:pt x="113576" y="17945"/>
                </a:lnTo>
                <a:lnTo>
                  <a:pt x="114452" y="17945"/>
                </a:lnTo>
                <a:lnTo>
                  <a:pt x="115227" y="18630"/>
                </a:lnTo>
                <a:lnTo>
                  <a:pt x="116116" y="19227"/>
                </a:lnTo>
                <a:lnTo>
                  <a:pt x="116890" y="19227"/>
                </a:lnTo>
                <a:lnTo>
                  <a:pt x="117767" y="18630"/>
                </a:lnTo>
                <a:lnTo>
                  <a:pt x="117767" y="16662"/>
                </a:lnTo>
                <a:lnTo>
                  <a:pt x="117767" y="15379"/>
                </a:lnTo>
                <a:lnTo>
                  <a:pt x="116890" y="15379"/>
                </a:lnTo>
                <a:lnTo>
                  <a:pt x="116890" y="14782"/>
                </a:lnTo>
                <a:lnTo>
                  <a:pt x="116116" y="14782"/>
                </a:lnTo>
                <a:lnTo>
                  <a:pt x="115227" y="14097"/>
                </a:lnTo>
                <a:lnTo>
                  <a:pt x="114452" y="14097"/>
                </a:lnTo>
                <a:lnTo>
                  <a:pt x="113576" y="13500"/>
                </a:lnTo>
                <a:lnTo>
                  <a:pt x="111912" y="13500"/>
                </a:lnTo>
                <a:lnTo>
                  <a:pt x="111137" y="12814"/>
                </a:lnTo>
                <a:lnTo>
                  <a:pt x="101955" y="12814"/>
                </a:lnTo>
                <a:lnTo>
                  <a:pt x="100304" y="13500"/>
                </a:lnTo>
                <a:lnTo>
                  <a:pt x="98640" y="14097"/>
                </a:lnTo>
                <a:lnTo>
                  <a:pt x="96977" y="14782"/>
                </a:lnTo>
                <a:lnTo>
                  <a:pt x="94551" y="16662"/>
                </a:lnTo>
                <a:lnTo>
                  <a:pt x="93662" y="17945"/>
                </a:lnTo>
                <a:lnTo>
                  <a:pt x="92887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887" y="26327"/>
                </a:lnTo>
                <a:lnTo>
                  <a:pt x="93662" y="27012"/>
                </a:lnTo>
                <a:lnTo>
                  <a:pt x="94551" y="28295"/>
                </a:lnTo>
                <a:lnTo>
                  <a:pt x="96202" y="29578"/>
                </a:lnTo>
                <a:lnTo>
                  <a:pt x="97866" y="30175"/>
                </a:lnTo>
                <a:lnTo>
                  <a:pt x="98640" y="30861"/>
                </a:lnTo>
                <a:lnTo>
                  <a:pt x="100304" y="31457"/>
                </a:lnTo>
                <a:lnTo>
                  <a:pt x="101955" y="31457"/>
                </a:lnTo>
                <a:lnTo>
                  <a:pt x="102844" y="32143"/>
                </a:lnTo>
                <a:lnTo>
                  <a:pt x="104508" y="32740"/>
                </a:lnTo>
                <a:lnTo>
                  <a:pt x="106159" y="32740"/>
                </a:lnTo>
                <a:lnTo>
                  <a:pt x="106934" y="33426"/>
                </a:lnTo>
                <a:lnTo>
                  <a:pt x="108597" y="34023"/>
                </a:lnTo>
                <a:lnTo>
                  <a:pt x="109474" y="34023"/>
                </a:lnTo>
                <a:lnTo>
                  <a:pt x="111137" y="34709"/>
                </a:lnTo>
                <a:lnTo>
                  <a:pt x="113576" y="36588"/>
                </a:lnTo>
                <a:lnTo>
                  <a:pt x="113576" y="37274"/>
                </a:lnTo>
                <a:lnTo>
                  <a:pt x="114452" y="38557"/>
                </a:lnTo>
                <a:lnTo>
                  <a:pt x="114452" y="41122"/>
                </a:lnTo>
                <a:lnTo>
                  <a:pt x="113576" y="41719"/>
                </a:lnTo>
                <a:lnTo>
                  <a:pt x="112801" y="43002"/>
                </a:lnTo>
                <a:lnTo>
                  <a:pt x="112801" y="43688"/>
                </a:lnTo>
                <a:lnTo>
                  <a:pt x="111137" y="43688"/>
                </a:lnTo>
                <a:lnTo>
                  <a:pt x="110248" y="44284"/>
                </a:lnTo>
                <a:lnTo>
                  <a:pt x="109474" y="44970"/>
                </a:lnTo>
                <a:lnTo>
                  <a:pt x="108597" y="44970"/>
                </a:lnTo>
                <a:lnTo>
                  <a:pt x="106934" y="45567"/>
                </a:lnTo>
                <a:lnTo>
                  <a:pt x="101180" y="45567"/>
                </a:lnTo>
                <a:lnTo>
                  <a:pt x="99529" y="44970"/>
                </a:lnTo>
                <a:lnTo>
                  <a:pt x="97866" y="44284"/>
                </a:lnTo>
                <a:lnTo>
                  <a:pt x="96977" y="44284"/>
                </a:lnTo>
                <a:lnTo>
                  <a:pt x="96202" y="43688"/>
                </a:lnTo>
                <a:lnTo>
                  <a:pt x="94551" y="43688"/>
                </a:lnTo>
                <a:lnTo>
                  <a:pt x="92887" y="42405"/>
                </a:lnTo>
                <a:lnTo>
                  <a:pt x="90347" y="42405"/>
                </a:lnTo>
                <a:lnTo>
                  <a:pt x="90347" y="45567"/>
                </a:lnTo>
                <a:lnTo>
                  <a:pt x="91236" y="46253"/>
                </a:lnTo>
                <a:lnTo>
                  <a:pt x="91236" y="46850"/>
                </a:lnTo>
                <a:lnTo>
                  <a:pt x="92011" y="46850"/>
                </a:lnTo>
                <a:lnTo>
                  <a:pt x="92887" y="47536"/>
                </a:lnTo>
                <a:lnTo>
                  <a:pt x="93662" y="47536"/>
                </a:lnTo>
                <a:lnTo>
                  <a:pt x="94551" y="48133"/>
                </a:lnTo>
                <a:lnTo>
                  <a:pt x="96202" y="48133"/>
                </a:lnTo>
                <a:lnTo>
                  <a:pt x="96977" y="48818"/>
                </a:lnTo>
                <a:lnTo>
                  <a:pt x="99529" y="48818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597" y="48818"/>
                </a:lnTo>
                <a:lnTo>
                  <a:pt x="110248" y="48818"/>
                </a:lnTo>
                <a:lnTo>
                  <a:pt x="112801" y="48133"/>
                </a:lnTo>
                <a:lnTo>
                  <a:pt x="114452" y="47536"/>
                </a:lnTo>
                <a:lnTo>
                  <a:pt x="115227" y="46850"/>
                </a:lnTo>
                <a:lnTo>
                  <a:pt x="116890" y="45567"/>
                </a:lnTo>
                <a:lnTo>
                  <a:pt x="117767" y="44284"/>
                </a:lnTo>
                <a:lnTo>
                  <a:pt x="118541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404730" y="833932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30" y="16078"/>
                </a:lnTo>
                <a:lnTo>
                  <a:pt x="25755" y="17348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00" y="23761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630"/>
                </a:lnTo>
                <a:lnTo>
                  <a:pt x="16586" y="17348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37" y="29502"/>
                </a:lnTo>
                <a:lnTo>
                  <a:pt x="18237" y="48133"/>
                </a:lnTo>
                <a:lnTo>
                  <a:pt x="19126" y="48133"/>
                </a:lnTo>
                <a:lnTo>
                  <a:pt x="19126" y="48818"/>
                </a:lnTo>
                <a:lnTo>
                  <a:pt x="23215" y="48818"/>
                </a:lnTo>
                <a:lnTo>
                  <a:pt x="23215" y="48133"/>
                </a:lnTo>
                <a:lnTo>
                  <a:pt x="24104" y="48133"/>
                </a:lnTo>
                <a:lnTo>
                  <a:pt x="24104" y="29502"/>
                </a:lnTo>
                <a:lnTo>
                  <a:pt x="27051" y="25044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79"/>
                </a:lnTo>
                <a:lnTo>
                  <a:pt x="83820" y="20523"/>
                </a:lnTo>
                <a:lnTo>
                  <a:pt x="82931" y="18630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09"/>
                </a:lnTo>
                <a:lnTo>
                  <a:pt x="53073" y="27609"/>
                </a:lnTo>
                <a:lnTo>
                  <a:pt x="53073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1805"/>
                </a:lnTo>
                <a:lnTo>
                  <a:pt x="55626" y="21196"/>
                </a:lnTo>
                <a:lnTo>
                  <a:pt x="57277" y="19913"/>
                </a:lnTo>
                <a:lnTo>
                  <a:pt x="58051" y="18630"/>
                </a:lnTo>
                <a:lnTo>
                  <a:pt x="59715" y="17957"/>
                </a:lnTo>
                <a:lnTo>
                  <a:pt x="61366" y="17348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48"/>
                </a:lnTo>
                <a:lnTo>
                  <a:pt x="76301" y="19240"/>
                </a:lnTo>
                <a:lnTo>
                  <a:pt x="78841" y="21196"/>
                </a:lnTo>
                <a:lnTo>
                  <a:pt x="79616" y="24371"/>
                </a:lnTo>
                <a:lnTo>
                  <a:pt x="79616" y="16078"/>
                </a:lnTo>
                <a:lnTo>
                  <a:pt x="77952" y="14795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95"/>
                </a:lnTo>
                <a:lnTo>
                  <a:pt x="54737" y="16078"/>
                </a:lnTo>
                <a:lnTo>
                  <a:pt x="52298" y="17348"/>
                </a:lnTo>
                <a:lnTo>
                  <a:pt x="50647" y="19240"/>
                </a:lnTo>
                <a:lnTo>
                  <a:pt x="49758" y="21196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588"/>
                </a:lnTo>
                <a:lnTo>
                  <a:pt x="48983" y="38557"/>
                </a:lnTo>
                <a:lnTo>
                  <a:pt x="49758" y="41122"/>
                </a:lnTo>
                <a:lnTo>
                  <a:pt x="50647" y="43002"/>
                </a:lnTo>
                <a:lnTo>
                  <a:pt x="52298" y="44284"/>
                </a:lnTo>
                <a:lnTo>
                  <a:pt x="53962" y="46253"/>
                </a:lnTo>
                <a:lnTo>
                  <a:pt x="56388" y="46850"/>
                </a:lnTo>
                <a:lnTo>
                  <a:pt x="58940" y="48133"/>
                </a:lnTo>
                <a:lnTo>
                  <a:pt x="61366" y="48818"/>
                </a:lnTo>
                <a:lnTo>
                  <a:pt x="75526" y="48818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536"/>
                </a:lnTo>
                <a:lnTo>
                  <a:pt x="81280" y="47536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253"/>
                </a:lnTo>
                <a:lnTo>
                  <a:pt x="83820" y="46253"/>
                </a:lnTo>
                <a:lnTo>
                  <a:pt x="83820" y="44970"/>
                </a:lnTo>
                <a:lnTo>
                  <a:pt x="83820" y="43002"/>
                </a:lnTo>
                <a:lnTo>
                  <a:pt x="82931" y="42405"/>
                </a:lnTo>
                <a:lnTo>
                  <a:pt x="82156" y="43002"/>
                </a:lnTo>
                <a:lnTo>
                  <a:pt x="80505" y="43002"/>
                </a:lnTo>
                <a:lnTo>
                  <a:pt x="79616" y="43688"/>
                </a:lnTo>
                <a:lnTo>
                  <a:pt x="77952" y="43688"/>
                </a:lnTo>
                <a:lnTo>
                  <a:pt x="77190" y="44284"/>
                </a:lnTo>
                <a:lnTo>
                  <a:pt x="75526" y="44284"/>
                </a:lnTo>
                <a:lnTo>
                  <a:pt x="73863" y="44970"/>
                </a:lnTo>
                <a:lnTo>
                  <a:pt x="63919" y="44970"/>
                </a:lnTo>
                <a:lnTo>
                  <a:pt x="61366" y="44284"/>
                </a:lnTo>
                <a:lnTo>
                  <a:pt x="59715" y="43688"/>
                </a:lnTo>
                <a:lnTo>
                  <a:pt x="58051" y="42405"/>
                </a:lnTo>
                <a:lnTo>
                  <a:pt x="56388" y="41719"/>
                </a:lnTo>
                <a:lnTo>
                  <a:pt x="55626" y="40436"/>
                </a:lnTo>
                <a:lnTo>
                  <a:pt x="54737" y="38557"/>
                </a:lnTo>
                <a:lnTo>
                  <a:pt x="53962" y="37274"/>
                </a:lnTo>
                <a:lnTo>
                  <a:pt x="53962" y="35306"/>
                </a:lnTo>
                <a:lnTo>
                  <a:pt x="53073" y="33350"/>
                </a:lnTo>
                <a:lnTo>
                  <a:pt x="53073" y="31457"/>
                </a:lnTo>
                <a:lnTo>
                  <a:pt x="84594" y="31457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09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274"/>
                </a:moveTo>
                <a:lnTo>
                  <a:pt x="119430" y="35991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6992" y="32740"/>
                </a:lnTo>
                <a:lnTo>
                  <a:pt x="115341" y="32067"/>
                </a:lnTo>
                <a:lnTo>
                  <a:pt x="114452" y="31457"/>
                </a:lnTo>
                <a:lnTo>
                  <a:pt x="112788" y="30784"/>
                </a:lnTo>
                <a:lnTo>
                  <a:pt x="112014" y="30175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892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609"/>
                </a:lnTo>
                <a:lnTo>
                  <a:pt x="102069" y="26936"/>
                </a:lnTo>
                <a:lnTo>
                  <a:pt x="101180" y="26327"/>
                </a:lnTo>
                <a:lnTo>
                  <a:pt x="100406" y="26327"/>
                </a:lnTo>
                <a:lnTo>
                  <a:pt x="99517" y="25044"/>
                </a:lnTo>
                <a:lnTo>
                  <a:pt x="98755" y="24371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40"/>
                </a:lnTo>
                <a:lnTo>
                  <a:pt x="98755" y="18630"/>
                </a:lnTo>
                <a:lnTo>
                  <a:pt x="99517" y="17957"/>
                </a:lnTo>
                <a:lnTo>
                  <a:pt x="100406" y="17348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348"/>
                </a:lnTo>
                <a:lnTo>
                  <a:pt x="113677" y="17348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30"/>
                </a:lnTo>
                <a:lnTo>
                  <a:pt x="117767" y="18630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992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512"/>
                </a:lnTo>
                <a:lnTo>
                  <a:pt x="112788" y="13512"/>
                </a:lnTo>
                <a:lnTo>
                  <a:pt x="112014" y="12827"/>
                </a:lnTo>
                <a:lnTo>
                  <a:pt x="102069" y="12827"/>
                </a:lnTo>
                <a:lnTo>
                  <a:pt x="100406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348"/>
                </a:lnTo>
                <a:lnTo>
                  <a:pt x="92887" y="18630"/>
                </a:lnTo>
                <a:lnTo>
                  <a:pt x="92113" y="19913"/>
                </a:lnTo>
                <a:lnTo>
                  <a:pt x="92113" y="25044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609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75"/>
                </a:lnTo>
                <a:lnTo>
                  <a:pt x="98755" y="30175"/>
                </a:lnTo>
                <a:lnTo>
                  <a:pt x="100406" y="30784"/>
                </a:lnTo>
                <a:lnTo>
                  <a:pt x="102069" y="31457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40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4023"/>
                </a:lnTo>
                <a:lnTo>
                  <a:pt x="111137" y="34632"/>
                </a:lnTo>
                <a:lnTo>
                  <a:pt x="112014" y="35306"/>
                </a:lnTo>
                <a:lnTo>
                  <a:pt x="112788" y="35991"/>
                </a:lnTo>
                <a:lnTo>
                  <a:pt x="113677" y="36588"/>
                </a:lnTo>
                <a:lnTo>
                  <a:pt x="113677" y="37274"/>
                </a:lnTo>
                <a:lnTo>
                  <a:pt x="114452" y="37871"/>
                </a:lnTo>
                <a:lnTo>
                  <a:pt x="114452" y="41122"/>
                </a:lnTo>
                <a:lnTo>
                  <a:pt x="112788" y="42405"/>
                </a:lnTo>
                <a:lnTo>
                  <a:pt x="112788" y="43002"/>
                </a:lnTo>
                <a:lnTo>
                  <a:pt x="111137" y="43688"/>
                </a:lnTo>
                <a:lnTo>
                  <a:pt x="110363" y="44284"/>
                </a:lnTo>
                <a:lnTo>
                  <a:pt x="109474" y="44284"/>
                </a:lnTo>
                <a:lnTo>
                  <a:pt x="108699" y="44970"/>
                </a:lnTo>
                <a:lnTo>
                  <a:pt x="99517" y="44970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688"/>
                </a:lnTo>
                <a:lnTo>
                  <a:pt x="94551" y="43002"/>
                </a:lnTo>
                <a:lnTo>
                  <a:pt x="93776" y="43002"/>
                </a:lnTo>
                <a:lnTo>
                  <a:pt x="92887" y="42405"/>
                </a:lnTo>
                <a:lnTo>
                  <a:pt x="92113" y="41719"/>
                </a:lnTo>
                <a:lnTo>
                  <a:pt x="91224" y="41719"/>
                </a:lnTo>
                <a:lnTo>
                  <a:pt x="91224" y="42405"/>
                </a:lnTo>
                <a:lnTo>
                  <a:pt x="90449" y="42405"/>
                </a:lnTo>
                <a:lnTo>
                  <a:pt x="90449" y="45567"/>
                </a:lnTo>
                <a:lnTo>
                  <a:pt x="91224" y="45567"/>
                </a:lnTo>
                <a:lnTo>
                  <a:pt x="91224" y="46253"/>
                </a:lnTo>
                <a:lnTo>
                  <a:pt x="92113" y="46850"/>
                </a:lnTo>
                <a:lnTo>
                  <a:pt x="92887" y="47536"/>
                </a:lnTo>
                <a:lnTo>
                  <a:pt x="93776" y="47536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818"/>
                </a:lnTo>
                <a:lnTo>
                  <a:pt x="108699" y="48818"/>
                </a:lnTo>
                <a:lnTo>
                  <a:pt x="110363" y="48133"/>
                </a:lnTo>
                <a:lnTo>
                  <a:pt x="112788" y="48133"/>
                </a:lnTo>
                <a:lnTo>
                  <a:pt x="114452" y="47536"/>
                </a:lnTo>
                <a:lnTo>
                  <a:pt x="115341" y="46253"/>
                </a:lnTo>
                <a:lnTo>
                  <a:pt x="116992" y="45567"/>
                </a:lnTo>
                <a:lnTo>
                  <a:pt x="117360" y="44970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33887" y="833932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85"/>
                </a:lnTo>
                <a:lnTo>
                  <a:pt x="26543" y="16078"/>
                </a:lnTo>
                <a:lnTo>
                  <a:pt x="25654" y="17348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761"/>
                </a:lnTo>
                <a:lnTo>
                  <a:pt x="21564" y="25044"/>
                </a:lnTo>
                <a:lnTo>
                  <a:pt x="20675" y="25044"/>
                </a:lnTo>
                <a:lnTo>
                  <a:pt x="19900" y="23761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630"/>
                </a:lnTo>
                <a:lnTo>
                  <a:pt x="16586" y="17348"/>
                </a:lnTo>
                <a:lnTo>
                  <a:pt x="15697" y="16078"/>
                </a:lnTo>
                <a:lnTo>
                  <a:pt x="6629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33"/>
                </a:lnTo>
                <a:lnTo>
                  <a:pt x="19011" y="48133"/>
                </a:lnTo>
                <a:lnTo>
                  <a:pt x="19011" y="48818"/>
                </a:lnTo>
                <a:lnTo>
                  <a:pt x="23215" y="48818"/>
                </a:lnTo>
                <a:lnTo>
                  <a:pt x="23215" y="48133"/>
                </a:lnTo>
                <a:lnTo>
                  <a:pt x="23990" y="48133"/>
                </a:lnTo>
                <a:lnTo>
                  <a:pt x="23990" y="29502"/>
                </a:lnTo>
                <a:lnTo>
                  <a:pt x="26936" y="25044"/>
                </a:lnTo>
                <a:lnTo>
                  <a:pt x="42240" y="1968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79"/>
                </a:lnTo>
                <a:lnTo>
                  <a:pt x="83718" y="20523"/>
                </a:lnTo>
                <a:lnTo>
                  <a:pt x="82943" y="18630"/>
                </a:lnTo>
                <a:lnTo>
                  <a:pt x="80391" y="16675"/>
                </a:lnTo>
                <a:lnTo>
                  <a:pt x="79616" y="16078"/>
                </a:lnTo>
                <a:lnTo>
                  <a:pt x="79616" y="24371"/>
                </a:lnTo>
                <a:lnTo>
                  <a:pt x="79616" y="27609"/>
                </a:lnTo>
                <a:lnTo>
                  <a:pt x="53073" y="27609"/>
                </a:lnTo>
                <a:lnTo>
                  <a:pt x="53073" y="26327"/>
                </a:lnTo>
                <a:lnTo>
                  <a:pt x="53848" y="25044"/>
                </a:lnTo>
                <a:lnTo>
                  <a:pt x="54737" y="23761"/>
                </a:lnTo>
                <a:lnTo>
                  <a:pt x="54737" y="21805"/>
                </a:lnTo>
                <a:lnTo>
                  <a:pt x="57175" y="19913"/>
                </a:lnTo>
                <a:lnTo>
                  <a:pt x="58051" y="18630"/>
                </a:lnTo>
                <a:lnTo>
                  <a:pt x="59715" y="17957"/>
                </a:lnTo>
                <a:lnTo>
                  <a:pt x="61379" y="17348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48"/>
                </a:lnTo>
                <a:lnTo>
                  <a:pt x="76301" y="19240"/>
                </a:lnTo>
                <a:lnTo>
                  <a:pt x="78740" y="21196"/>
                </a:lnTo>
                <a:lnTo>
                  <a:pt x="79616" y="24371"/>
                </a:lnTo>
                <a:lnTo>
                  <a:pt x="79616" y="16078"/>
                </a:lnTo>
                <a:lnTo>
                  <a:pt x="77965" y="14795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197" y="17348"/>
                </a:lnTo>
                <a:lnTo>
                  <a:pt x="50533" y="19240"/>
                </a:lnTo>
                <a:lnTo>
                  <a:pt x="49758" y="21196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588"/>
                </a:lnTo>
                <a:lnTo>
                  <a:pt x="48882" y="38557"/>
                </a:lnTo>
                <a:lnTo>
                  <a:pt x="49758" y="41122"/>
                </a:lnTo>
                <a:lnTo>
                  <a:pt x="50533" y="43002"/>
                </a:lnTo>
                <a:lnTo>
                  <a:pt x="52197" y="44284"/>
                </a:lnTo>
                <a:lnTo>
                  <a:pt x="53848" y="46253"/>
                </a:lnTo>
                <a:lnTo>
                  <a:pt x="56400" y="46850"/>
                </a:lnTo>
                <a:lnTo>
                  <a:pt x="58826" y="48133"/>
                </a:lnTo>
                <a:lnTo>
                  <a:pt x="61379" y="48818"/>
                </a:lnTo>
                <a:lnTo>
                  <a:pt x="75412" y="48818"/>
                </a:lnTo>
                <a:lnTo>
                  <a:pt x="77076" y="48133"/>
                </a:lnTo>
                <a:lnTo>
                  <a:pt x="78740" y="48133"/>
                </a:lnTo>
                <a:lnTo>
                  <a:pt x="79616" y="47536"/>
                </a:lnTo>
                <a:lnTo>
                  <a:pt x="81280" y="47536"/>
                </a:lnTo>
                <a:lnTo>
                  <a:pt x="82054" y="46850"/>
                </a:lnTo>
                <a:lnTo>
                  <a:pt x="82943" y="46850"/>
                </a:lnTo>
                <a:lnTo>
                  <a:pt x="82943" y="46253"/>
                </a:lnTo>
                <a:lnTo>
                  <a:pt x="83718" y="46253"/>
                </a:lnTo>
                <a:lnTo>
                  <a:pt x="83718" y="44970"/>
                </a:lnTo>
                <a:lnTo>
                  <a:pt x="83718" y="43002"/>
                </a:lnTo>
                <a:lnTo>
                  <a:pt x="82943" y="42405"/>
                </a:lnTo>
                <a:lnTo>
                  <a:pt x="82054" y="43002"/>
                </a:lnTo>
                <a:lnTo>
                  <a:pt x="80391" y="43002"/>
                </a:lnTo>
                <a:lnTo>
                  <a:pt x="79616" y="43688"/>
                </a:lnTo>
                <a:lnTo>
                  <a:pt x="77965" y="43688"/>
                </a:lnTo>
                <a:lnTo>
                  <a:pt x="77076" y="44284"/>
                </a:lnTo>
                <a:lnTo>
                  <a:pt x="75412" y="44284"/>
                </a:lnTo>
                <a:lnTo>
                  <a:pt x="73761" y="44970"/>
                </a:lnTo>
                <a:lnTo>
                  <a:pt x="63804" y="44970"/>
                </a:lnTo>
                <a:lnTo>
                  <a:pt x="61379" y="44284"/>
                </a:lnTo>
                <a:lnTo>
                  <a:pt x="59715" y="43688"/>
                </a:lnTo>
                <a:lnTo>
                  <a:pt x="58051" y="42405"/>
                </a:lnTo>
                <a:lnTo>
                  <a:pt x="56400" y="41719"/>
                </a:lnTo>
                <a:lnTo>
                  <a:pt x="55511" y="40436"/>
                </a:lnTo>
                <a:lnTo>
                  <a:pt x="54737" y="38557"/>
                </a:lnTo>
                <a:lnTo>
                  <a:pt x="53848" y="37274"/>
                </a:lnTo>
                <a:lnTo>
                  <a:pt x="53848" y="35306"/>
                </a:lnTo>
                <a:lnTo>
                  <a:pt x="53073" y="33350"/>
                </a:lnTo>
                <a:lnTo>
                  <a:pt x="53073" y="31457"/>
                </a:lnTo>
                <a:lnTo>
                  <a:pt x="84594" y="31457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609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274"/>
                </a:moveTo>
                <a:lnTo>
                  <a:pt x="119430" y="35991"/>
                </a:lnTo>
                <a:lnTo>
                  <a:pt x="119430" y="35306"/>
                </a:lnTo>
                <a:lnTo>
                  <a:pt x="118541" y="34023"/>
                </a:lnTo>
                <a:lnTo>
                  <a:pt x="117767" y="33350"/>
                </a:lnTo>
                <a:lnTo>
                  <a:pt x="116890" y="32740"/>
                </a:lnTo>
                <a:lnTo>
                  <a:pt x="115227" y="32067"/>
                </a:lnTo>
                <a:lnTo>
                  <a:pt x="114452" y="31457"/>
                </a:lnTo>
                <a:lnTo>
                  <a:pt x="112801" y="30784"/>
                </a:lnTo>
                <a:lnTo>
                  <a:pt x="111912" y="30175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892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609"/>
                </a:lnTo>
                <a:lnTo>
                  <a:pt x="101955" y="26936"/>
                </a:lnTo>
                <a:lnTo>
                  <a:pt x="101180" y="26327"/>
                </a:lnTo>
                <a:lnTo>
                  <a:pt x="100304" y="26327"/>
                </a:lnTo>
                <a:lnTo>
                  <a:pt x="99529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640" y="19240"/>
                </a:lnTo>
                <a:lnTo>
                  <a:pt x="98640" y="18630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348"/>
                </a:lnTo>
                <a:lnTo>
                  <a:pt x="113576" y="17348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30"/>
                </a:lnTo>
                <a:lnTo>
                  <a:pt x="117767" y="18630"/>
                </a:lnTo>
                <a:lnTo>
                  <a:pt x="117767" y="16078"/>
                </a:lnTo>
                <a:lnTo>
                  <a:pt x="117767" y="15392"/>
                </a:lnTo>
                <a:lnTo>
                  <a:pt x="116890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512"/>
                </a:lnTo>
                <a:lnTo>
                  <a:pt x="112801" y="13512"/>
                </a:lnTo>
                <a:lnTo>
                  <a:pt x="111912" y="12827"/>
                </a:lnTo>
                <a:lnTo>
                  <a:pt x="101955" y="12827"/>
                </a:lnTo>
                <a:lnTo>
                  <a:pt x="100304" y="13512"/>
                </a:lnTo>
                <a:lnTo>
                  <a:pt x="98640" y="14109"/>
                </a:lnTo>
                <a:lnTo>
                  <a:pt x="96977" y="14795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348"/>
                </a:lnTo>
                <a:lnTo>
                  <a:pt x="92887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887" y="25654"/>
                </a:lnTo>
                <a:lnTo>
                  <a:pt x="93662" y="26936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175"/>
                </a:lnTo>
                <a:lnTo>
                  <a:pt x="98640" y="30175"/>
                </a:lnTo>
                <a:lnTo>
                  <a:pt x="100304" y="30784"/>
                </a:lnTo>
                <a:lnTo>
                  <a:pt x="101955" y="31457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40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4023"/>
                </a:lnTo>
                <a:lnTo>
                  <a:pt x="111137" y="34632"/>
                </a:lnTo>
                <a:lnTo>
                  <a:pt x="111912" y="35306"/>
                </a:lnTo>
                <a:lnTo>
                  <a:pt x="113576" y="36588"/>
                </a:lnTo>
                <a:lnTo>
                  <a:pt x="113576" y="37274"/>
                </a:lnTo>
                <a:lnTo>
                  <a:pt x="114452" y="37871"/>
                </a:lnTo>
                <a:lnTo>
                  <a:pt x="114452" y="41122"/>
                </a:lnTo>
                <a:lnTo>
                  <a:pt x="113576" y="41719"/>
                </a:lnTo>
                <a:lnTo>
                  <a:pt x="112801" y="42405"/>
                </a:lnTo>
                <a:lnTo>
                  <a:pt x="112801" y="43002"/>
                </a:lnTo>
                <a:lnTo>
                  <a:pt x="111137" y="43688"/>
                </a:lnTo>
                <a:lnTo>
                  <a:pt x="110248" y="44284"/>
                </a:lnTo>
                <a:lnTo>
                  <a:pt x="109474" y="44284"/>
                </a:lnTo>
                <a:lnTo>
                  <a:pt x="108597" y="44970"/>
                </a:lnTo>
                <a:lnTo>
                  <a:pt x="99529" y="44970"/>
                </a:lnTo>
                <a:lnTo>
                  <a:pt x="97866" y="44284"/>
                </a:lnTo>
                <a:lnTo>
                  <a:pt x="96977" y="44284"/>
                </a:lnTo>
                <a:lnTo>
                  <a:pt x="96202" y="43688"/>
                </a:lnTo>
                <a:lnTo>
                  <a:pt x="94551" y="43002"/>
                </a:lnTo>
                <a:lnTo>
                  <a:pt x="93662" y="43002"/>
                </a:lnTo>
                <a:lnTo>
                  <a:pt x="92011" y="41719"/>
                </a:lnTo>
                <a:lnTo>
                  <a:pt x="91236" y="41719"/>
                </a:lnTo>
                <a:lnTo>
                  <a:pt x="91236" y="42405"/>
                </a:lnTo>
                <a:lnTo>
                  <a:pt x="90347" y="42405"/>
                </a:lnTo>
                <a:lnTo>
                  <a:pt x="90347" y="45567"/>
                </a:lnTo>
                <a:lnTo>
                  <a:pt x="91236" y="45567"/>
                </a:lnTo>
                <a:lnTo>
                  <a:pt x="91236" y="46253"/>
                </a:lnTo>
                <a:lnTo>
                  <a:pt x="92887" y="47536"/>
                </a:lnTo>
                <a:lnTo>
                  <a:pt x="93662" y="47536"/>
                </a:lnTo>
                <a:lnTo>
                  <a:pt x="94551" y="48133"/>
                </a:lnTo>
                <a:lnTo>
                  <a:pt x="96977" y="48133"/>
                </a:lnTo>
                <a:lnTo>
                  <a:pt x="97866" y="48818"/>
                </a:lnTo>
                <a:lnTo>
                  <a:pt x="108597" y="48818"/>
                </a:lnTo>
                <a:lnTo>
                  <a:pt x="110248" y="48133"/>
                </a:lnTo>
                <a:lnTo>
                  <a:pt x="112801" y="48133"/>
                </a:lnTo>
                <a:lnTo>
                  <a:pt x="114452" y="47536"/>
                </a:lnTo>
                <a:lnTo>
                  <a:pt x="115227" y="46253"/>
                </a:lnTo>
                <a:lnTo>
                  <a:pt x="116890" y="45567"/>
                </a:lnTo>
                <a:lnTo>
                  <a:pt x="117297" y="44970"/>
                </a:lnTo>
                <a:lnTo>
                  <a:pt x="117767" y="44284"/>
                </a:lnTo>
                <a:lnTo>
                  <a:pt x="118541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1" name="object 151"/>
          <p:cNvGrpSpPr/>
          <p:nvPr/>
        </p:nvGrpSpPr>
        <p:grpSpPr>
          <a:xfrm>
            <a:off x="1052104" y="8470227"/>
            <a:ext cx="1393825" cy="68580"/>
            <a:chOff x="1052104" y="8470227"/>
            <a:chExt cx="1393825" cy="68580"/>
          </a:xfrm>
        </p:grpSpPr>
        <p:sp>
          <p:nvSpPr>
            <p:cNvPr id="152" name="object 152"/>
            <p:cNvSpPr/>
            <p:nvPr/>
          </p:nvSpPr>
          <p:spPr>
            <a:xfrm>
              <a:off x="1052104" y="8470227"/>
              <a:ext cx="1376245" cy="679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2437417" y="8517682"/>
              <a:ext cx="8890" cy="7620"/>
            </a:xfrm>
            <a:custGeom>
              <a:avLst/>
              <a:gdLst/>
              <a:ahLst/>
              <a:cxnLst/>
              <a:rect l="l" t="t" r="r" b="b"/>
              <a:pathLst>
                <a:path w="8889" h="7620">
                  <a:moveTo>
                    <a:pt x="7519" y="0"/>
                  </a:moveTo>
                  <a:lnTo>
                    <a:pt x="1658" y="0"/>
                  </a:lnTo>
                  <a:lnTo>
                    <a:pt x="884" y="598"/>
                  </a:lnTo>
                  <a:lnTo>
                    <a:pt x="884" y="1282"/>
                  </a:lnTo>
                  <a:lnTo>
                    <a:pt x="0" y="1881"/>
                  </a:lnTo>
                  <a:lnTo>
                    <a:pt x="0" y="5130"/>
                  </a:lnTo>
                  <a:lnTo>
                    <a:pt x="884" y="5728"/>
                  </a:lnTo>
                  <a:lnTo>
                    <a:pt x="884" y="6412"/>
                  </a:lnTo>
                  <a:lnTo>
                    <a:pt x="1658" y="7011"/>
                  </a:lnTo>
                  <a:lnTo>
                    <a:pt x="6635" y="7011"/>
                  </a:lnTo>
                  <a:lnTo>
                    <a:pt x="8294" y="5728"/>
                  </a:lnTo>
                  <a:lnTo>
                    <a:pt x="8294" y="1282"/>
                  </a:lnTo>
                  <a:lnTo>
                    <a:pt x="7519" y="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/>
          <p:cNvSpPr/>
          <p:nvPr/>
        </p:nvSpPr>
        <p:spPr>
          <a:xfrm>
            <a:off x="3404730" y="8475967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73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73"/>
                </a:lnTo>
                <a:lnTo>
                  <a:pt x="36487" y="673"/>
                </a:lnTo>
                <a:lnTo>
                  <a:pt x="36487" y="1282"/>
                </a:lnTo>
                <a:lnTo>
                  <a:pt x="26530" y="16065"/>
                </a:lnTo>
                <a:lnTo>
                  <a:pt x="25755" y="17945"/>
                </a:lnTo>
                <a:lnTo>
                  <a:pt x="24879" y="19227"/>
                </a:lnTo>
                <a:lnTo>
                  <a:pt x="24104" y="20510"/>
                </a:lnTo>
                <a:lnTo>
                  <a:pt x="23215" y="22479"/>
                </a:lnTo>
                <a:lnTo>
                  <a:pt x="22440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00" y="23761"/>
                </a:lnTo>
                <a:lnTo>
                  <a:pt x="19126" y="21793"/>
                </a:lnTo>
                <a:lnTo>
                  <a:pt x="18237" y="20510"/>
                </a:lnTo>
                <a:lnTo>
                  <a:pt x="17462" y="19227"/>
                </a:lnTo>
                <a:lnTo>
                  <a:pt x="16586" y="17348"/>
                </a:lnTo>
                <a:lnTo>
                  <a:pt x="15811" y="16065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73"/>
                </a:lnTo>
                <a:lnTo>
                  <a:pt x="4965" y="673"/>
                </a:lnTo>
                <a:lnTo>
                  <a:pt x="4965" y="0"/>
                </a:lnTo>
                <a:lnTo>
                  <a:pt x="876" y="0"/>
                </a:lnTo>
                <a:lnTo>
                  <a:pt x="0" y="673"/>
                </a:lnTo>
                <a:lnTo>
                  <a:pt x="0" y="1955"/>
                </a:lnTo>
                <a:lnTo>
                  <a:pt x="18237" y="29489"/>
                </a:lnTo>
                <a:lnTo>
                  <a:pt x="18237" y="48729"/>
                </a:lnTo>
                <a:lnTo>
                  <a:pt x="24104" y="48729"/>
                </a:lnTo>
                <a:lnTo>
                  <a:pt x="24104" y="29489"/>
                </a:lnTo>
                <a:lnTo>
                  <a:pt x="27051" y="25044"/>
                </a:lnTo>
                <a:lnTo>
                  <a:pt x="42354" y="1955"/>
                </a:lnTo>
                <a:lnTo>
                  <a:pt x="42354" y="673"/>
                </a:lnTo>
                <a:close/>
              </a:path>
              <a:path w="120650" h="49529">
                <a:moveTo>
                  <a:pt x="85483" y="24358"/>
                </a:moveTo>
                <a:lnTo>
                  <a:pt x="84594" y="22479"/>
                </a:lnTo>
                <a:lnTo>
                  <a:pt x="83820" y="20510"/>
                </a:lnTo>
                <a:lnTo>
                  <a:pt x="82931" y="18630"/>
                </a:lnTo>
                <a:lnTo>
                  <a:pt x="80391" y="16662"/>
                </a:lnTo>
                <a:lnTo>
                  <a:pt x="79616" y="16065"/>
                </a:lnTo>
                <a:lnTo>
                  <a:pt x="79616" y="24358"/>
                </a:lnTo>
                <a:lnTo>
                  <a:pt x="79616" y="28206"/>
                </a:lnTo>
                <a:lnTo>
                  <a:pt x="53073" y="28206"/>
                </a:lnTo>
                <a:lnTo>
                  <a:pt x="53073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626" y="21196"/>
                </a:lnTo>
                <a:lnTo>
                  <a:pt x="57277" y="19913"/>
                </a:lnTo>
                <a:lnTo>
                  <a:pt x="58051" y="19227"/>
                </a:lnTo>
                <a:lnTo>
                  <a:pt x="59715" y="17945"/>
                </a:lnTo>
                <a:lnTo>
                  <a:pt x="61366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37" y="17348"/>
                </a:lnTo>
                <a:lnTo>
                  <a:pt x="76301" y="19913"/>
                </a:lnTo>
                <a:lnTo>
                  <a:pt x="78841" y="21793"/>
                </a:lnTo>
                <a:lnTo>
                  <a:pt x="79616" y="24358"/>
                </a:lnTo>
                <a:lnTo>
                  <a:pt x="79616" y="16065"/>
                </a:lnTo>
                <a:lnTo>
                  <a:pt x="77952" y="14782"/>
                </a:lnTo>
                <a:lnTo>
                  <a:pt x="75526" y="14109"/>
                </a:lnTo>
                <a:lnTo>
                  <a:pt x="73863" y="13500"/>
                </a:lnTo>
                <a:lnTo>
                  <a:pt x="70548" y="12827"/>
                </a:lnTo>
                <a:lnTo>
                  <a:pt x="64693" y="12827"/>
                </a:lnTo>
                <a:lnTo>
                  <a:pt x="48983" y="23761"/>
                </a:lnTo>
                <a:lnTo>
                  <a:pt x="47320" y="25641"/>
                </a:lnTo>
                <a:lnTo>
                  <a:pt x="47320" y="36588"/>
                </a:lnTo>
                <a:lnTo>
                  <a:pt x="48983" y="39154"/>
                </a:lnTo>
                <a:lnTo>
                  <a:pt x="49758" y="41033"/>
                </a:lnTo>
                <a:lnTo>
                  <a:pt x="64693" y="49415"/>
                </a:lnTo>
                <a:lnTo>
                  <a:pt x="72212" y="49415"/>
                </a:lnTo>
                <a:lnTo>
                  <a:pt x="73863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41" y="48133"/>
                </a:lnTo>
                <a:lnTo>
                  <a:pt x="79616" y="47447"/>
                </a:lnTo>
                <a:lnTo>
                  <a:pt x="81280" y="47447"/>
                </a:lnTo>
                <a:lnTo>
                  <a:pt x="82156" y="46850"/>
                </a:lnTo>
                <a:lnTo>
                  <a:pt x="82931" y="46850"/>
                </a:lnTo>
                <a:lnTo>
                  <a:pt x="82931" y="46164"/>
                </a:lnTo>
                <a:lnTo>
                  <a:pt x="83820" y="46164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599"/>
                </a:lnTo>
                <a:lnTo>
                  <a:pt x="79616" y="43599"/>
                </a:lnTo>
                <a:lnTo>
                  <a:pt x="77952" y="44284"/>
                </a:lnTo>
                <a:lnTo>
                  <a:pt x="77190" y="44284"/>
                </a:lnTo>
                <a:lnTo>
                  <a:pt x="75526" y="44881"/>
                </a:lnTo>
                <a:lnTo>
                  <a:pt x="73863" y="44881"/>
                </a:lnTo>
                <a:lnTo>
                  <a:pt x="72986" y="45567"/>
                </a:lnTo>
                <a:lnTo>
                  <a:pt x="65570" y="45567"/>
                </a:lnTo>
                <a:lnTo>
                  <a:pt x="63919" y="44881"/>
                </a:lnTo>
                <a:lnTo>
                  <a:pt x="61366" y="44284"/>
                </a:lnTo>
                <a:lnTo>
                  <a:pt x="59715" y="43599"/>
                </a:lnTo>
                <a:lnTo>
                  <a:pt x="58051" y="43002"/>
                </a:lnTo>
                <a:lnTo>
                  <a:pt x="56388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185"/>
                </a:lnTo>
                <a:lnTo>
                  <a:pt x="53962" y="35902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483" y="30772"/>
                </a:lnTo>
                <a:lnTo>
                  <a:pt x="85483" y="28206"/>
                </a:lnTo>
                <a:lnTo>
                  <a:pt x="85483" y="24358"/>
                </a:lnTo>
                <a:close/>
              </a:path>
              <a:path w="120650" h="49529">
                <a:moveTo>
                  <a:pt x="120319" y="37185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6992" y="32740"/>
                </a:lnTo>
                <a:lnTo>
                  <a:pt x="115341" y="32054"/>
                </a:lnTo>
                <a:lnTo>
                  <a:pt x="114452" y="31457"/>
                </a:lnTo>
                <a:lnTo>
                  <a:pt x="112788" y="30772"/>
                </a:lnTo>
                <a:lnTo>
                  <a:pt x="112014" y="30175"/>
                </a:lnTo>
                <a:lnTo>
                  <a:pt x="110363" y="30175"/>
                </a:lnTo>
                <a:lnTo>
                  <a:pt x="108699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495" y="28206"/>
                </a:lnTo>
                <a:lnTo>
                  <a:pt x="103720" y="27609"/>
                </a:lnTo>
                <a:lnTo>
                  <a:pt x="102069" y="27609"/>
                </a:lnTo>
                <a:lnTo>
                  <a:pt x="98755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27"/>
                </a:lnTo>
                <a:lnTo>
                  <a:pt x="98755" y="18630"/>
                </a:lnTo>
                <a:lnTo>
                  <a:pt x="99517" y="17945"/>
                </a:lnTo>
                <a:lnTo>
                  <a:pt x="100406" y="17348"/>
                </a:lnTo>
                <a:lnTo>
                  <a:pt x="101180" y="17348"/>
                </a:lnTo>
                <a:lnTo>
                  <a:pt x="102844" y="16662"/>
                </a:lnTo>
                <a:lnTo>
                  <a:pt x="110363" y="16662"/>
                </a:lnTo>
                <a:lnTo>
                  <a:pt x="112014" y="17348"/>
                </a:lnTo>
                <a:lnTo>
                  <a:pt x="112788" y="17348"/>
                </a:lnTo>
                <a:lnTo>
                  <a:pt x="113677" y="17945"/>
                </a:lnTo>
                <a:lnTo>
                  <a:pt x="114452" y="17945"/>
                </a:lnTo>
                <a:lnTo>
                  <a:pt x="116116" y="19227"/>
                </a:lnTo>
                <a:lnTo>
                  <a:pt x="116992" y="19227"/>
                </a:lnTo>
                <a:lnTo>
                  <a:pt x="117767" y="18630"/>
                </a:lnTo>
                <a:lnTo>
                  <a:pt x="117767" y="16662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82"/>
                </a:lnTo>
                <a:lnTo>
                  <a:pt x="116116" y="14782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500"/>
                </a:lnTo>
                <a:lnTo>
                  <a:pt x="112014" y="13500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06" y="13500"/>
                </a:lnTo>
                <a:lnTo>
                  <a:pt x="98755" y="14109"/>
                </a:lnTo>
                <a:lnTo>
                  <a:pt x="97091" y="14782"/>
                </a:lnTo>
                <a:lnTo>
                  <a:pt x="95427" y="16065"/>
                </a:lnTo>
                <a:lnTo>
                  <a:pt x="94551" y="16662"/>
                </a:lnTo>
                <a:lnTo>
                  <a:pt x="93776" y="17945"/>
                </a:lnTo>
                <a:lnTo>
                  <a:pt x="92887" y="18630"/>
                </a:lnTo>
                <a:lnTo>
                  <a:pt x="92113" y="19913"/>
                </a:lnTo>
                <a:lnTo>
                  <a:pt x="92113" y="25044"/>
                </a:lnTo>
                <a:lnTo>
                  <a:pt x="92887" y="26327"/>
                </a:lnTo>
                <a:lnTo>
                  <a:pt x="93776" y="26924"/>
                </a:lnTo>
                <a:lnTo>
                  <a:pt x="94551" y="28206"/>
                </a:lnTo>
                <a:lnTo>
                  <a:pt x="96202" y="29489"/>
                </a:lnTo>
                <a:lnTo>
                  <a:pt x="97866" y="30175"/>
                </a:lnTo>
                <a:lnTo>
                  <a:pt x="98755" y="30772"/>
                </a:lnTo>
                <a:lnTo>
                  <a:pt x="100406" y="31457"/>
                </a:lnTo>
                <a:lnTo>
                  <a:pt x="102069" y="31457"/>
                </a:lnTo>
                <a:lnTo>
                  <a:pt x="102844" y="32054"/>
                </a:lnTo>
                <a:lnTo>
                  <a:pt x="104495" y="32740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699" y="34023"/>
                </a:lnTo>
                <a:lnTo>
                  <a:pt x="109474" y="34023"/>
                </a:lnTo>
                <a:lnTo>
                  <a:pt x="111137" y="34620"/>
                </a:lnTo>
                <a:lnTo>
                  <a:pt x="113677" y="36588"/>
                </a:lnTo>
                <a:lnTo>
                  <a:pt x="113677" y="37185"/>
                </a:lnTo>
                <a:lnTo>
                  <a:pt x="114452" y="38468"/>
                </a:lnTo>
                <a:lnTo>
                  <a:pt x="114452" y="41033"/>
                </a:lnTo>
                <a:lnTo>
                  <a:pt x="113677" y="41719"/>
                </a:lnTo>
                <a:lnTo>
                  <a:pt x="112788" y="43002"/>
                </a:lnTo>
                <a:lnTo>
                  <a:pt x="112788" y="43599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74" y="44881"/>
                </a:lnTo>
                <a:lnTo>
                  <a:pt x="108699" y="44881"/>
                </a:lnTo>
                <a:lnTo>
                  <a:pt x="107048" y="45567"/>
                </a:lnTo>
                <a:lnTo>
                  <a:pt x="101180" y="45567"/>
                </a:lnTo>
                <a:lnTo>
                  <a:pt x="99517" y="44881"/>
                </a:lnTo>
                <a:lnTo>
                  <a:pt x="97866" y="44284"/>
                </a:lnTo>
                <a:lnTo>
                  <a:pt x="97091" y="44284"/>
                </a:lnTo>
                <a:lnTo>
                  <a:pt x="96202" y="43599"/>
                </a:lnTo>
                <a:lnTo>
                  <a:pt x="94551" y="43599"/>
                </a:lnTo>
                <a:lnTo>
                  <a:pt x="92887" y="42316"/>
                </a:lnTo>
                <a:lnTo>
                  <a:pt x="90449" y="42316"/>
                </a:lnTo>
                <a:lnTo>
                  <a:pt x="90449" y="45567"/>
                </a:lnTo>
                <a:lnTo>
                  <a:pt x="91224" y="46164"/>
                </a:lnTo>
                <a:lnTo>
                  <a:pt x="91224" y="46850"/>
                </a:lnTo>
                <a:lnTo>
                  <a:pt x="92113" y="46850"/>
                </a:lnTo>
                <a:lnTo>
                  <a:pt x="92887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6202" y="48133"/>
                </a:lnTo>
                <a:lnTo>
                  <a:pt x="97091" y="48729"/>
                </a:lnTo>
                <a:lnTo>
                  <a:pt x="99517" y="48729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699" y="48729"/>
                </a:lnTo>
                <a:lnTo>
                  <a:pt x="110363" y="48729"/>
                </a:lnTo>
                <a:lnTo>
                  <a:pt x="112788" y="48133"/>
                </a:lnTo>
                <a:lnTo>
                  <a:pt x="114452" y="47447"/>
                </a:lnTo>
                <a:lnTo>
                  <a:pt x="115341" y="46850"/>
                </a:lnTo>
                <a:lnTo>
                  <a:pt x="116992" y="45567"/>
                </a:lnTo>
                <a:lnTo>
                  <a:pt x="117767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333887" y="8475967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40" y="673"/>
                </a:moveTo>
                <a:lnTo>
                  <a:pt x="41465" y="0"/>
                </a:lnTo>
                <a:lnTo>
                  <a:pt x="37261" y="0"/>
                </a:lnTo>
                <a:lnTo>
                  <a:pt x="37261" y="673"/>
                </a:lnTo>
                <a:lnTo>
                  <a:pt x="36487" y="673"/>
                </a:lnTo>
                <a:lnTo>
                  <a:pt x="36487" y="1282"/>
                </a:lnTo>
                <a:lnTo>
                  <a:pt x="26543" y="16065"/>
                </a:lnTo>
                <a:lnTo>
                  <a:pt x="25654" y="17945"/>
                </a:lnTo>
                <a:lnTo>
                  <a:pt x="24879" y="19227"/>
                </a:lnTo>
                <a:lnTo>
                  <a:pt x="23990" y="20510"/>
                </a:lnTo>
                <a:lnTo>
                  <a:pt x="23215" y="22479"/>
                </a:lnTo>
                <a:lnTo>
                  <a:pt x="22339" y="23761"/>
                </a:lnTo>
                <a:lnTo>
                  <a:pt x="21564" y="25044"/>
                </a:lnTo>
                <a:lnTo>
                  <a:pt x="20675" y="25044"/>
                </a:lnTo>
                <a:lnTo>
                  <a:pt x="19900" y="23761"/>
                </a:lnTo>
                <a:lnTo>
                  <a:pt x="19011" y="21793"/>
                </a:lnTo>
                <a:lnTo>
                  <a:pt x="18249" y="20510"/>
                </a:lnTo>
                <a:lnTo>
                  <a:pt x="17360" y="19227"/>
                </a:lnTo>
                <a:lnTo>
                  <a:pt x="16586" y="17348"/>
                </a:lnTo>
                <a:lnTo>
                  <a:pt x="15697" y="16065"/>
                </a:lnTo>
                <a:lnTo>
                  <a:pt x="6629" y="1282"/>
                </a:lnTo>
                <a:lnTo>
                  <a:pt x="5753" y="1282"/>
                </a:lnTo>
                <a:lnTo>
                  <a:pt x="5753" y="673"/>
                </a:lnTo>
                <a:lnTo>
                  <a:pt x="4978" y="673"/>
                </a:lnTo>
                <a:lnTo>
                  <a:pt x="4978" y="0"/>
                </a:lnTo>
                <a:lnTo>
                  <a:pt x="774" y="0"/>
                </a:lnTo>
                <a:lnTo>
                  <a:pt x="0" y="673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729"/>
                </a:lnTo>
                <a:lnTo>
                  <a:pt x="23990" y="48729"/>
                </a:lnTo>
                <a:lnTo>
                  <a:pt x="23990" y="29489"/>
                </a:lnTo>
                <a:lnTo>
                  <a:pt x="26936" y="25044"/>
                </a:lnTo>
                <a:lnTo>
                  <a:pt x="42240" y="1955"/>
                </a:lnTo>
                <a:lnTo>
                  <a:pt x="42240" y="673"/>
                </a:lnTo>
                <a:close/>
              </a:path>
              <a:path w="120650" h="49529">
                <a:moveTo>
                  <a:pt x="85369" y="24358"/>
                </a:moveTo>
                <a:lnTo>
                  <a:pt x="84594" y="22479"/>
                </a:lnTo>
                <a:lnTo>
                  <a:pt x="83718" y="20510"/>
                </a:lnTo>
                <a:lnTo>
                  <a:pt x="82943" y="18630"/>
                </a:lnTo>
                <a:lnTo>
                  <a:pt x="80391" y="16662"/>
                </a:lnTo>
                <a:lnTo>
                  <a:pt x="79616" y="16065"/>
                </a:lnTo>
                <a:lnTo>
                  <a:pt x="79616" y="24358"/>
                </a:lnTo>
                <a:lnTo>
                  <a:pt x="79616" y="28206"/>
                </a:lnTo>
                <a:lnTo>
                  <a:pt x="53073" y="28206"/>
                </a:lnTo>
                <a:lnTo>
                  <a:pt x="53073" y="26327"/>
                </a:lnTo>
                <a:lnTo>
                  <a:pt x="53848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511" y="21196"/>
                </a:lnTo>
                <a:lnTo>
                  <a:pt x="59715" y="17945"/>
                </a:lnTo>
                <a:lnTo>
                  <a:pt x="61379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37" y="17348"/>
                </a:lnTo>
                <a:lnTo>
                  <a:pt x="76301" y="19913"/>
                </a:lnTo>
                <a:lnTo>
                  <a:pt x="78740" y="21793"/>
                </a:lnTo>
                <a:lnTo>
                  <a:pt x="79616" y="24358"/>
                </a:lnTo>
                <a:lnTo>
                  <a:pt x="79616" y="16065"/>
                </a:lnTo>
                <a:lnTo>
                  <a:pt x="77965" y="14782"/>
                </a:lnTo>
                <a:lnTo>
                  <a:pt x="75412" y="14109"/>
                </a:lnTo>
                <a:lnTo>
                  <a:pt x="73761" y="13500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500"/>
                </a:lnTo>
                <a:lnTo>
                  <a:pt x="58826" y="14109"/>
                </a:lnTo>
                <a:lnTo>
                  <a:pt x="56400" y="14782"/>
                </a:lnTo>
                <a:lnTo>
                  <a:pt x="54737" y="16065"/>
                </a:lnTo>
                <a:lnTo>
                  <a:pt x="52197" y="17945"/>
                </a:lnTo>
                <a:lnTo>
                  <a:pt x="50533" y="19227"/>
                </a:lnTo>
                <a:lnTo>
                  <a:pt x="49758" y="21196"/>
                </a:lnTo>
                <a:lnTo>
                  <a:pt x="48882" y="23761"/>
                </a:lnTo>
                <a:lnTo>
                  <a:pt x="47218" y="25641"/>
                </a:lnTo>
                <a:lnTo>
                  <a:pt x="47218" y="36588"/>
                </a:lnTo>
                <a:lnTo>
                  <a:pt x="48882" y="39154"/>
                </a:lnTo>
                <a:lnTo>
                  <a:pt x="49758" y="41033"/>
                </a:lnTo>
                <a:lnTo>
                  <a:pt x="64693" y="49415"/>
                </a:lnTo>
                <a:lnTo>
                  <a:pt x="72097" y="49415"/>
                </a:lnTo>
                <a:lnTo>
                  <a:pt x="73761" y="48729"/>
                </a:lnTo>
                <a:lnTo>
                  <a:pt x="75412" y="48729"/>
                </a:lnTo>
                <a:lnTo>
                  <a:pt x="77076" y="48133"/>
                </a:lnTo>
                <a:lnTo>
                  <a:pt x="78740" y="48133"/>
                </a:lnTo>
                <a:lnTo>
                  <a:pt x="79616" y="47447"/>
                </a:lnTo>
                <a:lnTo>
                  <a:pt x="81280" y="47447"/>
                </a:lnTo>
                <a:lnTo>
                  <a:pt x="82054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5567"/>
                </a:lnTo>
                <a:lnTo>
                  <a:pt x="83718" y="43002"/>
                </a:lnTo>
                <a:lnTo>
                  <a:pt x="81280" y="43002"/>
                </a:lnTo>
                <a:lnTo>
                  <a:pt x="80391" y="43599"/>
                </a:lnTo>
                <a:lnTo>
                  <a:pt x="79616" y="43599"/>
                </a:lnTo>
                <a:lnTo>
                  <a:pt x="77965" y="44284"/>
                </a:lnTo>
                <a:lnTo>
                  <a:pt x="77076" y="44284"/>
                </a:lnTo>
                <a:lnTo>
                  <a:pt x="75412" y="44881"/>
                </a:lnTo>
                <a:lnTo>
                  <a:pt x="73761" y="44881"/>
                </a:lnTo>
                <a:lnTo>
                  <a:pt x="72986" y="45567"/>
                </a:lnTo>
                <a:lnTo>
                  <a:pt x="65468" y="45567"/>
                </a:lnTo>
                <a:lnTo>
                  <a:pt x="63804" y="44881"/>
                </a:lnTo>
                <a:lnTo>
                  <a:pt x="61379" y="44284"/>
                </a:lnTo>
                <a:lnTo>
                  <a:pt x="59715" y="43599"/>
                </a:lnTo>
                <a:lnTo>
                  <a:pt x="53848" y="37185"/>
                </a:lnTo>
                <a:lnTo>
                  <a:pt x="53848" y="35902"/>
                </a:lnTo>
                <a:lnTo>
                  <a:pt x="53073" y="34023"/>
                </a:lnTo>
                <a:lnTo>
                  <a:pt x="53073" y="31457"/>
                </a:lnTo>
                <a:lnTo>
                  <a:pt x="84594" y="31457"/>
                </a:lnTo>
                <a:lnTo>
                  <a:pt x="85369" y="30772"/>
                </a:lnTo>
                <a:lnTo>
                  <a:pt x="85369" y="28206"/>
                </a:lnTo>
                <a:lnTo>
                  <a:pt x="85369" y="24358"/>
                </a:lnTo>
                <a:close/>
              </a:path>
              <a:path w="120650" h="49529">
                <a:moveTo>
                  <a:pt x="120205" y="37185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541" y="34023"/>
                </a:lnTo>
                <a:lnTo>
                  <a:pt x="117767" y="33337"/>
                </a:lnTo>
                <a:lnTo>
                  <a:pt x="116890" y="32740"/>
                </a:lnTo>
                <a:lnTo>
                  <a:pt x="115227" y="32054"/>
                </a:lnTo>
                <a:lnTo>
                  <a:pt x="114452" y="31457"/>
                </a:lnTo>
                <a:lnTo>
                  <a:pt x="112801" y="30772"/>
                </a:lnTo>
                <a:lnTo>
                  <a:pt x="111912" y="30175"/>
                </a:lnTo>
                <a:lnTo>
                  <a:pt x="110248" y="30175"/>
                </a:lnTo>
                <a:lnTo>
                  <a:pt x="108597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508" y="28206"/>
                </a:lnTo>
                <a:lnTo>
                  <a:pt x="103619" y="27609"/>
                </a:lnTo>
                <a:lnTo>
                  <a:pt x="101955" y="27609"/>
                </a:lnTo>
                <a:lnTo>
                  <a:pt x="101180" y="26924"/>
                </a:lnTo>
                <a:lnTo>
                  <a:pt x="100304" y="26327"/>
                </a:lnTo>
                <a:lnTo>
                  <a:pt x="99529" y="25641"/>
                </a:lnTo>
                <a:lnTo>
                  <a:pt x="98640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640" y="19227"/>
                </a:lnTo>
                <a:lnTo>
                  <a:pt x="98640" y="18630"/>
                </a:lnTo>
                <a:lnTo>
                  <a:pt x="100304" y="17348"/>
                </a:lnTo>
                <a:lnTo>
                  <a:pt x="101180" y="17348"/>
                </a:lnTo>
                <a:lnTo>
                  <a:pt x="102844" y="16662"/>
                </a:lnTo>
                <a:lnTo>
                  <a:pt x="110248" y="16662"/>
                </a:lnTo>
                <a:lnTo>
                  <a:pt x="111912" y="17348"/>
                </a:lnTo>
                <a:lnTo>
                  <a:pt x="112801" y="17348"/>
                </a:lnTo>
                <a:lnTo>
                  <a:pt x="113576" y="17945"/>
                </a:lnTo>
                <a:lnTo>
                  <a:pt x="114452" y="17945"/>
                </a:lnTo>
                <a:lnTo>
                  <a:pt x="115227" y="18630"/>
                </a:lnTo>
                <a:lnTo>
                  <a:pt x="116116" y="19227"/>
                </a:lnTo>
                <a:lnTo>
                  <a:pt x="116890" y="19227"/>
                </a:lnTo>
                <a:lnTo>
                  <a:pt x="117767" y="18630"/>
                </a:lnTo>
                <a:lnTo>
                  <a:pt x="117767" y="16662"/>
                </a:lnTo>
                <a:lnTo>
                  <a:pt x="117767" y="15392"/>
                </a:lnTo>
                <a:lnTo>
                  <a:pt x="116890" y="15392"/>
                </a:lnTo>
                <a:lnTo>
                  <a:pt x="116890" y="14782"/>
                </a:lnTo>
                <a:lnTo>
                  <a:pt x="116116" y="14782"/>
                </a:lnTo>
                <a:lnTo>
                  <a:pt x="115227" y="14109"/>
                </a:lnTo>
                <a:lnTo>
                  <a:pt x="114452" y="14109"/>
                </a:lnTo>
                <a:lnTo>
                  <a:pt x="113576" y="13500"/>
                </a:lnTo>
                <a:lnTo>
                  <a:pt x="111912" y="13500"/>
                </a:lnTo>
                <a:lnTo>
                  <a:pt x="111137" y="12827"/>
                </a:lnTo>
                <a:lnTo>
                  <a:pt x="101955" y="12827"/>
                </a:lnTo>
                <a:lnTo>
                  <a:pt x="100304" y="13500"/>
                </a:lnTo>
                <a:lnTo>
                  <a:pt x="98640" y="14109"/>
                </a:lnTo>
                <a:lnTo>
                  <a:pt x="96977" y="14782"/>
                </a:lnTo>
                <a:lnTo>
                  <a:pt x="94551" y="16662"/>
                </a:lnTo>
                <a:lnTo>
                  <a:pt x="93662" y="17945"/>
                </a:lnTo>
                <a:lnTo>
                  <a:pt x="92887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887" y="26327"/>
                </a:lnTo>
                <a:lnTo>
                  <a:pt x="93662" y="26924"/>
                </a:lnTo>
                <a:lnTo>
                  <a:pt x="94551" y="28206"/>
                </a:lnTo>
                <a:lnTo>
                  <a:pt x="95326" y="28892"/>
                </a:lnTo>
                <a:lnTo>
                  <a:pt x="96202" y="29489"/>
                </a:lnTo>
                <a:lnTo>
                  <a:pt x="97866" y="30175"/>
                </a:lnTo>
                <a:lnTo>
                  <a:pt x="98640" y="30772"/>
                </a:lnTo>
                <a:lnTo>
                  <a:pt x="100304" y="31457"/>
                </a:lnTo>
                <a:lnTo>
                  <a:pt x="101955" y="31457"/>
                </a:lnTo>
                <a:lnTo>
                  <a:pt x="102844" y="32054"/>
                </a:lnTo>
                <a:lnTo>
                  <a:pt x="104508" y="32740"/>
                </a:lnTo>
                <a:lnTo>
                  <a:pt x="106159" y="32740"/>
                </a:lnTo>
                <a:lnTo>
                  <a:pt x="106934" y="33337"/>
                </a:lnTo>
                <a:lnTo>
                  <a:pt x="108597" y="34023"/>
                </a:lnTo>
                <a:lnTo>
                  <a:pt x="109474" y="34023"/>
                </a:lnTo>
                <a:lnTo>
                  <a:pt x="111137" y="34620"/>
                </a:lnTo>
                <a:lnTo>
                  <a:pt x="111912" y="35306"/>
                </a:lnTo>
                <a:lnTo>
                  <a:pt x="112801" y="35902"/>
                </a:lnTo>
                <a:lnTo>
                  <a:pt x="113576" y="36588"/>
                </a:lnTo>
                <a:lnTo>
                  <a:pt x="113576" y="37185"/>
                </a:lnTo>
                <a:lnTo>
                  <a:pt x="114452" y="38468"/>
                </a:lnTo>
                <a:lnTo>
                  <a:pt x="114452" y="41033"/>
                </a:lnTo>
                <a:lnTo>
                  <a:pt x="113576" y="41719"/>
                </a:lnTo>
                <a:lnTo>
                  <a:pt x="112801" y="43002"/>
                </a:lnTo>
                <a:lnTo>
                  <a:pt x="112801" y="43599"/>
                </a:lnTo>
                <a:lnTo>
                  <a:pt x="111137" y="43599"/>
                </a:lnTo>
                <a:lnTo>
                  <a:pt x="109474" y="44881"/>
                </a:lnTo>
                <a:lnTo>
                  <a:pt x="108597" y="44881"/>
                </a:lnTo>
                <a:lnTo>
                  <a:pt x="106934" y="45567"/>
                </a:lnTo>
                <a:lnTo>
                  <a:pt x="101180" y="45567"/>
                </a:lnTo>
                <a:lnTo>
                  <a:pt x="99529" y="44881"/>
                </a:lnTo>
                <a:lnTo>
                  <a:pt x="97866" y="44284"/>
                </a:lnTo>
                <a:lnTo>
                  <a:pt x="96977" y="44284"/>
                </a:lnTo>
                <a:lnTo>
                  <a:pt x="96202" y="43599"/>
                </a:lnTo>
                <a:lnTo>
                  <a:pt x="94551" y="43599"/>
                </a:lnTo>
                <a:lnTo>
                  <a:pt x="93662" y="43002"/>
                </a:lnTo>
                <a:lnTo>
                  <a:pt x="92887" y="42316"/>
                </a:lnTo>
                <a:lnTo>
                  <a:pt x="90347" y="42316"/>
                </a:lnTo>
                <a:lnTo>
                  <a:pt x="90347" y="45567"/>
                </a:lnTo>
                <a:lnTo>
                  <a:pt x="91236" y="46164"/>
                </a:lnTo>
                <a:lnTo>
                  <a:pt x="91236" y="46850"/>
                </a:lnTo>
                <a:lnTo>
                  <a:pt x="92011" y="46850"/>
                </a:lnTo>
                <a:lnTo>
                  <a:pt x="92887" y="47447"/>
                </a:lnTo>
                <a:lnTo>
                  <a:pt x="93662" y="47447"/>
                </a:lnTo>
                <a:lnTo>
                  <a:pt x="94551" y="48133"/>
                </a:lnTo>
                <a:lnTo>
                  <a:pt x="96202" y="48133"/>
                </a:lnTo>
                <a:lnTo>
                  <a:pt x="96977" y="48729"/>
                </a:lnTo>
                <a:lnTo>
                  <a:pt x="99529" y="48729"/>
                </a:lnTo>
                <a:lnTo>
                  <a:pt x="101180" y="49415"/>
                </a:lnTo>
                <a:lnTo>
                  <a:pt x="106159" y="49415"/>
                </a:lnTo>
                <a:lnTo>
                  <a:pt x="108597" y="48729"/>
                </a:lnTo>
                <a:lnTo>
                  <a:pt x="110248" y="48729"/>
                </a:lnTo>
                <a:lnTo>
                  <a:pt x="112801" y="48133"/>
                </a:lnTo>
                <a:lnTo>
                  <a:pt x="114452" y="47447"/>
                </a:lnTo>
                <a:lnTo>
                  <a:pt x="116890" y="45567"/>
                </a:lnTo>
                <a:lnTo>
                  <a:pt x="117767" y="44284"/>
                </a:lnTo>
                <a:lnTo>
                  <a:pt x="118541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55421" y="8608745"/>
            <a:ext cx="1872342" cy="6542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404730" y="861324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35"/>
                </a:lnTo>
                <a:lnTo>
                  <a:pt x="26530" y="16027"/>
                </a:lnTo>
                <a:lnTo>
                  <a:pt x="25755" y="17310"/>
                </a:lnTo>
                <a:lnTo>
                  <a:pt x="24879" y="18592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088"/>
                </a:lnTo>
                <a:lnTo>
                  <a:pt x="21564" y="25006"/>
                </a:lnTo>
                <a:lnTo>
                  <a:pt x="20789" y="25006"/>
                </a:lnTo>
                <a:lnTo>
                  <a:pt x="19900" y="23088"/>
                </a:lnTo>
                <a:lnTo>
                  <a:pt x="19126" y="21805"/>
                </a:lnTo>
                <a:lnTo>
                  <a:pt x="18237" y="19875"/>
                </a:lnTo>
                <a:lnTo>
                  <a:pt x="17462" y="18592"/>
                </a:lnTo>
                <a:lnTo>
                  <a:pt x="16586" y="17310"/>
                </a:lnTo>
                <a:lnTo>
                  <a:pt x="6629" y="635"/>
                </a:lnTo>
                <a:lnTo>
                  <a:pt x="5854" y="63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02"/>
                </a:lnTo>
                <a:lnTo>
                  <a:pt x="18237" y="48107"/>
                </a:lnTo>
                <a:lnTo>
                  <a:pt x="19900" y="48107"/>
                </a:lnTo>
                <a:lnTo>
                  <a:pt x="20789" y="48742"/>
                </a:lnTo>
                <a:lnTo>
                  <a:pt x="21564" y="48742"/>
                </a:lnTo>
                <a:lnTo>
                  <a:pt x="22440" y="48107"/>
                </a:lnTo>
                <a:lnTo>
                  <a:pt x="24104" y="48107"/>
                </a:lnTo>
                <a:lnTo>
                  <a:pt x="24104" y="29502"/>
                </a:lnTo>
                <a:lnTo>
                  <a:pt x="27012" y="25006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23"/>
                </a:moveTo>
                <a:lnTo>
                  <a:pt x="84594" y="21805"/>
                </a:lnTo>
                <a:lnTo>
                  <a:pt x="83820" y="19875"/>
                </a:lnTo>
                <a:lnTo>
                  <a:pt x="82931" y="18592"/>
                </a:lnTo>
                <a:lnTo>
                  <a:pt x="81280" y="17310"/>
                </a:lnTo>
                <a:lnTo>
                  <a:pt x="80175" y="16027"/>
                </a:lnTo>
                <a:lnTo>
                  <a:pt x="79616" y="15392"/>
                </a:lnTo>
                <a:lnTo>
                  <a:pt x="79616" y="23723"/>
                </a:lnTo>
                <a:lnTo>
                  <a:pt x="79616" y="27584"/>
                </a:lnTo>
                <a:lnTo>
                  <a:pt x="53073" y="27584"/>
                </a:lnTo>
                <a:lnTo>
                  <a:pt x="53073" y="26301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77" y="19875"/>
                </a:lnTo>
                <a:lnTo>
                  <a:pt x="58051" y="18592"/>
                </a:lnTo>
                <a:lnTo>
                  <a:pt x="64693" y="16027"/>
                </a:lnTo>
                <a:lnTo>
                  <a:pt x="71323" y="16027"/>
                </a:lnTo>
                <a:lnTo>
                  <a:pt x="74637" y="17310"/>
                </a:lnTo>
                <a:lnTo>
                  <a:pt x="76301" y="19240"/>
                </a:lnTo>
                <a:lnTo>
                  <a:pt x="78841" y="21158"/>
                </a:lnTo>
                <a:lnTo>
                  <a:pt x="79616" y="23723"/>
                </a:lnTo>
                <a:lnTo>
                  <a:pt x="79616" y="15392"/>
                </a:lnTo>
                <a:lnTo>
                  <a:pt x="77952" y="14744"/>
                </a:lnTo>
                <a:lnTo>
                  <a:pt x="75526" y="13462"/>
                </a:lnTo>
                <a:lnTo>
                  <a:pt x="73863" y="12827"/>
                </a:lnTo>
                <a:lnTo>
                  <a:pt x="70548" y="12179"/>
                </a:lnTo>
                <a:lnTo>
                  <a:pt x="64693" y="12179"/>
                </a:lnTo>
                <a:lnTo>
                  <a:pt x="61366" y="12827"/>
                </a:lnTo>
                <a:lnTo>
                  <a:pt x="58940" y="13462"/>
                </a:lnTo>
                <a:lnTo>
                  <a:pt x="56388" y="14744"/>
                </a:lnTo>
                <a:lnTo>
                  <a:pt x="54737" y="15392"/>
                </a:lnTo>
                <a:lnTo>
                  <a:pt x="52298" y="17310"/>
                </a:lnTo>
                <a:lnTo>
                  <a:pt x="50647" y="18592"/>
                </a:lnTo>
                <a:lnTo>
                  <a:pt x="49758" y="20523"/>
                </a:lnTo>
                <a:lnTo>
                  <a:pt x="48983" y="23088"/>
                </a:lnTo>
                <a:lnTo>
                  <a:pt x="47320" y="25006"/>
                </a:lnTo>
                <a:lnTo>
                  <a:pt x="47320" y="36563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76"/>
                </a:lnTo>
                <a:lnTo>
                  <a:pt x="53962" y="45542"/>
                </a:lnTo>
                <a:lnTo>
                  <a:pt x="56388" y="46824"/>
                </a:lnTo>
                <a:lnTo>
                  <a:pt x="58940" y="47459"/>
                </a:lnTo>
                <a:lnTo>
                  <a:pt x="61366" y="48742"/>
                </a:lnTo>
                <a:lnTo>
                  <a:pt x="73863" y="48742"/>
                </a:lnTo>
                <a:lnTo>
                  <a:pt x="75526" y="48107"/>
                </a:lnTo>
                <a:lnTo>
                  <a:pt x="77190" y="48107"/>
                </a:lnTo>
                <a:lnTo>
                  <a:pt x="78841" y="47459"/>
                </a:lnTo>
                <a:lnTo>
                  <a:pt x="79616" y="47459"/>
                </a:lnTo>
                <a:lnTo>
                  <a:pt x="81280" y="46824"/>
                </a:lnTo>
                <a:lnTo>
                  <a:pt x="82156" y="4682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56" y="42329"/>
                </a:lnTo>
                <a:lnTo>
                  <a:pt x="81280" y="42976"/>
                </a:lnTo>
                <a:lnTo>
                  <a:pt x="80505" y="42976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59"/>
                </a:lnTo>
                <a:lnTo>
                  <a:pt x="73863" y="44259"/>
                </a:lnTo>
                <a:lnTo>
                  <a:pt x="72986" y="44894"/>
                </a:lnTo>
                <a:lnTo>
                  <a:pt x="63919" y="44894"/>
                </a:lnTo>
                <a:lnTo>
                  <a:pt x="61366" y="44259"/>
                </a:lnTo>
                <a:lnTo>
                  <a:pt x="59715" y="43611"/>
                </a:lnTo>
                <a:lnTo>
                  <a:pt x="56388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80"/>
                </a:lnTo>
                <a:lnTo>
                  <a:pt x="53073" y="33350"/>
                </a:lnTo>
                <a:lnTo>
                  <a:pt x="53073" y="31432"/>
                </a:lnTo>
                <a:lnTo>
                  <a:pt x="83820" y="31432"/>
                </a:lnTo>
                <a:lnTo>
                  <a:pt x="84594" y="30784"/>
                </a:lnTo>
                <a:lnTo>
                  <a:pt x="85483" y="30149"/>
                </a:lnTo>
                <a:lnTo>
                  <a:pt x="85483" y="27584"/>
                </a:lnTo>
                <a:lnTo>
                  <a:pt x="85483" y="23723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3997"/>
                </a:lnTo>
                <a:lnTo>
                  <a:pt x="117767" y="32715"/>
                </a:lnTo>
                <a:lnTo>
                  <a:pt x="116992" y="32067"/>
                </a:lnTo>
                <a:lnTo>
                  <a:pt x="115341" y="31432"/>
                </a:lnTo>
                <a:lnTo>
                  <a:pt x="114452" y="30784"/>
                </a:lnTo>
                <a:lnTo>
                  <a:pt x="112788" y="30149"/>
                </a:lnTo>
                <a:lnTo>
                  <a:pt x="112014" y="30149"/>
                </a:lnTo>
                <a:lnTo>
                  <a:pt x="108699" y="28867"/>
                </a:lnTo>
                <a:lnTo>
                  <a:pt x="107823" y="28867"/>
                </a:lnTo>
                <a:lnTo>
                  <a:pt x="104495" y="27584"/>
                </a:lnTo>
                <a:lnTo>
                  <a:pt x="103720" y="27584"/>
                </a:lnTo>
                <a:lnTo>
                  <a:pt x="102069" y="26936"/>
                </a:lnTo>
                <a:lnTo>
                  <a:pt x="101180" y="26301"/>
                </a:lnTo>
                <a:lnTo>
                  <a:pt x="100406" y="25654"/>
                </a:lnTo>
                <a:lnTo>
                  <a:pt x="99517" y="25006"/>
                </a:lnTo>
                <a:lnTo>
                  <a:pt x="98755" y="24371"/>
                </a:lnTo>
                <a:lnTo>
                  <a:pt x="97866" y="23723"/>
                </a:lnTo>
                <a:lnTo>
                  <a:pt x="97866" y="19240"/>
                </a:lnTo>
                <a:lnTo>
                  <a:pt x="98755" y="18592"/>
                </a:lnTo>
                <a:lnTo>
                  <a:pt x="98755" y="17957"/>
                </a:lnTo>
                <a:lnTo>
                  <a:pt x="99517" y="17957"/>
                </a:lnTo>
                <a:lnTo>
                  <a:pt x="100406" y="17310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6027"/>
                </a:lnTo>
                <a:lnTo>
                  <a:pt x="109474" y="16027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310"/>
                </a:lnTo>
                <a:lnTo>
                  <a:pt x="113677" y="1731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92"/>
                </a:lnTo>
                <a:lnTo>
                  <a:pt x="117767" y="18592"/>
                </a:lnTo>
                <a:lnTo>
                  <a:pt x="117767" y="16027"/>
                </a:lnTo>
                <a:lnTo>
                  <a:pt x="117767" y="14744"/>
                </a:lnTo>
                <a:lnTo>
                  <a:pt x="116992" y="14744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62"/>
                </a:lnTo>
                <a:lnTo>
                  <a:pt x="113677" y="13462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179"/>
                </a:lnTo>
                <a:lnTo>
                  <a:pt x="104495" y="12179"/>
                </a:lnTo>
                <a:lnTo>
                  <a:pt x="102069" y="12827"/>
                </a:lnTo>
                <a:lnTo>
                  <a:pt x="100406" y="13462"/>
                </a:lnTo>
                <a:lnTo>
                  <a:pt x="98755" y="13462"/>
                </a:lnTo>
                <a:lnTo>
                  <a:pt x="97091" y="14744"/>
                </a:lnTo>
                <a:lnTo>
                  <a:pt x="95427" y="15392"/>
                </a:lnTo>
                <a:lnTo>
                  <a:pt x="94551" y="16027"/>
                </a:lnTo>
                <a:lnTo>
                  <a:pt x="93776" y="17310"/>
                </a:lnTo>
                <a:lnTo>
                  <a:pt x="92887" y="18592"/>
                </a:lnTo>
                <a:lnTo>
                  <a:pt x="92113" y="19240"/>
                </a:lnTo>
                <a:lnTo>
                  <a:pt x="92113" y="24371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584"/>
                </a:lnTo>
                <a:lnTo>
                  <a:pt x="95427" y="28219"/>
                </a:lnTo>
                <a:lnTo>
                  <a:pt x="96202" y="28867"/>
                </a:lnTo>
                <a:lnTo>
                  <a:pt x="97866" y="29502"/>
                </a:lnTo>
                <a:lnTo>
                  <a:pt x="98755" y="30149"/>
                </a:lnTo>
                <a:lnTo>
                  <a:pt x="102069" y="31432"/>
                </a:lnTo>
                <a:lnTo>
                  <a:pt x="102844" y="31432"/>
                </a:lnTo>
                <a:lnTo>
                  <a:pt x="106159" y="32715"/>
                </a:lnTo>
                <a:lnTo>
                  <a:pt x="107048" y="32715"/>
                </a:lnTo>
                <a:lnTo>
                  <a:pt x="108699" y="33350"/>
                </a:lnTo>
                <a:lnTo>
                  <a:pt x="109474" y="33997"/>
                </a:lnTo>
                <a:lnTo>
                  <a:pt x="111137" y="33997"/>
                </a:lnTo>
                <a:lnTo>
                  <a:pt x="112014" y="34632"/>
                </a:lnTo>
                <a:lnTo>
                  <a:pt x="112788" y="35280"/>
                </a:lnTo>
                <a:lnTo>
                  <a:pt x="113677" y="35915"/>
                </a:lnTo>
                <a:lnTo>
                  <a:pt x="113677" y="37198"/>
                </a:lnTo>
                <a:lnTo>
                  <a:pt x="114452" y="37846"/>
                </a:lnTo>
                <a:lnTo>
                  <a:pt x="114452" y="41046"/>
                </a:lnTo>
                <a:lnTo>
                  <a:pt x="113677" y="41694"/>
                </a:lnTo>
                <a:lnTo>
                  <a:pt x="112788" y="42329"/>
                </a:lnTo>
                <a:lnTo>
                  <a:pt x="112788" y="42976"/>
                </a:lnTo>
                <a:lnTo>
                  <a:pt x="111137" y="43611"/>
                </a:lnTo>
                <a:lnTo>
                  <a:pt x="110363" y="44259"/>
                </a:lnTo>
                <a:lnTo>
                  <a:pt x="109474" y="44259"/>
                </a:lnTo>
                <a:lnTo>
                  <a:pt x="108699" y="44894"/>
                </a:lnTo>
                <a:lnTo>
                  <a:pt x="101180" y="44894"/>
                </a:lnTo>
                <a:lnTo>
                  <a:pt x="99517" y="44259"/>
                </a:lnTo>
                <a:lnTo>
                  <a:pt x="97866" y="44259"/>
                </a:lnTo>
                <a:lnTo>
                  <a:pt x="97091" y="43611"/>
                </a:lnTo>
                <a:lnTo>
                  <a:pt x="96202" y="43611"/>
                </a:lnTo>
                <a:lnTo>
                  <a:pt x="94551" y="42976"/>
                </a:lnTo>
                <a:lnTo>
                  <a:pt x="93776" y="42329"/>
                </a:lnTo>
                <a:lnTo>
                  <a:pt x="92887" y="42329"/>
                </a:lnTo>
                <a:lnTo>
                  <a:pt x="92887" y="41694"/>
                </a:lnTo>
                <a:lnTo>
                  <a:pt x="91224" y="41694"/>
                </a:lnTo>
                <a:lnTo>
                  <a:pt x="90449" y="42329"/>
                </a:lnTo>
                <a:lnTo>
                  <a:pt x="90449" y="44894"/>
                </a:lnTo>
                <a:lnTo>
                  <a:pt x="91224" y="45542"/>
                </a:lnTo>
                <a:lnTo>
                  <a:pt x="91224" y="46177"/>
                </a:lnTo>
                <a:lnTo>
                  <a:pt x="92113" y="46177"/>
                </a:lnTo>
                <a:lnTo>
                  <a:pt x="92113" y="46824"/>
                </a:lnTo>
                <a:lnTo>
                  <a:pt x="92887" y="46824"/>
                </a:lnTo>
                <a:lnTo>
                  <a:pt x="93776" y="47459"/>
                </a:lnTo>
                <a:lnTo>
                  <a:pt x="94551" y="47459"/>
                </a:lnTo>
                <a:lnTo>
                  <a:pt x="96202" y="48107"/>
                </a:lnTo>
                <a:lnTo>
                  <a:pt x="97866" y="48107"/>
                </a:lnTo>
                <a:lnTo>
                  <a:pt x="99517" y="48742"/>
                </a:lnTo>
                <a:lnTo>
                  <a:pt x="108699" y="48742"/>
                </a:lnTo>
                <a:lnTo>
                  <a:pt x="110363" y="48107"/>
                </a:lnTo>
                <a:lnTo>
                  <a:pt x="112788" y="47459"/>
                </a:lnTo>
                <a:lnTo>
                  <a:pt x="114452" y="46824"/>
                </a:lnTo>
                <a:lnTo>
                  <a:pt x="119430" y="41694"/>
                </a:lnTo>
                <a:lnTo>
                  <a:pt x="120319" y="40411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33887" y="861324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35"/>
                </a:lnTo>
                <a:lnTo>
                  <a:pt x="26543" y="16027"/>
                </a:lnTo>
                <a:lnTo>
                  <a:pt x="25654" y="17310"/>
                </a:lnTo>
                <a:lnTo>
                  <a:pt x="24879" y="18592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088"/>
                </a:lnTo>
                <a:lnTo>
                  <a:pt x="21564" y="25006"/>
                </a:lnTo>
                <a:lnTo>
                  <a:pt x="20675" y="25006"/>
                </a:lnTo>
                <a:lnTo>
                  <a:pt x="19900" y="23088"/>
                </a:lnTo>
                <a:lnTo>
                  <a:pt x="19011" y="21805"/>
                </a:lnTo>
                <a:lnTo>
                  <a:pt x="18249" y="19875"/>
                </a:lnTo>
                <a:lnTo>
                  <a:pt x="17360" y="18592"/>
                </a:lnTo>
                <a:lnTo>
                  <a:pt x="16586" y="17310"/>
                </a:lnTo>
                <a:lnTo>
                  <a:pt x="15697" y="16027"/>
                </a:lnTo>
                <a:lnTo>
                  <a:pt x="6629" y="635"/>
                </a:lnTo>
                <a:lnTo>
                  <a:pt x="5753" y="635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107"/>
                </a:lnTo>
                <a:lnTo>
                  <a:pt x="19900" y="48107"/>
                </a:lnTo>
                <a:lnTo>
                  <a:pt x="20675" y="48742"/>
                </a:lnTo>
                <a:lnTo>
                  <a:pt x="21564" y="48742"/>
                </a:lnTo>
                <a:lnTo>
                  <a:pt x="22339" y="48107"/>
                </a:lnTo>
                <a:lnTo>
                  <a:pt x="23990" y="48107"/>
                </a:lnTo>
                <a:lnTo>
                  <a:pt x="23990" y="29502"/>
                </a:lnTo>
                <a:lnTo>
                  <a:pt x="26898" y="25006"/>
                </a:lnTo>
                <a:lnTo>
                  <a:pt x="42240" y="1282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3723"/>
                </a:moveTo>
                <a:lnTo>
                  <a:pt x="84594" y="21805"/>
                </a:lnTo>
                <a:lnTo>
                  <a:pt x="83718" y="19875"/>
                </a:lnTo>
                <a:lnTo>
                  <a:pt x="82943" y="18592"/>
                </a:lnTo>
                <a:lnTo>
                  <a:pt x="81280" y="17310"/>
                </a:lnTo>
                <a:lnTo>
                  <a:pt x="80175" y="16027"/>
                </a:lnTo>
                <a:lnTo>
                  <a:pt x="79616" y="15392"/>
                </a:lnTo>
                <a:lnTo>
                  <a:pt x="79616" y="23723"/>
                </a:lnTo>
                <a:lnTo>
                  <a:pt x="79616" y="27584"/>
                </a:lnTo>
                <a:lnTo>
                  <a:pt x="53073" y="27584"/>
                </a:lnTo>
                <a:lnTo>
                  <a:pt x="53073" y="26301"/>
                </a:lnTo>
                <a:lnTo>
                  <a:pt x="53848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511" y="20523"/>
                </a:lnTo>
                <a:lnTo>
                  <a:pt x="57175" y="19875"/>
                </a:lnTo>
                <a:lnTo>
                  <a:pt x="58051" y="18592"/>
                </a:lnTo>
                <a:lnTo>
                  <a:pt x="64693" y="16027"/>
                </a:lnTo>
                <a:lnTo>
                  <a:pt x="71323" y="16027"/>
                </a:lnTo>
                <a:lnTo>
                  <a:pt x="74637" y="17310"/>
                </a:lnTo>
                <a:lnTo>
                  <a:pt x="76301" y="19240"/>
                </a:lnTo>
                <a:lnTo>
                  <a:pt x="78740" y="21158"/>
                </a:lnTo>
                <a:lnTo>
                  <a:pt x="79616" y="23723"/>
                </a:lnTo>
                <a:lnTo>
                  <a:pt x="79616" y="15392"/>
                </a:lnTo>
                <a:lnTo>
                  <a:pt x="77965" y="14744"/>
                </a:lnTo>
                <a:lnTo>
                  <a:pt x="75412" y="13462"/>
                </a:lnTo>
                <a:lnTo>
                  <a:pt x="73761" y="12827"/>
                </a:lnTo>
                <a:lnTo>
                  <a:pt x="70446" y="12179"/>
                </a:lnTo>
                <a:lnTo>
                  <a:pt x="64693" y="12179"/>
                </a:lnTo>
                <a:lnTo>
                  <a:pt x="61379" y="12827"/>
                </a:lnTo>
                <a:lnTo>
                  <a:pt x="58826" y="13462"/>
                </a:lnTo>
                <a:lnTo>
                  <a:pt x="56400" y="14744"/>
                </a:lnTo>
                <a:lnTo>
                  <a:pt x="54737" y="15392"/>
                </a:lnTo>
                <a:lnTo>
                  <a:pt x="52197" y="17310"/>
                </a:lnTo>
                <a:lnTo>
                  <a:pt x="50533" y="18592"/>
                </a:lnTo>
                <a:lnTo>
                  <a:pt x="49758" y="20523"/>
                </a:lnTo>
                <a:lnTo>
                  <a:pt x="48882" y="23088"/>
                </a:lnTo>
                <a:lnTo>
                  <a:pt x="47218" y="25006"/>
                </a:lnTo>
                <a:lnTo>
                  <a:pt x="47218" y="36563"/>
                </a:lnTo>
                <a:lnTo>
                  <a:pt x="48882" y="38481"/>
                </a:lnTo>
                <a:lnTo>
                  <a:pt x="49758" y="41046"/>
                </a:lnTo>
                <a:lnTo>
                  <a:pt x="50533" y="42976"/>
                </a:lnTo>
                <a:lnTo>
                  <a:pt x="53848" y="45542"/>
                </a:lnTo>
                <a:lnTo>
                  <a:pt x="56400" y="46824"/>
                </a:lnTo>
                <a:lnTo>
                  <a:pt x="58826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12" y="48107"/>
                </a:lnTo>
                <a:lnTo>
                  <a:pt x="77076" y="48107"/>
                </a:lnTo>
                <a:lnTo>
                  <a:pt x="78740" y="47459"/>
                </a:lnTo>
                <a:lnTo>
                  <a:pt x="79616" y="47459"/>
                </a:lnTo>
                <a:lnTo>
                  <a:pt x="81280" y="46824"/>
                </a:lnTo>
                <a:lnTo>
                  <a:pt x="82054" y="4682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54" y="42329"/>
                </a:lnTo>
                <a:lnTo>
                  <a:pt x="81280" y="42976"/>
                </a:lnTo>
                <a:lnTo>
                  <a:pt x="80391" y="42976"/>
                </a:lnTo>
                <a:lnTo>
                  <a:pt x="79616" y="43611"/>
                </a:lnTo>
                <a:lnTo>
                  <a:pt x="77965" y="43611"/>
                </a:lnTo>
                <a:lnTo>
                  <a:pt x="77076" y="44259"/>
                </a:lnTo>
                <a:lnTo>
                  <a:pt x="73761" y="44259"/>
                </a:lnTo>
                <a:lnTo>
                  <a:pt x="72986" y="44894"/>
                </a:lnTo>
                <a:lnTo>
                  <a:pt x="63804" y="44894"/>
                </a:lnTo>
                <a:lnTo>
                  <a:pt x="54737" y="38481"/>
                </a:lnTo>
                <a:lnTo>
                  <a:pt x="53848" y="37198"/>
                </a:lnTo>
                <a:lnTo>
                  <a:pt x="53848" y="35280"/>
                </a:lnTo>
                <a:lnTo>
                  <a:pt x="53073" y="33350"/>
                </a:lnTo>
                <a:lnTo>
                  <a:pt x="53073" y="31432"/>
                </a:lnTo>
                <a:lnTo>
                  <a:pt x="83718" y="31432"/>
                </a:lnTo>
                <a:lnTo>
                  <a:pt x="84594" y="30784"/>
                </a:lnTo>
                <a:lnTo>
                  <a:pt x="85369" y="30149"/>
                </a:lnTo>
                <a:lnTo>
                  <a:pt x="85369" y="27584"/>
                </a:lnTo>
                <a:lnTo>
                  <a:pt x="85369" y="23723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41" y="33997"/>
                </a:lnTo>
                <a:lnTo>
                  <a:pt x="117767" y="32715"/>
                </a:lnTo>
                <a:lnTo>
                  <a:pt x="116890" y="32067"/>
                </a:lnTo>
                <a:lnTo>
                  <a:pt x="115227" y="31432"/>
                </a:lnTo>
                <a:lnTo>
                  <a:pt x="114452" y="30784"/>
                </a:lnTo>
                <a:lnTo>
                  <a:pt x="112801" y="30149"/>
                </a:lnTo>
                <a:lnTo>
                  <a:pt x="111912" y="30149"/>
                </a:lnTo>
                <a:lnTo>
                  <a:pt x="108597" y="28867"/>
                </a:lnTo>
                <a:lnTo>
                  <a:pt x="107823" y="28867"/>
                </a:lnTo>
                <a:lnTo>
                  <a:pt x="104508" y="27584"/>
                </a:lnTo>
                <a:lnTo>
                  <a:pt x="103619" y="27584"/>
                </a:lnTo>
                <a:lnTo>
                  <a:pt x="101955" y="26936"/>
                </a:lnTo>
                <a:lnTo>
                  <a:pt x="101180" y="26301"/>
                </a:lnTo>
                <a:lnTo>
                  <a:pt x="100304" y="25654"/>
                </a:lnTo>
                <a:lnTo>
                  <a:pt x="99529" y="25006"/>
                </a:lnTo>
                <a:lnTo>
                  <a:pt x="98640" y="24371"/>
                </a:lnTo>
                <a:lnTo>
                  <a:pt x="97866" y="23723"/>
                </a:lnTo>
                <a:lnTo>
                  <a:pt x="97866" y="19240"/>
                </a:lnTo>
                <a:lnTo>
                  <a:pt x="98640" y="18592"/>
                </a:lnTo>
                <a:lnTo>
                  <a:pt x="98640" y="17957"/>
                </a:lnTo>
                <a:lnTo>
                  <a:pt x="99529" y="17957"/>
                </a:lnTo>
                <a:lnTo>
                  <a:pt x="100304" y="17310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619" y="16027"/>
                </a:lnTo>
                <a:lnTo>
                  <a:pt x="109474" y="16027"/>
                </a:lnTo>
                <a:lnTo>
                  <a:pt x="110248" y="16675"/>
                </a:lnTo>
                <a:lnTo>
                  <a:pt x="111912" y="16675"/>
                </a:lnTo>
                <a:lnTo>
                  <a:pt x="112801" y="17310"/>
                </a:lnTo>
                <a:lnTo>
                  <a:pt x="113576" y="17310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592"/>
                </a:lnTo>
                <a:lnTo>
                  <a:pt x="117767" y="18592"/>
                </a:lnTo>
                <a:lnTo>
                  <a:pt x="117767" y="16027"/>
                </a:lnTo>
                <a:lnTo>
                  <a:pt x="117767" y="14744"/>
                </a:lnTo>
                <a:lnTo>
                  <a:pt x="116890" y="14744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62"/>
                </a:lnTo>
                <a:lnTo>
                  <a:pt x="113576" y="13462"/>
                </a:lnTo>
                <a:lnTo>
                  <a:pt x="112801" y="12827"/>
                </a:lnTo>
                <a:lnTo>
                  <a:pt x="110248" y="12827"/>
                </a:lnTo>
                <a:lnTo>
                  <a:pt x="108597" y="12179"/>
                </a:lnTo>
                <a:lnTo>
                  <a:pt x="104508" y="12179"/>
                </a:lnTo>
                <a:lnTo>
                  <a:pt x="101955" y="12827"/>
                </a:lnTo>
                <a:lnTo>
                  <a:pt x="100304" y="13462"/>
                </a:lnTo>
                <a:lnTo>
                  <a:pt x="98640" y="13462"/>
                </a:lnTo>
                <a:lnTo>
                  <a:pt x="96977" y="14744"/>
                </a:lnTo>
                <a:lnTo>
                  <a:pt x="95326" y="15392"/>
                </a:lnTo>
                <a:lnTo>
                  <a:pt x="94551" y="16027"/>
                </a:lnTo>
                <a:lnTo>
                  <a:pt x="93662" y="17310"/>
                </a:lnTo>
                <a:lnTo>
                  <a:pt x="92887" y="18592"/>
                </a:lnTo>
                <a:lnTo>
                  <a:pt x="92011" y="19240"/>
                </a:lnTo>
                <a:lnTo>
                  <a:pt x="92011" y="24371"/>
                </a:lnTo>
                <a:lnTo>
                  <a:pt x="92887" y="25654"/>
                </a:lnTo>
                <a:lnTo>
                  <a:pt x="93662" y="26936"/>
                </a:lnTo>
                <a:lnTo>
                  <a:pt x="94551" y="27584"/>
                </a:lnTo>
                <a:lnTo>
                  <a:pt x="95326" y="28219"/>
                </a:lnTo>
                <a:lnTo>
                  <a:pt x="96202" y="28867"/>
                </a:lnTo>
                <a:lnTo>
                  <a:pt x="97866" y="29502"/>
                </a:lnTo>
                <a:lnTo>
                  <a:pt x="98640" y="30149"/>
                </a:lnTo>
                <a:lnTo>
                  <a:pt x="101955" y="31432"/>
                </a:lnTo>
                <a:lnTo>
                  <a:pt x="102844" y="31432"/>
                </a:lnTo>
                <a:lnTo>
                  <a:pt x="106159" y="32715"/>
                </a:lnTo>
                <a:lnTo>
                  <a:pt x="106934" y="32715"/>
                </a:lnTo>
                <a:lnTo>
                  <a:pt x="108597" y="33350"/>
                </a:lnTo>
                <a:lnTo>
                  <a:pt x="109474" y="33997"/>
                </a:lnTo>
                <a:lnTo>
                  <a:pt x="111137" y="33997"/>
                </a:lnTo>
                <a:lnTo>
                  <a:pt x="111912" y="34632"/>
                </a:lnTo>
                <a:lnTo>
                  <a:pt x="112801" y="35280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52" y="37846"/>
                </a:lnTo>
                <a:lnTo>
                  <a:pt x="114452" y="41046"/>
                </a:lnTo>
                <a:lnTo>
                  <a:pt x="113576" y="41694"/>
                </a:lnTo>
                <a:lnTo>
                  <a:pt x="112801" y="42329"/>
                </a:lnTo>
                <a:lnTo>
                  <a:pt x="112801" y="42976"/>
                </a:lnTo>
                <a:lnTo>
                  <a:pt x="111137" y="43611"/>
                </a:lnTo>
                <a:lnTo>
                  <a:pt x="110248" y="44259"/>
                </a:lnTo>
                <a:lnTo>
                  <a:pt x="109474" y="44259"/>
                </a:lnTo>
                <a:lnTo>
                  <a:pt x="108597" y="44894"/>
                </a:lnTo>
                <a:lnTo>
                  <a:pt x="101180" y="44894"/>
                </a:lnTo>
                <a:lnTo>
                  <a:pt x="99529" y="44259"/>
                </a:lnTo>
                <a:lnTo>
                  <a:pt x="97866" y="44259"/>
                </a:lnTo>
                <a:lnTo>
                  <a:pt x="96977" y="43611"/>
                </a:lnTo>
                <a:lnTo>
                  <a:pt x="96202" y="43611"/>
                </a:lnTo>
                <a:lnTo>
                  <a:pt x="94551" y="42976"/>
                </a:lnTo>
                <a:lnTo>
                  <a:pt x="93662" y="42329"/>
                </a:lnTo>
                <a:lnTo>
                  <a:pt x="92887" y="42329"/>
                </a:lnTo>
                <a:lnTo>
                  <a:pt x="92887" y="41694"/>
                </a:lnTo>
                <a:lnTo>
                  <a:pt x="91236" y="41694"/>
                </a:lnTo>
                <a:lnTo>
                  <a:pt x="90347" y="42329"/>
                </a:lnTo>
                <a:lnTo>
                  <a:pt x="90347" y="44894"/>
                </a:lnTo>
                <a:lnTo>
                  <a:pt x="91236" y="45542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824"/>
                </a:lnTo>
                <a:lnTo>
                  <a:pt x="92887" y="46824"/>
                </a:lnTo>
                <a:lnTo>
                  <a:pt x="93662" y="47459"/>
                </a:lnTo>
                <a:lnTo>
                  <a:pt x="94551" y="47459"/>
                </a:lnTo>
                <a:lnTo>
                  <a:pt x="96202" y="48107"/>
                </a:lnTo>
                <a:lnTo>
                  <a:pt x="97866" y="48107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48" y="48107"/>
                </a:lnTo>
                <a:lnTo>
                  <a:pt x="112801" y="47459"/>
                </a:lnTo>
                <a:lnTo>
                  <a:pt x="114452" y="46824"/>
                </a:lnTo>
                <a:lnTo>
                  <a:pt x="115227" y="46177"/>
                </a:lnTo>
                <a:lnTo>
                  <a:pt x="116890" y="44894"/>
                </a:lnTo>
                <a:lnTo>
                  <a:pt x="117767" y="44259"/>
                </a:lnTo>
                <a:lnTo>
                  <a:pt x="118541" y="42976"/>
                </a:lnTo>
                <a:lnTo>
                  <a:pt x="119430" y="41694"/>
                </a:lnTo>
                <a:lnTo>
                  <a:pt x="120205" y="40411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052104" y="8746649"/>
            <a:ext cx="760712" cy="654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404730" y="8749855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47"/>
                </a:lnTo>
                <a:lnTo>
                  <a:pt x="26530" y="16040"/>
                </a:lnTo>
                <a:lnTo>
                  <a:pt x="25755" y="17322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736"/>
                </a:lnTo>
                <a:lnTo>
                  <a:pt x="21564" y="25019"/>
                </a:lnTo>
                <a:lnTo>
                  <a:pt x="20789" y="25019"/>
                </a:lnTo>
                <a:lnTo>
                  <a:pt x="19900" y="23736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8605"/>
                </a:lnTo>
                <a:lnTo>
                  <a:pt x="16586" y="17322"/>
                </a:lnTo>
                <a:lnTo>
                  <a:pt x="6629" y="647"/>
                </a:lnTo>
                <a:lnTo>
                  <a:pt x="5854" y="647"/>
                </a:lnTo>
                <a:lnTo>
                  <a:pt x="5854" y="0"/>
                </a:lnTo>
                <a:lnTo>
                  <a:pt x="0" y="0"/>
                </a:lnTo>
                <a:lnTo>
                  <a:pt x="0" y="1930"/>
                </a:lnTo>
                <a:lnTo>
                  <a:pt x="18237" y="29502"/>
                </a:lnTo>
                <a:lnTo>
                  <a:pt x="18237" y="48107"/>
                </a:lnTo>
                <a:lnTo>
                  <a:pt x="19126" y="48107"/>
                </a:lnTo>
                <a:lnTo>
                  <a:pt x="19126" y="48755"/>
                </a:lnTo>
                <a:lnTo>
                  <a:pt x="23215" y="48755"/>
                </a:lnTo>
                <a:lnTo>
                  <a:pt x="23215" y="48107"/>
                </a:lnTo>
                <a:lnTo>
                  <a:pt x="24104" y="48107"/>
                </a:lnTo>
                <a:lnTo>
                  <a:pt x="24104" y="29502"/>
                </a:lnTo>
                <a:lnTo>
                  <a:pt x="27076" y="25019"/>
                </a:lnTo>
                <a:lnTo>
                  <a:pt x="42354" y="1930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53"/>
                </a:lnTo>
                <a:lnTo>
                  <a:pt x="83820" y="20523"/>
                </a:lnTo>
                <a:lnTo>
                  <a:pt x="82931" y="18605"/>
                </a:lnTo>
                <a:lnTo>
                  <a:pt x="80441" y="16675"/>
                </a:lnTo>
                <a:lnTo>
                  <a:pt x="79616" y="16040"/>
                </a:lnTo>
                <a:lnTo>
                  <a:pt x="79616" y="24371"/>
                </a:lnTo>
                <a:lnTo>
                  <a:pt x="79616" y="27584"/>
                </a:lnTo>
                <a:lnTo>
                  <a:pt x="53073" y="27584"/>
                </a:lnTo>
                <a:lnTo>
                  <a:pt x="53073" y="26301"/>
                </a:lnTo>
                <a:lnTo>
                  <a:pt x="53962" y="25019"/>
                </a:lnTo>
                <a:lnTo>
                  <a:pt x="54737" y="23736"/>
                </a:lnTo>
                <a:lnTo>
                  <a:pt x="54737" y="21805"/>
                </a:lnTo>
                <a:lnTo>
                  <a:pt x="55626" y="21170"/>
                </a:lnTo>
                <a:lnTo>
                  <a:pt x="57277" y="19888"/>
                </a:lnTo>
                <a:lnTo>
                  <a:pt x="58051" y="18605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22"/>
                </a:lnTo>
                <a:lnTo>
                  <a:pt x="76301" y="19240"/>
                </a:lnTo>
                <a:lnTo>
                  <a:pt x="78841" y="21170"/>
                </a:lnTo>
                <a:lnTo>
                  <a:pt x="79616" y="24371"/>
                </a:lnTo>
                <a:lnTo>
                  <a:pt x="79616" y="16040"/>
                </a:lnTo>
                <a:lnTo>
                  <a:pt x="77952" y="14757"/>
                </a:lnTo>
                <a:lnTo>
                  <a:pt x="75526" y="14109"/>
                </a:lnTo>
                <a:lnTo>
                  <a:pt x="73863" y="12827"/>
                </a:lnTo>
                <a:lnTo>
                  <a:pt x="61366" y="12827"/>
                </a:lnTo>
                <a:lnTo>
                  <a:pt x="58940" y="14109"/>
                </a:lnTo>
                <a:lnTo>
                  <a:pt x="56388" y="14757"/>
                </a:lnTo>
                <a:lnTo>
                  <a:pt x="54737" y="16040"/>
                </a:lnTo>
                <a:lnTo>
                  <a:pt x="52298" y="17322"/>
                </a:lnTo>
                <a:lnTo>
                  <a:pt x="50647" y="19240"/>
                </a:lnTo>
                <a:lnTo>
                  <a:pt x="49758" y="21170"/>
                </a:lnTo>
                <a:lnTo>
                  <a:pt x="48983" y="23088"/>
                </a:lnTo>
                <a:lnTo>
                  <a:pt x="47320" y="25654"/>
                </a:lnTo>
                <a:lnTo>
                  <a:pt x="47320" y="36563"/>
                </a:lnTo>
                <a:lnTo>
                  <a:pt x="48983" y="38493"/>
                </a:lnTo>
                <a:lnTo>
                  <a:pt x="49758" y="41059"/>
                </a:lnTo>
                <a:lnTo>
                  <a:pt x="50647" y="42976"/>
                </a:lnTo>
                <a:lnTo>
                  <a:pt x="52298" y="44259"/>
                </a:lnTo>
                <a:lnTo>
                  <a:pt x="53962" y="46189"/>
                </a:lnTo>
                <a:lnTo>
                  <a:pt x="56388" y="46824"/>
                </a:lnTo>
                <a:lnTo>
                  <a:pt x="58940" y="48107"/>
                </a:lnTo>
                <a:lnTo>
                  <a:pt x="61366" y="48755"/>
                </a:lnTo>
                <a:lnTo>
                  <a:pt x="75526" y="48755"/>
                </a:lnTo>
                <a:lnTo>
                  <a:pt x="77190" y="48107"/>
                </a:lnTo>
                <a:lnTo>
                  <a:pt x="78841" y="48107"/>
                </a:lnTo>
                <a:lnTo>
                  <a:pt x="79616" y="47472"/>
                </a:lnTo>
                <a:lnTo>
                  <a:pt x="81280" y="47472"/>
                </a:lnTo>
                <a:lnTo>
                  <a:pt x="82156" y="46824"/>
                </a:lnTo>
                <a:lnTo>
                  <a:pt x="82931" y="46824"/>
                </a:lnTo>
                <a:lnTo>
                  <a:pt x="82931" y="46189"/>
                </a:lnTo>
                <a:lnTo>
                  <a:pt x="83820" y="46189"/>
                </a:lnTo>
                <a:lnTo>
                  <a:pt x="83820" y="44907"/>
                </a:lnTo>
                <a:lnTo>
                  <a:pt x="83820" y="42976"/>
                </a:lnTo>
                <a:lnTo>
                  <a:pt x="82931" y="42341"/>
                </a:lnTo>
                <a:lnTo>
                  <a:pt x="82156" y="42976"/>
                </a:lnTo>
                <a:lnTo>
                  <a:pt x="80505" y="42976"/>
                </a:lnTo>
                <a:lnTo>
                  <a:pt x="79616" y="43624"/>
                </a:lnTo>
                <a:lnTo>
                  <a:pt x="77952" y="43624"/>
                </a:lnTo>
                <a:lnTo>
                  <a:pt x="77190" y="44259"/>
                </a:lnTo>
                <a:lnTo>
                  <a:pt x="75526" y="44259"/>
                </a:lnTo>
                <a:lnTo>
                  <a:pt x="73863" y="44907"/>
                </a:lnTo>
                <a:lnTo>
                  <a:pt x="63919" y="44907"/>
                </a:lnTo>
                <a:lnTo>
                  <a:pt x="61366" y="44259"/>
                </a:lnTo>
                <a:lnTo>
                  <a:pt x="59715" y="43624"/>
                </a:lnTo>
                <a:lnTo>
                  <a:pt x="58051" y="42341"/>
                </a:lnTo>
                <a:lnTo>
                  <a:pt x="56388" y="41694"/>
                </a:lnTo>
                <a:lnTo>
                  <a:pt x="55626" y="40411"/>
                </a:lnTo>
                <a:lnTo>
                  <a:pt x="54737" y="38493"/>
                </a:lnTo>
                <a:lnTo>
                  <a:pt x="53962" y="37211"/>
                </a:lnTo>
                <a:lnTo>
                  <a:pt x="53962" y="35280"/>
                </a:lnTo>
                <a:lnTo>
                  <a:pt x="53073" y="33350"/>
                </a:lnTo>
                <a:lnTo>
                  <a:pt x="53073" y="31432"/>
                </a:lnTo>
                <a:lnTo>
                  <a:pt x="84594" y="31432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584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211"/>
                </a:moveTo>
                <a:lnTo>
                  <a:pt x="119430" y="35928"/>
                </a:lnTo>
                <a:lnTo>
                  <a:pt x="119430" y="35280"/>
                </a:lnTo>
                <a:lnTo>
                  <a:pt x="118656" y="33997"/>
                </a:lnTo>
                <a:lnTo>
                  <a:pt x="117767" y="33350"/>
                </a:lnTo>
                <a:lnTo>
                  <a:pt x="116992" y="32715"/>
                </a:lnTo>
                <a:lnTo>
                  <a:pt x="115341" y="32067"/>
                </a:lnTo>
                <a:lnTo>
                  <a:pt x="114452" y="31432"/>
                </a:lnTo>
                <a:lnTo>
                  <a:pt x="112788" y="30784"/>
                </a:lnTo>
                <a:lnTo>
                  <a:pt x="112014" y="30149"/>
                </a:lnTo>
                <a:lnTo>
                  <a:pt x="110363" y="29502"/>
                </a:lnTo>
                <a:lnTo>
                  <a:pt x="108699" y="29502"/>
                </a:lnTo>
                <a:lnTo>
                  <a:pt x="107823" y="28867"/>
                </a:lnTo>
                <a:lnTo>
                  <a:pt x="106159" y="28219"/>
                </a:lnTo>
                <a:lnTo>
                  <a:pt x="104495" y="28219"/>
                </a:lnTo>
                <a:lnTo>
                  <a:pt x="103720" y="27584"/>
                </a:lnTo>
                <a:lnTo>
                  <a:pt x="102069" y="26936"/>
                </a:lnTo>
                <a:lnTo>
                  <a:pt x="101180" y="26301"/>
                </a:lnTo>
                <a:lnTo>
                  <a:pt x="100406" y="26301"/>
                </a:lnTo>
                <a:lnTo>
                  <a:pt x="99517" y="25019"/>
                </a:lnTo>
                <a:lnTo>
                  <a:pt x="98755" y="24371"/>
                </a:lnTo>
                <a:lnTo>
                  <a:pt x="97866" y="23736"/>
                </a:lnTo>
                <a:lnTo>
                  <a:pt x="97866" y="19888"/>
                </a:lnTo>
                <a:lnTo>
                  <a:pt x="98755" y="19240"/>
                </a:lnTo>
                <a:lnTo>
                  <a:pt x="98755" y="18605"/>
                </a:lnTo>
                <a:lnTo>
                  <a:pt x="99517" y="17957"/>
                </a:lnTo>
                <a:lnTo>
                  <a:pt x="100406" y="17322"/>
                </a:lnTo>
                <a:lnTo>
                  <a:pt x="101180" y="16675"/>
                </a:lnTo>
                <a:lnTo>
                  <a:pt x="103720" y="16675"/>
                </a:lnTo>
                <a:lnTo>
                  <a:pt x="105384" y="16040"/>
                </a:lnTo>
                <a:lnTo>
                  <a:pt x="107823" y="16040"/>
                </a:lnTo>
                <a:lnTo>
                  <a:pt x="109474" y="16675"/>
                </a:lnTo>
                <a:lnTo>
                  <a:pt x="112014" y="16675"/>
                </a:lnTo>
                <a:lnTo>
                  <a:pt x="112788" y="17322"/>
                </a:lnTo>
                <a:lnTo>
                  <a:pt x="113677" y="17322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605"/>
                </a:lnTo>
                <a:lnTo>
                  <a:pt x="117767" y="18605"/>
                </a:lnTo>
                <a:lnTo>
                  <a:pt x="117767" y="16040"/>
                </a:lnTo>
                <a:lnTo>
                  <a:pt x="117767" y="15392"/>
                </a:lnTo>
                <a:lnTo>
                  <a:pt x="116992" y="14757"/>
                </a:lnTo>
                <a:lnTo>
                  <a:pt x="116116" y="14757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74"/>
                </a:lnTo>
                <a:lnTo>
                  <a:pt x="112788" y="13474"/>
                </a:lnTo>
                <a:lnTo>
                  <a:pt x="112014" y="12827"/>
                </a:lnTo>
                <a:lnTo>
                  <a:pt x="102069" y="12827"/>
                </a:lnTo>
                <a:lnTo>
                  <a:pt x="95427" y="15392"/>
                </a:lnTo>
                <a:lnTo>
                  <a:pt x="94551" y="16675"/>
                </a:lnTo>
                <a:lnTo>
                  <a:pt x="93776" y="17322"/>
                </a:lnTo>
                <a:lnTo>
                  <a:pt x="92887" y="18605"/>
                </a:lnTo>
                <a:lnTo>
                  <a:pt x="92113" y="19888"/>
                </a:lnTo>
                <a:lnTo>
                  <a:pt x="92113" y="25019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584"/>
                </a:lnTo>
                <a:lnTo>
                  <a:pt x="95427" y="28219"/>
                </a:lnTo>
                <a:lnTo>
                  <a:pt x="96202" y="29502"/>
                </a:lnTo>
                <a:lnTo>
                  <a:pt x="97866" y="30149"/>
                </a:lnTo>
                <a:lnTo>
                  <a:pt x="98755" y="30149"/>
                </a:lnTo>
                <a:lnTo>
                  <a:pt x="102069" y="31432"/>
                </a:lnTo>
                <a:lnTo>
                  <a:pt x="102844" y="32067"/>
                </a:lnTo>
                <a:lnTo>
                  <a:pt x="104495" y="32067"/>
                </a:lnTo>
                <a:lnTo>
                  <a:pt x="106159" y="32715"/>
                </a:lnTo>
                <a:lnTo>
                  <a:pt x="107048" y="33350"/>
                </a:lnTo>
                <a:lnTo>
                  <a:pt x="108699" y="33350"/>
                </a:lnTo>
                <a:lnTo>
                  <a:pt x="109474" y="33997"/>
                </a:lnTo>
                <a:lnTo>
                  <a:pt x="111137" y="34645"/>
                </a:lnTo>
                <a:lnTo>
                  <a:pt x="112014" y="35280"/>
                </a:lnTo>
                <a:lnTo>
                  <a:pt x="112788" y="35928"/>
                </a:lnTo>
                <a:lnTo>
                  <a:pt x="113677" y="36563"/>
                </a:lnTo>
                <a:lnTo>
                  <a:pt x="113677" y="37211"/>
                </a:lnTo>
                <a:lnTo>
                  <a:pt x="114452" y="37846"/>
                </a:lnTo>
                <a:lnTo>
                  <a:pt x="114452" y="41059"/>
                </a:lnTo>
                <a:lnTo>
                  <a:pt x="113677" y="41694"/>
                </a:lnTo>
                <a:lnTo>
                  <a:pt x="112788" y="42341"/>
                </a:lnTo>
                <a:lnTo>
                  <a:pt x="112788" y="42976"/>
                </a:lnTo>
                <a:lnTo>
                  <a:pt x="111137" y="43624"/>
                </a:lnTo>
                <a:lnTo>
                  <a:pt x="110363" y="44259"/>
                </a:lnTo>
                <a:lnTo>
                  <a:pt x="109474" y="44259"/>
                </a:lnTo>
                <a:lnTo>
                  <a:pt x="108699" y="44907"/>
                </a:lnTo>
                <a:lnTo>
                  <a:pt x="99517" y="44907"/>
                </a:lnTo>
                <a:lnTo>
                  <a:pt x="97866" y="44259"/>
                </a:lnTo>
                <a:lnTo>
                  <a:pt x="97091" y="44259"/>
                </a:lnTo>
                <a:lnTo>
                  <a:pt x="96202" y="43624"/>
                </a:lnTo>
                <a:lnTo>
                  <a:pt x="94551" y="42976"/>
                </a:lnTo>
                <a:lnTo>
                  <a:pt x="93776" y="42976"/>
                </a:lnTo>
                <a:lnTo>
                  <a:pt x="92887" y="42341"/>
                </a:lnTo>
                <a:lnTo>
                  <a:pt x="92113" y="41694"/>
                </a:lnTo>
                <a:lnTo>
                  <a:pt x="91224" y="41694"/>
                </a:lnTo>
                <a:lnTo>
                  <a:pt x="91224" y="42341"/>
                </a:lnTo>
                <a:lnTo>
                  <a:pt x="90449" y="42341"/>
                </a:lnTo>
                <a:lnTo>
                  <a:pt x="90449" y="45542"/>
                </a:lnTo>
                <a:lnTo>
                  <a:pt x="91224" y="45542"/>
                </a:lnTo>
                <a:lnTo>
                  <a:pt x="91224" y="46189"/>
                </a:lnTo>
                <a:lnTo>
                  <a:pt x="92113" y="46824"/>
                </a:lnTo>
                <a:lnTo>
                  <a:pt x="92887" y="47472"/>
                </a:lnTo>
                <a:lnTo>
                  <a:pt x="93776" y="47472"/>
                </a:lnTo>
                <a:lnTo>
                  <a:pt x="94551" y="48107"/>
                </a:lnTo>
                <a:lnTo>
                  <a:pt x="97091" y="48107"/>
                </a:lnTo>
                <a:lnTo>
                  <a:pt x="97866" y="48755"/>
                </a:lnTo>
                <a:lnTo>
                  <a:pt x="108699" y="48755"/>
                </a:lnTo>
                <a:lnTo>
                  <a:pt x="110363" y="48107"/>
                </a:lnTo>
                <a:lnTo>
                  <a:pt x="112788" y="48107"/>
                </a:lnTo>
                <a:lnTo>
                  <a:pt x="114452" y="47472"/>
                </a:lnTo>
                <a:lnTo>
                  <a:pt x="115341" y="46189"/>
                </a:lnTo>
                <a:lnTo>
                  <a:pt x="116992" y="45542"/>
                </a:lnTo>
                <a:lnTo>
                  <a:pt x="117386" y="44907"/>
                </a:lnTo>
                <a:lnTo>
                  <a:pt x="117767" y="44259"/>
                </a:lnTo>
                <a:lnTo>
                  <a:pt x="118656" y="42976"/>
                </a:lnTo>
                <a:lnTo>
                  <a:pt x="119430" y="41694"/>
                </a:lnTo>
                <a:lnTo>
                  <a:pt x="120319" y="40411"/>
                </a:lnTo>
                <a:lnTo>
                  <a:pt x="120319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333887" y="8749855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40" y="0"/>
                </a:moveTo>
                <a:lnTo>
                  <a:pt x="36487" y="0"/>
                </a:lnTo>
                <a:lnTo>
                  <a:pt x="36487" y="647"/>
                </a:lnTo>
                <a:lnTo>
                  <a:pt x="26543" y="16040"/>
                </a:lnTo>
                <a:lnTo>
                  <a:pt x="25654" y="17322"/>
                </a:lnTo>
                <a:lnTo>
                  <a:pt x="24879" y="19240"/>
                </a:lnTo>
                <a:lnTo>
                  <a:pt x="23990" y="20523"/>
                </a:lnTo>
                <a:lnTo>
                  <a:pt x="23215" y="21805"/>
                </a:lnTo>
                <a:lnTo>
                  <a:pt x="22339" y="23736"/>
                </a:lnTo>
                <a:lnTo>
                  <a:pt x="21564" y="25019"/>
                </a:lnTo>
                <a:lnTo>
                  <a:pt x="20675" y="25019"/>
                </a:lnTo>
                <a:lnTo>
                  <a:pt x="19900" y="23736"/>
                </a:lnTo>
                <a:lnTo>
                  <a:pt x="19011" y="21805"/>
                </a:lnTo>
                <a:lnTo>
                  <a:pt x="18249" y="20523"/>
                </a:lnTo>
                <a:lnTo>
                  <a:pt x="17360" y="18605"/>
                </a:lnTo>
                <a:lnTo>
                  <a:pt x="16586" y="17322"/>
                </a:lnTo>
                <a:lnTo>
                  <a:pt x="15697" y="16040"/>
                </a:lnTo>
                <a:lnTo>
                  <a:pt x="6629" y="647"/>
                </a:lnTo>
                <a:lnTo>
                  <a:pt x="5753" y="647"/>
                </a:lnTo>
                <a:lnTo>
                  <a:pt x="5753" y="0"/>
                </a:lnTo>
                <a:lnTo>
                  <a:pt x="0" y="0"/>
                </a:lnTo>
                <a:lnTo>
                  <a:pt x="0" y="1930"/>
                </a:lnTo>
                <a:lnTo>
                  <a:pt x="18249" y="29502"/>
                </a:lnTo>
                <a:lnTo>
                  <a:pt x="18249" y="48107"/>
                </a:lnTo>
                <a:lnTo>
                  <a:pt x="19011" y="48107"/>
                </a:lnTo>
                <a:lnTo>
                  <a:pt x="19011" y="48755"/>
                </a:lnTo>
                <a:lnTo>
                  <a:pt x="23215" y="48755"/>
                </a:lnTo>
                <a:lnTo>
                  <a:pt x="23215" y="48107"/>
                </a:lnTo>
                <a:lnTo>
                  <a:pt x="23990" y="48107"/>
                </a:lnTo>
                <a:lnTo>
                  <a:pt x="23990" y="29502"/>
                </a:lnTo>
                <a:lnTo>
                  <a:pt x="26962" y="25019"/>
                </a:lnTo>
                <a:lnTo>
                  <a:pt x="42240" y="1930"/>
                </a:lnTo>
                <a:lnTo>
                  <a:pt x="42240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594" y="22453"/>
                </a:lnTo>
                <a:lnTo>
                  <a:pt x="83718" y="20523"/>
                </a:lnTo>
                <a:lnTo>
                  <a:pt x="82943" y="18605"/>
                </a:lnTo>
                <a:lnTo>
                  <a:pt x="80454" y="16675"/>
                </a:lnTo>
                <a:lnTo>
                  <a:pt x="79616" y="16040"/>
                </a:lnTo>
                <a:lnTo>
                  <a:pt x="79616" y="24371"/>
                </a:lnTo>
                <a:lnTo>
                  <a:pt x="79616" y="27584"/>
                </a:lnTo>
                <a:lnTo>
                  <a:pt x="53073" y="27584"/>
                </a:lnTo>
                <a:lnTo>
                  <a:pt x="53073" y="26301"/>
                </a:lnTo>
                <a:lnTo>
                  <a:pt x="53848" y="25019"/>
                </a:lnTo>
                <a:lnTo>
                  <a:pt x="54737" y="23736"/>
                </a:lnTo>
                <a:lnTo>
                  <a:pt x="54737" y="21805"/>
                </a:lnTo>
                <a:lnTo>
                  <a:pt x="55511" y="21170"/>
                </a:lnTo>
                <a:lnTo>
                  <a:pt x="57175" y="19888"/>
                </a:lnTo>
                <a:lnTo>
                  <a:pt x="58051" y="18605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22"/>
                </a:lnTo>
                <a:lnTo>
                  <a:pt x="76301" y="19240"/>
                </a:lnTo>
                <a:lnTo>
                  <a:pt x="78740" y="21170"/>
                </a:lnTo>
                <a:lnTo>
                  <a:pt x="79616" y="24371"/>
                </a:lnTo>
                <a:lnTo>
                  <a:pt x="79616" y="16040"/>
                </a:lnTo>
                <a:lnTo>
                  <a:pt x="77965" y="14757"/>
                </a:lnTo>
                <a:lnTo>
                  <a:pt x="75412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26" y="14109"/>
                </a:lnTo>
                <a:lnTo>
                  <a:pt x="56400" y="14757"/>
                </a:lnTo>
                <a:lnTo>
                  <a:pt x="54737" y="16040"/>
                </a:lnTo>
                <a:lnTo>
                  <a:pt x="52197" y="17322"/>
                </a:lnTo>
                <a:lnTo>
                  <a:pt x="50533" y="19240"/>
                </a:lnTo>
                <a:lnTo>
                  <a:pt x="49758" y="21170"/>
                </a:lnTo>
                <a:lnTo>
                  <a:pt x="48882" y="23088"/>
                </a:lnTo>
                <a:lnTo>
                  <a:pt x="47218" y="25654"/>
                </a:lnTo>
                <a:lnTo>
                  <a:pt x="47218" y="36563"/>
                </a:lnTo>
                <a:lnTo>
                  <a:pt x="48882" y="38493"/>
                </a:lnTo>
                <a:lnTo>
                  <a:pt x="49758" y="41059"/>
                </a:lnTo>
                <a:lnTo>
                  <a:pt x="50533" y="42976"/>
                </a:lnTo>
                <a:lnTo>
                  <a:pt x="52197" y="44259"/>
                </a:lnTo>
                <a:lnTo>
                  <a:pt x="53848" y="46189"/>
                </a:lnTo>
                <a:lnTo>
                  <a:pt x="56400" y="46824"/>
                </a:lnTo>
                <a:lnTo>
                  <a:pt x="58826" y="48107"/>
                </a:lnTo>
                <a:lnTo>
                  <a:pt x="61379" y="48755"/>
                </a:lnTo>
                <a:lnTo>
                  <a:pt x="75412" y="48755"/>
                </a:lnTo>
                <a:lnTo>
                  <a:pt x="77076" y="48107"/>
                </a:lnTo>
                <a:lnTo>
                  <a:pt x="78740" y="48107"/>
                </a:lnTo>
                <a:lnTo>
                  <a:pt x="79616" y="47472"/>
                </a:lnTo>
                <a:lnTo>
                  <a:pt x="81280" y="47472"/>
                </a:lnTo>
                <a:lnTo>
                  <a:pt x="82054" y="46824"/>
                </a:lnTo>
                <a:lnTo>
                  <a:pt x="82943" y="46824"/>
                </a:lnTo>
                <a:lnTo>
                  <a:pt x="82943" y="46189"/>
                </a:lnTo>
                <a:lnTo>
                  <a:pt x="83718" y="46189"/>
                </a:lnTo>
                <a:lnTo>
                  <a:pt x="83718" y="44907"/>
                </a:lnTo>
                <a:lnTo>
                  <a:pt x="83718" y="42976"/>
                </a:lnTo>
                <a:lnTo>
                  <a:pt x="82943" y="42341"/>
                </a:lnTo>
                <a:lnTo>
                  <a:pt x="82054" y="42976"/>
                </a:lnTo>
                <a:lnTo>
                  <a:pt x="80391" y="42976"/>
                </a:lnTo>
                <a:lnTo>
                  <a:pt x="79616" y="43624"/>
                </a:lnTo>
                <a:lnTo>
                  <a:pt x="77965" y="43624"/>
                </a:lnTo>
                <a:lnTo>
                  <a:pt x="77076" y="44259"/>
                </a:lnTo>
                <a:lnTo>
                  <a:pt x="75412" y="44259"/>
                </a:lnTo>
                <a:lnTo>
                  <a:pt x="73761" y="44907"/>
                </a:lnTo>
                <a:lnTo>
                  <a:pt x="63804" y="44907"/>
                </a:lnTo>
                <a:lnTo>
                  <a:pt x="61379" y="44259"/>
                </a:lnTo>
                <a:lnTo>
                  <a:pt x="59715" y="43624"/>
                </a:lnTo>
                <a:lnTo>
                  <a:pt x="58051" y="42341"/>
                </a:lnTo>
                <a:lnTo>
                  <a:pt x="56400" y="41694"/>
                </a:lnTo>
                <a:lnTo>
                  <a:pt x="55511" y="40411"/>
                </a:lnTo>
                <a:lnTo>
                  <a:pt x="54737" y="38493"/>
                </a:lnTo>
                <a:lnTo>
                  <a:pt x="53848" y="37211"/>
                </a:lnTo>
                <a:lnTo>
                  <a:pt x="53848" y="35280"/>
                </a:lnTo>
                <a:lnTo>
                  <a:pt x="53073" y="33350"/>
                </a:lnTo>
                <a:lnTo>
                  <a:pt x="53073" y="31432"/>
                </a:lnTo>
                <a:lnTo>
                  <a:pt x="84594" y="31432"/>
                </a:lnTo>
                <a:lnTo>
                  <a:pt x="84594" y="30784"/>
                </a:lnTo>
                <a:lnTo>
                  <a:pt x="85369" y="30784"/>
                </a:lnTo>
                <a:lnTo>
                  <a:pt x="85369" y="27584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211"/>
                </a:moveTo>
                <a:lnTo>
                  <a:pt x="119430" y="35928"/>
                </a:lnTo>
                <a:lnTo>
                  <a:pt x="119430" y="35280"/>
                </a:lnTo>
                <a:lnTo>
                  <a:pt x="118541" y="33997"/>
                </a:lnTo>
                <a:lnTo>
                  <a:pt x="117767" y="33350"/>
                </a:lnTo>
                <a:lnTo>
                  <a:pt x="116890" y="32715"/>
                </a:lnTo>
                <a:lnTo>
                  <a:pt x="115227" y="32067"/>
                </a:lnTo>
                <a:lnTo>
                  <a:pt x="114452" y="31432"/>
                </a:lnTo>
                <a:lnTo>
                  <a:pt x="112801" y="30784"/>
                </a:lnTo>
                <a:lnTo>
                  <a:pt x="111912" y="30149"/>
                </a:lnTo>
                <a:lnTo>
                  <a:pt x="110248" y="29502"/>
                </a:lnTo>
                <a:lnTo>
                  <a:pt x="108597" y="29502"/>
                </a:lnTo>
                <a:lnTo>
                  <a:pt x="107823" y="28867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619" y="27584"/>
                </a:lnTo>
                <a:lnTo>
                  <a:pt x="101955" y="26936"/>
                </a:lnTo>
                <a:lnTo>
                  <a:pt x="101180" y="26301"/>
                </a:lnTo>
                <a:lnTo>
                  <a:pt x="100304" y="26301"/>
                </a:lnTo>
                <a:lnTo>
                  <a:pt x="99529" y="25019"/>
                </a:lnTo>
                <a:lnTo>
                  <a:pt x="98640" y="24371"/>
                </a:lnTo>
                <a:lnTo>
                  <a:pt x="97866" y="23736"/>
                </a:lnTo>
                <a:lnTo>
                  <a:pt x="97866" y="19888"/>
                </a:lnTo>
                <a:lnTo>
                  <a:pt x="98640" y="19240"/>
                </a:lnTo>
                <a:lnTo>
                  <a:pt x="98640" y="18605"/>
                </a:lnTo>
                <a:lnTo>
                  <a:pt x="99529" y="17957"/>
                </a:lnTo>
                <a:lnTo>
                  <a:pt x="100304" y="17322"/>
                </a:lnTo>
                <a:lnTo>
                  <a:pt x="101180" y="16675"/>
                </a:lnTo>
                <a:lnTo>
                  <a:pt x="103619" y="16675"/>
                </a:lnTo>
                <a:lnTo>
                  <a:pt x="105283" y="16040"/>
                </a:lnTo>
                <a:lnTo>
                  <a:pt x="107823" y="16040"/>
                </a:lnTo>
                <a:lnTo>
                  <a:pt x="109474" y="16675"/>
                </a:lnTo>
                <a:lnTo>
                  <a:pt x="111912" y="16675"/>
                </a:lnTo>
                <a:lnTo>
                  <a:pt x="112801" y="17322"/>
                </a:lnTo>
                <a:lnTo>
                  <a:pt x="113576" y="17322"/>
                </a:lnTo>
                <a:lnTo>
                  <a:pt x="114452" y="17957"/>
                </a:lnTo>
                <a:lnTo>
                  <a:pt x="115227" y="17957"/>
                </a:lnTo>
                <a:lnTo>
                  <a:pt x="115227" y="18605"/>
                </a:lnTo>
                <a:lnTo>
                  <a:pt x="117767" y="18605"/>
                </a:lnTo>
                <a:lnTo>
                  <a:pt x="117767" y="16040"/>
                </a:lnTo>
                <a:lnTo>
                  <a:pt x="117767" y="15392"/>
                </a:lnTo>
                <a:lnTo>
                  <a:pt x="116890" y="14757"/>
                </a:lnTo>
                <a:lnTo>
                  <a:pt x="116116" y="14757"/>
                </a:lnTo>
                <a:lnTo>
                  <a:pt x="116116" y="14109"/>
                </a:lnTo>
                <a:lnTo>
                  <a:pt x="115227" y="14109"/>
                </a:lnTo>
                <a:lnTo>
                  <a:pt x="114452" y="13474"/>
                </a:lnTo>
                <a:lnTo>
                  <a:pt x="112801" y="13474"/>
                </a:lnTo>
                <a:lnTo>
                  <a:pt x="111912" y="12827"/>
                </a:lnTo>
                <a:lnTo>
                  <a:pt x="101955" y="12827"/>
                </a:lnTo>
                <a:lnTo>
                  <a:pt x="95326" y="15392"/>
                </a:lnTo>
                <a:lnTo>
                  <a:pt x="94551" y="16675"/>
                </a:lnTo>
                <a:lnTo>
                  <a:pt x="93662" y="17322"/>
                </a:lnTo>
                <a:lnTo>
                  <a:pt x="92887" y="18605"/>
                </a:lnTo>
                <a:lnTo>
                  <a:pt x="92011" y="19888"/>
                </a:lnTo>
                <a:lnTo>
                  <a:pt x="92011" y="25019"/>
                </a:lnTo>
                <a:lnTo>
                  <a:pt x="92887" y="25654"/>
                </a:lnTo>
                <a:lnTo>
                  <a:pt x="93662" y="26936"/>
                </a:lnTo>
                <a:lnTo>
                  <a:pt x="94551" y="27584"/>
                </a:lnTo>
                <a:lnTo>
                  <a:pt x="95326" y="28219"/>
                </a:lnTo>
                <a:lnTo>
                  <a:pt x="96202" y="29502"/>
                </a:lnTo>
                <a:lnTo>
                  <a:pt x="97866" y="30149"/>
                </a:lnTo>
                <a:lnTo>
                  <a:pt x="98640" y="30149"/>
                </a:lnTo>
                <a:lnTo>
                  <a:pt x="101955" y="31432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15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74" y="33997"/>
                </a:lnTo>
                <a:lnTo>
                  <a:pt x="111137" y="34645"/>
                </a:lnTo>
                <a:lnTo>
                  <a:pt x="111912" y="35280"/>
                </a:lnTo>
                <a:lnTo>
                  <a:pt x="112801" y="35928"/>
                </a:lnTo>
                <a:lnTo>
                  <a:pt x="113576" y="36563"/>
                </a:lnTo>
                <a:lnTo>
                  <a:pt x="113576" y="37211"/>
                </a:lnTo>
                <a:lnTo>
                  <a:pt x="114452" y="37846"/>
                </a:lnTo>
                <a:lnTo>
                  <a:pt x="114452" y="41059"/>
                </a:lnTo>
                <a:lnTo>
                  <a:pt x="113576" y="41694"/>
                </a:lnTo>
                <a:lnTo>
                  <a:pt x="112801" y="42341"/>
                </a:lnTo>
                <a:lnTo>
                  <a:pt x="112801" y="42976"/>
                </a:lnTo>
                <a:lnTo>
                  <a:pt x="111137" y="43624"/>
                </a:lnTo>
                <a:lnTo>
                  <a:pt x="110248" y="44259"/>
                </a:lnTo>
                <a:lnTo>
                  <a:pt x="109474" y="44259"/>
                </a:lnTo>
                <a:lnTo>
                  <a:pt x="108597" y="44907"/>
                </a:lnTo>
                <a:lnTo>
                  <a:pt x="99529" y="44907"/>
                </a:lnTo>
                <a:lnTo>
                  <a:pt x="97866" y="44259"/>
                </a:lnTo>
                <a:lnTo>
                  <a:pt x="96977" y="44259"/>
                </a:lnTo>
                <a:lnTo>
                  <a:pt x="96202" y="43624"/>
                </a:lnTo>
                <a:lnTo>
                  <a:pt x="94551" y="42976"/>
                </a:lnTo>
                <a:lnTo>
                  <a:pt x="93662" y="42976"/>
                </a:lnTo>
                <a:lnTo>
                  <a:pt x="92887" y="42341"/>
                </a:lnTo>
                <a:lnTo>
                  <a:pt x="92011" y="41694"/>
                </a:lnTo>
                <a:lnTo>
                  <a:pt x="91236" y="41694"/>
                </a:lnTo>
                <a:lnTo>
                  <a:pt x="91236" y="42341"/>
                </a:lnTo>
                <a:lnTo>
                  <a:pt x="90347" y="42341"/>
                </a:lnTo>
                <a:lnTo>
                  <a:pt x="90347" y="45542"/>
                </a:lnTo>
                <a:lnTo>
                  <a:pt x="91236" y="45542"/>
                </a:lnTo>
                <a:lnTo>
                  <a:pt x="91236" y="46189"/>
                </a:lnTo>
                <a:lnTo>
                  <a:pt x="92011" y="46824"/>
                </a:lnTo>
                <a:lnTo>
                  <a:pt x="92887" y="47472"/>
                </a:lnTo>
                <a:lnTo>
                  <a:pt x="93662" y="47472"/>
                </a:lnTo>
                <a:lnTo>
                  <a:pt x="94551" y="48107"/>
                </a:lnTo>
                <a:lnTo>
                  <a:pt x="96977" y="48107"/>
                </a:lnTo>
                <a:lnTo>
                  <a:pt x="97866" y="48755"/>
                </a:lnTo>
                <a:lnTo>
                  <a:pt x="108597" y="48755"/>
                </a:lnTo>
                <a:lnTo>
                  <a:pt x="110248" y="48107"/>
                </a:lnTo>
                <a:lnTo>
                  <a:pt x="112801" y="48107"/>
                </a:lnTo>
                <a:lnTo>
                  <a:pt x="114452" y="47472"/>
                </a:lnTo>
                <a:lnTo>
                  <a:pt x="115227" y="46189"/>
                </a:lnTo>
                <a:lnTo>
                  <a:pt x="116890" y="45542"/>
                </a:lnTo>
                <a:lnTo>
                  <a:pt x="117335" y="44907"/>
                </a:lnTo>
                <a:lnTo>
                  <a:pt x="117767" y="44259"/>
                </a:lnTo>
                <a:lnTo>
                  <a:pt x="118541" y="42976"/>
                </a:lnTo>
                <a:lnTo>
                  <a:pt x="119430" y="41694"/>
                </a:lnTo>
                <a:lnTo>
                  <a:pt x="120205" y="40411"/>
                </a:lnTo>
                <a:lnTo>
                  <a:pt x="120205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055421" y="8883269"/>
            <a:ext cx="1052664" cy="654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404730" y="8886482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47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47"/>
                </a:lnTo>
                <a:lnTo>
                  <a:pt x="36487" y="647"/>
                </a:lnTo>
                <a:lnTo>
                  <a:pt x="36487" y="1282"/>
                </a:lnTo>
                <a:lnTo>
                  <a:pt x="26530" y="16027"/>
                </a:lnTo>
                <a:lnTo>
                  <a:pt x="25755" y="17957"/>
                </a:lnTo>
                <a:lnTo>
                  <a:pt x="24879" y="19240"/>
                </a:lnTo>
                <a:lnTo>
                  <a:pt x="24104" y="20523"/>
                </a:lnTo>
                <a:lnTo>
                  <a:pt x="23215" y="22440"/>
                </a:lnTo>
                <a:lnTo>
                  <a:pt x="22440" y="23723"/>
                </a:lnTo>
                <a:lnTo>
                  <a:pt x="21564" y="25006"/>
                </a:lnTo>
                <a:lnTo>
                  <a:pt x="20789" y="25006"/>
                </a:lnTo>
                <a:lnTo>
                  <a:pt x="19900" y="23723"/>
                </a:lnTo>
                <a:lnTo>
                  <a:pt x="19126" y="21805"/>
                </a:lnTo>
                <a:lnTo>
                  <a:pt x="18237" y="20523"/>
                </a:lnTo>
                <a:lnTo>
                  <a:pt x="17462" y="19240"/>
                </a:lnTo>
                <a:lnTo>
                  <a:pt x="16586" y="17310"/>
                </a:lnTo>
                <a:lnTo>
                  <a:pt x="15811" y="16027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47"/>
                </a:lnTo>
                <a:lnTo>
                  <a:pt x="4965" y="647"/>
                </a:lnTo>
                <a:lnTo>
                  <a:pt x="4965" y="0"/>
                </a:lnTo>
                <a:lnTo>
                  <a:pt x="876" y="0"/>
                </a:lnTo>
                <a:lnTo>
                  <a:pt x="0" y="647"/>
                </a:lnTo>
                <a:lnTo>
                  <a:pt x="0" y="1930"/>
                </a:lnTo>
                <a:lnTo>
                  <a:pt x="18237" y="29502"/>
                </a:lnTo>
                <a:lnTo>
                  <a:pt x="18237" y="48742"/>
                </a:lnTo>
                <a:lnTo>
                  <a:pt x="24104" y="48742"/>
                </a:lnTo>
                <a:lnTo>
                  <a:pt x="24104" y="29502"/>
                </a:lnTo>
                <a:lnTo>
                  <a:pt x="27076" y="25006"/>
                </a:lnTo>
                <a:lnTo>
                  <a:pt x="42354" y="1930"/>
                </a:lnTo>
                <a:lnTo>
                  <a:pt x="42354" y="647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40"/>
                </a:lnTo>
                <a:lnTo>
                  <a:pt x="83820" y="20523"/>
                </a:lnTo>
                <a:lnTo>
                  <a:pt x="82931" y="18592"/>
                </a:lnTo>
                <a:lnTo>
                  <a:pt x="80441" y="16675"/>
                </a:lnTo>
                <a:lnTo>
                  <a:pt x="79616" y="16040"/>
                </a:lnTo>
                <a:lnTo>
                  <a:pt x="79616" y="24371"/>
                </a:lnTo>
                <a:lnTo>
                  <a:pt x="79616" y="28219"/>
                </a:lnTo>
                <a:lnTo>
                  <a:pt x="53073" y="28219"/>
                </a:lnTo>
                <a:lnTo>
                  <a:pt x="53073" y="26289"/>
                </a:lnTo>
                <a:lnTo>
                  <a:pt x="53962" y="25006"/>
                </a:lnTo>
                <a:lnTo>
                  <a:pt x="54737" y="23723"/>
                </a:lnTo>
                <a:lnTo>
                  <a:pt x="54737" y="22440"/>
                </a:lnTo>
                <a:lnTo>
                  <a:pt x="55626" y="21158"/>
                </a:lnTo>
                <a:lnTo>
                  <a:pt x="57277" y="19875"/>
                </a:lnTo>
                <a:lnTo>
                  <a:pt x="58051" y="19240"/>
                </a:lnTo>
                <a:lnTo>
                  <a:pt x="59715" y="17957"/>
                </a:lnTo>
                <a:lnTo>
                  <a:pt x="63030" y="16675"/>
                </a:lnTo>
                <a:lnTo>
                  <a:pt x="71323" y="16675"/>
                </a:lnTo>
                <a:lnTo>
                  <a:pt x="74637" y="17310"/>
                </a:lnTo>
                <a:lnTo>
                  <a:pt x="76301" y="19875"/>
                </a:lnTo>
                <a:lnTo>
                  <a:pt x="78841" y="21805"/>
                </a:lnTo>
                <a:lnTo>
                  <a:pt x="79616" y="24371"/>
                </a:lnTo>
                <a:lnTo>
                  <a:pt x="79616" y="16040"/>
                </a:lnTo>
                <a:lnTo>
                  <a:pt x="77952" y="14744"/>
                </a:lnTo>
                <a:lnTo>
                  <a:pt x="75526" y="14109"/>
                </a:lnTo>
                <a:lnTo>
                  <a:pt x="73863" y="13462"/>
                </a:lnTo>
                <a:lnTo>
                  <a:pt x="70548" y="12827"/>
                </a:lnTo>
                <a:lnTo>
                  <a:pt x="64693" y="12827"/>
                </a:lnTo>
                <a:lnTo>
                  <a:pt x="61366" y="13462"/>
                </a:lnTo>
                <a:lnTo>
                  <a:pt x="58940" y="14109"/>
                </a:lnTo>
                <a:lnTo>
                  <a:pt x="56388" y="14744"/>
                </a:lnTo>
                <a:lnTo>
                  <a:pt x="54737" y="16027"/>
                </a:lnTo>
                <a:lnTo>
                  <a:pt x="52298" y="17957"/>
                </a:lnTo>
                <a:lnTo>
                  <a:pt x="50647" y="19240"/>
                </a:lnTo>
                <a:lnTo>
                  <a:pt x="49758" y="21158"/>
                </a:lnTo>
                <a:lnTo>
                  <a:pt x="48983" y="23723"/>
                </a:lnTo>
                <a:lnTo>
                  <a:pt x="47320" y="25654"/>
                </a:lnTo>
                <a:lnTo>
                  <a:pt x="47320" y="36550"/>
                </a:lnTo>
                <a:lnTo>
                  <a:pt x="48983" y="39128"/>
                </a:lnTo>
                <a:lnTo>
                  <a:pt x="49758" y="41046"/>
                </a:lnTo>
                <a:lnTo>
                  <a:pt x="58940" y="48107"/>
                </a:lnTo>
                <a:lnTo>
                  <a:pt x="61366" y="48742"/>
                </a:lnTo>
                <a:lnTo>
                  <a:pt x="64693" y="49390"/>
                </a:lnTo>
                <a:lnTo>
                  <a:pt x="72212" y="49390"/>
                </a:lnTo>
                <a:lnTo>
                  <a:pt x="73863" y="48742"/>
                </a:lnTo>
                <a:lnTo>
                  <a:pt x="75526" y="48742"/>
                </a:lnTo>
                <a:lnTo>
                  <a:pt x="77190" y="48107"/>
                </a:lnTo>
                <a:lnTo>
                  <a:pt x="78841" y="48107"/>
                </a:lnTo>
                <a:lnTo>
                  <a:pt x="79616" y="47459"/>
                </a:lnTo>
                <a:lnTo>
                  <a:pt x="81280" y="47459"/>
                </a:lnTo>
                <a:lnTo>
                  <a:pt x="82156" y="46824"/>
                </a:lnTo>
                <a:lnTo>
                  <a:pt x="82931" y="4682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5542"/>
                </a:lnTo>
                <a:lnTo>
                  <a:pt x="83820" y="42976"/>
                </a:lnTo>
                <a:lnTo>
                  <a:pt x="81280" y="42976"/>
                </a:lnTo>
                <a:lnTo>
                  <a:pt x="80505" y="43611"/>
                </a:lnTo>
                <a:lnTo>
                  <a:pt x="79616" y="43611"/>
                </a:lnTo>
                <a:lnTo>
                  <a:pt x="77952" y="44259"/>
                </a:lnTo>
                <a:lnTo>
                  <a:pt x="77190" y="44259"/>
                </a:lnTo>
                <a:lnTo>
                  <a:pt x="75526" y="44894"/>
                </a:lnTo>
                <a:lnTo>
                  <a:pt x="73863" y="44894"/>
                </a:lnTo>
                <a:lnTo>
                  <a:pt x="72986" y="45542"/>
                </a:lnTo>
                <a:lnTo>
                  <a:pt x="65570" y="45542"/>
                </a:lnTo>
                <a:lnTo>
                  <a:pt x="63919" y="44894"/>
                </a:lnTo>
                <a:lnTo>
                  <a:pt x="61366" y="44259"/>
                </a:lnTo>
                <a:lnTo>
                  <a:pt x="58051" y="42976"/>
                </a:lnTo>
                <a:lnTo>
                  <a:pt x="56388" y="41694"/>
                </a:lnTo>
                <a:lnTo>
                  <a:pt x="55626" y="40411"/>
                </a:lnTo>
                <a:lnTo>
                  <a:pt x="54737" y="39128"/>
                </a:lnTo>
                <a:lnTo>
                  <a:pt x="53962" y="37198"/>
                </a:lnTo>
                <a:lnTo>
                  <a:pt x="53962" y="35915"/>
                </a:lnTo>
                <a:lnTo>
                  <a:pt x="53073" y="33985"/>
                </a:lnTo>
                <a:lnTo>
                  <a:pt x="53073" y="31419"/>
                </a:lnTo>
                <a:lnTo>
                  <a:pt x="84594" y="31419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50"/>
                </a:lnTo>
                <a:lnTo>
                  <a:pt x="119430" y="35267"/>
                </a:lnTo>
                <a:lnTo>
                  <a:pt x="118656" y="33985"/>
                </a:lnTo>
                <a:lnTo>
                  <a:pt x="117767" y="33350"/>
                </a:lnTo>
                <a:lnTo>
                  <a:pt x="116992" y="32702"/>
                </a:lnTo>
                <a:lnTo>
                  <a:pt x="115341" y="32067"/>
                </a:lnTo>
                <a:lnTo>
                  <a:pt x="114452" y="31419"/>
                </a:lnTo>
                <a:lnTo>
                  <a:pt x="112788" y="30784"/>
                </a:lnTo>
                <a:lnTo>
                  <a:pt x="112014" y="30137"/>
                </a:lnTo>
                <a:lnTo>
                  <a:pt x="110363" y="30137"/>
                </a:lnTo>
                <a:lnTo>
                  <a:pt x="108699" y="29502"/>
                </a:lnTo>
                <a:lnTo>
                  <a:pt x="107823" y="28854"/>
                </a:lnTo>
                <a:lnTo>
                  <a:pt x="106159" y="28854"/>
                </a:lnTo>
                <a:lnTo>
                  <a:pt x="104495" y="28219"/>
                </a:lnTo>
                <a:lnTo>
                  <a:pt x="103720" y="27571"/>
                </a:lnTo>
                <a:lnTo>
                  <a:pt x="102069" y="27571"/>
                </a:lnTo>
                <a:lnTo>
                  <a:pt x="101180" y="26936"/>
                </a:lnTo>
                <a:lnTo>
                  <a:pt x="100406" y="26289"/>
                </a:lnTo>
                <a:lnTo>
                  <a:pt x="99517" y="25654"/>
                </a:lnTo>
                <a:lnTo>
                  <a:pt x="98755" y="25006"/>
                </a:lnTo>
                <a:lnTo>
                  <a:pt x="97866" y="23723"/>
                </a:lnTo>
                <a:lnTo>
                  <a:pt x="97866" y="19875"/>
                </a:lnTo>
                <a:lnTo>
                  <a:pt x="98755" y="19240"/>
                </a:lnTo>
                <a:lnTo>
                  <a:pt x="98755" y="18592"/>
                </a:lnTo>
                <a:lnTo>
                  <a:pt x="99517" y="17957"/>
                </a:lnTo>
                <a:lnTo>
                  <a:pt x="100406" y="17310"/>
                </a:lnTo>
                <a:lnTo>
                  <a:pt x="101180" y="1731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14" y="17310"/>
                </a:lnTo>
                <a:lnTo>
                  <a:pt x="112788" y="17310"/>
                </a:lnTo>
                <a:lnTo>
                  <a:pt x="113677" y="17957"/>
                </a:lnTo>
                <a:lnTo>
                  <a:pt x="114452" y="17957"/>
                </a:lnTo>
                <a:lnTo>
                  <a:pt x="115341" y="18592"/>
                </a:lnTo>
                <a:lnTo>
                  <a:pt x="116116" y="19240"/>
                </a:lnTo>
                <a:lnTo>
                  <a:pt x="116992" y="19240"/>
                </a:lnTo>
                <a:lnTo>
                  <a:pt x="117767" y="18592"/>
                </a:lnTo>
                <a:lnTo>
                  <a:pt x="117767" y="16675"/>
                </a:lnTo>
                <a:lnTo>
                  <a:pt x="117767" y="15392"/>
                </a:lnTo>
                <a:lnTo>
                  <a:pt x="116992" y="15392"/>
                </a:lnTo>
                <a:lnTo>
                  <a:pt x="116992" y="14744"/>
                </a:lnTo>
                <a:lnTo>
                  <a:pt x="116116" y="14744"/>
                </a:lnTo>
                <a:lnTo>
                  <a:pt x="115341" y="14109"/>
                </a:lnTo>
                <a:lnTo>
                  <a:pt x="114452" y="14109"/>
                </a:lnTo>
                <a:lnTo>
                  <a:pt x="113677" y="13462"/>
                </a:lnTo>
                <a:lnTo>
                  <a:pt x="112014" y="13462"/>
                </a:lnTo>
                <a:lnTo>
                  <a:pt x="111137" y="12827"/>
                </a:lnTo>
                <a:lnTo>
                  <a:pt x="102069" y="12827"/>
                </a:lnTo>
                <a:lnTo>
                  <a:pt x="97091" y="14744"/>
                </a:lnTo>
                <a:lnTo>
                  <a:pt x="95427" y="16027"/>
                </a:lnTo>
                <a:lnTo>
                  <a:pt x="94551" y="16675"/>
                </a:lnTo>
                <a:lnTo>
                  <a:pt x="93776" y="17957"/>
                </a:lnTo>
                <a:lnTo>
                  <a:pt x="92887" y="18592"/>
                </a:lnTo>
                <a:lnTo>
                  <a:pt x="92113" y="19875"/>
                </a:lnTo>
                <a:lnTo>
                  <a:pt x="92113" y="25006"/>
                </a:lnTo>
                <a:lnTo>
                  <a:pt x="92887" y="26289"/>
                </a:lnTo>
                <a:lnTo>
                  <a:pt x="93776" y="26936"/>
                </a:lnTo>
                <a:lnTo>
                  <a:pt x="94551" y="28219"/>
                </a:lnTo>
                <a:lnTo>
                  <a:pt x="95427" y="28854"/>
                </a:lnTo>
                <a:lnTo>
                  <a:pt x="96202" y="29502"/>
                </a:lnTo>
                <a:lnTo>
                  <a:pt x="97866" y="30137"/>
                </a:lnTo>
                <a:lnTo>
                  <a:pt x="98755" y="30784"/>
                </a:lnTo>
                <a:lnTo>
                  <a:pt x="100406" y="31419"/>
                </a:lnTo>
                <a:lnTo>
                  <a:pt x="102069" y="31419"/>
                </a:lnTo>
                <a:lnTo>
                  <a:pt x="102844" y="32067"/>
                </a:lnTo>
                <a:lnTo>
                  <a:pt x="104495" y="32702"/>
                </a:lnTo>
                <a:lnTo>
                  <a:pt x="106159" y="32702"/>
                </a:lnTo>
                <a:lnTo>
                  <a:pt x="107048" y="33350"/>
                </a:lnTo>
                <a:lnTo>
                  <a:pt x="108699" y="33985"/>
                </a:lnTo>
                <a:lnTo>
                  <a:pt x="109474" y="33985"/>
                </a:lnTo>
                <a:lnTo>
                  <a:pt x="111137" y="34632"/>
                </a:lnTo>
                <a:lnTo>
                  <a:pt x="112014" y="35267"/>
                </a:lnTo>
                <a:lnTo>
                  <a:pt x="112788" y="35915"/>
                </a:lnTo>
                <a:lnTo>
                  <a:pt x="113677" y="36550"/>
                </a:lnTo>
                <a:lnTo>
                  <a:pt x="113677" y="37198"/>
                </a:lnTo>
                <a:lnTo>
                  <a:pt x="114452" y="38481"/>
                </a:lnTo>
                <a:lnTo>
                  <a:pt x="114452" y="41046"/>
                </a:lnTo>
                <a:lnTo>
                  <a:pt x="113677" y="41694"/>
                </a:lnTo>
                <a:lnTo>
                  <a:pt x="112788" y="42976"/>
                </a:lnTo>
                <a:lnTo>
                  <a:pt x="112788" y="43611"/>
                </a:lnTo>
                <a:lnTo>
                  <a:pt x="111137" y="43611"/>
                </a:lnTo>
                <a:lnTo>
                  <a:pt x="110363" y="44259"/>
                </a:lnTo>
                <a:lnTo>
                  <a:pt x="109474" y="44894"/>
                </a:lnTo>
                <a:lnTo>
                  <a:pt x="108699" y="44894"/>
                </a:lnTo>
                <a:lnTo>
                  <a:pt x="107048" y="45542"/>
                </a:lnTo>
                <a:lnTo>
                  <a:pt x="101180" y="45542"/>
                </a:lnTo>
                <a:lnTo>
                  <a:pt x="97866" y="44259"/>
                </a:lnTo>
                <a:lnTo>
                  <a:pt x="97091" y="44259"/>
                </a:lnTo>
                <a:lnTo>
                  <a:pt x="96202" y="43611"/>
                </a:lnTo>
                <a:lnTo>
                  <a:pt x="94551" y="43611"/>
                </a:lnTo>
                <a:lnTo>
                  <a:pt x="93776" y="42976"/>
                </a:lnTo>
                <a:lnTo>
                  <a:pt x="92887" y="42329"/>
                </a:lnTo>
                <a:lnTo>
                  <a:pt x="90449" y="42329"/>
                </a:lnTo>
                <a:lnTo>
                  <a:pt x="90449" y="45542"/>
                </a:lnTo>
                <a:lnTo>
                  <a:pt x="91224" y="46177"/>
                </a:lnTo>
                <a:lnTo>
                  <a:pt x="91224" y="46824"/>
                </a:lnTo>
                <a:lnTo>
                  <a:pt x="92113" y="46824"/>
                </a:lnTo>
                <a:lnTo>
                  <a:pt x="92887" y="47459"/>
                </a:lnTo>
                <a:lnTo>
                  <a:pt x="93776" y="47459"/>
                </a:lnTo>
                <a:lnTo>
                  <a:pt x="94551" y="48107"/>
                </a:lnTo>
                <a:lnTo>
                  <a:pt x="96202" y="48107"/>
                </a:lnTo>
                <a:lnTo>
                  <a:pt x="97091" y="48742"/>
                </a:lnTo>
                <a:lnTo>
                  <a:pt x="99517" y="48742"/>
                </a:lnTo>
                <a:lnTo>
                  <a:pt x="101180" y="49390"/>
                </a:lnTo>
                <a:lnTo>
                  <a:pt x="106159" y="49390"/>
                </a:lnTo>
                <a:lnTo>
                  <a:pt x="108699" y="48742"/>
                </a:lnTo>
                <a:lnTo>
                  <a:pt x="110363" y="48742"/>
                </a:lnTo>
                <a:lnTo>
                  <a:pt x="112788" y="48107"/>
                </a:lnTo>
                <a:lnTo>
                  <a:pt x="114452" y="47459"/>
                </a:lnTo>
                <a:lnTo>
                  <a:pt x="115341" y="46824"/>
                </a:lnTo>
                <a:lnTo>
                  <a:pt x="116992" y="45542"/>
                </a:lnTo>
                <a:lnTo>
                  <a:pt x="117767" y="44259"/>
                </a:lnTo>
                <a:lnTo>
                  <a:pt x="118656" y="42976"/>
                </a:lnTo>
                <a:lnTo>
                  <a:pt x="119430" y="41694"/>
                </a:lnTo>
                <a:lnTo>
                  <a:pt x="120319" y="40411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40517" y="8887129"/>
            <a:ext cx="104775" cy="48895"/>
          </a:xfrm>
          <a:custGeom>
            <a:avLst/>
            <a:gdLst/>
            <a:ahLst/>
            <a:cxnLst/>
            <a:rect l="l" t="t" r="r" b="b"/>
            <a:pathLst>
              <a:path w="104775" h="48895">
                <a:moveTo>
                  <a:pt x="44792" y="0"/>
                </a:moveTo>
                <a:lnTo>
                  <a:pt x="39814" y="0"/>
                </a:lnTo>
                <a:lnTo>
                  <a:pt x="38925" y="635"/>
                </a:lnTo>
                <a:lnTo>
                  <a:pt x="38925" y="41681"/>
                </a:lnTo>
                <a:lnTo>
                  <a:pt x="38150" y="40398"/>
                </a:lnTo>
                <a:lnTo>
                  <a:pt x="37274" y="39116"/>
                </a:lnTo>
                <a:lnTo>
                  <a:pt x="36499" y="37833"/>
                </a:lnTo>
                <a:lnTo>
                  <a:pt x="35610" y="36550"/>
                </a:lnTo>
                <a:lnTo>
                  <a:pt x="34836" y="35267"/>
                </a:lnTo>
                <a:lnTo>
                  <a:pt x="33947" y="33985"/>
                </a:lnTo>
                <a:lnTo>
                  <a:pt x="33185" y="32702"/>
                </a:lnTo>
                <a:lnTo>
                  <a:pt x="32296" y="31419"/>
                </a:lnTo>
                <a:lnTo>
                  <a:pt x="31521" y="30137"/>
                </a:lnTo>
                <a:lnTo>
                  <a:pt x="29857" y="28854"/>
                </a:lnTo>
                <a:lnTo>
                  <a:pt x="28981" y="27571"/>
                </a:lnTo>
                <a:lnTo>
                  <a:pt x="28206" y="26289"/>
                </a:lnTo>
                <a:lnTo>
                  <a:pt x="12992" y="5118"/>
                </a:lnTo>
                <a:lnTo>
                  <a:pt x="11620" y="3200"/>
                </a:lnTo>
                <a:lnTo>
                  <a:pt x="10731" y="2552"/>
                </a:lnTo>
                <a:lnTo>
                  <a:pt x="10731" y="1917"/>
                </a:lnTo>
                <a:lnTo>
                  <a:pt x="9956" y="1282"/>
                </a:lnTo>
                <a:lnTo>
                  <a:pt x="9067" y="635"/>
                </a:lnTo>
                <a:lnTo>
                  <a:pt x="8293" y="0"/>
                </a:lnTo>
                <a:lnTo>
                  <a:pt x="1663" y="0"/>
                </a:lnTo>
                <a:lnTo>
                  <a:pt x="774" y="635"/>
                </a:lnTo>
                <a:lnTo>
                  <a:pt x="0" y="1282"/>
                </a:lnTo>
                <a:lnTo>
                  <a:pt x="0" y="47459"/>
                </a:lnTo>
                <a:lnTo>
                  <a:pt x="774" y="47459"/>
                </a:lnTo>
                <a:lnTo>
                  <a:pt x="774" y="48094"/>
                </a:lnTo>
                <a:lnTo>
                  <a:pt x="5753" y="48094"/>
                </a:lnTo>
                <a:lnTo>
                  <a:pt x="5753" y="47459"/>
                </a:lnTo>
                <a:lnTo>
                  <a:pt x="6642" y="47459"/>
                </a:lnTo>
                <a:lnTo>
                  <a:pt x="6642" y="5118"/>
                </a:lnTo>
                <a:lnTo>
                  <a:pt x="7416" y="6400"/>
                </a:lnTo>
                <a:lnTo>
                  <a:pt x="8293" y="7683"/>
                </a:lnTo>
                <a:lnTo>
                  <a:pt x="9067" y="9613"/>
                </a:lnTo>
                <a:lnTo>
                  <a:pt x="10731" y="10896"/>
                </a:lnTo>
                <a:lnTo>
                  <a:pt x="11620" y="12179"/>
                </a:lnTo>
                <a:lnTo>
                  <a:pt x="12382" y="14097"/>
                </a:lnTo>
                <a:lnTo>
                  <a:pt x="34836" y="44246"/>
                </a:lnTo>
                <a:lnTo>
                  <a:pt x="35610" y="44894"/>
                </a:lnTo>
                <a:lnTo>
                  <a:pt x="35610" y="45529"/>
                </a:lnTo>
                <a:lnTo>
                  <a:pt x="36499" y="46177"/>
                </a:lnTo>
                <a:lnTo>
                  <a:pt x="36499" y="46812"/>
                </a:lnTo>
                <a:lnTo>
                  <a:pt x="37274" y="46812"/>
                </a:lnTo>
                <a:lnTo>
                  <a:pt x="38150" y="47459"/>
                </a:lnTo>
                <a:lnTo>
                  <a:pt x="38925" y="48094"/>
                </a:lnTo>
                <a:lnTo>
                  <a:pt x="43903" y="48094"/>
                </a:lnTo>
                <a:lnTo>
                  <a:pt x="43903" y="47459"/>
                </a:lnTo>
                <a:lnTo>
                  <a:pt x="44792" y="47459"/>
                </a:lnTo>
                <a:lnTo>
                  <a:pt x="44792" y="41681"/>
                </a:lnTo>
                <a:lnTo>
                  <a:pt x="44792" y="0"/>
                </a:lnTo>
                <a:close/>
              </a:path>
              <a:path w="104775" h="48895">
                <a:moveTo>
                  <a:pt x="104508" y="27571"/>
                </a:moveTo>
                <a:lnTo>
                  <a:pt x="103619" y="25006"/>
                </a:lnTo>
                <a:lnTo>
                  <a:pt x="102844" y="22440"/>
                </a:lnTo>
                <a:lnTo>
                  <a:pt x="101968" y="20510"/>
                </a:lnTo>
                <a:lnTo>
                  <a:pt x="101193" y="18592"/>
                </a:lnTo>
                <a:lnTo>
                  <a:pt x="99529" y="16662"/>
                </a:lnTo>
                <a:lnTo>
                  <a:pt x="98259" y="16027"/>
                </a:lnTo>
                <a:lnTo>
                  <a:pt x="97878" y="15836"/>
                </a:lnTo>
                <a:lnTo>
                  <a:pt x="97878" y="25006"/>
                </a:lnTo>
                <a:lnTo>
                  <a:pt x="97878" y="34620"/>
                </a:lnTo>
                <a:lnTo>
                  <a:pt x="96989" y="35902"/>
                </a:lnTo>
                <a:lnTo>
                  <a:pt x="96989" y="37833"/>
                </a:lnTo>
                <a:lnTo>
                  <a:pt x="96215" y="39116"/>
                </a:lnTo>
                <a:lnTo>
                  <a:pt x="94551" y="40398"/>
                </a:lnTo>
                <a:lnTo>
                  <a:pt x="93675" y="41681"/>
                </a:lnTo>
                <a:lnTo>
                  <a:pt x="92011" y="42964"/>
                </a:lnTo>
                <a:lnTo>
                  <a:pt x="90347" y="43611"/>
                </a:lnTo>
                <a:lnTo>
                  <a:pt x="87922" y="44246"/>
                </a:lnTo>
                <a:lnTo>
                  <a:pt x="86258" y="44894"/>
                </a:lnTo>
                <a:lnTo>
                  <a:pt x="80403" y="44894"/>
                </a:lnTo>
                <a:lnTo>
                  <a:pt x="77965" y="44246"/>
                </a:lnTo>
                <a:lnTo>
                  <a:pt x="74650" y="42964"/>
                </a:lnTo>
                <a:lnTo>
                  <a:pt x="71335" y="40398"/>
                </a:lnTo>
                <a:lnTo>
                  <a:pt x="70446" y="39116"/>
                </a:lnTo>
                <a:lnTo>
                  <a:pt x="69672" y="37833"/>
                </a:lnTo>
                <a:lnTo>
                  <a:pt x="69672" y="35902"/>
                </a:lnTo>
                <a:lnTo>
                  <a:pt x="68783" y="33985"/>
                </a:lnTo>
                <a:lnTo>
                  <a:pt x="68783" y="26289"/>
                </a:lnTo>
                <a:lnTo>
                  <a:pt x="69672" y="24358"/>
                </a:lnTo>
                <a:lnTo>
                  <a:pt x="69672" y="23075"/>
                </a:lnTo>
                <a:lnTo>
                  <a:pt x="70446" y="21158"/>
                </a:lnTo>
                <a:lnTo>
                  <a:pt x="72110" y="19875"/>
                </a:lnTo>
                <a:lnTo>
                  <a:pt x="72986" y="18592"/>
                </a:lnTo>
                <a:lnTo>
                  <a:pt x="74650" y="17945"/>
                </a:lnTo>
                <a:lnTo>
                  <a:pt x="77089" y="17310"/>
                </a:lnTo>
                <a:lnTo>
                  <a:pt x="78740" y="16662"/>
                </a:lnTo>
                <a:lnTo>
                  <a:pt x="81280" y="16027"/>
                </a:lnTo>
                <a:lnTo>
                  <a:pt x="86258" y="16027"/>
                </a:lnTo>
                <a:lnTo>
                  <a:pt x="97878" y="25006"/>
                </a:lnTo>
                <a:lnTo>
                  <a:pt x="97878" y="15836"/>
                </a:lnTo>
                <a:lnTo>
                  <a:pt x="96989" y="15379"/>
                </a:lnTo>
                <a:lnTo>
                  <a:pt x="95326" y="14097"/>
                </a:lnTo>
                <a:lnTo>
                  <a:pt x="92900" y="13462"/>
                </a:lnTo>
                <a:lnTo>
                  <a:pt x="90347" y="12814"/>
                </a:lnTo>
                <a:lnTo>
                  <a:pt x="87033" y="12179"/>
                </a:lnTo>
                <a:lnTo>
                  <a:pt x="80403" y="12179"/>
                </a:lnTo>
                <a:lnTo>
                  <a:pt x="63042" y="25641"/>
                </a:lnTo>
                <a:lnTo>
                  <a:pt x="62153" y="28206"/>
                </a:lnTo>
                <a:lnTo>
                  <a:pt x="62153" y="33337"/>
                </a:lnTo>
                <a:lnTo>
                  <a:pt x="63042" y="35902"/>
                </a:lnTo>
                <a:lnTo>
                  <a:pt x="63817" y="37833"/>
                </a:lnTo>
                <a:lnTo>
                  <a:pt x="64693" y="40398"/>
                </a:lnTo>
                <a:lnTo>
                  <a:pt x="65468" y="42329"/>
                </a:lnTo>
                <a:lnTo>
                  <a:pt x="68008" y="43611"/>
                </a:lnTo>
                <a:lnTo>
                  <a:pt x="69672" y="45529"/>
                </a:lnTo>
                <a:lnTo>
                  <a:pt x="71335" y="46812"/>
                </a:lnTo>
                <a:lnTo>
                  <a:pt x="73761" y="47459"/>
                </a:lnTo>
                <a:lnTo>
                  <a:pt x="76314" y="48094"/>
                </a:lnTo>
                <a:lnTo>
                  <a:pt x="79629" y="48742"/>
                </a:lnTo>
                <a:lnTo>
                  <a:pt x="86258" y="48742"/>
                </a:lnTo>
                <a:lnTo>
                  <a:pt x="102844" y="37185"/>
                </a:lnTo>
                <a:lnTo>
                  <a:pt x="103619" y="35267"/>
                </a:lnTo>
                <a:lnTo>
                  <a:pt x="104508" y="32702"/>
                </a:lnTo>
                <a:lnTo>
                  <a:pt x="104508" y="2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055421" y="9018607"/>
            <a:ext cx="514333" cy="6670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66" name="object 166"/>
          <p:cNvGrpSpPr/>
          <p:nvPr/>
        </p:nvGrpSpPr>
        <p:grpSpPr>
          <a:xfrm>
            <a:off x="1619520" y="9018607"/>
            <a:ext cx="1506855" cy="67310"/>
            <a:chOff x="1619520" y="9018607"/>
            <a:chExt cx="1506855" cy="67310"/>
          </a:xfrm>
        </p:grpSpPr>
        <p:sp>
          <p:nvSpPr>
            <p:cNvPr id="167" name="object 167"/>
            <p:cNvSpPr/>
            <p:nvPr/>
          </p:nvSpPr>
          <p:spPr>
            <a:xfrm>
              <a:off x="1619520" y="9018607"/>
              <a:ext cx="322706" cy="66702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1984526" y="9018607"/>
              <a:ext cx="1141522" cy="6670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9" name="object 169"/>
          <p:cNvSpPr/>
          <p:nvPr/>
        </p:nvSpPr>
        <p:spPr>
          <a:xfrm>
            <a:off x="3404730" y="902374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87" y="0"/>
                </a:lnTo>
                <a:lnTo>
                  <a:pt x="36487" y="647"/>
                </a:lnTo>
                <a:lnTo>
                  <a:pt x="26530" y="16027"/>
                </a:lnTo>
                <a:lnTo>
                  <a:pt x="25755" y="17310"/>
                </a:lnTo>
                <a:lnTo>
                  <a:pt x="24879" y="18592"/>
                </a:lnTo>
                <a:lnTo>
                  <a:pt x="24104" y="20523"/>
                </a:lnTo>
                <a:lnTo>
                  <a:pt x="23215" y="21805"/>
                </a:lnTo>
                <a:lnTo>
                  <a:pt x="22440" y="23088"/>
                </a:lnTo>
                <a:lnTo>
                  <a:pt x="21564" y="25006"/>
                </a:lnTo>
                <a:lnTo>
                  <a:pt x="20789" y="25006"/>
                </a:lnTo>
                <a:lnTo>
                  <a:pt x="19900" y="23088"/>
                </a:lnTo>
                <a:lnTo>
                  <a:pt x="19126" y="21805"/>
                </a:lnTo>
                <a:lnTo>
                  <a:pt x="18237" y="19875"/>
                </a:lnTo>
                <a:lnTo>
                  <a:pt x="17462" y="18592"/>
                </a:lnTo>
                <a:lnTo>
                  <a:pt x="16586" y="17310"/>
                </a:lnTo>
                <a:lnTo>
                  <a:pt x="6629" y="647"/>
                </a:lnTo>
                <a:lnTo>
                  <a:pt x="5854" y="647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37" y="29502"/>
                </a:lnTo>
                <a:lnTo>
                  <a:pt x="18237" y="48107"/>
                </a:lnTo>
                <a:lnTo>
                  <a:pt x="19900" y="48107"/>
                </a:lnTo>
                <a:lnTo>
                  <a:pt x="20789" y="48742"/>
                </a:lnTo>
                <a:lnTo>
                  <a:pt x="21564" y="48742"/>
                </a:lnTo>
                <a:lnTo>
                  <a:pt x="22440" y="48107"/>
                </a:lnTo>
                <a:lnTo>
                  <a:pt x="24104" y="48107"/>
                </a:lnTo>
                <a:lnTo>
                  <a:pt x="24104" y="29502"/>
                </a:lnTo>
                <a:lnTo>
                  <a:pt x="27000" y="25006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23"/>
                </a:moveTo>
                <a:lnTo>
                  <a:pt x="84594" y="21805"/>
                </a:lnTo>
                <a:lnTo>
                  <a:pt x="83820" y="19875"/>
                </a:lnTo>
                <a:lnTo>
                  <a:pt x="82931" y="18592"/>
                </a:lnTo>
                <a:lnTo>
                  <a:pt x="81280" y="17310"/>
                </a:lnTo>
                <a:lnTo>
                  <a:pt x="80175" y="16027"/>
                </a:lnTo>
                <a:lnTo>
                  <a:pt x="79616" y="15392"/>
                </a:lnTo>
                <a:lnTo>
                  <a:pt x="79616" y="23723"/>
                </a:lnTo>
                <a:lnTo>
                  <a:pt x="79616" y="27571"/>
                </a:lnTo>
                <a:lnTo>
                  <a:pt x="53073" y="27571"/>
                </a:lnTo>
                <a:lnTo>
                  <a:pt x="53073" y="26289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77" y="19875"/>
                </a:lnTo>
                <a:lnTo>
                  <a:pt x="58051" y="18592"/>
                </a:lnTo>
                <a:lnTo>
                  <a:pt x="64693" y="16027"/>
                </a:lnTo>
                <a:lnTo>
                  <a:pt x="71323" y="16027"/>
                </a:lnTo>
                <a:lnTo>
                  <a:pt x="74637" y="17310"/>
                </a:lnTo>
                <a:lnTo>
                  <a:pt x="76301" y="19240"/>
                </a:lnTo>
                <a:lnTo>
                  <a:pt x="78841" y="21158"/>
                </a:lnTo>
                <a:lnTo>
                  <a:pt x="79616" y="23723"/>
                </a:lnTo>
                <a:lnTo>
                  <a:pt x="79616" y="15392"/>
                </a:lnTo>
                <a:lnTo>
                  <a:pt x="77952" y="14744"/>
                </a:lnTo>
                <a:lnTo>
                  <a:pt x="75526" y="13462"/>
                </a:lnTo>
                <a:lnTo>
                  <a:pt x="73863" y="12827"/>
                </a:lnTo>
                <a:lnTo>
                  <a:pt x="70548" y="12179"/>
                </a:lnTo>
                <a:lnTo>
                  <a:pt x="64693" y="12179"/>
                </a:lnTo>
                <a:lnTo>
                  <a:pt x="61366" y="12827"/>
                </a:lnTo>
                <a:lnTo>
                  <a:pt x="58940" y="13462"/>
                </a:lnTo>
                <a:lnTo>
                  <a:pt x="56388" y="14744"/>
                </a:lnTo>
                <a:lnTo>
                  <a:pt x="54737" y="15392"/>
                </a:lnTo>
                <a:lnTo>
                  <a:pt x="52298" y="17310"/>
                </a:lnTo>
                <a:lnTo>
                  <a:pt x="50647" y="18592"/>
                </a:lnTo>
                <a:lnTo>
                  <a:pt x="49758" y="20523"/>
                </a:lnTo>
                <a:lnTo>
                  <a:pt x="48983" y="23088"/>
                </a:lnTo>
                <a:lnTo>
                  <a:pt x="47320" y="25006"/>
                </a:lnTo>
                <a:lnTo>
                  <a:pt x="47320" y="36550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64"/>
                </a:lnTo>
                <a:lnTo>
                  <a:pt x="53962" y="45529"/>
                </a:lnTo>
                <a:lnTo>
                  <a:pt x="56388" y="46824"/>
                </a:lnTo>
                <a:lnTo>
                  <a:pt x="58940" y="47459"/>
                </a:lnTo>
                <a:lnTo>
                  <a:pt x="61366" y="48742"/>
                </a:lnTo>
                <a:lnTo>
                  <a:pt x="73863" y="48742"/>
                </a:lnTo>
                <a:lnTo>
                  <a:pt x="75526" y="48107"/>
                </a:lnTo>
                <a:lnTo>
                  <a:pt x="77190" y="48107"/>
                </a:lnTo>
                <a:lnTo>
                  <a:pt x="78841" y="47459"/>
                </a:lnTo>
                <a:lnTo>
                  <a:pt x="79616" y="47459"/>
                </a:lnTo>
                <a:lnTo>
                  <a:pt x="81280" y="46824"/>
                </a:lnTo>
                <a:lnTo>
                  <a:pt x="82156" y="46824"/>
                </a:lnTo>
                <a:lnTo>
                  <a:pt x="82931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56" y="42329"/>
                </a:lnTo>
                <a:lnTo>
                  <a:pt x="81280" y="42964"/>
                </a:lnTo>
                <a:lnTo>
                  <a:pt x="80505" y="42964"/>
                </a:lnTo>
                <a:lnTo>
                  <a:pt x="79616" y="43611"/>
                </a:lnTo>
                <a:lnTo>
                  <a:pt x="77952" y="43611"/>
                </a:lnTo>
                <a:lnTo>
                  <a:pt x="77190" y="44246"/>
                </a:lnTo>
                <a:lnTo>
                  <a:pt x="73863" y="44246"/>
                </a:lnTo>
                <a:lnTo>
                  <a:pt x="72986" y="44894"/>
                </a:lnTo>
                <a:lnTo>
                  <a:pt x="63919" y="44894"/>
                </a:lnTo>
                <a:lnTo>
                  <a:pt x="61366" y="44246"/>
                </a:lnTo>
                <a:lnTo>
                  <a:pt x="59715" y="43611"/>
                </a:lnTo>
                <a:lnTo>
                  <a:pt x="56388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67"/>
                </a:lnTo>
                <a:lnTo>
                  <a:pt x="53073" y="33350"/>
                </a:lnTo>
                <a:lnTo>
                  <a:pt x="53073" y="31419"/>
                </a:lnTo>
                <a:lnTo>
                  <a:pt x="83820" y="31419"/>
                </a:lnTo>
                <a:lnTo>
                  <a:pt x="84594" y="30784"/>
                </a:lnTo>
                <a:lnTo>
                  <a:pt x="85483" y="30137"/>
                </a:lnTo>
                <a:lnTo>
                  <a:pt x="85483" y="27571"/>
                </a:lnTo>
                <a:lnTo>
                  <a:pt x="85483" y="23723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3985"/>
                </a:lnTo>
                <a:lnTo>
                  <a:pt x="117767" y="32702"/>
                </a:lnTo>
                <a:lnTo>
                  <a:pt x="116992" y="32067"/>
                </a:lnTo>
                <a:lnTo>
                  <a:pt x="115341" y="31419"/>
                </a:lnTo>
                <a:lnTo>
                  <a:pt x="114452" y="30784"/>
                </a:lnTo>
                <a:lnTo>
                  <a:pt x="112788" y="30137"/>
                </a:lnTo>
                <a:lnTo>
                  <a:pt x="112014" y="30137"/>
                </a:lnTo>
                <a:lnTo>
                  <a:pt x="108699" y="28854"/>
                </a:lnTo>
                <a:lnTo>
                  <a:pt x="107823" y="28854"/>
                </a:lnTo>
                <a:lnTo>
                  <a:pt x="104495" y="27571"/>
                </a:lnTo>
                <a:lnTo>
                  <a:pt x="103720" y="27571"/>
                </a:lnTo>
                <a:lnTo>
                  <a:pt x="102069" y="26936"/>
                </a:lnTo>
                <a:lnTo>
                  <a:pt x="101180" y="26289"/>
                </a:lnTo>
                <a:lnTo>
                  <a:pt x="100406" y="25654"/>
                </a:lnTo>
                <a:lnTo>
                  <a:pt x="99517" y="25006"/>
                </a:lnTo>
                <a:lnTo>
                  <a:pt x="98755" y="24371"/>
                </a:lnTo>
                <a:lnTo>
                  <a:pt x="97866" y="23723"/>
                </a:lnTo>
                <a:lnTo>
                  <a:pt x="97866" y="19240"/>
                </a:lnTo>
                <a:lnTo>
                  <a:pt x="98755" y="18592"/>
                </a:lnTo>
                <a:lnTo>
                  <a:pt x="98755" y="17957"/>
                </a:lnTo>
                <a:lnTo>
                  <a:pt x="99517" y="17957"/>
                </a:lnTo>
                <a:lnTo>
                  <a:pt x="100406" y="17310"/>
                </a:lnTo>
                <a:lnTo>
                  <a:pt x="101180" y="16675"/>
                </a:lnTo>
                <a:lnTo>
                  <a:pt x="102844" y="16675"/>
                </a:lnTo>
                <a:lnTo>
                  <a:pt x="103720" y="16027"/>
                </a:lnTo>
                <a:lnTo>
                  <a:pt x="109474" y="16027"/>
                </a:lnTo>
                <a:lnTo>
                  <a:pt x="110363" y="16675"/>
                </a:lnTo>
                <a:lnTo>
                  <a:pt x="112014" y="16675"/>
                </a:lnTo>
                <a:lnTo>
                  <a:pt x="112788" y="17310"/>
                </a:lnTo>
                <a:lnTo>
                  <a:pt x="113677" y="17310"/>
                </a:lnTo>
                <a:lnTo>
                  <a:pt x="114452" y="17957"/>
                </a:lnTo>
                <a:lnTo>
                  <a:pt x="115341" y="17957"/>
                </a:lnTo>
                <a:lnTo>
                  <a:pt x="115341" y="18592"/>
                </a:lnTo>
                <a:lnTo>
                  <a:pt x="117767" y="18592"/>
                </a:lnTo>
                <a:lnTo>
                  <a:pt x="117767" y="16027"/>
                </a:lnTo>
                <a:lnTo>
                  <a:pt x="117767" y="14744"/>
                </a:lnTo>
                <a:lnTo>
                  <a:pt x="116992" y="14744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52" y="13462"/>
                </a:lnTo>
                <a:lnTo>
                  <a:pt x="113677" y="13462"/>
                </a:lnTo>
                <a:lnTo>
                  <a:pt x="112788" y="12827"/>
                </a:lnTo>
                <a:lnTo>
                  <a:pt x="110363" y="12827"/>
                </a:lnTo>
                <a:lnTo>
                  <a:pt x="108699" y="12179"/>
                </a:lnTo>
                <a:lnTo>
                  <a:pt x="104495" y="12179"/>
                </a:lnTo>
                <a:lnTo>
                  <a:pt x="102069" y="12827"/>
                </a:lnTo>
                <a:lnTo>
                  <a:pt x="100406" y="13462"/>
                </a:lnTo>
                <a:lnTo>
                  <a:pt x="98755" y="13462"/>
                </a:lnTo>
                <a:lnTo>
                  <a:pt x="97091" y="14744"/>
                </a:lnTo>
                <a:lnTo>
                  <a:pt x="95427" y="15392"/>
                </a:lnTo>
                <a:lnTo>
                  <a:pt x="94551" y="16027"/>
                </a:lnTo>
                <a:lnTo>
                  <a:pt x="93776" y="17310"/>
                </a:lnTo>
                <a:lnTo>
                  <a:pt x="92887" y="18592"/>
                </a:lnTo>
                <a:lnTo>
                  <a:pt x="92113" y="19240"/>
                </a:lnTo>
                <a:lnTo>
                  <a:pt x="92113" y="24371"/>
                </a:lnTo>
                <a:lnTo>
                  <a:pt x="92887" y="25654"/>
                </a:lnTo>
                <a:lnTo>
                  <a:pt x="93776" y="26936"/>
                </a:lnTo>
                <a:lnTo>
                  <a:pt x="94551" y="27571"/>
                </a:lnTo>
                <a:lnTo>
                  <a:pt x="95427" y="28219"/>
                </a:lnTo>
                <a:lnTo>
                  <a:pt x="96202" y="28854"/>
                </a:lnTo>
                <a:lnTo>
                  <a:pt x="97866" y="29502"/>
                </a:lnTo>
                <a:lnTo>
                  <a:pt x="98755" y="30137"/>
                </a:lnTo>
                <a:lnTo>
                  <a:pt x="102069" y="31419"/>
                </a:lnTo>
                <a:lnTo>
                  <a:pt x="102844" y="31419"/>
                </a:lnTo>
                <a:lnTo>
                  <a:pt x="106159" y="32702"/>
                </a:lnTo>
                <a:lnTo>
                  <a:pt x="107048" y="32702"/>
                </a:lnTo>
                <a:lnTo>
                  <a:pt x="108699" y="33350"/>
                </a:lnTo>
                <a:lnTo>
                  <a:pt x="109474" y="33985"/>
                </a:lnTo>
                <a:lnTo>
                  <a:pt x="111137" y="33985"/>
                </a:lnTo>
                <a:lnTo>
                  <a:pt x="112014" y="34632"/>
                </a:lnTo>
                <a:lnTo>
                  <a:pt x="112788" y="35267"/>
                </a:lnTo>
                <a:lnTo>
                  <a:pt x="113677" y="35915"/>
                </a:lnTo>
                <a:lnTo>
                  <a:pt x="113677" y="37198"/>
                </a:lnTo>
                <a:lnTo>
                  <a:pt x="114452" y="37833"/>
                </a:lnTo>
                <a:lnTo>
                  <a:pt x="114452" y="41046"/>
                </a:lnTo>
                <a:lnTo>
                  <a:pt x="113677" y="41694"/>
                </a:lnTo>
                <a:lnTo>
                  <a:pt x="112788" y="42329"/>
                </a:lnTo>
                <a:lnTo>
                  <a:pt x="112788" y="42964"/>
                </a:lnTo>
                <a:lnTo>
                  <a:pt x="111137" y="43611"/>
                </a:lnTo>
                <a:lnTo>
                  <a:pt x="110363" y="44246"/>
                </a:lnTo>
                <a:lnTo>
                  <a:pt x="109474" y="44246"/>
                </a:lnTo>
                <a:lnTo>
                  <a:pt x="108699" y="44894"/>
                </a:lnTo>
                <a:lnTo>
                  <a:pt x="101180" y="44894"/>
                </a:lnTo>
                <a:lnTo>
                  <a:pt x="99517" y="44246"/>
                </a:lnTo>
                <a:lnTo>
                  <a:pt x="97866" y="44246"/>
                </a:lnTo>
                <a:lnTo>
                  <a:pt x="97091" y="43611"/>
                </a:lnTo>
                <a:lnTo>
                  <a:pt x="96202" y="43611"/>
                </a:lnTo>
                <a:lnTo>
                  <a:pt x="94551" y="42964"/>
                </a:lnTo>
                <a:lnTo>
                  <a:pt x="93776" y="42329"/>
                </a:lnTo>
                <a:lnTo>
                  <a:pt x="92887" y="42329"/>
                </a:lnTo>
                <a:lnTo>
                  <a:pt x="92887" y="41694"/>
                </a:lnTo>
                <a:lnTo>
                  <a:pt x="91224" y="41694"/>
                </a:lnTo>
                <a:lnTo>
                  <a:pt x="90449" y="42329"/>
                </a:lnTo>
                <a:lnTo>
                  <a:pt x="90449" y="44894"/>
                </a:lnTo>
                <a:lnTo>
                  <a:pt x="91224" y="45529"/>
                </a:lnTo>
                <a:lnTo>
                  <a:pt x="91224" y="46177"/>
                </a:lnTo>
                <a:lnTo>
                  <a:pt x="92113" y="46177"/>
                </a:lnTo>
                <a:lnTo>
                  <a:pt x="92113" y="46824"/>
                </a:lnTo>
                <a:lnTo>
                  <a:pt x="92887" y="46824"/>
                </a:lnTo>
                <a:lnTo>
                  <a:pt x="93776" y="47459"/>
                </a:lnTo>
                <a:lnTo>
                  <a:pt x="94551" y="47459"/>
                </a:lnTo>
                <a:lnTo>
                  <a:pt x="96202" y="48107"/>
                </a:lnTo>
                <a:lnTo>
                  <a:pt x="97866" y="48107"/>
                </a:lnTo>
                <a:lnTo>
                  <a:pt x="99517" y="48742"/>
                </a:lnTo>
                <a:lnTo>
                  <a:pt x="108699" y="48742"/>
                </a:lnTo>
                <a:lnTo>
                  <a:pt x="110363" y="48107"/>
                </a:lnTo>
                <a:lnTo>
                  <a:pt x="112788" y="47459"/>
                </a:lnTo>
                <a:lnTo>
                  <a:pt x="114452" y="46824"/>
                </a:lnTo>
                <a:lnTo>
                  <a:pt x="119430" y="41694"/>
                </a:lnTo>
                <a:lnTo>
                  <a:pt x="120319" y="40398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340526" y="9019889"/>
            <a:ext cx="237211" cy="5259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051274" y="9156501"/>
            <a:ext cx="2094680" cy="27131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2" name="object 172"/>
          <p:cNvGrpSpPr/>
          <p:nvPr/>
        </p:nvGrpSpPr>
        <p:grpSpPr>
          <a:xfrm>
            <a:off x="4340526" y="9157143"/>
            <a:ext cx="237490" cy="52069"/>
            <a:chOff x="4340526" y="9157143"/>
            <a:chExt cx="237490" cy="52069"/>
          </a:xfrm>
        </p:grpSpPr>
        <p:sp>
          <p:nvSpPr>
            <p:cNvPr id="173" name="object 173"/>
            <p:cNvSpPr/>
            <p:nvPr/>
          </p:nvSpPr>
          <p:spPr>
            <a:xfrm>
              <a:off x="4340526" y="9159717"/>
              <a:ext cx="218079" cy="4938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4571876" y="9157143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1" y="0"/>
                  </a:moveTo>
                  <a:lnTo>
                    <a:pt x="0" y="0"/>
                  </a:lnTo>
                  <a:lnTo>
                    <a:pt x="0" y="51320"/>
                  </a:lnTo>
                  <a:lnTo>
                    <a:pt x="884" y="51320"/>
                  </a:lnTo>
                  <a:lnTo>
                    <a:pt x="884" y="51961"/>
                  </a:lnTo>
                  <a:lnTo>
                    <a:pt x="4976" y="51961"/>
                  </a:lnTo>
                  <a:lnTo>
                    <a:pt x="5861" y="5132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4853305" cy="886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/>
                <a:gridCol w="1951355"/>
                <a:gridCol w="975995"/>
                <a:gridCol w="1391285"/>
              </a:tblGrid>
              <a:tr h="21926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5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457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5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3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3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16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7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3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6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  <a:tr h="185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8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  <a:tr h="39466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5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417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35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5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5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096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925725" y="923055"/>
            <a:ext cx="4838700" cy="5036820"/>
            <a:chOff x="925725" y="923055"/>
            <a:chExt cx="4838700" cy="5036820"/>
          </a:xfrm>
        </p:grpSpPr>
        <p:sp>
          <p:nvSpPr>
            <p:cNvPr id="4" name="object 4"/>
            <p:cNvSpPr/>
            <p:nvPr/>
          </p:nvSpPr>
          <p:spPr>
            <a:xfrm>
              <a:off x="925725" y="923055"/>
              <a:ext cx="4838700" cy="208915"/>
            </a:xfrm>
            <a:custGeom>
              <a:avLst/>
              <a:gdLst/>
              <a:ahLst/>
              <a:cxnLst/>
              <a:rect l="l" t="t" r="r" b="b"/>
              <a:pathLst>
                <a:path w="4838700" h="208915">
                  <a:moveTo>
                    <a:pt x="0" y="208847"/>
                  </a:moveTo>
                  <a:lnTo>
                    <a:pt x="4838169" y="208847"/>
                  </a:lnTo>
                  <a:lnTo>
                    <a:pt x="4838169" y="0"/>
                  </a:lnTo>
                  <a:lnTo>
                    <a:pt x="0" y="0"/>
                  </a:lnTo>
                  <a:lnTo>
                    <a:pt x="0" y="208847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5725" y="1131903"/>
              <a:ext cx="2474595" cy="198120"/>
            </a:xfrm>
            <a:custGeom>
              <a:avLst/>
              <a:gdLst/>
              <a:ahLst/>
              <a:cxnLst/>
              <a:rect l="l" t="t" r="r" b="b"/>
              <a:pathLst>
                <a:path w="2474595" h="198119">
                  <a:moveTo>
                    <a:pt x="0" y="197593"/>
                  </a:moveTo>
                  <a:lnTo>
                    <a:pt x="0" y="0"/>
                  </a:lnTo>
                  <a:lnTo>
                    <a:pt x="2474171" y="0"/>
                  </a:lnTo>
                  <a:lnTo>
                    <a:pt x="2474171" y="197593"/>
                  </a:lnTo>
                  <a:lnTo>
                    <a:pt x="0" y="197593"/>
                  </a:lnTo>
                  <a:close/>
                </a:path>
              </a:pathLst>
            </a:custGeom>
            <a:solidFill>
              <a:srgbClr val="E1E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63504" y="1318132"/>
              <a:ext cx="1400810" cy="1856739"/>
            </a:xfrm>
            <a:custGeom>
              <a:avLst/>
              <a:gdLst/>
              <a:ahLst/>
              <a:cxnLst/>
              <a:rect l="l" t="t" r="r" b="b"/>
              <a:pathLst>
                <a:path w="1400810" h="1856739">
                  <a:moveTo>
                    <a:pt x="1400390" y="0"/>
                  </a:moveTo>
                  <a:lnTo>
                    <a:pt x="0" y="0"/>
                  </a:lnTo>
                  <a:lnTo>
                    <a:pt x="0" y="452615"/>
                  </a:lnTo>
                  <a:lnTo>
                    <a:pt x="0" y="463867"/>
                  </a:lnTo>
                  <a:lnTo>
                    <a:pt x="0" y="1856422"/>
                  </a:lnTo>
                  <a:lnTo>
                    <a:pt x="1400390" y="1856422"/>
                  </a:lnTo>
                  <a:lnTo>
                    <a:pt x="1400390" y="452615"/>
                  </a:lnTo>
                  <a:lnTo>
                    <a:pt x="1400390" y="0"/>
                  </a:lnTo>
                  <a:close/>
                </a:path>
              </a:pathLst>
            </a:custGeom>
            <a:solidFill>
              <a:srgbClr val="FBE3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5725" y="3163294"/>
              <a:ext cx="2474595" cy="196850"/>
            </a:xfrm>
            <a:custGeom>
              <a:avLst/>
              <a:gdLst/>
              <a:ahLst/>
              <a:cxnLst/>
              <a:rect l="l" t="t" r="r" b="b"/>
              <a:pathLst>
                <a:path w="2474595" h="196850">
                  <a:moveTo>
                    <a:pt x="0" y="196664"/>
                  </a:moveTo>
                  <a:lnTo>
                    <a:pt x="0" y="0"/>
                  </a:lnTo>
                  <a:lnTo>
                    <a:pt x="2474171" y="0"/>
                  </a:lnTo>
                  <a:lnTo>
                    <a:pt x="2474171" y="196664"/>
                  </a:lnTo>
                  <a:lnTo>
                    <a:pt x="0" y="196664"/>
                  </a:lnTo>
                  <a:close/>
                </a:path>
              </a:pathLst>
            </a:custGeom>
            <a:solidFill>
              <a:srgbClr val="E1E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63504" y="3348595"/>
              <a:ext cx="1400810" cy="1311910"/>
            </a:xfrm>
            <a:custGeom>
              <a:avLst/>
              <a:gdLst/>
              <a:ahLst/>
              <a:cxnLst/>
              <a:rect l="l" t="t" r="r" b="b"/>
              <a:pathLst>
                <a:path w="1400810" h="1311910">
                  <a:moveTo>
                    <a:pt x="1400390" y="0"/>
                  </a:moveTo>
                  <a:lnTo>
                    <a:pt x="0" y="0"/>
                  </a:lnTo>
                  <a:lnTo>
                    <a:pt x="0" y="185407"/>
                  </a:lnTo>
                  <a:lnTo>
                    <a:pt x="0" y="197586"/>
                  </a:lnTo>
                  <a:lnTo>
                    <a:pt x="0" y="1311681"/>
                  </a:lnTo>
                  <a:lnTo>
                    <a:pt x="1400390" y="1311681"/>
                  </a:lnTo>
                  <a:lnTo>
                    <a:pt x="1400390" y="185407"/>
                  </a:lnTo>
                  <a:lnTo>
                    <a:pt x="1400390" y="0"/>
                  </a:lnTo>
                  <a:close/>
                </a:path>
              </a:pathLst>
            </a:custGeom>
            <a:solidFill>
              <a:srgbClr val="FBE3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5725" y="4648084"/>
              <a:ext cx="2474595" cy="382905"/>
            </a:xfrm>
            <a:custGeom>
              <a:avLst/>
              <a:gdLst/>
              <a:ahLst/>
              <a:cxnLst/>
              <a:rect l="l" t="t" r="r" b="b"/>
              <a:pathLst>
                <a:path w="2474595" h="382904">
                  <a:moveTo>
                    <a:pt x="0" y="382887"/>
                  </a:moveTo>
                  <a:lnTo>
                    <a:pt x="0" y="0"/>
                  </a:lnTo>
                  <a:lnTo>
                    <a:pt x="2474171" y="0"/>
                  </a:lnTo>
                  <a:lnTo>
                    <a:pt x="2474171" y="382887"/>
                  </a:lnTo>
                  <a:lnTo>
                    <a:pt x="0" y="382887"/>
                  </a:lnTo>
                  <a:close/>
                </a:path>
              </a:pathLst>
            </a:custGeom>
            <a:solidFill>
              <a:srgbClr val="E1E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63504" y="4648085"/>
              <a:ext cx="1400810" cy="1126490"/>
            </a:xfrm>
            <a:custGeom>
              <a:avLst/>
              <a:gdLst/>
              <a:ahLst/>
              <a:cxnLst/>
              <a:rect l="l" t="t" r="r" b="b"/>
              <a:pathLst>
                <a:path w="1400810" h="1126489">
                  <a:moveTo>
                    <a:pt x="1400390" y="0"/>
                  </a:moveTo>
                  <a:lnTo>
                    <a:pt x="0" y="0"/>
                  </a:lnTo>
                  <a:lnTo>
                    <a:pt x="0" y="371640"/>
                  </a:lnTo>
                  <a:lnTo>
                    <a:pt x="0" y="382892"/>
                  </a:lnTo>
                  <a:lnTo>
                    <a:pt x="0" y="1126159"/>
                  </a:lnTo>
                  <a:lnTo>
                    <a:pt x="1400390" y="1126159"/>
                  </a:lnTo>
                  <a:lnTo>
                    <a:pt x="1400390" y="371640"/>
                  </a:lnTo>
                  <a:lnTo>
                    <a:pt x="1400390" y="0"/>
                  </a:lnTo>
                  <a:close/>
                </a:path>
              </a:pathLst>
            </a:custGeom>
            <a:solidFill>
              <a:srgbClr val="FBE3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5725" y="5762054"/>
              <a:ext cx="2474595" cy="198120"/>
            </a:xfrm>
            <a:custGeom>
              <a:avLst/>
              <a:gdLst/>
              <a:ahLst/>
              <a:cxnLst/>
              <a:rect l="l" t="t" r="r" b="b"/>
              <a:pathLst>
                <a:path w="2474595" h="198120">
                  <a:moveTo>
                    <a:pt x="0" y="197593"/>
                  </a:moveTo>
                  <a:lnTo>
                    <a:pt x="0" y="0"/>
                  </a:lnTo>
                  <a:lnTo>
                    <a:pt x="2474171" y="0"/>
                  </a:lnTo>
                  <a:lnTo>
                    <a:pt x="2474171" y="197593"/>
                  </a:lnTo>
                  <a:lnTo>
                    <a:pt x="0" y="197593"/>
                  </a:lnTo>
                  <a:close/>
                </a:path>
              </a:pathLst>
            </a:custGeom>
            <a:solidFill>
              <a:srgbClr val="E1EE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925725" y="6249481"/>
            <a:ext cx="2474595" cy="198120"/>
          </a:xfrm>
          <a:custGeom>
            <a:avLst/>
            <a:gdLst/>
            <a:ahLst/>
            <a:cxnLst/>
            <a:rect l="l" t="t" r="r" b="b"/>
            <a:pathLst>
              <a:path w="2474595" h="198120">
                <a:moveTo>
                  <a:pt x="0" y="197593"/>
                </a:moveTo>
                <a:lnTo>
                  <a:pt x="0" y="0"/>
                </a:lnTo>
                <a:lnTo>
                  <a:pt x="2474171" y="0"/>
                </a:lnTo>
                <a:lnTo>
                  <a:pt x="2474171" y="197593"/>
                </a:lnTo>
                <a:lnTo>
                  <a:pt x="0" y="197593"/>
                </a:lnTo>
                <a:close/>
              </a:path>
            </a:pathLst>
          </a:custGeom>
          <a:solidFill>
            <a:srgbClr val="E1E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5725" y="6806524"/>
            <a:ext cx="2474595" cy="407034"/>
          </a:xfrm>
          <a:custGeom>
            <a:avLst/>
            <a:gdLst/>
            <a:ahLst/>
            <a:cxnLst/>
            <a:rect l="l" t="t" r="r" b="b"/>
            <a:pathLst>
              <a:path w="2474595" h="407034">
                <a:moveTo>
                  <a:pt x="0" y="406440"/>
                </a:moveTo>
                <a:lnTo>
                  <a:pt x="0" y="0"/>
                </a:lnTo>
                <a:lnTo>
                  <a:pt x="2474171" y="0"/>
                </a:lnTo>
                <a:lnTo>
                  <a:pt x="2474171" y="406440"/>
                </a:lnTo>
                <a:lnTo>
                  <a:pt x="0" y="406440"/>
                </a:lnTo>
                <a:close/>
              </a:path>
            </a:pathLst>
          </a:custGeom>
          <a:solidFill>
            <a:srgbClr val="E1E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2500" y="970858"/>
            <a:ext cx="455637" cy="80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63504" y="7201594"/>
            <a:ext cx="1400390" cy="2576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32411" y="963897"/>
            <a:ext cx="335410" cy="87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12510" y="966565"/>
            <a:ext cx="702178" cy="10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957960" y="1185043"/>
            <a:ext cx="504825" cy="109220"/>
            <a:chOff x="957960" y="1185043"/>
            <a:chExt cx="504825" cy="109220"/>
          </a:xfrm>
        </p:grpSpPr>
        <p:sp>
          <p:nvSpPr>
            <p:cNvPr id="19" name="object 19"/>
            <p:cNvSpPr/>
            <p:nvPr/>
          </p:nvSpPr>
          <p:spPr>
            <a:xfrm>
              <a:off x="957960" y="1185043"/>
              <a:ext cx="472190" cy="1087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44087" y="1252918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5" h="19684">
                  <a:moveTo>
                    <a:pt x="13065" y="0"/>
                  </a:moveTo>
                  <a:lnTo>
                    <a:pt x="6097" y="0"/>
                  </a:lnTo>
                  <a:lnTo>
                    <a:pt x="3484" y="812"/>
                  </a:lnTo>
                  <a:lnTo>
                    <a:pt x="871" y="3480"/>
                  </a:lnTo>
                  <a:lnTo>
                    <a:pt x="0" y="6033"/>
                  </a:lnTo>
                  <a:lnTo>
                    <a:pt x="0" y="13923"/>
                  </a:lnTo>
                  <a:lnTo>
                    <a:pt x="871" y="15663"/>
                  </a:lnTo>
                  <a:lnTo>
                    <a:pt x="3484" y="18216"/>
                  </a:lnTo>
                  <a:lnTo>
                    <a:pt x="6097" y="19144"/>
                  </a:lnTo>
                  <a:lnTo>
                    <a:pt x="13065" y="19144"/>
                  </a:lnTo>
                  <a:lnTo>
                    <a:pt x="15678" y="18216"/>
                  </a:lnTo>
                  <a:lnTo>
                    <a:pt x="18291" y="15663"/>
                  </a:lnTo>
                  <a:lnTo>
                    <a:pt x="18291" y="3480"/>
                  </a:lnTo>
                  <a:lnTo>
                    <a:pt x="15678" y="81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498104" y="1185043"/>
            <a:ext cx="1042013" cy="108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053790" y="1362563"/>
            <a:ext cx="2101850" cy="368300"/>
            <a:chOff x="1053790" y="1362563"/>
            <a:chExt cx="2101850" cy="368300"/>
          </a:xfrm>
        </p:grpSpPr>
        <p:sp>
          <p:nvSpPr>
            <p:cNvPr id="23" name="object 23"/>
            <p:cNvSpPr/>
            <p:nvPr/>
          </p:nvSpPr>
          <p:spPr>
            <a:xfrm>
              <a:off x="2462536" y="1363376"/>
              <a:ext cx="692538" cy="713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3790" y="1362563"/>
              <a:ext cx="2019406" cy="368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3529740" y="1367785"/>
            <a:ext cx="126359" cy="669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12510" y="1368597"/>
            <a:ext cx="109751" cy="66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1055532" y="1815067"/>
            <a:ext cx="1303655" cy="90170"/>
            <a:chOff x="1055532" y="1815067"/>
            <a:chExt cx="1303655" cy="90170"/>
          </a:xfrm>
        </p:grpSpPr>
        <p:sp>
          <p:nvSpPr>
            <p:cNvPr id="28" name="object 28"/>
            <p:cNvSpPr/>
            <p:nvPr/>
          </p:nvSpPr>
          <p:spPr>
            <a:xfrm>
              <a:off x="1055532" y="1815067"/>
              <a:ext cx="1244989" cy="896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334434" y="1858577"/>
              <a:ext cx="24765" cy="4445"/>
            </a:xfrm>
            <a:custGeom>
              <a:avLst/>
              <a:gdLst/>
              <a:ahLst/>
              <a:cxnLst/>
              <a:rect l="l" t="t" r="r" b="b"/>
              <a:pathLst>
                <a:path w="24764" h="4444">
                  <a:moveTo>
                    <a:pt x="24389" y="0"/>
                  </a:moveTo>
                  <a:lnTo>
                    <a:pt x="929" y="0"/>
                  </a:lnTo>
                  <a:lnTo>
                    <a:pt x="929" y="928"/>
                  </a:lnTo>
                  <a:lnTo>
                    <a:pt x="0" y="928"/>
                  </a:lnTo>
                  <a:lnTo>
                    <a:pt x="0" y="3480"/>
                  </a:lnTo>
                  <a:lnTo>
                    <a:pt x="929" y="3480"/>
                  </a:lnTo>
                  <a:lnTo>
                    <a:pt x="929" y="4409"/>
                  </a:lnTo>
                  <a:lnTo>
                    <a:pt x="24389" y="4409"/>
                  </a:lnTo>
                  <a:lnTo>
                    <a:pt x="243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3529740" y="1820288"/>
            <a:ext cx="126359" cy="67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12510" y="1821216"/>
            <a:ext cx="109751" cy="66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55532" y="2001405"/>
            <a:ext cx="2168413" cy="645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29740" y="2006626"/>
            <a:ext cx="126359" cy="66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12510" y="2006626"/>
            <a:ext cx="109751" cy="66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55532" y="2755113"/>
            <a:ext cx="2247736" cy="2288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29740" y="2760334"/>
            <a:ext cx="126359" cy="669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12510" y="2761146"/>
            <a:ext cx="109751" cy="66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53604" y="3210285"/>
            <a:ext cx="1738075" cy="113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1059016" y="3393838"/>
            <a:ext cx="964565" cy="88900"/>
            <a:chOff x="1059016" y="3393838"/>
            <a:chExt cx="964565" cy="88900"/>
          </a:xfrm>
        </p:grpSpPr>
        <p:sp>
          <p:nvSpPr>
            <p:cNvPr id="40" name="object 40"/>
            <p:cNvSpPr/>
            <p:nvPr/>
          </p:nvSpPr>
          <p:spPr>
            <a:xfrm>
              <a:off x="1059016" y="3393838"/>
              <a:ext cx="940031" cy="888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014726" y="3454868"/>
              <a:ext cx="8890" cy="10795"/>
            </a:xfrm>
            <a:custGeom>
              <a:avLst/>
              <a:gdLst/>
              <a:ahLst/>
              <a:cxnLst/>
              <a:rect l="l" t="t" r="r" b="b"/>
              <a:pathLst>
                <a:path w="8889" h="10795">
                  <a:moveTo>
                    <a:pt x="6097" y="0"/>
                  </a:moveTo>
                  <a:lnTo>
                    <a:pt x="2613" y="0"/>
                  </a:lnTo>
                  <a:lnTo>
                    <a:pt x="1742" y="812"/>
                  </a:lnTo>
                  <a:lnTo>
                    <a:pt x="871" y="1740"/>
                  </a:lnTo>
                  <a:lnTo>
                    <a:pt x="0" y="1740"/>
                  </a:lnTo>
                  <a:lnTo>
                    <a:pt x="0" y="8701"/>
                  </a:lnTo>
                  <a:lnTo>
                    <a:pt x="871" y="8701"/>
                  </a:lnTo>
                  <a:lnTo>
                    <a:pt x="1742" y="9514"/>
                  </a:lnTo>
                  <a:lnTo>
                    <a:pt x="2613" y="10442"/>
                  </a:lnTo>
                  <a:lnTo>
                    <a:pt x="6097" y="10442"/>
                  </a:lnTo>
                  <a:lnTo>
                    <a:pt x="6968" y="9514"/>
                  </a:lnTo>
                  <a:lnTo>
                    <a:pt x="7839" y="8701"/>
                  </a:lnTo>
                  <a:lnTo>
                    <a:pt x="8710" y="6961"/>
                  </a:lnTo>
                  <a:lnTo>
                    <a:pt x="8710" y="3480"/>
                  </a:lnTo>
                  <a:lnTo>
                    <a:pt x="7839" y="1740"/>
                  </a:lnTo>
                  <a:lnTo>
                    <a:pt x="7839" y="812"/>
                  </a:lnTo>
                  <a:lnTo>
                    <a:pt x="6968" y="812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3529740" y="3399059"/>
            <a:ext cx="126359" cy="662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12510" y="3393838"/>
            <a:ext cx="249118" cy="71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55532" y="3580177"/>
            <a:ext cx="1352999" cy="887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9740" y="3584470"/>
            <a:ext cx="126359" cy="6613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/>
          <p:cNvGrpSpPr/>
          <p:nvPr/>
        </p:nvGrpSpPr>
        <p:grpSpPr>
          <a:xfrm>
            <a:off x="4512510" y="3580177"/>
            <a:ext cx="249554" cy="70485"/>
            <a:chOff x="4512510" y="3580177"/>
            <a:chExt cx="249554" cy="70485"/>
          </a:xfrm>
        </p:grpSpPr>
        <p:sp>
          <p:nvSpPr>
            <p:cNvPr id="47" name="object 47"/>
            <p:cNvSpPr/>
            <p:nvPr/>
          </p:nvSpPr>
          <p:spPr>
            <a:xfrm>
              <a:off x="4512510" y="3583658"/>
              <a:ext cx="229026" cy="6694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755474" y="3580177"/>
              <a:ext cx="6350" cy="70485"/>
            </a:xfrm>
            <a:custGeom>
              <a:avLst/>
              <a:gdLst/>
              <a:ahLst/>
              <a:cxnLst/>
              <a:rect l="l" t="t" r="r" b="b"/>
              <a:pathLst>
                <a:path w="6350" h="70485">
                  <a:moveTo>
                    <a:pt x="6155" y="0"/>
                  </a:moveTo>
                  <a:lnTo>
                    <a:pt x="0" y="0"/>
                  </a:lnTo>
                  <a:lnTo>
                    <a:pt x="0" y="69615"/>
                  </a:lnTo>
                  <a:lnTo>
                    <a:pt x="929" y="69615"/>
                  </a:lnTo>
                  <a:lnTo>
                    <a:pt x="929" y="70428"/>
                  </a:lnTo>
                  <a:lnTo>
                    <a:pt x="5226" y="70428"/>
                  </a:lnTo>
                  <a:lnTo>
                    <a:pt x="6155" y="69615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/>
          <p:nvPr/>
        </p:nvSpPr>
        <p:spPr>
          <a:xfrm>
            <a:off x="1055532" y="3769880"/>
            <a:ext cx="1248473" cy="844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29740" y="3769880"/>
            <a:ext cx="126359" cy="67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1" name="object 51"/>
          <p:cNvGrpSpPr/>
          <p:nvPr/>
        </p:nvGrpSpPr>
        <p:grpSpPr>
          <a:xfrm>
            <a:off x="4512510" y="3765471"/>
            <a:ext cx="249554" cy="71755"/>
            <a:chOff x="4512510" y="3765471"/>
            <a:chExt cx="249554" cy="71755"/>
          </a:xfrm>
        </p:grpSpPr>
        <p:sp>
          <p:nvSpPr>
            <p:cNvPr id="52" name="object 52"/>
            <p:cNvSpPr/>
            <p:nvPr/>
          </p:nvSpPr>
          <p:spPr>
            <a:xfrm>
              <a:off x="4512510" y="3769880"/>
              <a:ext cx="229026" cy="670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55474" y="3765471"/>
              <a:ext cx="6350" cy="71120"/>
            </a:xfrm>
            <a:custGeom>
              <a:avLst/>
              <a:gdLst/>
              <a:ahLst/>
              <a:cxnLst/>
              <a:rect l="l" t="t" r="r" b="b"/>
              <a:pathLst>
                <a:path w="6350" h="71120">
                  <a:moveTo>
                    <a:pt x="6155" y="0"/>
                  </a:moveTo>
                  <a:lnTo>
                    <a:pt x="929" y="0"/>
                  </a:lnTo>
                  <a:lnTo>
                    <a:pt x="929" y="928"/>
                  </a:lnTo>
                  <a:lnTo>
                    <a:pt x="0" y="928"/>
                  </a:lnTo>
                  <a:lnTo>
                    <a:pt x="0" y="69731"/>
                  </a:lnTo>
                  <a:lnTo>
                    <a:pt x="929" y="70544"/>
                  </a:lnTo>
                  <a:lnTo>
                    <a:pt x="6155" y="7054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/>
          <p:nvPr/>
        </p:nvSpPr>
        <p:spPr>
          <a:xfrm>
            <a:off x="1062500" y="3947400"/>
            <a:ext cx="2069114" cy="922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29740" y="3956103"/>
            <a:ext cx="126359" cy="661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12510" y="3950881"/>
            <a:ext cx="249118" cy="713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59016" y="4135363"/>
            <a:ext cx="1528137" cy="9061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29740" y="4141513"/>
            <a:ext cx="126359" cy="6613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/>
          <p:cNvGrpSpPr/>
          <p:nvPr/>
        </p:nvGrpSpPr>
        <p:grpSpPr>
          <a:xfrm>
            <a:off x="4512510" y="4137220"/>
            <a:ext cx="249554" cy="70485"/>
            <a:chOff x="4512510" y="4137220"/>
            <a:chExt cx="249554" cy="70485"/>
          </a:xfrm>
        </p:grpSpPr>
        <p:sp>
          <p:nvSpPr>
            <p:cNvPr id="60" name="object 60"/>
            <p:cNvSpPr/>
            <p:nvPr/>
          </p:nvSpPr>
          <p:spPr>
            <a:xfrm>
              <a:off x="4512510" y="4140701"/>
              <a:ext cx="229026" cy="6694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755474" y="4137220"/>
              <a:ext cx="6350" cy="70485"/>
            </a:xfrm>
            <a:custGeom>
              <a:avLst/>
              <a:gdLst/>
              <a:ahLst/>
              <a:cxnLst/>
              <a:rect l="l" t="t" r="r" b="b"/>
              <a:pathLst>
                <a:path w="6350" h="70485">
                  <a:moveTo>
                    <a:pt x="6155" y="0"/>
                  </a:moveTo>
                  <a:lnTo>
                    <a:pt x="0" y="0"/>
                  </a:lnTo>
                  <a:lnTo>
                    <a:pt x="0" y="69615"/>
                  </a:lnTo>
                  <a:lnTo>
                    <a:pt x="929" y="69615"/>
                  </a:lnTo>
                  <a:lnTo>
                    <a:pt x="929" y="70428"/>
                  </a:lnTo>
                  <a:lnTo>
                    <a:pt x="5226" y="70428"/>
                  </a:lnTo>
                  <a:lnTo>
                    <a:pt x="6155" y="69615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/>
          <p:nvPr/>
        </p:nvSpPr>
        <p:spPr>
          <a:xfrm>
            <a:off x="1055532" y="4322514"/>
            <a:ext cx="1193540" cy="887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29740" y="4326923"/>
            <a:ext cx="126359" cy="669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12510" y="4327735"/>
            <a:ext cx="109751" cy="66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62500" y="4507924"/>
            <a:ext cx="1512458" cy="887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29740" y="4513146"/>
            <a:ext cx="126359" cy="661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12510" y="4507924"/>
            <a:ext cx="249118" cy="713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52732" y="4701108"/>
            <a:ext cx="1718041" cy="879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9" name="object 69"/>
          <p:cNvGrpSpPr/>
          <p:nvPr/>
        </p:nvGrpSpPr>
        <p:grpSpPr>
          <a:xfrm>
            <a:off x="957960" y="4881297"/>
            <a:ext cx="737235" cy="102870"/>
            <a:chOff x="957960" y="4881297"/>
            <a:chExt cx="737235" cy="102870"/>
          </a:xfrm>
        </p:grpSpPr>
        <p:sp>
          <p:nvSpPr>
            <p:cNvPr id="70" name="object 70"/>
            <p:cNvSpPr/>
            <p:nvPr/>
          </p:nvSpPr>
          <p:spPr>
            <a:xfrm>
              <a:off x="957960" y="4881297"/>
              <a:ext cx="704806" cy="10268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676703" y="4943139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5">
                  <a:moveTo>
                    <a:pt x="12194" y="0"/>
                  </a:moveTo>
                  <a:lnTo>
                    <a:pt x="5226" y="0"/>
                  </a:lnTo>
                  <a:lnTo>
                    <a:pt x="2613" y="812"/>
                  </a:lnTo>
                  <a:lnTo>
                    <a:pt x="0" y="3480"/>
                  </a:lnTo>
                  <a:lnTo>
                    <a:pt x="0" y="15663"/>
                  </a:lnTo>
                  <a:lnTo>
                    <a:pt x="2613" y="18216"/>
                  </a:lnTo>
                  <a:lnTo>
                    <a:pt x="5226" y="19144"/>
                  </a:lnTo>
                  <a:lnTo>
                    <a:pt x="12194" y="19144"/>
                  </a:lnTo>
                  <a:lnTo>
                    <a:pt x="14807" y="18216"/>
                  </a:lnTo>
                  <a:lnTo>
                    <a:pt x="17420" y="15663"/>
                  </a:lnTo>
                  <a:lnTo>
                    <a:pt x="18291" y="12994"/>
                  </a:lnTo>
                  <a:lnTo>
                    <a:pt x="18291" y="6033"/>
                  </a:lnTo>
                  <a:lnTo>
                    <a:pt x="17420" y="3480"/>
                  </a:lnTo>
                  <a:lnTo>
                    <a:pt x="14807" y="81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/>
          <p:nvPr/>
        </p:nvSpPr>
        <p:spPr>
          <a:xfrm>
            <a:off x="3529740" y="4698556"/>
            <a:ext cx="126359" cy="6613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/>
          <p:cNvGrpSpPr/>
          <p:nvPr/>
        </p:nvGrpSpPr>
        <p:grpSpPr>
          <a:xfrm>
            <a:off x="4512510" y="4694147"/>
            <a:ext cx="249554" cy="71120"/>
            <a:chOff x="4512510" y="4694147"/>
            <a:chExt cx="249554" cy="71120"/>
          </a:xfrm>
        </p:grpSpPr>
        <p:sp>
          <p:nvSpPr>
            <p:cNvPr id="74" name="object 74"/>
            <p:cNvSpPr/>
            <p:nvPr/>
          </p:nvSpPr>
          <p:spPr>
            <a:xfrm>
              <a:off x="4512510" y="4697627"/>
              <a:ext cx="229026" cy="670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755474" y="4694147"/>
              <a:ext cx="6350" cy="71120"/>
            </a:xfrm>
            <a:custGeom>
              <a:avLst/>
              <a:gdLst/>
              <a:ahLst/>
              <a:cxnLst/>
              <a:rect l="l" t="t" r="r" b="b"/>
              <a:pathLst>
                <a:path w="6350" h="71120">
                  <a:moveTo>
                    <a:pt x="6155" y="0"/>
                  </a:moveTo>
                  <a:lnTo>
                    <a:pt x="0" y="0"/>
                  </a:lnTo>
                  <a:lnTo>
                    <a:pt x="0" y="69615"/>
                  </a:lnTo>
                  <a:lnTo>
                    <a:pt x="929" y="69615"/>
                  </a:lnTo>
                  <a:lnTo>
                    <a:pt x="929" y="70544"/>
                  </a:lnTo>
                  <a:lnTo>
                    <a:pt x="5226" y="70544"/>
                  </a:lnTo>
                  <a:lnTo>
                    <a:pt x="6155" y="69615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/>
          <p:nvPr/>
        </p:nvSpPr>
        <p:spPr>
          <a:xfrm>
            <a:off x="1055532" y="5064967"/>
            <a:ext cx="934805" cy="713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29740" y="5070188"/>
            <a:ext cx="126359" cy="66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12510" y="5070188"/>
            <a:ext cx="109751" cy="66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9" name="object 79"/>
          <p:cNvGrpSpPr/>
          <p:nvPr/>
        </p:nvGrpSpPr>
        <p:grpSpPr>
          <a:xfrm>
            <a:off x="1058145" y="5250377"/>
            <a:ext cx="1034415" cy="71755"/>
            <a:chOff x="1058145" y="5250377"/>
            <a:chExt cx="1034415" cy="71755"/>
          </a:xfrm>
        </p:grpSpPr>
        <p:sp>
          <p:nvSpPr>
            <p:cNvPr id="80" name="object 80"/>
            <p:cNvSpPr/>
            <p:nvPr/>
          </p:nvSpPr>
          <p:spPr>
            <a:xfrm>
              <a:off x="1058145" y="5250377"/>
              <a:ext cx="1013210" cy="7135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084387" y="5312104"/>
              <a:ext cx="8255" cy="10160"/>
            </a:xfrm>
            <a:custGeom>
              <a:avLst/>
              <a:gdLst/>
              <a:ahLst/>
              <a:cxnLst/>
              <a:rect l="l" t="t" r="r" b="b"/>
              <a:pathLst>
                <a:path w="8255" h="10160">
                  <a:moveTo>
                    <a:pt x="6968" y="0"/>
                  </a:moveTo>
                  <a:lnTo>
                    <a:pt x="929" y="0"/>
                  </a:lnTo>
                  <a:lnTo>
                    <a:pt x="929" y="928"/>
                  </a:lnTo>
                  <a:lnTo>
                    <a:pt x="0" y="1740"/>
                  </a:lnTo>
                  <a:lnTo>
                    <a:pt x="0" y="7889"/>
                  </a:lnTo>
                  <a:lnTo>
                    <a:pt x="929" y="8701"/>
                  </a:lnTo>
                  <a:lnTo>
                    <a:pt x="929" y="9630"/>
                  </a:lnTo>
                  <a:lnTo>
                    <a:pt x="6968" y="9630"/>
                  </a:lnTo>
                  <a:lnTo>
                    <a:pt x="6968" y="8701"/>
                  </a:lnTo>
                  <a:lnTo>
                    <a:pt x="7897" y="7889"/>
                  </a:lnTo>
                  <a:lnTo>
                    <a:pt x="7897" y="1740"/>
                  </a:lnTo>
                  <a:lnTo>
                    <a:pt x="6968" y="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/>
          <p:nvPr/>
        </p:nvSpPr>
        <p:spPr>
          <a:xfrm>
            <a:off x="3529740" y="5255599"/>
            <a:ext cx="126359" cy="6613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512510" y="5255599"/>
            <a:ext cx="109751" cy="6613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55532" y="5436600"/>
            <a:ext cx="923469" cy="887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29740" y="5440893"/>
            <a:ext cx="126359" cy="67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12510" y="5441821"/>
            <a:ext cx="109751" cy="66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59016" y="5622010"/>
            <a:ext cx="1613499" cy="8876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29740" y="5627232"/>
            <a:ext cx="126359" cy="66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12510" y="5627232"/>
            <a:ext cx="109751" cy="66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57960" y="5819487"/>
            <a:ext cx="279655" cy="8353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266360" y="5830858"/>
            <a:ext cx="1685819" cy="887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57274" y="5993643"/>
            <a:ext cx="909533" cy="2105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98176" y="5993643"/>
            <a:ext cx="1212761" cy="887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29740" y="5997936"/>
            <a:ext cx="126359" cy="67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12500" y="5997943"/>
            <a:ext cx="123189" cy="67310"/>
          </a:xfrm>
          <a:custGeom>
            <a:avLst/>
            <a:gdLst/>
            <a:ahLst/>
            <a:cxnLst/>
            <a:rect l="l" t="t" r="r" b="b"/>
            <a:pathLst>
              <a:path w="123189" h="67310">
                <a:moveTo>
                  <a:pt x="47040" y="927"/>
                </a:moveTo>
                <a:lnTo>
                  <a:pt x="41808" y="927"/>
                </a:lnTo>
                <a:lnTo>
                  <a:pt x="40881" y="1739"/>
                </a:lnTo>
                <a:lnTo>
                  <a:pt x="40881" y="57429"/>
                </a:lnTo>
                <a:lnTo>
                  <a:pt x="40068" y="55689"/>
                </a:lnTo>
                <a:lnTo>
                  <a:pt x="39141" y="53949"/>
                </a:lnTo>
                <a:lnTo>
                  <a:pt x="38328" y="52209"/>
                </a:lnTo>
                <a:lnTo>
                  <a:pt x="37401" y="50469"/>
                </a:lnTo>
                <a:lnTo>
                  <a:pt x="36588" y="48729"/>
                </a:lnTo>
                <a:lnTo>
                  <a:pt x="35661" y="46990"/>
                </a:lnTo>
                <a:lnTo>
                  <a:pt x="34848" y="45250"/>
                </a:lnTo>
                <a:lnTo>
                  <a:pt x="33921" y="43510"/>
                </a:lnTo>
                <a:lnTo>
                  <a:pt x="33108" y="41770"/>
                </a:lnTo>
                <a:lnTo>
                  <a:pt x="31356" y="40030"/>
                </a:lnTo>
                <a:lnTo>
                  <a:pt x="30429" y="38290"/>
                </a:lnTo>
                <a:lnTo>
                  <a:pt x="29616" y="36550"/>
                </a:lnTo>
                <a:lnTo>
                  <a:pt x="13677" y="7886"/>
                </a:lnTo>
                <a:lnTo>
                  <a:pt x="12204" y="5219"/>
                </a:lnTo>
                <a:lnTo>
                  <a:pt x="11264" y="4406"/>
                </a:lnTo>
                <a:lnTo>
                  <a:pt x="11264" y="3479"/>
                </a:lnTo>
                <a:lnTo>
                  <a:pt x="8712" y="927"/>
                </a:lnTo>
                <a:lnTo>
                  <a:pt x="1739" y="927"/>
                </a:lnTo>
                <a:lnTo>
                  <a:pt x="812" y="1739"/>
                </a:lnTo>
                <a:lnTo>
                  <a:pt x="0" y="2667"/>
                </a:lnTo>
                <a:lnTo>
                  <a:pt x="0" y="65328"/>
                </a:lnTo>
                <a:lnTo>
                  <a:pt x="812" y="65328"/>
                </a:lnTo>
                <a:lnTo>
                  <a:pt x="812" y="66128"/>
                </a:lnTo>
                <a:lnTo>
                  <a:pt x="6045" y="66128"/>
                </a:lnTo>
                <a:lnTo>
                  <a:pt x="6045" y="65328"/>
                </a:lnTo>
                <a:lnTo>
                  <a:pt x="6972" y="65328"/>
                </a:lnTo>
                <a:lnTo>
                  <a:pt x="6972" y="7886"/>
                </a:lnTo>
                <a:lnTo>
                  <a:pt x="7785" y="9626"/>
                </a:lnTo>
                <a:lnTo>
                  <a:pt x="8712" y="11366"/>
                </a:lnTo>
                <a:lnTo>
                  <a:pt x="9525" y="13919"/>
                </a:lnTo>
                <a:lnTo>
                  <a:pt x="11264" y="15659"/>
                </a:lnTo>
                <a:lnTo>
                  <a:pt x="12204" y="17399"/>
                </a:lnTo>
                <a:lnTo>
                  <a:pt x="13017" y="20066"/>
                </a:lnTo>
                <a:lnTo>
                  <a:pt x="36588" y="60909"/>
                </a:lnTo>
                <a:lnTo>
                  <a:pt x="37401" y="61836"/>
                </a:lnTo>
                <a:lnTo>
                  <a:pt x="37401" y="62649"/>
                </a:lnTo>
                <a:lnTo>
                  <a:pt x="38328" y="63576"/>
                </a:lnTo>
                <a:lnTo>
                  <a:pt x="38328" y="64389"/>
                </a:lnTo>
                <a:lnTo>
                  <a:pt x="39141" y="64389"/>
                </a:lnTo>
                <a:lnTo>
                  <a:pt x="40881" y="66128"/>
                </a:lnTo>
                <a:lnTo>
                  <a:pt x="46113" y="66128"/>
                </a:lnTo>
                <a:lnTo>
                  <a:pt x="46113" y="65328"/>
                </a:lnTo>
                <a:lnTo>
                  <a:pt x="47040" y="65328"/>
                </a:lnTo>
                <a:lnTo>
                  <a:pt x="47040" y="57429"/>
                </a:lnTo>
                <a:lnTo>
                  <a:pt x="47040" y="927"/>
                </a:lnTo>
                <a:close/>
              </a:path>
              <a:path w="123189" h="67310">
                <a:moveTo>
                  <a:pt x="122758" y="27851"/>
                </a:moveTo>
                <a:lnTo>
                  <a:pt x="121945" y="22618"/>
                </a:lnTo>
                <a:lnTo>
                  <a:pt x="121018" y="19138"/>
                </a:lnTo>
                <a:lnTo>
                  <a:pt x="120205" y="14846"/>
                </a:lnTo>
                <a:lnTo>
                  <a:pt x="118465" y="11366"/>
                </a:lnTo>
                <a:lnTo>
                  <a:pt x="115798" y="8699"/>
                </a:lnTo>
                <a:lnTo>
                  <a:pt x="115798" y="25298"/>
                </a:lnTo>
                <a:lnTo>
                  <a:pt x="115798" y="40030"/>
                </a:lnTo>
                <a:lnTo>
                  <a:pt x="114985" y="43510"/>
                </a:lnTo>
                <a:lnTo>
                  <a:pt x="114058" y="46990"/>
                </a:lnTo>
                <a:lnTo>
                  <a:pt x="113245" y="50469"/>
                </a:lnTo>
                <a:lnTo>
                  <a:pt x="111493" y="53136"/>
                </a:lnTo>
                <a:lnTo>
                  <a:pt x="109753" y="55689"/>
                </a:lnTo>
                <a:lnTo>
                  <a:pt x="107086" y="57429"/>
                </a:lnTo>
                <a:lnTo>
                  <a:pt x="104533" y="59169"/>
                </a:lnTo>
                <a:lnTo>
                  <a:pt x="101854" y="60096"/>
                </a:lnTo>
                <a:lnTo>
                  <a:pt x="98374" y="60909"/>
                </a:lnTo>
                <a:lnTo>
                  <a:pt x="86182" y="60909"/>
                </a:lnTo>
                <a:lnTo>
                  <a:pt x="83629" y="59169"/>
                </a:lnTo>
                <a:lnTo>
                  <a:pt x="80949" y="57429"/>
                </a:lnTo>
                <a:lnTo>
                  <a:pt x="79209" y="55689"/>
                </a:lnTo>
                <a:lnTo>
                  <a:pt x="77470" y="53136"/>
                </a:lnTo>
                <a:lnTo>
                  <a:pt x="75730" y="50469"/>
                </a:lnTo>
                <a:lnTo>
                  <a:pt x="73990" y="47917"/>
                </a:lnTo>
                <a:lnTo>
                  <a:pt x="73990" y="44437"/>
                </a:lnTo>
                <a:lnTo>
                  <a:pt x="73177" y="40957"/>
                </a:lnTo>
                <a:lnTo>
                  <a:pt x="72237" y="37477"/>
                </a:lnTo>
                <a:lnTo>
                  <a:pt x="72237" y="29591"/>
                </a:lnTo>
                <a:lnTo>
                  <a:pt x="73177" y="26111"/>
                </a:lnTo>
                <a:lnTo>
                  <a:pt x="73990" y="22618"/>
                </a:lnTo>
                <a:lnTo>
                  <a:pt x="74917" y="19138"/>
                </a:lnTo>
                <a:lnTo>
                  <a:pt x="75730" y="15659"/>
                </a:lnTo>
                <a:lnTo>
                  <a:pt x="77470" y="13919"/>
                </a:lnTo>
                <a:lnTo>
                  <a:pt x="79209" y="11366"/>
                </a:lnTo>
                <a:lnTo>
                  <a:pt x="81876" y="8699"/>
                </a:lnTo>
                <a:lnTo>
                  <a:pt x="84442" y="7886"/>
                </a:lnTo>
                <a:lnTo>
                  <a:pt x="87109" y="6146"/>
                </a:lnTo>
                <a:lnTo>
                  <a:pt x="90589" y="5219"/>
                </a:lnTo>
                <a:lnTo>
                  <a:pt x="98374" y="5219"/>
                </a:lnTo>
                <a:lnTo>
                  <a:pt x="101854" y="6146"/>
                </a:lnTo>
                <a:lnTo>
                  <a:pt x="104533" y="7886"/>
                </a:lnTo>
                <a:lnTo>
                  <a:pt x="108013" y="8699"/>
                </a:lnTo>
                <a:lnTo>
                  <a:pt x="109753" y="10439"/>
                </a:lnTo>
                <a:lnTo>
                  <a:pt x="111493" y="13106"/>
                </a:lnTo>
                <a:lnTo>
                  <a:pt x="113245" y="15659"/>
                </a:lnTo>
                <a:lnTo>
                  <a:pt x="114058" y="19138"/>
                </a:lnTo>
                <a:lnTo>
                  <a:pt x="114985" y="21818"/>
                </a:lnTo>
                <a:lnTo>
                  <a:pt x="115798" y="25298"/>
                </a:lnTo>
                <a:lnTo>
                  <a:pt x="115798" y="8699"/>
                </a:lnTo>
                <a:lnTo>
                  <a:pt x="114058" y="6146"/>
                </a:lnTo>
                <a:lnTo>
                  <a:pt x="112839" y="5219"/>
                </a:lnTo>
                <a:lnTo>
                  <a:pt x="110566" y="3479"/>
                </a:lnTo>
                <a:lnTo>
                  <a:pt x="107086" y="1739"/>
                </a:lnTo>
                <a:lnTo>
                  <a:pt x="103606" y="927"/>
                </a:lnTo>
                <a:lnTo>
                  <a:pt x="100114" y="0"/>
                </a:lnTo>
                <a:lnTo>
                  <a:pt x="90589" y="0"/>
                </a:lnTo>
                <a:lnTo>
                  <a:pt x="86182" y="927"/>
                </a:lnTo>
                <a:lnTo>
                  <a:pt x="67945" y="20066"/>
                </a:lnTo>
                <a:lnTo>
                  <a:pt x="67017" y="23558"/>
                </a:lnTo>
                <a:lnTo>
                  <a:pt x="66205" y="28778"/>
                </a:lnTo>
                <a:lnTo>
                  <a:pt x="66205" y="39217"/>
                </a:lnTo>
                <a:lnTo>
                  <a:pt x="88849" y="67068"/>
                </a:lnTo>
                <a:lnTo>
                  <a:pt x="98374" y="67068"/>
                </a:lnTo>
                <a:lnTo>
                  <a:pt x="102781" y="66128"/>
                </a:lnTo>
                <a:lnTo>
                  <a:pt x="106273" y="64389"/>
                </a:lnTo>
                <a:lnTo>
                  <a:pt x="110566" y="62649"/>
                </a:lnTo>
                <a:lnTo>
                  <a:pt x="113245" y="60909"/>
                </a:lnTo>
                <a:lnTo>
                  <a:pt x="115798" y="57429"/>
                </a:lnTo>
                <a:lnTo>
                  <a:pt x="117538" y="54876"/>
                </a:lnTo>
                <a:lnTo>
                  <a:pt x="120205" y="51396"/>
                </a:lnTo>
                <a:lnTo>
                  <a:pt x="121018" y="46990"/>
                </a:lnTo>
                <a:lnTo>
                  <a:pt x="121945" y="42697"/>
                </a:lnTo>
                <a:lnTo>
                  <a:pt x="122758" y="37477"/>
                </a:lnTo>
                <a:lnTo>
                  <a:pt x="122758" y="27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6" name="object 96"/>
          <p:cNvGrpSpPr/>
          <p:nvPr/>
        </p:nvGrpSpPr>
        <p:grpSpPr>
          <a:xfrm>
            <a:off x="952732" y="6304246"/>
            <a:ext cx="521970" cy="107314"/>
            <a:chOff x="952732" y="6304246"/>
            <a:chExt cx="521970" cy="107314"/>
          </a:xfrm>
        </p:grpSpPr>
        <p:sp>
          <p:nvSpPr>
            <p:cNvPr id="97" name="object 97"/>
            <p:cNvSpPr/>
            <p:nvPr/>
          </p:nvSpPr>
          <p:spPr>
            <a:xfrm>
              <a:off x="952732" y="6304246"/>
              <a:ext cx="484386" cy="10709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456282" y="6370497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5" h="19685">
                  <a:moveTo>
                    <a:pt x="12206" y="0"/>
                  </a:moveTo>
                  <a:lnTo>
                    <a:pt x="5226" y="0"/>
                  </a:lnTo>
                  <a:lnTo>
                    <a:pt x="1742" y="1740"/>
                  </a:lnTo>
                  <a:lnTo>
                    <a:pt x="0" y="3480"/>
                  </a:lnTo>
                  <a:lnTo>
                    <a:pt x="0" y="15663"/>
                  </a:lnTo>
                  <a:lnTo>
                    <a:pt x="2613" y="18216"/>
                  </a:lnTo>
                  <a:lnTo>
                    <a:pt x="5226" y="19144"/>
                  </a:lnTo>
                  <a:lnTo>
                    <a:pt x="12206" y="19144"/>
                  </a:lnTo>
                  <a:lnTo>
                    <a:pt x="16561" y="17403"/>
                  </a:lnTo>
                  <a:lnTo>
                    <a:pt x="17432" y="15663"/>
                  </a:lnTo>
                  <a:lnTo>
                    <a:pt x="18303" y="12994"/>
                  </a:lnTo>
                  <a:lnTo>
                    <a:pt x="18303" y="6033"/>
                  </a:lnTo>
                  <a:lnTo>
                    <a:pt x="17432" y="3480"/>
                  </a:lnTo>
                  <a:lnTo>
                    <a:pt x="16561" y="1740"/>
                  </a:lnTo>
                  <a:lnTo>
                    <a:pt x="14819" y="81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" name="object 99"/>
          <p:cNvGrpSpPr/>
          <p:nvPr/>
        </p:nvGrpSpPr>
        <p:grpSpPr>
          <a:xfrm>
            <a:off x="1055532" y="6487916"/>
            <a:ext cx="326390" cy="88265"/>
            <a:chOff x="1055532" y="6487916"/>
            <a:chExt cx="326390" cy="88265"/>
          </a:xfrm>
        </p:grpSpPr>
        <p:sp>
          <p:nvSpPr>
            <p:cNvPr id="100" name="object 100"/>
            <p:cNvSpPr/>
            <p:nvPr/>
          </p:nvSpPr>
          <p:spPr>
            <a:xfrm>
              <a:off x="1055532" y="6487916"/>
              <a:ext cx="122840" cy="8794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202753" y="6487921"/>
              <a:ext cx="179070" cy="88265"/>
            </a:xfrm>
            <a:custGeom>
              <a:avLst/>
              <a:gdLst/>
              <a:ahLst/>
              <a:cxnLst/>
              <a:rect l="l" t="t" r="r" b="b"/>
              <a:pathLst>
                <a:path w="179069" h="88265">
                  <a:moveTo>
                    <a:pt x="46177" y="46990"/>
                  </a:moveTo>
                  <a:lnTo>
                    <a:pt x="45313" y="44437"/>
                  </a:lnTo>
                  <a:lnTo>
                    <a:pt x="45313" y="40957"/>
                  </a:lnTo>
                  <a:lnTo>
                    <a:pt x="44437" y="38290"/>
                  </a:lnTo>
                  <a:lnTo>
                    <a:pt x="42697" y="35737"/>
                  </a:lnTo>
                  <a:lnTo>
                    <a:pt x="41821" y="33997"/>
                  </a:lnTo>
                  <a:lnTo>
                    <a:pt x="41224" y="33070"/>
                  </a:lnTo>
                  <a:lnTo>
                    <a:pt x="40081" y="31330"/>
                  </a:lnTo>
                  <a:lnTo>
                    <a:pt x="38341" y="30518"/>
                  </a:lnTo>
                  <a:lnTo>
                    <a:pt x="35725" y="28778"/>
                  </a:lnTo>
                  <a:lnTo>
                    <a:pt x="33108" y="27851"/>
                  </a:lnTo>
                  <a:lnTo>
                    <a:pt x="29629" y="27038"/>
                  </a:lnTo>
                  <a:lnTo>
                    <a:pt x="22656" y="27038"/>
                  </a:lnTo>
                  <a:lnTo>
                    <a:pt x="20053" y="27851"/>
                  </a:lnTo>
                  <a:lnTo>
                    <a:pt x="16560" y="29591"/>
                  </a:lnTo>
                  <a:lnTo>
                    <a:pt x="13944" y="31330"/>
                  </a:lnTo>
                  <a:lnTo>
                    <a:pt x="10464" y="33070"/>
                  </a:lnTo>
                  <a:lnTo>
                    <a:pt x="7848" y="36550"/>
                  </a:lnTo>
                  <a:lnTo>
                    <a:pt x="7848" y="927"/>
                  </a:lnTo>
                  <a:lnTo>
                    <a:pt x="6985" y="927"/>
                  </a:lnTo>
                  <a:lnTo>
                    <a:pt x="6985" y="0"/>
                  </a:lnTo>
                  <a:lnTo>
                    <a:pt x="1739" y="0"/>
                  </a:lnTo>
                  <a:lnTo>
                    <a:pt x="876" y="927"/>
                  </a:lnTo>
                  <a:lnTo>
                    <a:pt x="0" y="927"/>
                  </a:lnTo>
                  <a:lnTo>
                    <a:pt x="0" y="86207"/>
                  </a:lnTo>
                  <a:lnTo>
                    <a:pt x="876" y="86207"/>
                  </a:lnTo>
                  <a:lnTo>
                    <a:pt x="1739" y="87020"/>
                  </a:lnTo>
                  <a:lnTo>
                    <a:pt x="6985" y="87020"/>
                  </a:lnTo>
                  <a:lnTo>
                    <a:pt x="6985" y="86207"/>
                  </a:lnTo>
                  <a:lnTo>
                    <a:pt x="7848" y="86207"/>
                  </a:lnTo>
                  <a:lnTo>
                    <a:pt x="7848" y="45250"/>
                  </a:lnTo>
                  <a:lnTo>
                    <a:pt x="11341" y="40957"/>
                  </a:lnTo>
                  <a:lnTo>
                    <a:pt x="13944" y="38290"/>
                  </a:lnTo>
                  <a:lnTo>
                    <a:pt x="16560" y="36550"/>
                  </a:lnTo>
                  <a:lnTo>
                    <a:pt x="20053" y="33997"/>
                  </a:lnTo>
                  <a:lnTo>
                    <a:pt x="22656" y="33070"/>
                  </a:lnTo>
                  <a:lnTo>
                    <a:pt x="27889" y="33070"/>
                  </a:lnTo>
                  <a:lnTo>
                    <a:pt x="29629" y="33997"/>
                  </a:lnTo>
                  <a:lnTo>
                    <a:pt x="31369" y="34810"/>
                  </a:lnTo>
                  <a:lnTo>
                    <a:pt x="33108" y="34810"/>
                  </a:lnTo>
                  <a:lnTo>
                    <a:pt x="33985" y="36550"/>
                  </a:lnTo>
                  <a:lnTo>
                    <a:pt x="35725" y="38290"/>
                  </a:lnTo>
                  <a:lnTo>
                    <a:pt x="36601" y="39217"/>
                  </a:lnTo>
                  <a:lnTo>
                    <a:pt x="37465" y="41770"/>
                  </a:lnTo>
                  <a:lnTo>
                    <a:pt x="37465" y="43510"/>
                  </a:lnTo>
                  <a:lnTo>
                    <a:pt x="38341" y="46177"/>
                  </a:lnTo>
                  <a:lnTo>
                    <a:pt x="38341" y="86207"/>
                  </a:lnTo>
                  <a:lnTo>
                    <a:pt x="39204" y="86207"/>
                  </a:lnTo>
                  <a:lnTo>
                    <a:pt x="39204" y="87020"/>
                  </a:lnTo>
                  <a:lnTo>
                    <a:pt x="45313" y="87020"/>
                  </a:lnTo>
                  <a:lnTo>
                    <a:pt x="45313" y="86207"/>
                  </a:lnTo>
                  <a:lnTo>
                    <a:pt x="46177" y="86207"/>
                  </a:lnTo>
                  <a:lnTo>
                    <a:pt x="46177" y="46990"/>
                  </a:lnTo>
                  <a:close/>
                </a:path>
                <a:path w="179069" h="88265">
                  <a:moveTo>
                    <a:pt x="120230" y="52209"/>
                  </a:moveTo>
                  <a:lnTo>
                    <a:pt x="112395" y="33972"/>
                  </a:lnTo>
                  <a:lnTo>
                    <a:pt x="112395" y="53949"/>
                  </a:lnTo>
                  <a:lnTo>
                    <a:pt x="112395" y="60909"/>
                  </a:lnTo>
                  <a:lnTo>
                    <a:pt x="111518" y="63588"/>
                  </a:lnTo>
                  <a:lnTo>
                    <a:pt x="110642" y="67068"/>
                  </a:lnTo>
                  <a:lnTo>
                    <a:pt x="109778" y="69621"/>
                  </a:lnTo>
                  <a:lnTo>
                    <a:pt x="108902" y="72288"/>
                  </a:lnTo>
                  <a:lnTo>
                    <a:pt x="107162" y="74028"/>
                  </a:lnTo>
                  <a:lnTo>
                    <a:pt x="106299" y="76581"/>
                  </a:lnTo>
                  <a:lnTo>
                    <a:pt x="103682" y="78320"/>
                  </a:lnTo>
                  <a:lnTo>
                    <a:pt x="101066" y="79248"/>
                  </a:lnTo>
                  <a:lnTo>
                    <a:pt x="99326" y="80060"/>
                  </a:lnTo>
                  <a:lnTo>
                    <a:pt x="95834" y="80987"/>
                  </a:lnTo>
                  <a:lnTo>
                    <a:pt x="88874" y="80987"/>
                  </a:lnTo>
                  <a:lnTo>
                    <a:pt x="86258" y="80060"/>
                  </a:lnTo>
                  <a:lnTo>
                    <a:pt x="83642" y="79248"/>
                  </a:lnTo>
                  <a:lnTo>
                    <a:pt x="81038" y="77508"/>
                  </a:lnTo>
                  <a:lnTo>
                    <a:pt x="77546" y="74028"/>
                  </a:lnTo>
                  <a:lnTo>
                    <a:pt x="76682" y="71361"/>
                  </a:lnTo>
                  <a:lnTo>
                    <a:pt x="74930" y="69621"/>
                  </a:lnTo>
                  <a:lnTo>
                    <a:pt x="74930" y="66141"/>
                  </a:lnTo>
                  <a:lnTo>
                    <a:pt x="74066" y="63588"/>
                  </a:lnTo>
                  <a:lnTo>
                    <a:pt x="74066" y="50469"/>
                  </a:lnTo>
                  <a:lnTo>
                    <a:pt x="74930" y="47917"/>
                  </a:lnTo>
                  <a:lnTo>
                    <a:pt x="75806" y="44437"/>
                  </a:lnTo>
                  <a:lnTo>
                    <a:pt x="76682" y="42697"/>
                  </a:lnTo>
                  <a:lnTo>
                    <a:pt x="78422" y="40030"/>
                  </a:lnTo>
                  <a:lnTo>
                    <a:pt x="81902" y="36550"/>
                  </a:lnTo>
                  <a:lnTo>
                    <a:pt x="84518" y="34810"/>
                  </a:lnTo>
                  <a:lnTo>
                    <a:pt x="87134" y="33997"/>
                  </a:lnTo>
                  <a:lnTo>
                    <a:pt x="89738" y="33070"/>
                  </a:lnTo>
                  <a:lnTo>
                    <a:pt x="96710" y="33070"/>
                  </a:lnTo>
                  <a:lnTo>
                    <a:pt x="99326" y="33997"/>
                  </a:lnTo>
                  <a:lnTo>
                    <a:pt x="101942" y="35737"/>
                  </a:lnTo>
                  <a:lnTo>
                    <a:pt x="104546" y="36550"/>
                  </a:lnTo>
                  <a:lnTo>
                    <a:pt x="106299" y="38290"/>
                  </a:lnTo>
                  <a:lnTo>
                    <a:pt x="108038" y="40957"/>
                  </a:lnTo>
                  <a:lnTo>
                    <a:pt x="109778" y="42697"/>
                  </a:lnTo>
                  <a:lnTo>
                    <a:pt x="110642" y="45250"/>
                  </a:lnTo>
                  <a:lnTo>
                    <a:pt x="110642" y="47917"/>
                  </a:lnTo>
                  <a:lnTo>
                    <a:pt x="111518" y="51396"/>
                  </a:lnTo>
                  <a:lnTo>
                    <a:pt x="112395" y="53949"/>
                  </a:lnTo>
                  <a:lnTo>
                    <a:pt x="112395" y="33972"/>
                  </a:lnTo>
                  <a:lnTo>
                    <a:pt x="97586" y="27038"/>
                  </a:lnTo>
                  <a:lnTo>
                    <a:pt x="88874" y="27038"/>
                  </a:lnTo>
                  <a:lnTo>
                    <a:pt x="84518" y="27851"/>
                  </a:lnTo>
                  <a:lnTo>
                    <a:pt x="81038" y="29591"/>
                  </a:lnTo>
                  <a:lnTo>
                    <a:pt x="77546" y="30518"/>
                  </a:lnTo>
                  <a:lnTo>
                    <a:pt x="74930" y="33070"/>
                  </a:lnTo>
                  <a:lnTo>
                    <a:pt x="73190" y="35737"/>
                  </a:lnTo>
                  <a:lnTo>
                    <a:pt x="70573" y="38290"/>
                  </a:lnTo>
                  <a:lnTo>
                    <a:pt x="68834" y="41770"/>
                  </a:lnTo>
                  <a:lnTo>
                    <a:pt x="67970" y="45250"/>
                  </a:lnTo>
                  <a:lnTo>
                    <a:pt x="66217" y="49657"/>
                  </a:lnTo>
                  <a:lnTo>
                    <a:pt x="66217" y="66141"/>
                  </a:lnTo>
                  <a:lnTo>
                    <a:pt x="67970" y="70548"/>
                  </a:lnTo>
                  <a:lnTo>
                    <a:pt x="68834" y="74028"/>
                  </a:lnTo>
                  <a:lnTo>
                    <a:pt x="70573" y="77508"/>
                  </a:lnTo>
                  <a:lnTo>
                    <a:pt x="72326" y="79248"/>
                  </a:lnTo>
                  <a:lnTo>
                    <a:pt x="74930" y="81800"/>
                  </a:lnTo>
                  <a:lnTo>
                    <a:pt x="77546" y="84467"/>
                  </a:lnTo>
                  <a:lnTo>
                    <a:pt x="81038" y="85280"/>
                  </a:lnTo>
                  <a:lnTo>
                    <a:pt x="84518" y="87020"/>
                  </a:lnTo>
                  <a:lnTo>
                    <a:pt x="87998" y="87947"/>
                  </a:lnTo>
                  <a:lnTo>
                    <a:pt x="96710" y="87947"/>
                  </a:lnTo>
                  <a:lnTo>
                    <a:pt x="101066" y="87020"/>
                  </a:lnTo>
                  <a:lnTo>
                    <a:pt x="114998" y="75768"/>
                  </a:lnTo>
                  <a:lnTo>
                    <a:pt x="116751" y="73101"/>
                  </a:lnTo>
                  <a:lnTo>
                    <a:pt x="118491" y="68808"/>
                  </a:lnTo>
                  <a:lnTo>
                    <a:pt x="119354" y="65328"/>
                  </a:lnTo>
                  <a:lnTo>
                    <a:pt x="120230" y="60909"/>
                  </a:lnTo>
                  <a:lnTo>
                    <a:pt x="120230" y="52209"/>
                  </a:lnTo>
                  <a:close/>
                </a:path>
                <a:path w="179069" h="88265">
                  <a:moveTo>
                    <a:pt x="178600" y="33997"/>
                  </a:moveTo>
                  <a:lnTo>
                    <a:pt x="177736" y="33997"/>
                  </a:lnTo>
                  <a:lnTo>
                    <a:pt x="177736" y="33070"/>
                  </a:lnTo>
                  <a:lnTo>
                    <a:pt x="176860" y="33070"/>
                  </a:lnTo>
                  <a:lnTo>
                    <a:pt x="176860" y="32258"/>
                  </a:lnTo>
                  <a:lnTo>
                    <a:pt x="175983" y="31330"/>
                  </a:lnTo>
                  <a:lnTo>
                    <a:pt x="174244" y="30518"/>
                  </a:lnTo>
                  <a:lnTo>
                    <a:pt x="173380" y="30518"/>
                  </a:lnTo>
                  <a:lnTo>
                    <a:pt x="172504" y="29591"/>
                  </a:lnTo>
                  <a:lnTo>
                    <a:pt x="170764" y="28778"/>
                  </a:lnTo>
                  <a:lnTo>
                    <a:pt x="169024" y="27851"/>
                  </a:lnTo>
                  <a:lnTo>
                    <a:pt x="166408" y="27851"/>
                  </a:lnTo>
                  <a:lnTo>
                    <a:pt x="164668" y="27038"/>
                  </a:lnTo>
                  <a:lnTo>
                    <a:pt x="156819" y="27038"/>
                  </a:lnTo>
                  <a:lnTo>
                    <a:pt x="154216" y="27851"/>
                  </a:lnTo>
                  <a:lnTo>
                    <a:pt x="150723" y="28778"/>
                  </a:lnTo>
                  <a:lnTo>
                    <a:pt x="148120" y="29591"/>
                  </a:lnTo>
                  <a:lnTo>
                    <a:pt x="145503" y="31330"/>
                  </a:lnTo>
                  <a:lnTo>
                    <a:pt x="142887" y="33997"/>
                  </a:lnTo>
                  <a:lnTo>
                    <a:pt x="140271" y="36550"/>
                  </a:lnTo>
                  <a:lnTo>
                    <a:pt x="138531" y="40030"/>
                  </a:lnTo>
                  <a:lnTo>
                    <a:pt x="137668" y="43510"/>
                  </a:lnTo>
                  <a:lnTo>
                    <a:pt x="135915" y="47917"/>
                  </a:lnTo>
                  <a:lnTo>
                    <a:pt x="135915" y="67068"/>
                  </a:lnTo>
                  <a:lnTo>
                    <a:pt x="136791" y="70548"/>
                  </a:lnTo>
                  <a:lnTo>
                    <a:pt x="138531" y="74028"/>
                  </a:lnTo>
                  <a:lnTo>
                    <a:pt x="139407" y="77508"/>
                  </a:lnTo>
                  <a:lnTo>
                    <a:pt x="142011" y="80060"/>
                  </a:lnTo>
                  <a:lnTo>
                    <a:pt x="143764" y="82727"/>
                  </a:lnTo>
                  <a:lnTo>
                    <a:pt x="146367" y="84467"/>
                  </a:lnTo>
                  <a:lnTo>
                    <a:pt x="148983" y="85280"/>
                  </a:lnTo>
                  <a:lnTo>
                    <a:pt x="152476" y="87020"/>
                  </a:lnTo>
                  <a:lnTo>
                    <a:pt x="155956" y="87947"/>
                  </a:lnTo>
                  <a:lnTo>
                    <a:pt x="162052" y="87947"/>
                  </a:lnTo>
                  <a:lnTo>
                    <a:pt x="163791" y="87020"/>
                  </a:lnTo>
                  <a:lnTo>
                    <a:pt x="167271" y="87020"/>
                  </a:lnTo>
                  <a:lnTo>
                    <a:pt x="169024" y="86207"/>
                  </a:lnTo>
                  <a:lnTo>
                    <a:pt x="170764" y="85280"/>
                  </a:lnTo>
                  <a:lnTo>
                    <a:pt x="171627" y="85280"/>
                  </a:lnTo>
                  <a:lnTo>
                    <a:pt x="173380" y="84467"/>
                  </a:lnTo>
                  <a:lnTo>
                    <a:pt x="175120" y="83540"/>
                  </a:lnTo>
                  <a:lnTo>
                    <a:pt x="175983" y="82727"/>
                  </a:lnTo>
                  <a:lnTo>
                    <a:pt x="176860" y="81800"/>
                  </a:lnTo>
                  <a:lnTo>
                    <a:pt x="177736" y="80987"/>
                  </a:lnTo>
                  <a:lnTo>
                    <a:pt x="178600" y="80060"/>
                  </a:lnTo>
                  <a:lnTo>
                    <a:pt x="178600" y="74028"/>
                  </a:lnTo>
                  <a:lnTo>
                    <a:pt x="177736" y="74028"/>
                  </a:lnTo>
                  <a:lnTo>
                    <a:pt x="177736" y="73101"/>
                  </a:lnTo>
                  <a:lnTo>
                    <a:pt x="176860" y="73101"/>
                  </a:lnTo>
                  <a:lnTo>
                    <a:pt x="175983" y="74028"/>
                  </a:lnTo>
                  <a:lnTo>
                    <a:pt x="175120" y="74841"/>
                  </a:lnTo>
                  <a:lnTo>
                    <a:pt x="174244" y="75768"/>
                  </a:lnTo>
                  <a:lnTo>
                    <a:pt x="173380" y="76581"/>
                  </a:lnTo>
                  <a:lnTo>
                    <a:pt x="171627" y="77508"/>
                  </a:lnTo>
                  <a:lnTo>
                    <a:pt x="170764" y="78320"/>
                  </a:lnTo>
                  <a:lnTo>
                    <a:pt x="169024" y="79248"/>
                  </a:lnTo>
                  <a:lnTo>
                    <a:pt x="167271" y="80060"/>
                  </a:lnTo>
                  <a:lnTo>
                    <a:pt x="164668" y="80987"/>
                  </a:lnTo>
                  <a:lnTo>
                    <a:pt x="155079" y="80987"/>
                  </a:lnTo>
                  <a:lnTo>
                    <a:pt x="153339" y="79248"/>
                  </a:lnTo>
                  <a:lnTo>
                    <a:pt x="150723" y="78320"/>
                  </a:lnTo>
                  <a:lnTo>
                    <a:pt x="148983" y="77508"/>
                  </a:lnTo>
                  <a:lnTo>
                    <a:pt x="148120" y="74841"/>
                  </a:lnTo>
                  <a:lnTo>
                    <a:pt x="146367" y="73101"/>
                  </a:lnTo>
                  <a:lnTo>
                    <a:pt x="145503" y="70548"/>
                  </a:lnTo>
                  <a:lnTo>
                    <a:pt x="144627" y="67881"/>
                  </a:lnTo>
                  <a:lnTo>
                    <a:pt x="143764" y="65328"/>
                  </a:lnTo>
                  <a:lnTo>
                    <a:pt x="142887" y="61836"/>
                  </a:lnTo>
                  <a:lnTo>
                    <a:pt x="142887" y="49657"/>
                  </a:lnTo>
                  <a:lnTo>
                    <a:pt x="144627" y="43510"/>
                  </a:lnTo>
                  <a:lnTo>
                    <a:pt x="148120" y="39217"/>
                  </a:lnTo>
                  <a:lnTo>
                    <a:pt x="150723" y="35737"/>
                  </a:lnTo>
                  <a:lnTo>
                    <a:pt x="155079" y="33070"/>
                  </a:lnTo>
                  <a:lnTo>
                    <a:pt x="162928" y="33070"/>
                  </a:lnTo>
                  <a:lnTo>
                    <a:pt x="164668" y="33997"/>
                  </a:lnTo>
                  <a:lnTo>
                    <a:pt x="167271" y="34810"/>
                  </a:lnTo>
                  <a:lnTo>
                    <a:pt x="169024" y="34810"/>
                  </a:lnTo>
                  <a:lnTo>
                    <a:pt x="170764" y="35737"/>
                  </a:lnTo>
                  <a:lnTo>
                    <a:pt x="171627" y="36550"/>
                  </a:lnTo>
                  <a:lnTo>
                    <a:pt x="173380" y="37477"/>
                  </a:lnTo>
                  <a:lnTo>
                    <a:pt x="174244" y="38290"/>
                  </a:lnTo>
                  <a:lnTo>
                    <a:pt x="175120" y="39217"/>
                  </a:lnTo>
                  <a:lnTo>
                    <a:pt x="175983" y="40030"/>
                  </a:lnTo>
                  <a:lnTo>
                    <a:pt x="176860" y="40957"/>
                  </a:lnTo>
                  <a:lnTo>
                    <a:pt x="177736" y="40957"/>
                  </a:lnTo>
                  <a:lnTo>
                    <a:pt x="177736" y="40030"/>
                  </a:lnTo>
                  <a:lnTo>
                    <a:pt x="178600" y="40030"/>
                  </a:lnTo>
                  <a:lnTo>
                    <a:pt x="178600" y="33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/>
          <p:nvPr/>
        </p:nvSpPr>
        <p:spPr>
          <a:xfrm>
            <a:off x="1506814" y="6494065"/>
            <a:ext cx="229131" cy="8179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760335" y="6514950"/>
            <a:ext cx="89729" cy="8261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903209" y="6486220"/>
            <a:ext cx="631681" cy="11134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588896" y="6486175"/>
            <a:ext cx="467809" cy="11138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58145" y="6673326"/>
            <a:ext cx="458250" cy="10964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29740" y="6671585"/>
            <a:ext cx="126359" cy="6613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12500" y="6670661"/>
            <a:ext cx="123189" cy="67310"/>
          </a:xfrm>
          <a:custGeom>
            <a:avLst/>
            <a:gdLst/>
            <a:ahLst/>
            <a:cxnLst/>
            <a:rect l="l" t="t" r="r" b="b"/>
            <a:pathLst>
              <a:path w="123189" h="67309">
                <a:moveTo>
                  <a:pt x="47040" y="927"/>
                </a:moveTo>
                <a:lnTo>
                  <a:pt x="41808" y="927"/>
                </a:lnTo>
                <a:lnTo>
                  <a:pt x="41808" y="1739"/>
                </a:lnTo>
                <a:lnTo>
                  <a:pt x="40881" y="1739"/>
                </a:lnTo>
                <a:lnTo>
                  <a:pt x="40881" y="57556"/>
                </a:lnTo>
                <a:lnTo>
                  <a:pt x="40068" y="55689"/>
                </a:lnTo>
                <a:lnTo>
                  <a:pt x="39141" y="54876"/>
                </a:lnTo>
                <a:lnTo>
                  <a:pt x="38328" y="53136"/>
                </a:lnTo>
                <a:lnTo>
                  <a:pt x="37401" y="51396"/>
                </a:lnTo>
                <a:lnTo>
                  <a:pt x="36588" y="49657"/>
                </a:lnTo>
                <a:lnTo>
                  <a:pt x="35661" y="47917"/>
                </a:lnTo>
                <a:lnTo>
                  <a:pt x="34848" y="46177"/>
                </a:lnTo>
                <a:lnTo>
                  <a:pt x="33921" y="44437"/>
                </a:lnTo>
                <a:lnTo>
                  <a:pt x="33108" y="42697"/>
                </a:lnTo>
                <a:lnTo>
                  <a:pt x="31356" y="40957"/>
                </a:lnTo>
                <a:lnTo>
                  <a:pt x="30429" y="38290"/>
                </a:lnTo>
                <a:lnTo>
                  <a:pt x="29616" y="36550"/>
                </a:lnTo>
                <a:lnTo>
                  <a:pt x="13677" y="7886"/>
                </a:lnTo>
                <a:lnTo>
                  <a:pt x="12204" y="5219"/>
                </a:lnTo>
                <a:lnTo>
                  <a:pt x="11264" y="4406"/>
                </a:lnTo>
                <a:lnTo>
                  <a:pt x="11264" y="3479"/>
                </a:lnTo>
                <a:lnTo>
                  <a:pt x="10452" y="3479"/>
                </a:lnTo>
                <a:lnTo>
                  <a:pt x="10452" y="2667"/>
                </a:lnTo>
                <a:lnTo>
                  <a:pt x="9525" y="1739"/>
                </a:lnTo>
                <a:lnTo>
                  <a:pt x="8712" y="1739"/>
                </a:lnTo>
                <a:lnTo>
                  <a:pt x="8712" y="927"/>
                </a:lnTo>
                <a:lnTo>
                  <a:pt x="1739" y="927"/>
                </a:lnTo>
                <a:lnTo>
                  <a:pt x="1739" y="1739"/>
                </a:lnTo>
                <a:lnTo>
                  <a:pt x="812" y="1739"/>
                </a:lnTo>
                <a:lnTo>
                  <a:pt x="0" y="2667"/>
                </a:lnTo>
                <a:lnTo>
                  <a:pt x="0" y="65328"/>
                </a:lnTo>
                <a:lnTo>
                  <a:pt x="812" y="65328"/>
                </a:lnTo>
                <a:lnTo>
                  <a:pt x="812" y="66255"/>
                </a:lnTo>
                <a:lnTo>
                  <a:pt x="2565" y="66255"/>
                </a:lnTo>
                <a:lnTo>
                  <a:pt x="2565" y="67068"/>
                </a:lnTo>
                <a:lnTo>
                  <a:pt x="4305" y="67068"/>
                </a:lnTo>
                <a:lnTo>
                  <a:pt x="4305" y="66255"/>
                </a:lnTo>
                <a:lnTo>
                  <a:pt x="6045" y="66255"/>
                </a:lnTo>
                <a:lnTo>
                  <a:pt x="6972" y="65328"/>
                </a:lnTo>
                <a:lnTo>
                  <a:pt x="6972" y="7886"/>
                </a:lnTo>
                <a:lnTo>
                  <a:pt x="7785" y="9626"/>
                </a:lnTo>
                <a:lnTo>
                  <a:pt x="8712" y="12179"/>
                </a:lnTo>
                <a:lnTo>
                  <a:pt x="9525" y="13919"/>
                </a:lnTo>
                <a:lnTo>
                  <a:pt x="11264" y="15671"/>
                </a:lnTo>
                <a:lnTo>
                  <a:pt x="12204" y="18338"/>
                </a:lnTo>
                <a:lnTo>
                  <a:pt x="13017" y="20078"/>
                </a:lnTo>
                <a:lnTo>
                  <a:pt x="36588" y="61036"/>
                </a:lnTo>
                <a:lnTo>
                  <a:pt x="37401" y="61849"/>
                </a:lnTo>
                <a:lnTo>
                  <a:pt x="37401" y="62776"/>
                </a:lnTo>
                <a:lnTo>
                  <a:pt x="38328" y="63588"/>
                </a:lnTo>
                <a:lnTo>
                  <a:pt x="38328" y="64516"/>
                </a:lnTo>
                <a:lnTo>
                  <a:pt x="39141" y="65328"/>
                </a:lnTo>
                <a:lnTo>
                  <a:pt x="40068" y="65328"/>
                </a:lnTo>
                <a:lnTo>
                  <a:pt x="40068" y="66255"/>
                </a:lnTo>
                <a:lnTo>
                  <a:pt x="46113" y="66255"/>
                </a:lnTo>
                <a:lnTo>
                  <a:pt x="47040" y="65328"/>
                </a:lnTo>
                <a:lnTo>
                  <a:pt x="47040" y="57556"/>
                </a:lnTo>
                <a:lnTo>
                  <a:pt x="47040" y="927"/>
                </a:lnTo>
                <a:close/>
              </a:path>
              <a:path w="123189" h="67309">
                <a:moveTo>
                  <a:pt x="122758" y="27851"/>
                </a:moveTo>
                <a:lnTo>
                  <a:pt x="121945" y="23558"/>
                </a:lnTo>
                <a:lnTo>
                  <a:pt x="121018" y="19151"/>
                </a:lnTo>
                <a:lnTo>
                  <a:pt x="120205" y="14859"/>
                </a:lnTo>
                <a:lnTo>
                  <a:pt x="118465" y="11366"/>
                </a:lnTo>
                <a:lnTo>
                  <a:pt x="115798" y="8699"/>
                </a:lnTo>
                <a:lnTo>
                  <a:pt x="115798" y="26111"/>
                </a:lnTo>
                <a:lnTo>
                  <a:pt x="115798" y="40957"/>
                </a:lnTo>
                <a:lnTo>
                  <a:pt x="98374" y="61849"/>
                </a:lnTo>
                <a:lnTo>
                  <a:pt x="89662" y="61849"/>
                </a:lnTo>
                <a:lnTo>
                  <a:pt x="86182" y="61036"/>
                </a:lnTo>
                <a:lnTo>
                  <a:pt x="83629" y="59296"/>
                </a:lnTo>
                <a:lnTo>
                  <a:pt x="80949" y="58369"/>
                </a:lnTo>
                <a:lnTo>
                  <a:pt x="79209" y="55689"/>
                </a:lnTo>
                <a:lnTo>
                  <a:pt x="77470" y="53136"/>
                </a:lnTo>
                <a:lnTo>
                  <a:pt x="75730" y="50469"/>
                </a:lnTo>
                <a:lnTo>
                  <a:pt x="73990" y="47917"/>
                </a:lnTo>
                <a:lnTo>
                  <a:pt x="73990" y="44437"/>
                </a:lnTo>
                <a:lnTo>
                  <a:pt x="73177" y="40957"/>
                </a:lnTo>
                <a:lnTo>
                  <a:pt x="72237" y="37477"/>
                </a:lnTo>
                <a:lnTo>
                  <a:pt x="72237" y="29591"/>
                </a:lnTo>
                <a:lnTo>
                  <a:pt x="73177" y="26111"/>
                </a:lnTo>
                <a:lnTo>
                  <a:pt x="73990" y="22631"/>
                </a:lnTo>
                <a:lnTo>
                  <a:pt x="81876" y="9626"/>
                </a:lnTo>
                <a:lnTo>
                  <a:pt x="84442" y="7886"/>
                </a:lnTo>
                <a:lnTo>
                  <a:pt x="87109" y="6146"/>
                </a:lnTo>
                <a:lnTo>
                  <a:pt x="90589" y="5219"/>
                </a:lnTo>
                <a:lnTo>
                  <a:pt x="98374" y="5219"/>
                </a:lnTo>
                <a:lnTo>
                  <a:pt x="101854" y="6146"/>
                </a:lnTo>
                <a:lnTo>
                  <a:pt x="104533" y="7886"/>
                </a:lnTo>
                <a:lnTo>
                  <a:pt x="108013" y="9626"/>
                </a:lnTo>
                <a:lnTo>
                  <a:pt x="115798" y="26111"/>
                </a:lnTo>
                <a:lnTo>
                  <a:pt x="115798" y="8699"/>
                </a:lnTo>
                <a:lnTo>
                  <a:pt x="114058" y="6146"/>
                </a:lnTo>
                <a:lnTo>
                  <a:pt x="112839" y="5219"/>
                </a:lnTo>
                <a:lnTo>
                  <a:pt x="110566" y="3479"/>
                </a:lnTo>
                <a:lnTo>
                  <a:pt x="107086" y="2667"/>
                </a:lnTo>
                <a:lnTo>
                  <a:pt x="103606" y="927"/>
                </a:lnTo>
                <a:lnTo>
                  <a:pt x="100114" y="0"/>
                </a:lnTo>
                <a:lnTo>
                  <a:pt x="90589" y="0"/>
                </a:lnTo>
                <a:lnTo>
                  <a:pt x="86182" y="927"/>
                </a:lnTo>
                <a:lnTo>
                  <a:pt x="82689" y="2667"/>
                </a:lnTo>
                <a:lnTo>
                  <a:pt x="78397" y="4406"/>
                </a:lnTo>
                <a:lnTo>
                  <a:pt x="75730" y="6146"/>
                </a:lnTo>
                <a:lnTo>
                  <a:pt x="73177" y="9626"/>
                </a:lnTo>
                <a:lnTo>
                  <a:pt x="70497" y="12179"/>
                </a:lnTo>
                <a:lnTo>
                  <a:pt x="68757" y="15671"/>
                </a:lnTo>
                <a:lnTo>
                  <a:pt x="67945" y="20078"/>
                </a:lnTo>
                <a:lnTo>
                  <a:pt x="67017" y="24371"/>
                </a:lnTo>
                <a:lnTo>
                  <a:pt x="66205" y="28778"/>
                </a:lnTo>
                <a:lnTo>
                  <a:pt x="66205" y="39217"/>
                </a:lnTo>
                <a:lnTo>
                  <a:pt x="67017" y="43510"/>
                </a:lnTo>
                <a:lnTo>
                  <a:pt x="67945" y="47917"/>
                </a:lnTo>
                <a:lnTo>
                  <a:pt x="68757" y="52209"/>
                </a:lnTo>
                <a:lnTo>
                  <a:pt x="88849" y="67068"/>
                </a:lnTo>
                <a:lnTo>
                  <a:pt x="98374" y="67068"/>
                </a:lnTo>
                <a:lnTo>
                  <a:pt x="102781" y="66255"/>
                </a:lnTo>
                <a:lnTo>
                  <a:pt x="106273" y="64516"/>
                </a:lnTo>
                <a:lnTo>
                  <a:pt x="110566" y="63588"/>
                </a:lnTo>
                <a:lnTo>
                  <a:pt x="112395" y="61849"/>
                </a:lnTo>
                <a:lnTo>
                  <a:pt x="113245" y="61036"/>
                </a:lnTo>
                <a:lnTo>
                  <a:pt x="115798" y="57556"/>
                </a:lnTo>
                <a:lnTo>
                  <a:pt x="117538" y="54876"/>
                </a:lnTo>
                <a:lnTo>
                  <a:pt x="120205" y="51396"/>
                </a:lnTo>
                <a:lnTo>
                  <a:pt x="121018" y="46990"/>
                </a:lnTo>
                <a:lnTo>
                  <a:pt x="121945" y="42697"/>
                </a:lnTo>
                <a:lnTo>
                  <a:pt x="122758" y="38290"/>
                </a:lnTo>
                <a:lnTo>
                  <a:pt x="122758" y="27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49247" y="6861288"/>
            <a:ext cx="624649" cy="8620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614847" y="6859548"/>
            <a:ext cx="1683194" cy="10883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57960" y="7033588"/>
            <a:ext cx="1599578" cy="1088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60758" y="7246032"/>
            <a:ext cx="2188505" cy="3681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29740" y="7251254"/>
            <a:ext cx="126359" cy="669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53790" y="7698536"/>
            <a:ext cx="2299998" cy="64673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529740" y="7703756"/>
            <a:ext cx="126359" cy="67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6" name="object 116"/>
          <p:cNvGrpSpPr/>
          <p:nvPr/>
        </p:nvGrpSpPr>
        <p:grpSpPr>
          <a:xfrm>
            <a:off x="1061629" y="8452243"/>
            <a:ext cx="1331595" cy="212090"/>
            <a:chOff x="1061629" y="8452243"/>
            <a:chExt cx="1331595" cy="212090"/>
          </a:xfrm>
        </p:grpSpPr>
        <p:sp>
          <p:nvSpPr>
            <p:cNvPr id="117" name="object 117"/>
            <p:cNvSpPr/>
            <p:nvPr/>
          </p:nvSpPr>
          <p:spPr>
            <a:xfrm>
              <a:off x="1061629" y="8452243"/>
              <a:ext cx="1307646" cy="211527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386697" y="8453984"/>
              <a:ext cx="6350" cy="71120"/>
            </a:xfrm>
            <a:custGeom>
              <a:avLst/>
              <a:gdLst/>
              <a:ahLst/>
              <a:cxnLst/>
              <a:rect l="l" t="t" r="r" b="b"/>
              <a:pathLst>
                <a:path w="6350" h="71120">
                  <a:moveTo>
                    <a:pt x="6155" y="0"/>
                  </a:moveTo>
                  <a:lnTo>
                    <a:pt x="0" y="0"/>
                  </a:lnTo>
                  <a:lnTo>
                    <a:pt x="0" y="69615"/>
                  </a:lnTo>
                  <a:lnTo>
                    <a:pt x="929" y="70544"/>
                  </a:lnTo>
                  <a:lnTo>
                    <a:pt x="5226" y="70544"/>
                  </a:lnTo>
                  <a:lnTo>
                    <a:pt x="5226" y="69615"/>
                  </a:lnTo>
                  <a:lnTo>
                    <a:pt x="6155" y="69615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/>
          <p:nvPr/>
        </p:nvSpPr>
        <p:spPr>
          <a:xfrm>
            <a:off x="2456381" y="8453983"/>
            <a:ext cx="850371" cy="8876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0" name="object 120"/>
          <p:cNvGrpSpPr/>
          <p:nvPr/>
        </p:nvGrpSpPr>
        <p:grpSpPr>
          <a:xfrm>
            <a:off x="1059016" y="8730788"/>
            <a:ext cx="2051050" cy="229870"/>
            <a:chOff x="1059016" y="8730788"/>
            <a:chExt cx="2051050" cy="229870"/>
          </a:xfrm>
        </p:grpSpPr>
        <p:sp>
          <p:nvSpPr>
            <p:cNvPr id="121" name="object 121"/>
            <p:cNvSpPr/>
            <p:nvPr/>
          </p:nvSpPr>
          <p:spPr>
            <a:xfrm>
              <a:off x="1059016" y="8730788"/>
              <a:ext cx="2050764" cy="229767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3095031" y="8793454"/>
              <a:ext cx="8890" cy="10160"/>
            </a:xfrm>
            <a:custGeom>
              <a:avLst/>
              <a:gdLst/>
              <a:ahLst/>
              <a:cxnLst/>
              <a:rect l="l" t="t" r="r" b="b"/>
              <a:pathLst>
                <a:path w="8889" h="10159">
                  <a:moveTo>
                    <a:pt x="7781" y="0"/>
                  </a:moveTo>
                  <a:lnTo>
                    <a:pt x="1742" y="0"/>
                  </a:lnTo>
                  <a:lnTo>
                    <a:pt x="1742" y="870"/>
                  </a:lnTo>
                  <a:lnTo>
                    <a:pt x="0" y="2610"/>
                  </a:lnTo>
                  <a:lnTo>
                    <a:pt x="0" y="6961"/>
                  </a:lnTo>
                  <a:lnTo>
                    <a:pt x="1742" y="8701"/>
                  </a:lnTo>
                  <a:lnTo>
                    <a:pt x="1742" y="9572"/>
                  </a:lnTo>
                  <a:lnTo>
                    <a:pt x="7781" y="9572"/>
                  </a:lnTo>
                  <a:lnTo>
                    <a:pt x="7781" y="8701"/>
                  </a:lnTo>
                  <a:lnTo>
                    <a:pt x="8710" y="7831"/>
                  </a:lnTo>
                  <a:lnTo>
                    <a:pt x="8710" y="1740"/>
                  </a:lnTo>
                  <a:lnTo>
                    <a:pt x="7781" y="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/>
          <p:nvPr/>
        </p:nvSpPr>
        <p:spPr>
          <a:xfrm>
            <a:off x="3529740" y="8458393"/>
            <a:ext cx="126359" cy="6613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4" name="object 124"/>
          <p:cNvGrpSpPr/>
          <p:nvPr/>
        </p:nvGrpSpPr>
        <p:grpSpPr>
          <a:xfrm>
            <a:off x="1053790" y="9056300"/>
            <a:ext cx="2221865" cy="212090"/>
            <a:chOff x="1053790" y="9056300"/>
            <a:chExt cx="2221865" cy="212090"/>
          </a:xfrm>
        </p:grpSpPr>
        <p:sp>
          <p:nvSpPr>
            <p:cNvPr id="125" name="object 125"/>
            <p:cNvSpPr/>
            <p:nvPr/>
          </p:nvSpPr>
          <p:spPr>
            <a:xfrm>
              <a:off x="1573025" y="9057170"/>
              <a:ext cx="6350" cy="70485"/>
            </a:xfrm>
            <a:custGeom>
              <a:avLst/>
              <a:gdLst/>
              <a:ahLst/>
              <a:cxnLst/>
              <a:rect l="l" t="t" r="r" b="b"/>
              <a:pathLst>
                <a:path w="6350" h="70484">
                  <a:moveTo>
                    <a:pt x="5226" y="0"/>
                  </a:moveTo>
                  <a:lnTo>
                    <a:pt x="0" y="0"/>
                  </a:lnTo>
                  <a:lnTo>
                    <a:pt x="0" y="70486"/>
                  </a:lnTo>
                  <a:lnTo>
                    <a:pt x="5226" y="70486"/>
                  </a:lnTo>
                  <a:lnTo>
                    <a:pt x="5226" y="69615"/>
                  </a:lnTo>
                  <a:lnTo>
                    <a:pt x="6097" y="69615"/>
                  </a:lnTo>
                  <a:lnTo>
                    <a:pt x="6097" y="870"/>
                  </a:lnTo>
                  <a:lnTo>
                    <a:pt x="5226" y="870"/>
                  </a:lnTo>
                  <a:lnTo>
                    <a:pt x="5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053790" y="9056300"/>
              <a:ext cx="2221604" cy="211481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/>
          <p:nvPr/>
        </p:nvSpPr>
        <p:spPr>
          <a:xfrm>
            <a:off x="3529740" y="9061522"/>
            <a:ext cx="126359" cy="6700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8" name="object 128"/>
          <p:cNvGrpSpPr/>
          <p:nvPr/>
        </p:nvGrpSpPr>
        <p:grpSpPr>
          <a:xfrm>
            <a:off x="1053790" y="9358306"/>
            <a:ext cx="2268855" cy="210820"/>
            <a:chOff x="1053790" y="9358306"/>
            <a:chExt cx="2268855" cy="210820"/>
          </a:xfrm>
        </p:grpSpPr>
        <p:sp>
          <p:nvSpPr>
            <p:cNvPr id="129" name="object 129"/>
            <p:cNvSpPr/>
            <p:nvPr/>
          </p:nvSpPr>
          <p:spPr>
            <a:xfrm>
              <a:off x="1573025" y="9359176"/>
              <a:ext cx="6350" cy="71120"/>
            </a:xfrm>
            <a:custGeom>
              <a:avLst/>
              <a:gdLst/>
              <a:ahLst/>
              <a:cxnLst/>
              <a:rect l="l" t="t" r="r" b="b"/>
              <a:pathLst>
                <a:path w="6350" h="71120">
                  <a:moveTo>
                    <a:pt x="5226" y="0"/>
                  </a:moveTo>
                  <a:lnTo>
                    <a:pt x="0" y="0"/>
                  </a:lnTo>
                  <a:lnTo>
                    <a:pt x="0" y="69627"/>
                  </a:lnTo>
                  <a:lnTo>
                    <a:pt x="871" y="70497"/>
                  </a:lnTo>
                  <a:lnTo>
                    <a:pt x="5226" y="70497"/>
                  </a:lnTo>
                  <a:lnTo>
                    <a:pt x="5226" y="69627"/>
                  </a:lnTo>
                  <a:lnTo>
                    <a:pt x="6097" y="69627"/>
                  </a:lnTo>
                  <a:lnTo>
                    <a:pt x="6097" y="870"/>
                  </a:lnTo>
                  <a:lnTo>
                    <a:pt x="5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053790" y="9358306"/>
              <a:ext cx="2268641" cy="21061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/>
          <p:cNvSpPr/>
          <p:nvPr/>
        </p:nvSpPr>
        <p:spPr>
          <a:xfrm>
            <a:off x="3529740" y="9363526"/>
            <a:ext cx="126359" cy="6614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53790" y="9660311"/>
            <a:ext cx="825030" cy="8877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29740" y="9665530"/>
            <a:ext cx="126359" cy="6614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vivek. joshi</dc:creator>
  <dcterms:created xsi:type="dcterms:W3CDTF">2023-08-29T07:33:30Z</dcterms:created>
  <dcterms:modified xsi:type="dcterms:W3CDTF">2023-08-29T07:33:30Z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2023-08-20T00:00:00Z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2023-08-29T00:00:00Z</vt:filetime>
  </property>
</Properties>
</file>