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png"/><Relationship Id="rId54" Type="http://schemas.openxmlformats.org/officeDocument/2006/relationships/image" Target="../media/image53.png"/><Relationship Id="rId55" Type="http://schemas.openxmlformats.org/officeDocument/2006/relationships/image" Target="../media/image5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image" Target="../media/image69.png"/><Relationship Id="rId17" Type="http://schemas.openxmlformats.org/officeDocument/2006/relationships/image" Target="../media/image70.png"/><Relationship Id="rId18" Type="http://schemas.openxmlformats.org/officeDocument/2006/relationships/image" Target="../media/image71.png"/><Relationship Id="rId19" Type="http://schemas.openxmlformats.org/officeDocument/2006/relationships/image" Target="../media/image72.png"/><Relationship Id="rId20" Type="http://schemas.openxmlformats.org/officeDocument/2006/relationships/image" Target="../media/image73.png"/><Relationship Id="rId21" Type="http://schemas.openxmlformats.org/officeDocument/2006/relationships/image" Target="../media/image74.png"/><Relationship Id="rId22" Type="http://schemas.openxmlformats.org/officeDocument/2006/relationships/image" Target="../media/image75.png"/><Relationship Id="rId23" Type="http://schemas.openxmlformats.org/officeDocument/2006/relationships/image" Target="../media/image76.png"/><Relationship Id="rId24" Type="http://schemas.openxmlformats.org/officeDocument/2006/relationships/image" Target="../media/image77.png"/><Relationship Id="rId25" Type="http://schemas.openxmlformats.org/officeDocument/2006/relationships/image" Target="../media/image78.png"/><Relationship Id="rId26" Type="http://schemas.openxmlformats.org/officeDocument/2006/relationships/image" Target="../media/image79.png"/><Relationship Id="rId27" Type="http://schemas.openxmlformats.org/officeDocument/2006/relationships/image" Target="../media/image80.png"/><Relationship Id="rId28" Type="http://schemas.openxmlformats.org/officeDocument/2006/relationships/image" Target="../media/image81.png"/><Relationship Id="rId29" Type="http://schemas.openxmlformats.org/officeDocument/2006/relationships/image" Target="../media/image82.png"/><Relationship Id="rId30" Type="http://schemas.openxmlformats.org/officeDocument/2006/relationships/image" Target="../media/image83.png"/><Relationship Id="rId31" Type="http://schemas.openxmlformats.org/officeDocument/2006/relationships/image" Target="../media/image84.png"/><Relationship Id="rId32" Type="http://schemas.openxmlformats.org/officeDocument/2006/relationships/image" Target="../media/image85.png"/><Relationship Id="rId33" Type="http://schemas.openxmlformats.org/officeDocument/2006/relationships/image" Target="../media/image86.png"/><Relationship Id="rId34" Type="http://schemas.openxmlformats.org/officeDocument/2006/relationships/image" Target="../media/image87.png"/><Relationship Id="rId35" Type="http://schemas.openxmlformats.org/officeDocument/2006/relationships/image" Target="../media/image88.png"/><Relationship Id="rId36" Type="http://schemas.openxmlformats.org/officeDocument/2006/relationships/image" Target="../media/image89.png"/><Relationship Id="rId37" Type="http://schemas.openxmlformats.org/officeDocument/2006/relationships/image" Target="../media/image90.png"/><Relationship Id="rId38" Type="http://schemas.openxmlformats.org/officeDocument/2006/relationships/image" Target="../media/image91.png"/><Relationship Id="rId39" Type="http://schemas.openxmlformats.org/officeDocument/2006/relationships/image" Target="../media/image92.png"/><Relationship Id="rId40" Type="http://schemas.openxmlformats.org/officeDocument/2006/relationships/image" Target="../media/image93.png"/><Relationship Id="rId41" Type="http://schemas.openxmlformats.org/officeDocument/2006/relationships/image" Target="../media/image94.png"/><Relationship Id="rId42" Type="http://schemas.openxmlformats.org/officeDocument/2006/relationships/image" Target="../media/image95.png"/><Relationship Id="rId43" Type="http://schemas.openxmlformats.org/officeDocument/2006/relationships/image" Target="../media/image96.png"/><Relationship Id="rId44" Type="http://schemas.openxmlformats.org/officeDocument/2006/relationships/image" Target="../media/image97.png"/><Relationship Id="rId45" Type="http://schemas.openxmlformats.org/officeDocument/2006/relationships/image" Target="../media/image98.png"/><Relationship Id="rId46" Type="http://schemas.openxmlformats.org/officeDocument/2006/relationships/image" Target="../media/image99.png"/><Relationship Id="rId47" Type="http://schemas.openxmlformats.org/officeDocument/2006/relationships/image" Target="../media/image100.png"/><Relationship Id="rId48" Type="http://schemas.openxmlformats.org/officeDocument/2006/relationships/image" Target="../media/image101.png"/><Relationship Id="rId49" Type="http://schemas.openxmlformats.org/officeDocument/2006/relationships/image" Target="../media/image102.png"/><Relationship Id="rId50" Type="http://schemas.openxmlformats.org/officeDocument/2006/relationships/image" Target="../media/image103.png"/><Relationship Id="rId51" Type="http://schemas.openxmlformats.org/officeDocument/2006/relationships/image" Target="../media/image104.png"/><Relationship Id="rId52" Type="http://schemas.openxmlformats.org/officeDocument/2006/relationships/image" Target="../media/image105.png"/><Relationship Id="rId53" Type="http://schemas.openxmlformats.org/officeDocument/2006/relationships/image" Target="../media/image106.png"/><Relationship Id="rId54" Type="http://schemas.openxmlformats.org/officeDocument/2006/relationships/image" Target="../media/image107.png"/><Relationship Id="rId55" Type="http://schemas.openxmlformats.org/officeDocument/2006/relationships/image" Target="../media/image108.png"/><Relationship Id="rId56" Type="http://schemas.openxmlformats.org/officeDocument/2006/relationships/image" Target="../media/image109.png"/><Relationship Id="rId57" Type="http://schemas.openxmlformats.org/officeDocument/2006/relationships/image" Target="../media/image110.png"/><Relationship Id="rId58" Type="http://schemas.openxmlformats.org/officeDocument/2006/relationships/image" Target="../media/image111.png"/><Relationship Id="rId59" Type="http://schemas.openxmlformats.org/officeDocument/2006/relationships/image" Target="../media/image112.png"/><Relationship Id="rId60" Type="http://schemas.openxmlformats.org/officeDocument/2006/relationships/image" Target="../media/image113.png"/><Relationship Id="rId61" Type="http://schemas.openxmlformats.org/officeDocument/2006/relationships/image" Target="../media/image114.png"/><Relationship Id="rId62" Type="http://schemas.openxmlformats.org/officeDocument/2006/relationships/image" Target="../media/image115.png"/><Relationship Id="rId63" Type="http://schemas.openxmlformats.org/officeDocument/2006/relationships/image" Target="../media/image116.png"/><Relationship Id="rId64" Type="http://schemas.openxmlformats.org/officeDocument/2006/relationships/image" Target="../media/image117.png"/><Relationship Id="rId65" Type="http://schemas.openxmlformats.org/officeDocument/2006/relationships/image" Target="../media/image118.png"/><Relationship Id="rId66" Type="http://schemas.openxmlformats.org/officeDocument/2006/relationships/image" Target="../media/image119.png"/><Relationship Id="rId67" Type="http://schemas.openxmlformats.org/officeDocument/2006/relationships/image" Target="../media/image120.png"/><Relationship Id="rId68" Type="http://schemas.openxmlformats.org/officeDocument/2006/relationships/image" Target="../media/image121.png"/><Relationship Id="rId69" Type="http://schemas.openxmlformats.org/officeDocument/2006/relationships/image" Target="../media/image122.png"/><Relationship Id="rId70" Type="http://schemas.openxmlformats.org/officeDocument/2006/relationships/image" Target="../media/image123.png"/><Relationship Id="rId71" Type="http://schemas.openxmlformats.org/officeDocument/2006/relationships/image" Target="../media/image124.png"/><Relationship Id="rId72" Type="http://schemas.openxmlformats.org/officeDocument/2006/relationships/image" Target="../media/image125.png"/><Relationship Id="rId73" Type="http://schemas.openxmlformats.org/officeDocument/2006/relationships/image" Target="../media/image126.png"/><Relationship Id="rId74" Type="http://schemas.openxmlformats.org/officeDocument/2006/relationships/image" Target="../media/image127.png"/><Relationship Id="rId75" Type="http://schemas.openxmlformats.org/officeDocument/2006/relationships/image" Target="../media/image128.png"/><Relationship Id="rId76" Type="http://schemas.openxmlformats.org/officeDocument/2006/relationships/image" Target="../media/image129.png"/><Relationship Id="rId77" Type="http://schemas.openxmlformats.org/officeDocument/2006/relationships/image" Target="../media/image130.png"/><Relationship Id="rId78" Type="http://schemas.openxmlformats.org/officeDocument/2006/relationships/image" Target="../media/image131.png"/><Relationship Id="rId79" Type="http://schemas.openxmlformats.org/officeDocument/2006/relationships/image" Target="../media/image132.png"/><Relationship Id="rId80" Type="http://schemas.openxmlformats.org/officeDocument/2006/relationships/image" Target="../media/image133.png"/><Relationship Id="rId81" Type="http://schemas.openxmlformats.org/officeDocument/2006/relationships/image" Target="../media/image134.png"/><Relationship Id="rId82" Type="http://schemas.openxmlformats.org/officeDocument/2006/relationships/image" Target="../media/image135.png"/><Relationship Id="rId83" Type="http://schemas.openxmlformats.org/officeDocument/2006/relationships/image" Target="../media/image136.png"/><Relationship Id="rId84" Type="http://schemas.openxmlformats.org/officeDocument/2006/relationships/image" Target="../media/image13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914400" y="913966"/>
          <a:ext cx="4696460" cy="8527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5215"/>
                <a:gridCol w="929005"/>
                <a:gridCol w="1324610"/>
              </a:tblGrid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223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0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0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0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0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CE4D6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1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1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1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CE4D6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 descr=""/>
          <p:cNvSpPr/>
          <p:nvPr/>
        </p:nvSpPr>
        <p:spPr>
          <a:xfrm>
            <a:off x="924559" y="922020"/>
            <a:ext cx="4607560" cy="154305"/>
          </a:xfrm>
          <a:custGeom>
            <a:avLst/>
            <a:gdLst/>
            <a:ahLst/>
            <a:cxnLst/>
            <a:rect l="l" t="t" r="r" b="b"/>
            <a:pathLst>
              <a:path w="4607560" h="154305">
                <a:moveTo>
                  <a:pt x="0" y="154037"/>
                </a:moveTo>
                <a:lnTo>
                  <a:pt x="4607559" y="154037"/>
                </a:lnTo>
                <a:lnTo>
                  <a:pt x="4607559" y="0"/>
                </a:lnTo>
                <a:lnTo>
                  <a:pt x="0" y="0"/>
                </a:lnTo>
                <a:lnTo>
                  <a:pt x="0" y="15403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198645" y="1178673"/>
            <a:ext cx="1333500" cy="701675"/>
          </a:xfrm>
          <a:custGeom>
            <a:avLst/>
            <a:gdLst/>
            <a:ahLst/>
            <a:cxnLst/>
            <a:rect l="l" t="t" r="r" b="b"/>
            <a:pathLst>
              <a:path w="1333500" h="701675">
                <a:moveTo>
                  <a:pt x="1333461" y="0"/>
                </a:moveTo>
                <a:lnTo>
                  <a:pt x="0" y="0"/>
                </a:lnTo>
                <a:lnTo>
                  <a:pt x="0" y="230949"/>
                </a:lnTo>
                <a:lnTo>
                  <a:pt x="0" y="239242"/>
                </a:lnTo>
                <a:lnTo>
                  <a:pt x="0" y="461810"/>
                </a:lnTo>
                <a:lnTo>
                  <a:pt x="0" y="470192"/>
                </a:lnTo>
                <a:lnTo>
                  <a:pt x="0" y="701052"/>
                </a:lnTo>
                <a:lnTo>
                  <a:pt x="1333461" y="701052"/>
                </a:lnTo>
                <a:lnTo>
                  <a:pt x="1333461" y="470192"/>
                </a:lnTo>
                <a:lnTo>
                  <a:pt x="1333461" y="461810"/>
                </a:lnTo>
                <a:lnTo>
                  <a:pt x="1333461" y="239242"/>
                </a:lnTo>
                <a:lnTo>
                  <a:pt x="1333461" y="230949"/>
                </a:lnTo>
                <a:lnTo>
                  <a:pt x="1333461" y="0"/>
                </a:lnTo>
                <a:close/>
              </a:path>
            </a:pathLst>
          </a:custGeom>
          <a:solidFill>
            <a:srgbClr val="FCE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198645" y="2238933"/>
            <a:ext cx="1333500" cy="146050"/>
          </a:xfrm>
          <a:custGeom>
            <a:avLst/>
            <a:gdLst/>
            <a:ahLst/>
            <a:cxnLst/>
            <a:rect l="l" t="t" r="r" b="b"/>
            <a:pathLst>
              <a:path w="1333500" h="146050">
                <a:moveTo>
                  <a:pt x="0" y="0"/>
                </a:moveTo>
                <a:lnTo>
                  <a:pt x="1333474" y="0"/>
                </a:lnTo>
                <a:lnTo>
                  <a:pt x="1333474" y="145618"/>
                </a:lnTo>
                <a:lnTo>
                  <a:pt x="0" y="145618"/>
                </a:lnTo>
                <a:lnTo>
                  <a:pt x="0" y="0"/>
                </a:lnTo>
                <a:close/>
              </a:path>
            </a:pathLst>
          </a:custGeom>
          <a:solidFill>
            <a:srgbClr val="FCE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198645" y="2512809"/>
            <a:ext cx="1333500" cy="342265"/>
          </a:xfrm>
          <a:custGeom>
            <a:avLst/>
            <a:gdLst/>
            <a:ahLst/>
            <a:cxnLst/>
            <a:rect l="l" t="t" r="r" b="b"/>
            <a:pathLst>
              <a:path w="1333500" h="342264">
                <a:moveTo>
                  <a:pt x="0" y="0"/>
                </a:moveTo>
                <a:lnTo>
                  <a:pt x="1333474" y="0"/>
                </a:lnTo>
                <a:lnTo>
                  <a:pt x="1333474" y="341858"/>
                </a:lnTo>
                <a:lnTo>
                  <a:pt x="0" y="341858"/>
                </a:lnTo>
                <a:lnTo>
                  <a:pt x="0" y="0"/>
                </a:lnTo>
                <a:close/>
              </a:path>
            </a:pathLst>
          </a:custGeom>
          <a:solidFill>
            <a:srgbClr val="FCE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198645" y="3256876"/>
            <a:ext cx="1333500" cy="282575"/>
          </a:xfrm>
          <a:custGeom>
            <a:avLst/>
            <a:gdLst/>
            <a:ahLst/>
            <a:cxnLst/>
            <a:rect l="l" t="t" r="r" b="b"/>
            <a:pathLst>
              <a:path w="1333500" h="282575">
                <a:moveTo>
                  <a:pt x="1333461" y="0"/>
                </a:moveTo>
                <a:lnTo>
                  <a:pt x="0" y="0"/>
                </a:lnTo>
                <a:lnTo>
                  <a:pt x="0" y="136639"/>
                </a:lnTo>
                <a:lnTo>
                  <a:pt x="0" y="144932"/>
                </a:lnTo>
                <a:lnTo>
                  <a:pt x="0" y="282168"/>
                </a:lnTo>
                <a:lnTo>
                  <a:pt x="1333461" y="282168"/>
                </a:lnTo>
                <a:lnTo>
                  <a:pt x="1333461" y="144932"/>
                </a:lnTo>
                <a:lnTo>
                  <a:pt x="1333461" y="136639"/>
                </a:lnTo>
                <a:lnTo>
                  <a:pt x="1333461" y="0"/>
                </a:lnTo>
                <a:close/>
              </a:path>
            </a:pathLst>
          </a:custGeom>
          <a:solidFill>
            <a:srgbClr val="FCE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198645" y="3667391"/>
            <a:ext cx="1333500" cy="419100"/>
          </a:xfrm>
          <a:custGeom>
            <a:avLst/>
            <a:gdLst/>
            <a:ahLst/>
            <a:cxnLst/>
            <a:rect l="l" t="t" r="r" b="b"/>
            <a:pathLst>
              <a:path w="1333500" h="419100">
                <a:moveTo>
                  <a:pt x="1333461" y="0"/>
                </a:moveTo>
                <a:lnTo>
                  <a:pt x="0" y="0"/>
                </a:lnTo>
                <a:lnTo>
                  <a:pt x="0" y="136550"/>
                </a:lnTo>
                <a:lnTo>
                  <a:pt x="0" y="144932"/>
                </a:lnTo>
                <a:lnTo>
                  <a:pt x="0" y="273189"/>
                </a:lnTo>
                <a:lnTo>
                  <a:pt x="0" y="282168"/>
                </a:lnTo>
                <a:lnTo>
                  <a:pt x="0" y="418807"/>
                </a:lnTo>
                <a:lnTo>
                  <a:pt x="1333461" y="418807"/>
                </a:lnTo>
                <a:lnTo>
                  <a:pt x="1333461" y="282168"/>
                </a:lnTo>
                <a:lnTo>
                  <a:pt x="1333461" y="273189"/>
                </a:lnTo>
                <a:lnTo>
                  <a:pt x="1333461" y="144932"/>
                </a:lnTo>
                <a:lnTo>
                  <a:pt x="1333461" y="136550"/>
                </a:lnTo>
                <a:lnTo>
                  <a:pt x="1333461" y="0"/>
                </a:lnTo>
                <a:close/>
              </a:path>
            </a:pathLst>
          </a:custGeom>
          <a:solidFill>
            <a:srgbClr val="FCE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198645" y="4351083"/>
            <a:ext cx="1333500" cy="727710"/>
          </a:xfrm>
          <a:custGeom>
            <a:avLst/>
            <a:gdLst/>
            <a:ahLst/>
            <a:cxnLst/>
            <a:rect l="l" t="t" r="r" b="b"/>
            <a:pathLst>
              <a:path w="1333500" h="727710">
                <a:moveTo>
                  <a:pt x="1333461" y="0"/>
                </a:moveTo>
                <a:lnTo>
                  <a:pt x="0" y="0"/>
                </a:lnTo>
                <a:lnTo>
                  <a:pt x="0" y="137248"/>
                </a:lnTo>
                <a:lnTo>
                  <a:pt x="0" y="145618"/>
                </a:lnTo>
                <a:lnTo>
                  <a:pt x="0" y="727405"/>
                </a:lnTo>
                <a:lnTo>
                  <a:pt x="1333461" y="727405"/>
                </a:lnTo>
                <a:lnTo>
                  <a:pt x="1333461" y="137248"/>
                </a:lnTo>
                <a:lnTo>
                  <a:pt x="1333461" y="0"/>
                </a:lnTo>
                <a:close/>
              </a:path>
            </a:pathLst>
          </a:custGeom>
          <a:solidFill>
            <a:srgbClr val="FCE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924559" y="7361821"/>
            <a:ext cx="2357120" cy="145415"/>
          </a:xfrm>
          <a:custGeom>
            <a:avLst/>
            <a:gdLst/>
            <a:ahLst/>
            <a:cxnLst/>
            <a:rect l="l" t="t" r="r" b="b"/>
            <a:pathLst>
              <a:path w="2357120" h="145415">
                <a:moveTo>
                  <a:pt x="2356535" y="0"/>
                </a:moveTo>
                <a:lnTo>
                  <a:pt x="0" y="0"/>
                </a:lnTo>
                <a:lnTo>
                  <a:pt x="0" y="145008"/>
                </a:lnTo>
                <a:lnTo>
                  <a:pt x="2356535" y="145008"/>
                </a:lnTo>
                <a:lnTo>
                  <a:pt x="2356535" y="0"/>
                </a:lnTo>
                <a:close/>
              </a:path>
            </a:pathLst>
          </a:custGeom>
          <a:solidFill>
            <a:srgbClr val="E2EF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4198645" y="8986532"/>
            <a:ext cx="1333500" cy="478790"/>
          </a:xfrm>
          <a:custGeom>
            <a:avLst/>
            <a:gdLst/>
            <a:ahLst/>
            <a:cxnLst/>
            <a:rect l="l" t="t" r="r" b="b"/>
            <a:pathLst>
              <a:path w="1333500" h="478790">
                <a:moveTo>
                  <a:pt x="1333461" y="0"/>
                </a:moveTo>
                <a:lnTo>
                  <a:pt x="0" y="0"/>
                </a:lnTo>
                <a:lnTo>
                  <a:pt x="0" y="136626"/>
                </a:lnTo>
                <a:lnTo>
                  <a:pt x="0" y="145605"/>
                </a:lnTo>
                <a:lnTo>
                  <a:pt x="0" y="478790"/>
                </a:lnTo>
                <a:lnTo>
                  <a:pt x="1333461" y="478790"/>
                </a:lnTo>
                <a:lnTo>
                  <a:pt x="1333461" y="145605"/>
                </a:lnTo>
                <a:lnTo>
                  <a:pt x="1333461" y="136626"/>
                </a:lnTo>
                <a:lnTo>
                  <a:pt x="1333461" y="0"/>
                </a:lnTo>
                <a:close/>
              </a:path>
            </a:pathLst>
          </a:custGeom>
          <a:solidFill>
            <a:srgbClr val="FCE4D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5419" y="956779"/>
            <a:ext cx="433858" cy="60286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07270" y="951661"/>
            <a:ext cx="319379" cy="65405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0530" y="953541"/>
            <a:ext cx="668616" cy="78917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3404730" y="1215262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30">
                <a:moveTo>
                  <a:pt x="42354" y="596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596"/>
                </a:lnTo>
                <a:lnTo>
                  <a:pt x="36499" y="596"/>
                </a:lnTo>
                <a:lnTo>
                  <a:pt x="36499" y="1282"/>
                </a:lnTo>
                <a:lnTo>
                  <a:pt x="26543" y="15989"/>
                </a:lnTo>
                <a:lnTo>
                  <a:pt x="25768" y="17957"/>
                </a:lnTo>
                <a:lnTo>
                  <a:pt x="24879" y="19240"/>
                </a:lnTo>
                <a:lnTo>
                  <a:pt x="24117" y="20523"/>
                </a:lnTo>
                <a:lnTo>
                  <a:pt x="23228" y="22402"/>
                </a:lnTo>
                <a:lnTo>
                  <a:pt x="22453" y="23685"/>
                </a:lnTo>
                <a:lnTo>
                  <a:pt x="21564" y="24968"/>
                </a:lnTo>
                <a:lnTo>
                  <a:pt x="20789" y="24968"/>
                </a:lnTo>
                <a:lnTo>
                  <a:pt x="19913" y="23685"/>
                </a:lnTo>
                <a:lnTo>
                  <a:pt x="19126" y="21805"/>
                </a:lnTo>
                <a:lnTo>
                  <a:pt x="18249" y="20523"/>
                </a:lnTo>
                <a:lnTo>
                  <a:pt x="17475" y="19240"/>
                </a:lnTo>
                <a:lnTo>
                  <a:pt x="16586" y="17272"/>
                </a:lnTo>
                <a:lnTo>
                  <a:pt x="15811" y="15989"/>
                </a:lnTo>
                <a:lnTo>
                  <a:pt x="6629" y="1282"/>
                </a:lnTo>
                <a:lnTo>
                  <a:pt x="5854" y="1282"/>
                </a:lnTo>
                <a:lnTo>
                  <a:pt x="5854" y="596"/>
                </a:lnTo>
                <a:lnTo>
                  <a:pt x="4978" y="596"/>
                </a:lnTo>
                <a:lnTo>
                  <a:pt x="4978" y="0"/>
                </a:lnTo>
                <a:lnTo>
                  <a:pt x="889" y="0"/>
                </a:lnTo>
                <a:lnTo>
                  <a:pt x="0" y="596"/>
                </a:lnTo>
                <a:lnTo>
                  <a:pt x="0" y="1879"/>
                </a:lnTo>
                <a:lnTo>
                  <a:pt x="18249" y="29502"/>
                </a:lnTo>
                <a:lnTo>
                  <a:pt x="18249" y="48742"/>
                </a:lnTo>
                <a:lnTo>
                  <a:pt x="24117" y="48742"/>
                </a:lnTo>
                <a:lnTo>
                  <a:pt x="24117" y="29502"/>
                </a:lnTo>
                <a:lnTo>
                  <a:pt x="27101" y="24968"/>
                </a:lnTo>
                <a:lnTo>
                  <a:pt x="42354" y="1879"/>
                </a:lnTo>
                <a:lnTo>
                  <a:pt x="42354" y="596"/>
                </a:lnTo>
                <a:close/>
              </a:path>
              <a:path w="120650" h="49530">
                <a:moveTo>
                  <a:pt x="85483" y="24371"/>
                </a:moveTo>
                <a:lnTo>
                  <a:pt x="84594" y="22402"/>
                </a:lnTo>
                <a:lnTo>
                  <a:pt x="83820" y="20523"/>
                </a:lnTo>
                <a:lnTo>
                  <a:pt x="82943" y="18554"/>
                </a:lnTo>
                <a:lnTo>
                  <a:pt x="80505" y="16675"/>
                </a:lnTo>
                <a:lnTo>
                  <a:pt x="79629" y="16002"/>
                </a:lnTo>
                <a:lnTo>
                  <a:pt x="79629" y="24371"/>
                </a:lnTo>
                <a:lnTo>
                  <a:pt x="79629" y="28219"/>
                </a:lnTo>
                <a:lnTo>
                  <a:pt x="53086" y="28219"/>
                </a:lnTo>
                <a:lnTo>
                  <a:pt x="53086" y="26250"/>
                </a:lnTo>
                <a:lnTo>
                  <a:pt x="53962" y="24968"/>
                </a:lnTo>
                <a:lnTo>
                  <a:pt x="54737" y="23685"/>
                </a:lnTo>
                <a:lnTo>
                  <a:pt x="54737" y="22402"/>
                </a:lnTo>
                <a:lnTo>
                  <a:pt x="55626" y="21120"/>
                </a:lnTo>
                <a:lnTo>
                  <a:pt x="59715" y="17957"/>
                </a:lnTo>
                <a:lnTo>
                  <a:pt x="61379" y="17272"/>
                </a:lnTo>
                <a:lnTo>
                  <a:pt x="63030" y="16675"/>
                </a:lnTo>
                <a:lnTo>
                  <a:pt x="71323" y="16675"/>
                </a:lnTo>
                <a:lnTo>
                  <a:pt x="74650" y="17272"/>
                </a:lnTo>
                <a:lnTo>
                  <a:pt x="76301" y="19837"/>
                </a:lnTo>
                <a:lnTo>
                  <a:pt x="78854" y="21805"/>
                </a:lnTo>
                <a:lnTo>
                  <a:pt x="79629" y="24371"/>
                </a:lnTo>
                <a:lnTo>
                  <a:pt x="79629" y="16002"/>
                </a:lnTo>
                <a:lnTo>
                  <a:pt x="77965" y="14706"/>
                </a:lnTo>
                <a:lnTo>
                  <a:pt x="75526" y="14109"/>
                </a:lnTo>
                <a:lnTo>
                  <a:pt x="73875" y="13423"/>
                </a:lnTo>
                <a:lnTo>
                  <a:pt x="70561" y="12827"/>
                </a:lnTo>
                <a:lnTo>
                  <a:pt x="64693" y="12827"/>
                </a:lnTo>
                <a:lnTo>
                  <a:pt x="61379" y="13423"/>
                </a:lnTo>
                <a:lnTo>
                  <a:pt x="58940" y="14109"/>
                </a:lnTo>
                <a:lnTo>
                  <a:pt x="56400" y="14706"/>
                </a:lnTo>
                <a:lnTo>
                  <a:pt x="54737" y="15989"/>
                </a:lnTo>
                <a:lnTo>
                  <a:pt x="52311" y="17957"/>
                </a:lnTo>
                <a:lnTo>
                  <a:pt x="50647" y="19240"/>
                </a:lnTo>
                <a:lnTo>
                  <a:pt x="49758" y="21120"/>
                </a:lnTo>
                <a:lnTo>
                  <a:pt x="48983" y="23685"/>
                </a:lnTo>
                <a:lnTo>
                  <a:pt x="47332" y="25654"/>
                </a:lnTo>
                <a:lnTo>
                  <a:pt x="47332" y="36601"/>
                </a:lnTo>
                <a:lnTo>
                  <a:pt x="48983" y="39166"/>
                </a:lnTo>
                <a:lnTo>
                  <a:pt x="49758" y="41046"/>
                </a:lnTo>
                <a:lnTo>
                  <a:pt x="64693" y="49428"/>
                </a:lnTo>
                <a:lnTo>
                  <a:pt x="72212" y="49428"/>
                </a:lnTo>
                <a:lnTo>
                  <a:pt x="73875" y="48742"/>
                </a:lnTo>
                <a:lnTo>
                  <a:pt x="75526" y="48742"/>
                </a:lnTo>
                <a:lnTo>
                  <a:pt x="77190" y="48145"/>
                </a:lnTo>
                <a:lnTo>
                  <a:pt x="78854" y="48145"/>
                </a:lnTo>
                <a:lnTo>
                  <a:pt x="79629" y="47459"/>
                </a:lnTo>
                <a:lnTo>
                  <a:pt x="81280" y="47459"/>
                </a:lnTo>
                <a:lnTo>
                  <a:pt x="82169" y="46863"/>
                </a:lnTo>
                <a:lnTo>
                  <a:pt x="82943" y="46863"/>
                </a:lnTo>
                <a:lnTo>
                  <a:pt x="82943" y="46177"/>
                </a:lnTo>
                <a:lnTo>
                  <a:pt x="83820" y="46177"/>
                </a:lnTo>
                <a:lnTo>
                  <a:pt x="83820" y="45580"/>
                </a:lnTo>
                <a:lnTo>
                  <a:pt x="83820" y="43014"/>
                </a:lnTo>
                <a:lnTo>
                  <a:pt x="81280" y="43014"/>
                </a:lnTo>
                <a:lnTo>
                  <a:pt x="80505" y="43611"/>
                </a:lnTo>
                <a:lnTo>
                  <a:pt x="79629" y="43611"/>
                </a:lnTo>
                <a:lnTo>
                  <a:pt x="77965" y="44297"/>
                </a:lnTo>
                <a:lnTo>
                  <a:pt x="77190" y="44297"/>
                </a:lnTo>
                <a:lnTo>
                  <a:pt x="75526" y="44894"/>
                </a:lnTo>
                <a:lnTo>
                  <a:pt x="73875" y="44894"/>
                </a:lnTo>
                <a:lnTo>
                  <a:pt x="72986" y="45580"/>
                </a:lnTo>
                <a:lnTo>
                  <a:pt x="65582" y="45580"/>
                </a:lnTo>
                <a:lnTo>
                  <a:pt x="63919" y="44894"/>
                </a:lnTo>
                <a:lnTo>
                  <a:pt x="61379" y="44297"/>
                </a:lnTo>
                <a:lnTo>
                  <a:pt x="59715" y="43611"/>
                </a:lnTo>
                <a:lnTo>
                  <a:pt x="58064" y="43014"/>
                </a:lnTo>
                <a:lnTo>
                  <a:pt x="56400" y="41732"/>
                </a:lnTo>
                <a:lnTo>
                  <a:pt x="55626" y="40449"/>
                </a:lnTo>
                <a:lnTo>
                  <a:pt x="54737" y="39166"/>
                </a:lnTo>
                <a:lnTo>
                  <a:pt x="53962" y="37198"/>
                </a:lnTo>
                <a:lnTo>
                  <a:pt x="53962" y="35915"/>
                </a:lnTo>
                <a:lnTo>
                  <a:pt x="53086" y="34036"/>
                </a:lnTo>
                <a:lnTo>
                  <a:pt x="53086" y="31470"/>
                </a:lnTo>
                <a:lnTo>
                  <a:pt x="84594" y="31470"/>
                </a:lnTo>
                <a:lnTo>
                  <a:pt x="85483" y="30784"/>
                </a:lnTo>
                <a:lnTo>
                  <a:pt x="85483" y="28219"/>
                </a:lnTo>
                <a:lnTo>
                  <a:pt x="85483" y="24371"/>
                </a:lnTo>
                <a:close/>
              </a:path>
              <a:path w="120650" h="49530">
                <a:moveTo>
                  <a:pt x="120319" y="37198"/>
                </a:moveTo>
                <a:lnTo>
                  <a:pt x="119430" y="36601"/>
                </a:lnTo>
                <a:lnTo>
                  <a:pt x="119430" y="35318"/>
                </a:lnTo>
                <a:lnTo>
                  <a:pt x="118656" y="34036"/>
                </a:lnTo>
                <a:lnTo>
                  <a:pt x="117005" y="32753"/>
                </a:lnTo>
                <a:lnTo>
                  <a:pt x="115341" y="32067"/>
                </a:lnTo>
                <a:lnTo>
                  <a:pt x="114465" y="31470"/>
                </a:lnTo>
                <a:lnTo>
                  <a:pt x="112801" y="30784"/>
                </a:lnTo>
                <a:lnTo>
                  <a:pt x="112026" y="30187"/>
                </a:lnTo>
                <a:lnTo>
                  <a:pt x="110363" y="30187"/>
                </a:lnTo>
                <a:lnTo>
                  <a:pt x="108712" y="29502"/>
                </a:lnTo>
                <a:lnTo>
                  <a:pt x="107823" y="28816"/>
                </a:lnTo>
                <a:lnTo>
                  <a:pt x="106159" y="28816"/>
                </a:lnTo>
                <a:lnTo>
                  <a:pt x="104508" y="28219"/>
                </a:lnTo>
                <a:lnTo>
                  <a:pt x="103733" y="27533"/>
                </a:lnTo>
                <a:lnTo>
                  <a:pt x="102069" y="27533"/>
                </a:lnTo>
                <a:lnTo>
                  <a:pt x="101193" y="26936"/>
                </a:lnTo>
                <a:lnTo>
                  <a:pt x="100418" y="26250"/>
                </a:lnTo>
                <a:lnTo>
                  <a:pt x="99529" y="25654"/>
                </a:lnTo>
                <a:lnTo>
                  <a:pt x="98755" y="24968"/>
                </a:lnTo>
                <a:lnTo>
                  <a:pt x="97866" y="23685"/>
                </a:lnTo>
                <a:lnTo>
                  <a:pt x="97866" y="19837"/>
                </a:lnTo>
                <a:lnTo>
                  <a:pt x="98755" y="19240"/>
                </a:lnTo>
                <a:lnTo>
                  <a:pt x="98755" y="18554"/>
                </a:lnTo>
                <a:lnTo>
                  <a:pt x="100418" y="17272"/>
                </a:lnTo>
                <a:lnTo>
                  <a:pt x="101193" y="17272"/>
                </a:lnTo>
                <a:lnTo>
                  <a:pt x="102844" y="16675"/>
                </a:lnTo>
                <a:lnTo>
                  <a:pt x="110363" y="16675"/>
                </a:lnTo>
                <a:lnTo>
                  <a:pt x="112026" y="17272"/>
                </a:lnTo>
                <a:lnTo>
                  <a:pt x="112801" y="17272"/>
                </a:lnTo>
                <a:lnTo>
                  <a:pt x="113690" y="17957"/>
                </a:lnTo>
                <a:lnTo>
                  <a:pt x="114465" y="17957"/>
                </a:lnTo>
                <a:lnTo>
                  <a:pt x="115341" y="18554"/>
                </a:lnTo>
                <a:lnTo>
                  <a:pt x="116116" y="19240"/>
                </a:lnTo>
                <a:lnTo>
                  <a:pt x="117005" y="19240"/>
                </a:lnTo>
                <a:lnTo>
                  <a:pt x="117779" y="18554"/>
                </a:lnTo>
                <a:lnTo>
                  <a:pt x="117779" y="16675"/>
                </a:lnTo>
                <a:lnTo>
                  <a:pt x="117779" y="15392"/>
                </a:lnTo>
                <a:lnTo>
                  <a:pt x="117005" y="15392"/>
                </a:lnTo>
                <a:lnTo>
                  <a:pt x="117005" y="14706"/>
                </a:lnTo>
                <a:lnTo>
                  <a:pt x="116116" y="14706"/>
                </a:lnTo>
                <a:lnTo>
                  <a:pt x="115341" y="14109"/>
                </a:lnTo>
                <a:lnTo>
                  <a:pt x="114465" y="14109"/>
                </a:lnTo>
                <a:lnTo>
                  <a:pt x="113690" y="13423"/>
                </a:lnTo>
                <a:lnTo>
                  <a:pt x="112026" y="13423"/>
                </a:lnTo>
                <a:lnTo>
                  <a:pt x="111137" y="12827"/>
                </a:lnTo>
                <a:lnTo>
                  <a:pt x="102069" y="12827"/>
                </a:lnTo>
                <a:lnTo>
                  <a:pt x="100418" y="13423"/>
                </a:lnTo>
                <a:lnTo>
                  <a:pt x="98755" y="14109"/>
                </a:lnTo>
                <a:lnTo>
                  <a:pt x="97091" y="14706"/>
                </a:lnTo>
                <a:lnTo>
                  <a:pt x="94551" y="16675"/>
                </a:lnTo>
                <a:lnTo>
                  <a:pt x="93776" y="17957"/>
                </a:lnTo>
                <a:lnTo>
                  <a:pt x="92900" y="18554"/>
                </a:lnTo>
                <a:lnTo>
                  <a:pt x="92125" y="19837"/>
                </a:lnTo>
                <a:lnTo>
                  <a:pt x="92125" y="24968"/>
                </a:lnTo>
                <a:lnTo>
                  <a:pt x="92900" y="26250"/>
                </a:lnTo>
                <a:lnTo>
                  <a:pt x="93776" y="26936"/>
                </a:lnTo>
                <a:lnTo>
                  <a:pt x="94551" y="28219"/>
                </a:lnTo>
                <a:lnTo>
                  <a:pt x="95440" y="28816"/>
                </a:lnTo>
                <a:lnTo>
                  <a:pt x="96215" y="29502"/>
                </a:lnTo>
                <a:lnTo>
                  <a:pt x="97866" y="30187"/>
                </a:lnTo>
                <a:lnTo>
                  <a:pt x="98755" y="30784"/>
                </a:lnTo>
                <a:lnTo>
                  <a:pt x="100418" y="31470"/>
                </a:lnTo>
                <a:lnTo>
                  <a:pt x="102069" y="31470"/>
                </a:lnTo>
                <a:lnTo>
                  <a:pt x="102844" y="32067"/>
                </a:lnTo>
                <a:lnTo>
                  <a:pt x="104508" y="32753"/>
                </a:lnTo>
                <a:lnTo>
                  <a:pt x="106159" y="32753"/>
                </a:lnTo>
                <a:lnTo>
                  <a:pt x="107048" y="33350"/>
                </a:lnTo>
                <a:lnTo>
                  <a:pt x="108712" y="34036"/>
                </a:lnTo>
                <a:lnTo>
                  <a:pt x="109486" y="34036"/>
                </a:lnTo>
                <a:lnTo>
                  <a:pt x="111137" y="34632"/>
                </a:lnTo>
                <a:lnTo>
                  <a:pt x="113690" y="36601"/>
                </a:lnTo>
                <a:lnTo>
                  <a:pt x="113690" y="37198"/>
                </a:lnTo>
                <a:lnTo>
                  <a:pt x="114465" y="38481"/>
                </a:lnTo>
                <a:lnTo>
                  <a:pt x="114465" y="41046"/>
                </a:lnTo>
                <a:lnTo>
                  <a:pt x="113690" y="41732"/>
                </a:lnTo>
                <a:lnTo>
                  <a:pt x="112801" y="43014"/>
                </a:lnTo>
                <a:lnTo>
                  <a:pt x="112801" y="43611"/>
                </a:lnTo>
                <a:lnTo>
                  <a:pt x="111137" y="43611"/>
                </a:lnTo>
                <a:lnTo>
                  <a:pt x="110363" y="44297"/>
                </a:lnTo>
                <a:lnTo>
                  <a:pt x="109486" y="44894"/>
                </a:lnTo>
                <a:lnTo>
                  <a:pt x="108712" y="44894"/>
                </a:lnTo>
                <a:lnTo>
                  <a:pt x="107048" y="45580"/>
                </a:lnTo>
                <a:lnTo>
                  <a:pt x="101193" y="45580"/>
                </a:lnTo>
                <a:lnTo>
                  <a:pt x="99529" y="44894"/>
                </a:lnTo>
                <a:lnTo>
                  <a:pt x="97866" y="44297"/>
                </a:lnTo>
                <a:lnTo>
                  <a:pt x="97091" y="44297"/>
                </a:lnTo>
                <a:lnTo>
                  <a:pt x="96215" y="43611"/>
                </a:lnTo>
                <a:lnTo>
                  <a:pt x="94551" y="43611"/>
                </a:lnTo>
                <a:lnTo>
                  <a:pt x="92900" y="42329"/>
                </a:lnTo>
                <a:lnTo>
                  <a:pt x="90462" y="42329"/>
                </a:lnTo>
                <a:lnTo>
                  <a:pt x="90462" y="45580"/>
                </a:lnTo>
                <a:lnTo>
                  <a:pt x="91236" y="46177"/>
                </a:lnTo>
                <a:lnTo>
                  <a:pt x="91236" y="46863"/>
                </a:lnTo>
                <a:lnTo>
                  <a:pt x="92125" y="46863"/>
                </a:lnTo>
                <a:lnTo>
                  <a:pt x="92900" y="47459"/>
                </a:lnTo>
                <a:lnTo>
                  <a:pt x="93776" y="47459"/>
                </a:lnTo>
                <a:lnTo>
                  <a:pt x="94551" y="48145"/>
                </a:lnTo>
                <a:lnTo>
                  <a:pt x="96215" y="48145"/>
                </a:lnTo>
                <a:lnTo>
                  <a:pt x="97091" y="48742"/>
                </a:lnTo>
                <a:lnTo>
                  <a:pt x="99529" y="48742"/>
                </a:lnTo>
                <a:lnTo>
                  <a:pt x="101193" y="49428"/>
                </a:lnTo>
                <a:lnTo>
                  <a:pt x="106159" y="49428"/>
                </a:lnTo>
                <a:lnTo>
                  <a:pt x="108712" y="48742"/>
                </a:lnTo>
                <a:lnTo>
                  <a:pt x="110363" y="48742"/>
                </a:lnTo>
                <a:lnTo>
                  <a:pt x="112801" y="48145"/>
                </a:lnTo>
                <a:lnTo>
                  <a:pt x="114465" y="47459"/>
                </a:lnTo>
                <a:lnTo>
                  <a:pt x="115341" y="46863"/>
                </a:lnTo>
                <a:lnTo>
                  <a:pt x="117005" y="45580"/>
                </a:lnTo>
                <a:lnTo>
                  <a:pt x="117779" y="44297"/>
                </a:lnTo>
                <a:lnTo>
                  <a:pt x="118656" y="43014"/>
                </a:lnTo>
                <a:lnTo>
                  <a:pt x="119430" y="41732"/>
                </a:lnTo>
                <a:lnTo>
                  <a:pt x="120319" y="40449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 descr=""/>
          <p:cNvGrpSpPr/>
          <p:nvPr/>
        </p:nvGrpSpPr>
        <p:grpSpPr>
          <a:xfrm>
            <a:off x="4340530" y="1212011"/>
            <a:ext cx="237490" cy="52705"/>
            <a:chOff x="4340530" y="1212011"/>
            <a:chExt cx="237490" cy="52705"/>
          </a:xfrm>
        </p:grpSpPr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0530" y="1215262"/>
              <a:ext cx="218071" cy="49428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4571873" y="1212011"/>
              <a:ext cx="6350" cy="52069"/>
            </a:xfrm>
            <a:custGeom>
              <a:avLst/>
              <a:gdLst/>
              <a:ahLst/>
              <a:cxnLst/>
              <a:rect l="l" t="t" r="r" b="b"/>
              <a:pathLst>
                <a:path w="6350" h="52069">
                  <a:moveTo>
                    <a:pt x="5867" y="0"/>
                  </a:moveTo>
                  <a:lnTo>
                    <a:pt x="889" y="0"/>
                  </a:lnTo>
                  <a:lnTo>
                    <a:pt x="889" y="685"/>
                  </a:lnTo>
                  <a:lnTo>
                    <a:pt x="0" y="685"/>
                  </a:lnTo>
                  <a:lnTo>
                    <a:pt x="0" y="51396"/>
                  </a:lnTo>
                  <a:lnTo>
                    <a:pt x="889" y="51993"/>
                  </a:lnTo>
                  <a:lnTo>
                    <a:pt x="5867" y="51993"/>
                  </a:lnTo>
                  <a:lnTo>
                    <a:pt x="58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/>
          <p:nvPr/>
        </p:nvSpPr>
        <p:spPr>
          <a:xfrm>
            <a:off x="3404730" y="1446135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30">
                <a:moveTo>
                  <a:pt x="42354" y="685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685"/>
                </a:lnTo>
                <a:lnTo>
                  <a:pt x="36499" y="685"/>
                </a:lnTo>
                <a:lnTo>
                  <a:pt x="36499" y="1282"/>
                </a:lnTo>
                <a:lnTo>
                  <a:pt x="26543" y="16065"/>
                </a:lnTo>
                <a:lnTo>
                  <a:pt x="25768" y="17945"/>
                </a:lnTo>
                <a:lnTo>
                  <a:pt x="24879" y="19240"/>
                </a:lnTo>
                <a:lnTo>
                  <a:pt x="24117" y="20510"/>
                </a:lnTo>
                <a:lnTo>
                  <a:pt x="23228" y="22479"/>
                </a:lnTo>
                <a:lnTo>
                  <a:pt x="22453" y="23761"/>
                </a:lnTo>
                <a:lnTo>
                  <a:pt x="21564" y="25044"/>
                </a:lnTo>
                <a:lnTo>
                  <a:pt x="20789" y="25044"/>
                </a:lnTo>
                <a:lnTo>
                  <a:pt x="19913" y="23761"/>
                </a:lnTo>
                <a:lnTo>
                  <a:pt x="19126" y="21805"/>
                </a:lnTo>
                <a:lnTo>
                  <a:pt x="18249" y="20510"/>
                </a:lnTo>
                <a:lnTo>
                  <a:pt x="17475" y="19240"/>
                </a:lnTo>
                <a:lnTo>
                  <a:pt x="16586" y="17360"/>
                </a:lnTo>
                <a:lnTo>
                  <a:pt x="15811" y="16065"/>
                </a:lnTo>
                <a:lnTo>
                  <a:pt x="6629" y="1282"/>
                </a:lnTo>
                <a:lnTo>
                  <a:pt x="5854" y="1282"/>
                </a:lnTo>
                <a:lnTo>
                  <a:pt x="5854" y="685"/>
                </a:lnTo>
                <a:lnTo>
                  <a:pt x="4978" y="685"/>
                </a:lnTo>
                <a:lnTo>
                  <a:pt x="4978" y="0"/>
                </a:lnTo>
                <a:lnTo>
                  <a:pt x="889" y="0"/>
                </a:lnTo>
                <a:lnTo>
                  <a:pt x="0" y="685"/>
                </a:lnTo>
                <a:lnTo>
                  <a:pt x="0" y="1955"/>
                </a:lnTo>
                <a:lnTo>
                  <a:pt x="18249" y="29489"/>
                </a:lnTo>
                <a:lnTo>
                  <a:pt x="18249" y="48818"/>
                </a:lnTo>
                <a:lnTo>
                  <a:pt x="24117" y="48818"/>
                </a:lnTo>
                <a:lnTo>
                  <a:pt x="24117" y="29489"/>
                </a:lnTo>
                <a:lnTo>
                  <a:pt x="27051" y="25044"/>
                </a:lnTo>
                <a:lnTo>
                  <a:pt x="42354" y="1955"/>
                </a:lnTo>
                <a:lnTo>
                  <a:pt x="42354" y="685"/>
                </a:lnTo>
                <a:close/>
              </a:path>
              <a:path w="120650" h="49530">
                <a:moveTo>
                  <a:pt x="85483" y="24358"/>
                </a:moveTo>
                <a:lnTo>
                  <a:pt x="84594" y="22479"/>
                </a:lnTo>
                <a:lnTo>
                  <a:pt x="83820" y="20510"/>
                </a:lnTo>
                <a:lnTo>
                  <a:pt x="82943" y="18630"/>
                </a:lnTo>
                <a:lnTo>
                  <a:pt x="80403" y="16675"/>
                </a:lnTo>
                <a:lnTo>
                  <a:pt x="79629" y="16078"/>
                </a:lnTo>
                <a:lnTo>
                  <a:pt x="79629" y="24358"/>
                </a:lnTo>
                <a:lnTo>
                  <a:pt x="79629" y="28219"/>
                </a:lnTo>
                <a:lnTo>
                  <a:pt x="53086" y="28219"/>
                </a:lnTo>
                <a:lnTo>
                  <a:pt x="53086" y="26327"/>
                </a:lnTo>
                <a:lnTo>
                  <a:pt x="53962" y="25044"/>
                </a:lnTo>
                <a:lnTo>
                  <a:pt x="54737" y="23761"/>
                </a:lnTo>
                <a:lnTo>
                  <a:pt x="54737" y="22479"/>
                </a:lnTo>
                <a:lnTo>
                  <a:pt x="55626" y="21196"/>
                </a:lnTo>
                <a:lnTo>
                  <a:pt x="57289" y="19913"/>
                </a:lnTo>
                <a:lnTo>
                  <a:pt x="58064" y="19240"/>
                </a:lnTo>
                <a:lnTo>
                  <a:pt x="59715" y="17945"/>
                </a:lnTo>
                <a:lnTo>
                  <a:pt x="61379" y="17360"/>
                </a:lnTo>
                <a:lnTo>
                  <a:pt x="63030" y="16675"/>
                </a:lnTo>
                <a:lnTo>
                  <a:pt x="71323" y="16675"/>
                </a:lnTo>
                <a:lnTo>
                  <a:pt x="74650" y="17360"/>
                </a:lnTo>
                <a:lnTo>
                  <a:pt x="76301" y="19913"/>
                </a:lnTo>
                <a:lnTo>
                  <a:pt x="78854" y="21805"/>
                </a:lnTo>
                <a:lnTo>
                  <a:pt x="79629" y="24358"/>
                </a:lnTo>
                <a:lnTo>
                  <a:pt x="79629" y="16078"/>
                </a:lnTo>
                <a:lnTo>
                  <a:pt x="77965" y="14795"/>
                </a:lnTo>
                <a:lnTo>
                  <a:pt x="75526" y="14109"/>
                </a:lnTo>
                <a:lnTo>
                  <a:pt x="73875" y="13500"/>
                </a:lnTo>
                <a:lnTo>
                  <a:pt x="70561" y="12827"/>
                </a:lnTo>
                <a:lnTo>
                  <a:pt x="64693" y="12827"/>
                </a:lnTo>
                <a:lnTo>
                  <a:pt x="48983" y="23761"/>
                </a:lnTo>
                <a:lnTo>
                  <a:pt x="47332" y="25641"/>
                </a:lnTo>
                <a:lnTo>
                  <a:pt x="47332" y="36588"/>
                </a:lnTo>
                <a:lnTo>
                  <a:pt x="48983" y="39154"/>
                </a:lnTo>
                <a:lnTo>
                  <a:pt x="49758" y="41122"/>
                </a:lnTo>
                <a:lnTo>
                  <a:pt x="58940" y="48133"/>
                </a:lnTo>
                <a:lnTo>
                  <a:pt x="61379" y="48818"/>
                </a:lnTo>
                <a:lnTo>
                  <a:pt x="64693" y="49415"/>
                </a:lnTo>
                <a:lnTo>
                  <a:pt x="72212" y="49415"/>
                </a:lnTo>
                <a:lnTo>
                  <a:pt x="73875" y="48818"/>
                </a:lnTo>
                <a:lnTo>
                  <a:pt x="75526" y="48818"/>
                </a:lnTo>
                <a:lnTo>
                  <a:pt x="77190" y="48133"/>
                </a:lnTo>
                <a:lnTo>
                  <a:pt x="78854" y="48133"/>
                </a:lnTo>
                <a:lnTo>
                  <a:pt x="79629" y="47536"/>
                </a:lnTo>
                <a:lnTo>
                  <a:pt x="81280" y="47536"/>
                </a:lnTo>
                <a:lnTo>
                  <a:pt x="82169" y="46850"/>
                </a:lnTo>
                <a:lnTo>
                  <a:pt x="82943" y="46850"/>
                </a:lnTo>
                <a:lnTo>
                  <a:pt x="82943" y="46253"/>
                </a:lnTo>
                <a:lnTo>
                  <a:pt x="83820" y="46253"/>
                </a:lnTo>
                <a:lnTo>
                  <a:pt x="83820" y="45567"/>
                </a:lnTo>
                <a:lnTo>
                  <a:pt x="83820" y="43002"/>
                </a:lnTo>
                <a:lnTo>
                  <a:pt x="81280" y="43002"/>
                </a:lnTo>
                <a:lnTo>
                  <a:pt x="80505" y="43688"/>
                </a:lnTo>
                <a:lnTo>
                  <a:pt x="79629" y="43688"/>
                </a:lnTo>
                <a:lnTo>
                  <a:pt x="77965" y="44284"/>
                </a:lnTo>
                <a:lnTo>
                  <a:pt x="77190" y="44284"/>
                </a:lnTo>
                <a:lnTo>
                  <a:pt x="75526" y="44970"/>
                </a:lnTo>
                <a:lnTo>
                  <a:pt x="73875" y="44970"/>
                </a:lnTo>
                <a:lnTo>
                  <a:pt x="72986" y="45567"/>
                </a:lnTo>
                <a:lnTo>
                  <a:pt x="65582" y="45567"/>
                </a:lnTo>
                <a:lnTo>
                  <a:pt x="63919" y="44970"/>
                </a:lnTo>
                <a:lnTo>
                  <a:pt x="61379" y="44284"/>
                </a:lnTo>
                <a:lnTo>
                  <a:pt x="59715" y="43688"/>
                </a:lnTo>
                <a:lnTo>
                  <a:pt x="58064" y="43002"/>
                </a:lnTo>
                <a:lnTo>
                  <a:pt x="56400" y="41719"/>
                </a:lnTo>
                <a:lnTo>
                  <a:pt x="55626" y="40436"/>
                </a:lnTo>
                <a:lnTo>
                  <a:pt x="54737" y="39154"/>
                </a:lnTo>
                <a:lnTo>
                  <a:pt x="53962" y="37274"/>
                </a:lnTo>
                <a:lnTo>
                  <a:pt x="53962" y="35991"/>
                </a:lnTo>
                <a:lnTo>
                  <a:pt x="53086" y="34023"/>
                </a:lnTo>
                <a:lnTo>
                  <a:pt x="53086" y="31457"/>
                </a:lnTo>
                <a:lnTo>
                  <a:pt x="84594" y="31457"/>
                </a:lnTo>
                <a:lnTo>
                  <a:pt x="85483" y="30784"/>
                </a:lnTo>
                <a:lnTo>
                  <a:pt x="85483" y="28219"/>
                </a:lnTo>
                <a:lnTo>
                  <a:pt x="85483" y="24358"/>
                </a:lnTo>
                <a:close/>
              </a:path>
              <a:path w="120650" h="49530">
                <a:moveTo>
                  <a:pt x="120319" y="37274"/>
                </a:moveTo>
                <a:lnTo>
                  <a:pt x="119430" y="36588"/>
                </a:lnTo>
                <a:lnTo>
                  <a:pt x="119430" y="35306"/>
                </a:lnTo>
                <a:lnTo>
                  <a:pt x="118656" y="34023"/>
                </a:lnTo>
                <a:lnTo>
                  <a:pt x="117005" y="32740"/>
                </a:lnTo>
                <a:lnTo>
                  <a:pt x="115341" y="32054"/>
                </a:lnTo>
                <a:lnTo>
                  <a:pt x="114465" y="31457"/>
                </a:lnTo>
                <a:lnTo>
                  <a:pt x="112801" y="30784"/>
                </a:lnTo>
                <a:lnTo>
                  <a:pt x="112026" y="30175"/>
                </a:lnTo>
                <a:lnTo>
                  <a:pt x="110363" y="30175"/>
                </a:lnTo>
                <a:lnTo>
                  <a:pt x="108712" y="29489"/>
                </a:lnTo>
                <a:lnTo>
                  <a:pt x="107823" y="28892"/>
                </a:lnTo>
                <a:lnTo>
                  <a:pt x="106159" y="28892"/>
                </a:lnTo>
                <a:lnTo>
                  <a:pt x="104508" y="28219"/>
                </a:lnTo>
                <a:lnTo>
                  <a:pt x="103733" y="27609"/>
                </a:lnTo>
                <a:lnTo>
                  <a:pt x="102069" y="27609"/>
                </a:lnTo>
                <a:lnTo>
                  <a:pt x="98755" y="25044"/>
                </a:lnTo>
                <a:lnTo>
                  <a:pt x="97866" y="23761"/>
                </a:lnTo>
                <a:lnTo>
                  <a:pt x="97866" y="19913"/>
                </a:lnTo>
                <a:lnTo>
                  <a:pt x="98755" y="19240"/>
                </a:lnTo>
                <a:lnTo>
                  <a:pt x="98755" y="18630"/>
                </a:lnTo>
                <a:lnTo>
                  <a:pt x="99529" y="17945"/>
                </a:lnTo>
                <a:lnTo>
                  <a:pt x="100418" y="17360"/>
                </a:lnTo>
                <a:lnTo>
                  <a:pt x="101193" y="17360"/>
                </a:lnTo>
                <a:lnTo>
                  <a:pt x="102844" y="16675"/>
                </a:lnTo>
                <a:lnTo>
                  <a:pt x="110363" y="16675"/>
                </a:lnTo>
                <a:lnTo>
                  <a:pt x="112026" y="17360"/>
                </a:lnTo>
                <a:lnTo>
                  <a:pt x="112801" y="17360"/>
                </a:lnTo>
                <a:lnTo>
                  <a:pt x="113690" y="17945"/>
                </a:lnTo>
                <a:lnTo>
                  <a:pt x="114465" y="17945"/>
                </a:lnTo>
                <a:lnTo>
                  <a:pt x="116116" y="19240"/>
                </a:lnTo>
                <a:lnTo>
                  <a:pt x="117005" y="19240"/>
                </a:lnTo>
                <a:lnTo>
                  <a:pt x="117779" y="18630"/>
                </a:lnTo>
                <a:lnTo>
                  <a:pt x="117779" y="16675"/>
                </a:lnTo>
                <a:lnTo>
                  <a:pt x="117779" y="15379"/>
                </a:lnTo>
                <a:lnTo>
                  <a:pt x="117005" y="15379"/>
                </a:lnTo>
                <a:lnTo>
                  <a:pt x="117005" y="14795"/>
                </a:lnTo>
                <a:lnTo>
                  <a:pt x="116116" y="14795"/>
                </a:lnTo>
                <a:lnTo>
                  <a:pt x="115341" y="14109"/>
                </a:lnTo>
                <a:lnTo>
                  <a:pt x="114465" y="14109"/>
                </a:lnTo>
                <a:lnTo>
                  <a:pt x="113690" y="13500"/>
                </a:lnTo>
                <a:lnTo>
                  <a:pt x="112026" y="13500"/>
                </a:lnTo>
                <a:lnTo>
                  <a:pt x="111137" y="12827"/>
                </a:lnTo>
                <a:lnTo>
                  <a:pt x="102069" y="12827"/>
                </a:lnTo>
                <a:lnTo>
                  <a:pt x="100418" y="13500"/>
                </a:lnTo>
                <a:lnTo>
                  <a:pt x="98755" y="14109"/>
                </a:lnTo>
                <a:lnTo>
                  <a:pt x="97091" y="14795"/>
                </a:lnTo>
                <a:lnTo>
                  <a:pt x="95440" y="16065"/>
                </a:lnTo>
                <a:lnTo>
                  <a:pt x="94551" y="16675"/>
                </a:lnTo>
                <a:lnTo>
                  <a:pt x="93776" y="17945"/>
                </a:lnTo>
                <a:lnTo>
                  <a:pt x="92900" y="18630"/>
                </a:lnTo>
                <a:lnTo>
                  <a:pt x="92125" y="19913"/>
                </a:lnTo>
                <a:lnTo>
                  <a:pt x="92125" y="25044"/>
                </a:lnTo>
                <a:lnTo>
                  <a:pt x="92900" y="26327"/>
                </a:lnTo>
                <a:lnTo>
                  <a:pt x="93776" y="26924"/>
                </a:lnTo>
                <a:lnTo>
                  <a:pt x="94551" y="28219"/>
                </a:lnTo>
                <a:lnTo>
                  <a:pt x="96215" y="29489"/>
                </a:lnTo>
                <a:lnTo>
                  <a:pt x="97866" y="30175"/>
                </a:lnTo>
                <a:lnTo>
                  <a:pt x="98755" y="30784"/>
                </a:lnTo>
                <a:lnTo>
                  <a:pt x="100418" y="31457"/>
                </a:lnTo>
                <a:lnTo>
                  <a:pt x="102069" y="31457"/>
                </a:lnTo>
                <a:lnTo>
                  <a:pt x="102844" y="32054"/>
                </a:lnTo>
                <a:lnTo>
                  <a:pt x="104508" y="32740"/>
                </a:lnTo>
                <a:lnTo>
                  <a:pt x="106159" y="32740"/>
                </a:lnTo>
                <a:lnTo>
                  <a:pt x="107048" y="33350"/>
                </a:lnTo>
                <a:lnTo>
                  <a:pt x="108712" y="34023"/>
                </a:lnTo>
                <a:lnTo>
                  <a:pt x="109486" y="34023"/>
                </a:lnTo>
                <a:lnTo>
                  <a:pt x="111137" y="34620"/>
                </a:lnTo>
                <a:lnTo>
                  <a:pt x="112026" y="35306"/>
                </a:lnTo>
                <a:lnTo>
                  <a:pt x="112801" y="35991"/>
                </a:lnTo>
                <a:lnTo>
                  <a:pt x="113690" y="36588"/>
                </a:lnTo>
                <a:lnTo>
                  <a:pt x="113690" y="37274"/>
                </a:lnTo>
                <a:lnTo>
                  <a:pt x="114465" y="38557"/>
                </a:lnTo>
                <a:lnTo>
                  <a:pt x="114465" y="41122"/>
                </a:lnTo>
                <a:lnTo>
                  <a:pt x="113690" y="41719"/>
                </a:lnTo>
                <a:lnTo>
                  <a:pt x="112801" y="43002"/>
                </a:lnTo>
                <a:lnTo>
                  <a:pt x="112801" y="43688"/>
                </a:lnTo>
                <a:lnTo>
                  <a:pt x="111137" y="43688"/>
                </a:lnTo>
                <a:lnTo>
                  <a:pt x="109486" y="44970"/>
                </a:lnTo>
                <a:lnTo>
                  <a:pt x="108712" y="44970"/>
                </a:lnTo>
                <a:lnTo>
                  <a:pt x="107048" y="45567"/>
                </a:lnTo>
                <a:lnTo>
                  <a:pt x="101193" y="45567"/>
                </a:lnTo>
                <a:lnTo>
                  <a:pt x="99529" y="44970"/>
                </a:lnTo>
                <a:lnTo>
                  <a:pt x="97866" y="44284"/>
                </a:lnTo>
                <a:lnTo>
                  <a:pt x="97091" y="44284"/>
                </a:lnTo>
                <a:lnTo>
                  <a:pt x="96215" y="43688"/>
                </a:lnTo>
                <a:lnTo>
                  <a:pt x="94551" y="43688"/>
                </a:lnTo>
                <a:lnTo>
                  <a:pt x="93776" y="43002"/>
                </a:lnTo>
                <a:lnTo>
                  <a:pt x="92900" y="42405"/>
                </a:lnTo>
                <a:lnTo>
                  <a:pt x="90462" y="42405"/>
                </a:lnTo>
                <a:lnTo>
                  <a:pt x="90462" y="45567"/>
                </a:lnTo>
                <a:lnTo>
                  <a:pt x="91236" y="46253"/>
                </a:lnTo>
                <a:lnTo>
                  <a:pt x="91236" y="46850"/>
                </a:lnTo>
                <a:lnTo>
                  <a:pt x="92125" y="46850"/>
                </a:lnTo>
                <a:lnTo>
                  <a:pt x="92900" y="47536"/>
                </a:lnTo>
                <a:lnTo>
                  <a:pt x="93776" y="47536"/>
                </a:lnTo>
                <a:lnTo>
                  <a:pt x="94551" y="48133"/>
                </a:lnTo>
                <a:lnTo>
                  <a:pt x="96215" y="48133"/>
                </a:lnTo>
                <a:lnTo>
                  <a:pt x="97091" y="48818"/>
                </a:lnTo>
                <a:lnTo>
                  <a:pt x="99529" y="48818"/>
                </a:lnTo>
                <a:lnTo>
                  <a:pt x="101193" y="49415"/>
                </a:lnTo>
                <a:lnTo>
                  <a:pt x="106159" y="49415"/>
                </a:lnTo>
                <a:lnTo>
                  <a:pt x="108712" y="48818"/>
                </a:lnTo>
                <a:lnTo>
                  <a:pt x="110363" y="48818"/>
                </a:lnTo>
                <a:lnTo>
                  <a:pt x="112801" y="48133"/>
                </a:lnTo>
                <a:lnTo>
                  <a:pt x="114465" y="47536"/>
                </a:lnTo>
                <a:lnTo>
                  <a:pt x="117005" y="45567"/>
                </a:lnTo>
                <a:lnTo>
                  <a:pt x="117779" y="44284"/>
                </a:lnTo>
                <a:lnTo>
                  <a:pt x="118656" y="43002"/>
                </a:lnTo>
                <a:lnTo>
                  <a:pt x="119430" y="41719"/>
                </a:lnTo>
                <a:lnTo>
                  <a:pt x="120319" y="40436"/>
                </a:lnTo>
                <a:lnTo>
                  <a:pt x="120319" y="37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40530" y="1446136"/>
            <a:ext cx="218071" cy="49415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0069" y="1109408"/>
            <a:ext cx="2141148" cy="1215466"/>
          </a:xfrm>
          <a:prstGeom prst="rect">
            <a:avLst/>
          </a:prstGeom>
        </p:spPr>
      </p:pic>
      <p:sp>
        <p:nvSpPr>
          <p:cNvPr id="22" name="object 22" descr=""/>
          <p:cNvSpPr/>
          <p:nvPr/>
        </p:nvSpPr>
        <p:spPr>
          <a:xfrm>
            <a:off x="4571873" y="1442973"/>
            <a:ext cx="6350" cy="52069"/>
          </a:xfrm>
          <a:custGeom>
            <a:avLst/>
            <a:gdLst/>
            <a:ahLst/>
            <a:cxnLst/>
            <a:rect l="l" t="t" r="r" b="b"/>
            <a:pathLst>
              <a:path w="6350" h="52069">
                <a:moveTo>
                  <a:pt x="5867" y="0"/>
                </a:moveTo>
                <a:lnTo>
                  <a:pt x="889" y="0"/>
                </a:lnTo>
                <a:lnTo>
                  <a:pt x="889" y="596"/>
                </a:lnTo>
                <a:lnTo>
                  <a:pt x="0" y="596"/>
                </a:lnTo>
                <a:lnTo>
                  <a:pt x="0" y="51295"/>
                </a:lnTo>
                <a:lnTo>
                  <a:pt x="889" y="51981"/>
                </a:lnTo>
                <a:lnTo>
                  <a:pt x="5867" y="51981"/>
                </a:lnTo>
                <a:lnTo>
                  <a:pt x="58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3404730" y="1677085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30">
                <a:moveTo>
                  <a:pt x="42354" y="596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596"/>
                </a:lnTo>
                <a:lnTo>
                  <a:pt x="36499" y="596"/>
                </a:lnTo>
                <a:lnTo>
                  <a:pt x="36499" y="1282"/>
                </a:lnTo>
                <a:lnTo>
                  <a:pt x="26543" y="15989"/>
                </a:lnTo>
                <a:lnTo>
                  <a:pt x="25768" y="17957"/>
                </a:lnTo>
                <a:lnTo>
                  <a:pt x="24879" y="19240"/>
                </a:lnTo>
                <a:lnTo>
                  <a:pt x="24117" y="20523"/>
                </a:lnTo>
                <a:lnTo>
                  <a:pt x="23228" y="22402"/>
                </a:lnTo>
                <a:lnTo>
                  <a:pt x="22453" y="23685"/>
                </a:lnTo>
                <a:lnTo>
                  <a:pt x="21564" y="24968"/>
                </a:lnTo>
                <a:lnTo>
                  <a:pt x="20789" y="24968"/>
                </a:lnTo>
                <a:lnTo>
                  <a:pt x="19913" y="23685"/>
                </a:lnTo>
                <a:lnTo>
                  <a:pt x="19126" y="21805"/>
                </a:lnTo>
                <a:lnTo>
                  <a:pt x="18249" y="20523"/>
                </a:lnTo>
                <a:lnTo>
                  <a:pt x="17475" y="19240"/>
                </a:lnTo>
                <a:lnTo>
                  <a:pt x="16586" y="17272"/>
                </a:lnTo>
                <a:lnTo>
                  <a:pt x="15811" y="15989"/>
                </a:lnTo>
                <a:lnTo>
                  <a:pt x="6629" y="1282"/>
                </a:lnTo>
                <a:lnTo>
                  <a:pt x="5854" y="1282"/>
                </a:lnTo>
                <a:lnTo>
                  <a:pt x="5854" y="596"/>
                </a:lnTo>
                <a:lnTo>
                  <a:pt x="4978" y="596"/>
                </a:lnTo>
                <a:lnTo>
                  <a:pt x="4978" y="0"/>
                </a:lnTo>
                <a:lnTo>
                  <a:pt x="889" y="0"/>
                </a:lnTo>
                <a:lnTo>
                  <a:pt x="0" y="596"/>
                </a:lnTo>
                <a:lnTo>
                  <a:pt x="0" y="1879"/>
                </a:lnTo>
                <a:lnTo>
                  <a:pt x="18249" y="29502"/>
                </a:lnTo>
                <a:lnTo>
                  <a:pt x="18249" y="48729"/>
                </a:lnTo>
                <a:lnTo>
                  <a:pt x="24117" y="48729"/>
                </a:lnTo>
                <a:lnTo>
                  <a:pt x="24117" y="29502"/>
                </a:lnTo>
                <a:lnTo>
                  <a:pt x="27101" y="24968"/>
                </a:lnTo>
                <a:lnTo>
                  <a:pt x="42354" y="1879"/>
                </a:lnTo>
                <a:lnTo>
                  <a:pt x="42354" y="596"/>
                </a:lnTo>
                <a:close/>
              </a:path>
              <a:path w="120650" h="49530">
                <a:moveTo>
                  <a:pt x="85483" y="24371"/>
                </a:moveTo>
                <a:lnTo>
                  <a:pt x="84594" y="22402"/>
                </a:lnTo>
                <a:lnTo>
                  <a:pt x="83820" y="20523"/>
                </a:lnTo>
                <a:lnTo>
                  <a:pt x="82943" y="18554"/>
                </a:lnTo>
                <a:lnTo>
                  <a:pt x="80492" y="16662"/>
                </a:lnTo>
                <a:lnTo>
                  <a:pt x="79629" y="16002"/>
                </a:lnTo>
                <a:lnTo>
                  <a:pt x="79629" y="24371"/>
                </a:lnTo>
                <a:lnTo>
                  <a:pt x="79629" y="28206"/>
                </a:lnTo>
                <a:lnTo>
                  <a:pt x="53086" y="28206"/>
                </a:lnTo>
                <a:lnTo>
                  <a:pt x="53086" y="26250"/>
                </a:lnTo>
                <a:lnTo>
                  <a:pt x="53962" y="24968"/>
                </a:lnTo>
                <a:lnTo>
                  <a:pt x="54737" y="23685"/>
                </a:lnTo>
                <a:lnTo>
                  <a:pt x="54737" y="22402"/>
                </a:lnTo>
                <a:lnTo>
                  <a:pt x="55626" y="21120"/>
                </a:lnTo>
                <a:lnTo>
                  <a:pt x="59715" y="17957"/>
                </a:lnTo>
                <a:lnTo>
                  <a:pt x="61379" y="17272"/>
                </a:lnTo>
                <a:lnTo>
                  <a:pt x="63030" y="16662"/>
                </a:lnTo>
                <a:lnTo>
                  <a:pt x="71323" y="16662"/>
                </a:lnTo>
                <a:lnTo>
                  <a:pt x="74650" y="17272"/>
                </a:lnTo>
                <a:lnTo>
                  <a:pt x="76301" y="19837"/>
                </a:lnTo>
                <a:lnTo>
                  <a:pt x="78854" y="21805"/>
                </a:lnTo>
                <a:lnTo>
                  <a:pt x="79629" y="24371"/>
                </a:lnTo>
                <a:lnTo>
                  <a:pt x="79629" y="16002"/>
                </a:lnTo>
                <a:lnTo>
                  <a:pt x="77965" y="14706"/>
                </a:lnTo>
                <a:lnTo>
                  <a:pt x="75526" y="14097"/>
                </a:lnTo>
                <a:lnTo>
                  <a:pt x="73875" y="13423"/>
                </a:lnTo>
                <a:lnTo>
                  <a:pt x="70561" y="12827"/>
                </a:lnTo>
                <a:lnTo>
                  <a:pt x="64693" y="12827"/>
                </a:lnTo>
                <a:lnTo>
                  <a:pt x="61379" y="13423"/>
                </a:lnTo>
                <a:lnTo>
                  <a:pt x="58940" y="14097"/>
                </a:lnTo>
                <a:lnTo>
                  <a:pt x="56400" y="14706"/>
                </a:lnTo>
                <a:lnTo>
                  <a:pt x="54737" y="15989"/>
                </a:lnTo>
                <a:lnTo>
                  <a:pt x="52311" y="17957"/>
                </a:lnTo>
                <a:lnTo>
                  <a:pt x="50647" y="19240"/>
                </a:lnTo>
                <a:lnTo>
                  <a:pt x="49758" y="21120"/>
                </a:lnTo>
                <a:lnTo>
                  <a:pt x="48983" y="23685"/>
                </a:lnTo>
                <a:lnTo>
                  <a:pt x="47332" y="25641"/>
                </a:lnTo>
                <a:lnTo>
                  <a:pt x="47332" y="36512"/>
                </a:lnTo>
                <a:lnTo>
                  <a:pt x="48983" y="39065"/>
                </a:lnTo>
                <a:lnTo>
                  <a:pt x="49758" y="41046"/>
                </a:lnTo>
                <a:lnTo>
                  <a:pt x="64693" y="49415"/>
                </a:lnTo>
                <a:lnTo>
                  <a:pt x="72212" y="49415"/>
                </a:lnTo>
                <a:lnTo>
                  <a:pt x="73875" y="48729"/>
                </a:lnTo>
                <a:lnTo>
                  <a:pt x="75526" y="48729"/>
                </a:lnTo>
                <a:lnTo>
                  <a:pt x="77190" y="48133"/>
                </a:lnTo>
                <a:lnTo>
                  <a:pt x="78854" y="48133"/>
                </a:lnTo>
                <a:lnTo>
                  <a:pt x="79629" y="47447"/>
                </a:lnTo>
                <a:lnTo>
                  <a:pt x="81280" y="47447"/>
                </a:lnTo>
                <a:lnTo>
                  <a:pt x="82169" y="46850"/>
                </a:lnTo>
                <a:lnTo>
                  <a:pt x="82943" y="46850"/>
                </a:lnTo>
                <a:lnTo>
                  <a:pt x="82943" y="46164"/>
                </a:lnTo>
                <a:lnTo>
                  <a:pt x="83820" y="46164"/>
                </a:lnTo>
                <a:lnTo>
                  <a:pt x="83820" y="45567"/>
                </a:lnTo>
                <a:lnTo>
                  <a:pt x="83820" y="42926"/>
                </a:lnTo>
                <a:lnTo>
                  <a:pt x="81280" y="42926"/>
                </a:lnTo>
                <a:lnTo>
                  <a:pt x="80505" y="43599"/>
                </a:lnTo>
                <a:lnTo>
                  <a:pt x="79629" y="43599"/>
                </a:lnTo>
                <a:lnTo>
                  <a:pt x="77965" y="44196"/>
                </a:lnTo>
                <a:lnTo>
                  <a:pt x="77190" y="44196"/>
                </a:lnTo>
                <a:lnTo>
                  <a:pt x="75526" y="44881"/>
                </a:lnTo>
                <a:lnTo>
                  <a:pt x="73875" y="44881"/>
                </a:lnTo>
                <a:lnTo>
                  <a:pt x="72986" y="45567"/>
                </a:lnTo>
                <a:lnTo>
                  <a:pt x="65582" y="45567"/>
                </a:lnTo>
                <a:lnTo>
                  <a:pt x="63919" y="44881"/>
                </a:lnTo>
                <a:lnTo>
                  <a:pt x="61379" y="44196"/>
                </a:lnTo>
                <a:lnTo>
                  <a:pt x="59715" y="43599"/>
                </a:lnTo>
                <a:lnTo>
                  <a:pt x="58064" y="42926"/>
                </a:lnTo>
                <a:lnTo>
                  <a:pt x="56400" y="41630"/>
                </a:lnTo>
                <a:lnTo>
                  <a:pt x="55626" y="40360"/>
                </a:lnTo>
                <a:lnTo>
                  <a:pt x="54737" y="39065"/>
                </a:lnTo>
                <a:lnTo>
                  <a:pt x="53962" y="37185"/>
                </a:lnTo>
                <a:lnTo>
                  <a:pt x="53962" y="35915"/>
                </a:lnTo>
                <a:lnTo>
                  <a:pt x="53086" y="33947"/>
                </a:lnTo>
                <a:lnTo>
                  <a:pt x="53086" y="31381"/>
                </a:lnTo>
                <a:lnTo>
                  <a:pt x="84594" y="31381"/>
                </a:lnTo>
                <a:lnTo>
                  <a:pt x="85483" y="30772"/>
                </a:lnTo>
                <a:lnTo>
                  <a:pt x="85483" y="28206"/>
                </a:lnTo>
                <a:lnTo>
                  <a:pt x="85483" y="24371"/>
                </a:lnTo>
                <a:close/>
              </a:path>
              <a:path w="120650" h="49530">
                <a:moveTo>
                  <a:pt x="120319" y="37185"/>
                </a:moveTo>
                <a:lnTo>
                  <a:pt x="119430" y="36512"/>
                </a:lnTo>
                <a:lnTo>
                  <a:pt x="119430" y="35229"/>
                </a:lnTo>
                <a:lnTo>
                  <a:pt x="118656" y="33947"/>
                </a:lnTo>
                <a:lnTo>
                  <a:pt x="117779" y="33337"/>
                </a:lnTo>
                <a:lnTo>
                  <a:pt x="117005" y="32664"/>
                </a:lnTo>
                <a:lnTo>
                  <a:pt x="115341" y="32067"/>
                </a:lnTo>
                <a:lnTo>
                  <a:pt x="114465" y="31381"/>
                </a:lnTo>
                <a:lnTo>
                  <a:pt x="112801" y="30772"/>
                </a:lnTo>
                <a:lnTo>
                  <a:pt x="112026" y="30086"/>
                </a:lnTo>
                <a:lnTo>
                  <a:pt x="110363" y="30086"/>
                </a:lnTo>
                <a:lnTo>
                  <a:pt x="108712" y="29502"/>
                </a:lnTo>
                <a:lnTo>
                  <a:pt x="107823" y="28816"/>
                </a:lnTo>
                <a:lnTo>
                  <a:pt x="106159" y="28816"/>
                </a:lnTo>
                <a:lnTo>
                  <a:pt x="104508" y="28206"/>
                </a:lnTo>
                <a:lnTo>
                  <a:pt x="103733" y="27520"/>
                </a:lnTo>
                <a:lnTo>
                  <a:pt x="102069" y="27520"/>
                </a:lnTo>
                <a:lnTo>
                  <a:pt x="101193" y="26936"/>
                </a:lnTo>
                <a:lnTo>
                  <a:pt x="100418" y="26250"/>
                </a:lnTo>
                <a:lnTo>
                  <a:pt x="99529" y="25641"/>
                </a:lnTo>
                <a:lnTo>
                  <a:pt x="98755" y="24968"/>
                </a:lnTo>
                <a:lnTo>
                  <a:pt x="97866" y="23685"/>
                </a:lnTo>
                <a:lnTo>
                  <a:pt x="97866" y="19837"/>
                </a:lnTo>
                <a:lnTo>
                  <a:pt x="98755" y="19240"/>
                </a:lnTo>
                <a:lnTo>
                  <a:pt x="98755" y="18554"/>
                </a:lnTo>
                <a:lnTo>
                  <a:pt x="100418" y="17272"/>
                </a:lnTo>
                <a:lnTo>
                  <a:pt x="101193" y="17272"/>
                </a:lnTo>
                <a:lnTo>
                  <a:pt x="102844" y="16662"/>
                </a:lnTo>
                <a:lnTo>
                  <a:pt x="110363" y="16662"/>
                </a:lnTo>
                <a:lnTo>
                  <a:pt x="112026" y="17272"/>
                </a:lnTo>
                <a:lnTo>
                  <a:pt x="112801" y="17272"/>
                </a:lnTo>
                <a:lnTo>
                  <a:pt x="113690" y="17957"/>
                </a:lnTo>
                <a:lnTo>
                  <a:pt x="114465" y="17957"/>
                </a:lnTo>
                <a:lnTo>
                  <a:pt x="115341" y="18554"/>
                </a:lnTo>
                <a:lnTo>
                  <a:pt x="116116" y="19240"/>
                </a:lnTo>
                <a:lnTo>
                  <a:pt x="117005" y="19240"/>
                </a:lnTo>
                <a:lnTo>
                  <a:pt x="117779" y="18554"/>
                </a:lnTo>
                <a:lnTo>
                  <a:pt x="117779" y="16662"/>
                </a:lnTo>
                <a:lnTo>
                  <a:pt x="117779" y="15392"/>
                </a:lnTo>
                <a:lnTo>
                  <a:pt x="117005" y="15392"/>
                </a:lnTo>
                <a:lnTo>
                  <a:pt x="117005" y="14706"/>
                </a:lnTo>
                <a:lnTo>
                  <a:pt x="116116" y="14706"/>
                </a:lnTo>
                <a:lnTo>
                  <a:pt x="115341" y="14097"/>
                </a:lnTo>
                <a:lnTo>
                  <a:pt x="114465" y="14097"/>
                </a:lnTo>
                <a:lnTo>
                  <a:pt x="113690" y="13423"/>
                </a:lnTo>
                <a:lnTo>
                  <a:pt x="112026" y="13423"/>
                </a:lnTo>
                <a:lnTo>
                  <a:pt x="111137" y="12827"/>
                </a:lnTo>
                <a:lnTo>
                  <a:pt x="102069" y="12827"/>
                </a:lnTo>
                <a:lnTo>
                  <a:pt x="100418" y="13423"/>
                </a:lnTo>
                <a:lnTo>
                  <a:pt x="98755" y="14097"/>
                </a:lnTo>
                <a:lnTo>
                  <a:pt x="97091" y="14706"/>
                </a:lnTo>
                <a:lnTo>
                  <a:pt x="94551" y="16662"/>
                </a:lnTo>
                <a:lnTo>
                  <a:pt x="93776" y="17957"/>
                </a:lnTo>
                <a:lnTo>
                  <a:pt x="92900" y="18554"/>
                </a:lnTo>
                <a:lnTo>
                  <a:pt x="92125" y="19837"/>
                </a:lnTo>
                <a:lnTo>
                  <a:pt x="92125" y="24968"/>
                </a:lnTo>
                <a:lnTo>
                  <a:pt x="92900" y="26250"/>
                </a:lnTo>
                <a:lnTo>
                  <a:pt x="93776" y="26936"/>
                </a:lnTo>
                <a:lnTo>
                  <a:pt x="94551" y="28206"/>
                </a:lnTo>
                <a:lnTo>
                  <a:pt x="95440" y="28816"/>
                </a:lnTo>
                <a:lnTo>
                  <a:pt x="96215" y="29502"/>
                </a:lnTo>
                <a:lnTo>
                  <a:pt x="97866" y="30086"/>
                </a:lnTo>
                <a:lnTo>
                  <a:pt x="98755" y="30772"/>
                </a:lnTo>
                <a:lnTo>
                  <a:pt x="100418" y="31381"/>
                </a:lnTo>
                <a:lnTo>
                  <a:pt x="102069" y="31381"/>
                </a:lnTo>
                <a:lnTo>
                  <a:pt x="102844" y="32067"/>
                </a:lnTo>
                <a:lnTo>
                  <a:pt x="104508" y="32664"/>
                </a:lnTo>
                <a:lnTo>
                  <a:pt x="106159" y="32664"/>
                </a:lnTo>
                <a:lnTo>
                  <a:pt x="107048" y="33337"/>
                </a:lnTo>
                <a:lnTo>
                  <a:pt x="108712" y="33947"/>
                </a:lnTo>
                <a:lnTo>
                  <a:pt x="109486" y="33947"/>
                </a:lnTo>
                <a:lnTo>
                  <a:pt x="111137" y="34620"/>
                </a:lnTo>
                <a:lnTo>
                  <a:pt x="112026" y="35229"/>
                </a:lnTo>
                <a:lnTo>
                  <a:pt x="112801" y="35915"/>
                </a:lnTo>
                <a:lnTo>
                  <a:pt x="113690" y="36512"/>
                </a:lnTo>
                <a:lnTo>
                  <a:pt x="113690" y="37185"/>
                </a:lnTo>
                <a:lnTo>
                  <a:pt x="114465" y="38481"/>
                </a:lnTo>
                <a:lnTo>
                  <a:pt x="114465" y="41046"/>
                </a:lnTo>
                <a:lnTo>
                  <a:pt x="113690" y="41630"/>
                </a:lnTo>
                <a:lnTo>
                  <a:pt x="112801" y="42926"/>
                </a:lnTo>
                <a:lnTo>
                  <a:pt x="112801" y="43599"/>
                </a:lnTo>
                <a:lnTo>
                  <a:pt x="111137" y="43599"/>
                </a:lnTo>
                <a:lnTo>
                  <a:pt x="109486" y="44881"/>
                </a:lnTo>
                <a:lnTo>
                  <a:pt x="108712" y="44881"/>
                </a:lnTo>
                <a:lnTo>
                  <a:pt x="107048" y="45567"/>
                </a:lnTo>
                <a:lnTo>
                  <a:pt x="101193" y="45567"/>
                </a:lnTo>
                <a:lnTo>
                  <a:pt x="97866" y="44196"/>
                </a:lnTo>
                <a:lnTo>
                  <a:pt x="97091" y="44196"/>
                </a:lnTo>
                <a:lnTo>
                  <a:pt x="96215" y="43599"/>
                </a:lnTo>
                <a:lnTo>
                  <a:pt x="94551" y="43599"/>
                </a:lnTo>
                <a:lnTo>
                  <a:pt x="93776" y="42926"/>
                </a:lnTo>
                <a:lnTo>
                  <a:pt x="92900" y="42316"/>
                </a:lnTo>
                <a:lnTo>
                  <a:pt x="90462" y="42316"/>
                </a:lnTo>
                <a:lnTo>
                  <a:pt x="90462" y="45567"/>
                </a:lnTo>
                <a:lnTo>
                  <a:pt x="91236" y="46164"/>
                </a:lnTo>
                <a:lnTo>
                  <a:pt x="91236" y="46850"/>
                </a:lnTo>
                <a:lnTo>
                  <a:pt x="92125" y="46850"/>
                </a:lnTo>
                <a:lnTo>
                  <a:pt x="92900" y="47447"/>
                </a:lnTo>
                <a:lnTo>
                  <a:pt x="93776" y="47447"/>
                </a:lnTo>
                <a:lnTo>
                  <a:pt x="94551" y="48133"/>
                </a:lnTo>
                <a:lnTo>
                  <a:pt x="96215" y="48133"/>
                </a:lnTo>
                <a:lnTo>
                  <a:pt x="97091" y="48729"/>
                </a:lnTo>
                <a:lnTo>
                  <a:pt x="99529" y="48729"/>
                </a:lnTo>
                <a:lnTo>
                  <a:pt x="101193" y="49415"/>
                </a:lnTo>
                <a:lnTo>
                  <a:pt x="106159" y="49415"/>
                </a:lnTo>
                <a:lnTo>
                  <a:pt x="108712" y="48729"/>
                </a:lnTo>
                <a:lnTo>
                  <a:pt x="110363" y="48729"/>
                </a:lnTo>
                <a:lnTo>
                  <a:pt x="112801" y="48133"/>
                </a:lnTo>
                <a:lnTo>
                  <a:pt x="114465" y="47447"/>
                </a:lnTo>
                <a:lnTo>
                  <a:pt x="115341" y="46850"/>
                </a:lnTo>
                <a:lnTo>
                  <a:pt x="117005" y="45567"/>
                </a:lnTo>
                <a:lnTo>
                  <a:pt x="117779" y="44196"/>
                </a:lnTo>
                <a:lnTo>
                  <a:pt x="118656" y="42926"/>
                </a:lnTo>
                <a:lnTo>
                  <a:pt x="119430" y="41630"/>
                </a:lnTo>
                <a:lnTo>
                  <a:pt x="120319" y="40360"/>
                </a:lnTo>
                <a:lnTo>
                  <a:pt x="120319" y="37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" name="object 24" descr=""/>
          <p:cNvGrpSpPr/>
          <p:nvPr/>
        </p:nvGrpSpPr>
        <p:grpSpPr>
          <a:xfrm>
            <a:off x="4340530" y="1673834"/>
            <a:ext cx="237490" cy="52705"/>
            <a:chOff x="4340530" y="1673834"/>
            <a:chExt cx="237490" cy="52705"/>
          </a:xfrm>
        </p:grpSpPr>
        <p:pic>
          <p:nvPicPr>
            <p:cNvPr id="25" name="object 2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40530" y="1677085"/>
              <a:ext cx="218071" cy="49415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4571873" y="1673834"/>
              <a:ext cx="6350" cy="52069"/>
            </a:xfrm>
            <a:custGeom>
              <a:avLst/>
              <a:gdLst/>
              <a:ahLst/>
              <a:cxnLst/>
              <a:rect l="l" t="t" r="r" b="b"/>
              <a:pathLst>
                <a:path w="6350" h="52069">
                  <a:moveTo>
                    <a:pt x="5867" y="0"/>
                  </a:moveTo>
                  <a:lnTo>
                    <a:pt x="889" y="0"/>
                  </a:lnTo>
                  <a:lnTo>
                    <a:pt x="889" y="685"/>
                  </a:lnTo>
                  <a:lnTo>
                    <a:pt x="0" y="685"/>
                  </a:lnTo>
                  <a:lnTo>
                    <a:pt x="0" y="51384"/>
                  </a:lnTo>
                  <a:lnTo>
                    <a:pt x="889" y="51981"/>
                  </a:lnTo>
                  <a:lnTo>
                    <a:pt x="5867" y="51981"/>
                  </a:lnTo>
                  <a:lnTo>
                    <a:pt x="58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/>
          <p:nvPr/>
        </p:nvSpPr>
        <p:spPr>
          <a:xfrm>
            <a:off x="3404730" y="1907945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30">
                <a:moveTo>
                  <a:pt x="42354" y="685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685"/>
                </a:lnTo>
                <a:lnTo>
                  <a:pt x="36499" y="685"/>
                </a:lnTo>
                <a:lnTo>
                  <a:pt x="36499" y="1282"/>
                </a:lnTo>
                <a:lnTo>
                  <a:pt x="26543" y="16078"/>
                </a:lnTo>
                <a:lnTo>
                  <a:pt x="25768" y="17957"/>
                </a:lnTo>
                <a:lnTo>
                  <a:pt x="24879" y="19240"/>
                </a:lnTo>
                <a:lnTo>
                  <a:pt x="24117" y="20523"/>
                </a:lnTo>
                <a:lnTo>
                  <a:pt x="23228" y="22491"/>
                </a:lnTo>
                <a:lnTo>
                  <a:pt x="22453" y="23774"/>
                </a:lnTo>
                <a:lnTo>
                  <a:pt x="21564" y="25057"/>
                </a:lnTo>
                <a:lnTo>
                  <a:pt x="20789" y="25057"/>
                </a:lnTo>
                <a:lnTo>
                  <a:pt x="19913" y="23774"/>
                </a:lnTo>
                <a:lnTo>
                  <a:pt x="19126" y="21805"/>
                </a:lnTo>
                <a:lnTo>
                  <a:pt x="18249" y="20523"/>
                </a:lnTo>
                <a:lnTo>
                  <a:pt x="17475" y="19240"/>
                </a:lnTo>
                <a:lnTo>
                  <a:pt x="16586" y="17360"/>
                </a:lnTo>
                <a:lnTo>
                  <a:pt x="15811" y="16078"/>
                </a:lnTo>
                <a:lnTo>
                  <a:pt x="6629" y="1282"/>
                </a:lnTo>
                <a:lnTo>
                  <a:pt x="5854" y="1282"/>
                </a:lnTo>
                <a:lnTo>
                  <a:pt x="5854" y="685"/>
                </a:lnTo>
                <a:lnTo>
                  <a:pt x="4978" y="685"/>
                </a:lnTo>
                <a:lnTo>
                  <a:pt x="4978" y="0"/>
                </a:lnTo>
                <a:lnTo>
                  <a:pt x="889" y="0"/>
                </a:lnTo>
                <a:lnTo>
                  <a:pt x="0" y="685"/>
                </a:lnTo>
                <a:lnTo>
                  <a:pt x="0" y="1968"/>
                </a:lnTo>
                <a:lnTo>
                  <a:pt x="18249" y="29502"/>
                </a:lnTo>
                <a:lnTo>
                  <a:pt x="18249" y="48742"/>
                </a:lnTo>
                <a:lnTo>
                  <a:pt x="24117" y="48742"/>
                </a:lnTo>
                <a:lnTo>
                  <a:pt x="24117" y="29502"/>
                </a:lnTo>
                <a:lnTo>
                  <a:pt x="27051" y="25057"/>
                </a:lnTo>
                <a:lnTo>
                  <a:pt x="42354" y="1968"/>
                </a:lnTo>
                <a:lnTo>
                  <a:pt x="42354" y="685"/>
                </a:lnTo>
                <a:close/>
              </a:path>
              <a:path w="120650" h="49530">
                <a:moveTo>
                  <a:pt x="85483" y="24371"/>
                </a:moveTo>
                <a:lnTo>
                  <a:pt x="84594" y="22491"/>
                </a:lnTo>
                <a:lnTo>
                  <a:pt x="83820" y="20523"/>
                </a:lnTo>
                <a:lnTo>
                  <a:pt x="82943" y="18643"/>
                </a:lnTo>
                <a:lnTo>
                  <a:pt x="80391" y="16675"/>
                </a:lnTo>
                <a:lnTo>
                  <a:pt x="79629" y="16090"/>
                </a:lnTo>
                <a:lnTo>
                  <a:pt x="79629" y="24371"/>
                </a:lnTo>
                <a:lnTo>
                  <a:pt x="79629" y="28219"/>
                </a:lnTo>
                <a:lnTo>
                  <a:pt x="53086" y="28219"/>
                </a:lnTo>
                <a:lnTo>
                  <a:pt x="53086" y="26327"/>
                </a:lnTo>
                <a:lnTo>
                  <a:pt x="53962" y="25057"/>
                </a:lnTo>
                <a:lnTo>
                  <a:pt x="54737" y="23774"/>
                </a:lnTo>
                <a:lnTo>
                  <a:pt x="54737" y="22491"/>
                </a:lnTo>
                <a:lnTo>
                  <a:pt x="55626" y="21209"/>
                </a:lnTo>
                <a:lnTo>
                  <a:pt x="57289" y="19926"/>
                </a:lnTo>
                <a:lnTo>
                  <a:pt x="58064" y="19240"/>
                </a:lnTo>
                <a:lnTo>
                  <a:pt x="59715" y="17957"/>
                </a:lnTo>
                <a:lnTo>
                  <a:pt x="61379" y="17360"/>
                </a:lnTo>
                <a:lnTo>
                  <a:pt x="63030" y="16675"/>
                </a:lnTo>
                <a:lnTo>
                  <a:pt x="71323" y="16675"/>
                </a:lnTo>
                <a:lnTo>
                  <a:pt x="74650" y="17360"/>
                </a:lnTo>
                <a:lnTo>
                  <a:pt x="76301" y="19926"/>
                </a:lnTo>
                <a:lnTo>
                  <a:pt x="78854" y="21805"/>
                </a:lnTo>
                <a:lnTo>
                  <a:pt x="79629" y="24371"/>
                </a:lnTo>
                <a:lnTo>
                  <a:pt x="79629" y="16090"/>
                </a:lnTo>
                <a:lnTo>
                  <a:pt x="77965" y="14795"/>
                </a:lnTo>
                <a:lnTo>
                  <a:pt x="75526" y="14109"/>
                </a:lnTo>
                <a:lnTo>
                  <a:pt x="73875" y="13512"/>
                </a:lnTo>
                <a:lnTo>
                  <a:pt x="70561" y="12827"/>
                </a:lnTo>
                <a:lnTo>
                  <a:pt x="64693" y="12827"/>
                </a:lnTo>
                <a:lnTo>
                  <a:pt x="48983" y="23774"/>
                </a:lnTo>
                <a:lnTo>
                  <a:pt x="47332" y="25654"/>
                </a:lnTo>
                <a:lnTo>
                  <a:pt x="47332" y="36601"/>
                </a:lnTo>
                <a:lnTo>
                  <a:pt x="48983" y="39166"/>
                </a:lnTo>
                <a:lnTo>
                  <a:pt x="49758" y="41046"/>
                </a:lnTo>
                <a:lnTo>
                  <a:pt x="64693" y="49415"/>
                </a:lnTo>
                <a:lnTo>
                  <a:pt x="72212" y="49415"/>
                </a:lnTo>
                <a:lnTo>
                  <a:pt x="73875" y="48742"/>
                </a:lnTo>
                <a:lnTo>
                  <a:pt x="75526" y="48742"/>
                </a:lnTo>
                <a:lnTo>
                  <a:pt x="77190" y="48145"/>
                </a:lnTo>
                <a:lnTo>
                  <a:pt x="78854" y="48145"/>
                </a:lnTo>
                <a:lnTo>
                  <a:pt x="79629" y="47459"/>
                </a:lnTo>
                <a:lnTo>
                  <a:pt x="81280" y="47459"/>
                </a:lnTo>
                <a:lnTo>
                  <a:pt x="82169" y="46850"/>
                </a:lnTo>
                <a:lnTo>
                  <a:pt x="82943" y="46850"/>
                </a:lnTo>
                <a:lnTo>
                  <a:pt x="82943" y="46177"/>
                </a:lnTo>
                <a:lnTo>
                  <a:pt x="83820" y="46177"/>
                </a:lnTo>
                <a:lnTo>
                  <a:pt x="83820" y="45580"/>
                </a:lnTo>
                <a:lnTo>
                  <a:pt x="83820" y="43002"/>
                </a:lnTo>
                <a:lnTo>
                  <a:pt x="81280" y="43002"/>
                </a:lnTo>
                <a:lnTo>
                  <a:pt x="80505" y="43611"/>
                </a:lnTo>
                <a:lnTo>
                  <a:pt x="79629" y="43611"/>
                </a:lnTo>
                <a:lnTo>
                  <a:pt x="77965" y="44297"/>
                </a:lnTo>
                <a:lnTo>
                  <a:pt x="77190" y="44297"/>
                </a:lnTo>
                <a:lnTo>
                  <a:pt x="75526" y="44894"/>
                </a:lnTo>
                <a:lnTo>
                  <a:pt x="73875" y="44894"/>
                </a:lnTo>
                <a:lnTo>
                  <a:pt x="72986" y="45580"/>
                </a:lnTo>
                <a:lnTo>
                  <a:pt x="65582" y="45580"/>
                </a:lnTo>
                <a:lnTo>
                  <a:pt x="63919" y="44894"/>
                </a:lnTo>
                <a:lnTo>
                  <a:pt x="61379" y="44297"/>
                </a:lnTo>
                <a:lnTo>
                  <a:pt x="59715" y="43611"/>
                </a:lnTo>
                <a:lnTo>
                  <a:pt x="58064" y="43002"/>
                </a:lnTo>
                <a:lnTo>
                  <a:pt x="56400" y="41732"/>
                </a:lnTo>
                <a:lnTo>
                  <a:pt x="55626" y="40436"/>
                </a:lnTo>
                <a:lnTo>
                  <a:pt x="54737" y="39166"/>
                </a:lnTo>
                <a:lnTo>
                  <a:pt x="53962" y="37198"/>
                </a:lnTo>
                <a:lnTo>
                  <a:pt x="53962" y="35915"/>
                </a:lnTo>
                <a:lnTo>
                  <a:pt x="53086" y="34036"/>
                </a:lnTo>
                <a:lnTo>
                  <a:pt x="53086" y="31470"/>
                </a:lnTo>
                <a:lnTo>
                  <a:pt x="84594" y="31470"/>
                </a:lnTo>
                <a:lnTo>
                  <a:pt x="85483" y="30784"/>
                </a:lnTo>
                <a:lnTo>
                  <a:pt x="85483" y="28219"/>
                </a:lnTo>
                <a:lnTo>
                  <a:pt x="85483" y="24371"/>
                </a:lnTo>
                <a:close/>
              </a:path>
              <a:path w="120650" h="49530">
                <a:moveTo>
                  <a:pt x="120319" y="37198"/>
                </a:moveTo>
                <a:lnTo>
                  <a:pt x="119430" y="36601"/>
                </a:lnTo>
                <a:lnTo>
                  <a:pt x="119430" y="35306"/>
                </a:lnTo>
                <a:lnTo>
                  <a:pt x="118656" y="34036"/>
                </a:lnTo>
                <a:lnTo>
                  <a:pt x="117005" y="32753"/>
                </a:lnTo>
                <a:lnTo>
                  <a:pt x="115341" y="32067"/>
                </a:lnTo>
                <a:lnTo>
                  <a:pt x="114465" y="31470"/>
                </a:lnTo>
                <a:lnTo>
                  <a:pt x="112801" y="30784"/>
                </a:lnTo>
                <a:lnTo>
                  <a:pt x="112026" y="30187"/>
                </a:lnTo>
                <a:lnTo>
                  <a:pt x="110363" y="30187"/>
                </a:lnTo>
                <a:lnTo>
                  <a:pt x="108712" y="29502"/>
                </a:lnTo>
                <a:lnTo>
                  <a:pt x="107823" y="28905"/>
                </a:lnTo>
                <a:lnTo>
                  <a:pt x="106159" y="28905"/>
                </a:lnTo>
                <a:lnTo>
                  <a:pt x="104508" y="28219"/>
                </a:lnTo>
                <a:lnTo>
                  <a:pt x="103733" y="27622"/>
                </a:lnTo>
                <a:lnTo>
                  <a:pt x="102069" y="27622"/>
                </a:lnTo>
                <a:lnTo>
                  <a:pt x="98755" y="25057"/>
                </a:lnTo>
                <a:lnTo>
                  <a:pt x="97866" y="23774"/>
                </a:lnTo>
                <a:lnTo>
                  <a:pt x="97866" y="19926"/>
                </a:lnTo>
                <a:lnTo>
                  <a:pt x="98755" y="19240"/>
                </a:lnTo>
                <a:lnTo>
                  <a:pt x="98755" y="18643"/>
                </a:lnTo>
                <a:lnTo>
                  <a:pt x="99529" y="17957"/>
                </a:lnTo>
                <a:lnTo>
                  <a:pt x="100418" y="17360"/>
                </a:lnTo>
                <a:lnTo>
                  <a:pt x="101193" y="17360"/>
                </a:lnTo>
                <a:lnTo>
                  <a:pt x="102844" y="16675"/>
                </a:lnTo>
                <a:lnTo>
                  <a:pt x="110363" y="16675"/>
                </a:lnTo>
                <a:lnTo>
                  <a:pt x="112026" y="17360"/>
                </a:lnTo>
                <a:lnTo>
                  <a:pt x="112801" y="17360"/>
                </a:lnTo>
                <a:lnTo>
                  <a:pt x="113690" y="17957"/>
                </a:lnTo>
                <a:lnTo>
                  <a:pt x="114465" y="17957"/>
                </a:lnTo>
                <a:lnTo>
                  <a:pt x="116116" y="19240"/>
                </a:lnTo>
                <a:lnTo>
                  <a:pt x="117005" y="19240"/>
                </a:lnTo>
                <a:lnTo>
                  <a:pt x="117779" y="18643"/>
                </a:lnTo>
                <a:lnTo>
                  <a:pt x="117779" y="16675"/>
                </a:lnTo>
                <a:lnTo>
                  <a:pt x="117779" y="15392"/>
                </a:lnTo>
                <a:lnTo>
                  <a:pt x="117005" y="15392"/>
                </a:lnTo>
                <a:lnTo>
                  <a:pt x="117005" y="14795"/>
                </a:lnTo>
                <a:lnTo>
                  <a:pt x="116116" y="14795"/>
                </a:lnTo>
                <a:lnTo>
                  <a:pt x="115341" y="14109"/>
                </a:lnTo>
                <a:lnTo>
                  <a:pt x="114465" y="14109"/>
                </a:lnTo>
                <a:lnTo>
                  <a:pt x="113690" y="13512"/>
                </a:lnTo>
                <a:lnTo>
                  <a:pt x="112026" y="13512"/>
                </a:lnTo>
                <a:lnTo>
                  <a:pt x="111137" y="12827"/>
                </a:lnTo>
                <a:lnTo>
                  <a:pt x="102069" y="12827"/>
                </a:lnTo>
                <a:lnTo>
                  <a:pt x="100418" y="13512"/>
                </a:lnTo>
                <a:lnTo>
                  <a:pt x="98755" y="14109"/>
                </a:lnTo>
                <a:lnTo>
                  <a:pt x="97091" y="14795"/>
                </a:lnTo>
                <a:lnTo>
                  <a:pt x="95440" y="16078"/>
                </a:lnTo>
                <a:lnTo>
                  <a:pt x="94551" y="16675"/>
                </a:lnTo>
                <a:lnTo>
                  <a:pt x="93776" y="17957"/>
                </a:lnTo>
                <a:lnTo>
                  <a:pt x="92900" y="18643"/>
                </a:lnTo>
                <a:lnTo>
                  <a:pt x="92125" y="19926"/>
                </a:lnTo>
                <a:lnTo>
                  <a:pt x="92125" y="25057"/>
                </a:lnTo>
                <a:lnTo>
                  <a:pt x="92900" y="26327"/>
                </a:lnTo>
                <a:lnTo>
                  <a:pt x="93776" y="26936"/>
                </a:lnTo>
                <a:lnTo>
                  <a:pt x="94551" y="28219"/>
                </a:lnTo>
                <a:lnTo>
                  <a:pt x="96215" y="29502"/>
                </a:lnTo>
                <a:lnTo>
                  <a:pt x="97866" y="30187"/>
                </a:lnTo>
                <a:lnTo>
                  <a:pt x="98755" y="30784"/>
                </a:lnTo>
                <a:lnTo>
                  <a:pt x="100418" y="31470"/>
                </a:lnTo>
                <a:lnTo>
                  <a:pt x="102069" y="31470"/>
                </a:lnTo>
                <a:lnTo>
                  <a:pt x="102844" y="32067"/>
                </a:lnTo>
                <a:lnTo>
                  <a:pt x="104508" y="32753"/>
                </a:lnTo>
                <a:lnTo>
                  <a:pt x="106159" y="32753"/>
                </a:lnTo>
                <a:lnTo>
                  <a:pt x="107048" y="33350"/>
                </a:lnTo>
                <a:lnTo>
                  <a:pt x="108712" y="34036"/>
                </a:lnTo>
                <a:lnTo>
                  <a:pt x="109486" y="34036"/>
                </a:lnTo>
                <a:lnTo>
                  <a:pt x="111137" y="34632"/>
                </a:lnTo>
                <a:lnTo>
                  <a:pt x="113690" y="36601"/>
                </a:lnTo>
                <a:lnTo>
                  <a:pt x="113690" y="37198"/>
                </a:lnTo>
                <a:lnTo>
                  <a:pt x="114465" y="38481"/>
                </a:lnTo>
                <a:lnTo>
                  <a:pt x="114465" y="41046"/>
                </a:lnTo>
                <a:lnTo>
                  <a:pt x="113690" y="41732"/>
                </a:lnTo>
                <a:lnTo>
                  <a:pt x="112801" y="43002"/>
                </a:lnTo>
                <a:lnTo>
                  <a:pt x="112801" y="43611"/>
                </a:lnTo>
                <a:lnTo>
                  <a:pt x="111137" y="43611"/>
                </a:lnTo>
                <a:lnTo>
                  <a:pt x="110363" y="44297"/>
                </a:lnTo>
                <a:lnTo>
                  <a:pt x="109486" y="44894"/>
                </a:lnTo>
                <a:lnTo>
                  <a:pt x="108712" y="44894"/>
                </a:lnTo>
                <a:lnTo>
                  <a:pt x="107048" y="45580"/>
                </a:lnTo>
                <a:lnTo>
                  <a:pt x="101193" y="45580"/>
                </a:lnTo>
                <a:lnTo>
                  <a:pt x="99529" y="44894"/>
                </a:lnTo>
                <a:lnTo>
                  <a:pt x="97866" y="44297"/>
                </a:lnTo>
                <a:lnTo>
                  <a:pt x="97091" y="44297"/>
                </a:lnTo>
                <a:lnTo>
                  <a:pt x="96215" y="43611"/>
                </a:lnTo>
                <a:lnTo>
                  <a:pt x="94551" y="43611"/>
                </a:lnTo>
                <a:lnTo>
                  <a:pt x="92900" y="42329"/>
                </a:lnTo>
                <a:lnTo>
                  <a:pt x="90462" y="42329"/>
                </a:lnTo>
                <a:lnTo>
                  <a:pt x="90462" y="45580"/>
                </a:lnTo>
                <a:lnTo>
                  <a:pt x="91236" y="46177"/>
                </a:lnTo>
                <a:lnTo>
                  <a:pt x="91236" y="46850"/>
                </a:lnTo>
                <a:lnTo>
                  <a:pt x="92125" y="46850"/>
                </a:lnTo>
                <a:lnTo>
                  <a:pt x="92900" y="47459"/>
                </a:lnTo>
                <a:lnTo>
                  <a:pt x="93776" y="47459"/>
                </a:lnTo>
                <a:lnTo>
                  <a:pt x="94551" y="48145"/>
                </a:lnTo>
                <a:lnTo>
                  <a:pt x="96215" y="48145"/>
                </a:lnTo>
                <a:lnTo>
                  <a:pt x="97091" y="48742"/>
                </a:lnTo>
                <a:lnTo>
                  <a:pt x="99529" y="48742"/>
                </a:lnTo>
                <a:lnTo>
                  <a:pt x="101193" y="49415"/>
                </a:lnTo>
                <a:lnTo>
                  <a:pt x="106159" y="49415"/>
                </a:lnTo>
                <a:lnTo>
                  <a:pt x="108712" y="48742"/>
                </a:lnTo>
                <a:lnTo>
                  <a:pt x="110363" y="48742"/>
                </a:lnTo>
                <a:lnTo>
                  <a:pt x="112801" y="48145"/>
                </a:lnTo>
                <a:lnTo>
                  <a:pt x="114465" y="47459"/>
                </a:lnTo>
                <a:lnTo>
                  <a:pt x="115341" y="46850"/>
                </a:lnTo>
                <a:lnTo>
                  <a:pt x="117005" y="45580"/>
                </a:lnTo>
                <a:lnTo>
                  <a:pt x="117779" y="44297"/>
                </a:lnTo>
                <a:lnTo>
                  <a:pt x="118656" y="43002"/>
                </a:lnTo>
                <a:lnTo>
                  <a:pt x="119430" y="41732"/>
                </a:lnTo>
                <a:lnTo>
                  <a:pt x="120319" y="40436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4333887" y="1907945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30">
                <a:moveTo>
                  <a:pt x="42252" y="685"/>
                </a:moveTo>
                <a:lnTo>
                  <a:pt x="41478" y="0"/>
                </a:lnTo>
                <a:lnTo>
                  <a:pt x="37274" y="0"/>
                </a:lnTo>
                <a:lnTo>
                  <a:pt x="37274" y="685"/>
                </a:lnTo>
                <a:lnTo>
                  <a:pt x="36499" y="685"/>
                </a:lnTo>
                <a:lnTo>
                  <a:pt x="36499" y="1282"/>
                </a:lnTo>
                <a:lnTo>
                  <a:pt x="26543" y="16078"/>
                </a:lnTo>
                <a:lnTo>
                  <a:pt x="25654" y="17957"/>
                </a:lnTo>
                <a:lnTo>
                  <a:pt x="24892" y="19240"/>
                </a:lnTo>
                <a:lnTo>
                  <a:pt x="24003" y="20523"/>
                </a:lnTo>
                <a:lnTo>
                  <a:pt x="23228" y="22491"/>
                </a:lnTo>
                <a:lnTo>
                  <a:pt x="22339" y="23774"/>
                </a:lnTo>
                <a:lnTo>
                  <a:pt x="21564" y="25057"/>
                </a:lnTo>
                <a:lnTo>
                  <a:pt x="20688" y="25057"/>
                </a:lnTo>
                <a:lnTo>
                  <a:pt x="19913" y="23774"/>
                </a:lnTo>
                <a:lnTo>
                  <a:pt x="19024" y="21805"/>
                </a:lnTo>
                <a:lnTo>
                  <a:pt x="18249" y="20523"/>
                </a:lnTo>
                <a:lnTo>
                  <a:pt x="17360" y="19240"/>
                </a:lnTo>
                <a:lnTo>
                  <a:pt x="16586" y="17360"/>
                </a:lnTo>
                <a:lnTo>
                  <a:pt x="15709" y="16078"/>
                </a:lnTo>
                <a:lnTo>
                  <a:pt x="6642" y="1282"/>
                </a:lnTo>
                <a:lnTo>
                  <a:pt x="5753" y="1282"/>
                </a:lnTo>
                <a:lnTo>
                  <a:pt x="5753" y="685"/>
                </a:lnTo>
                <a:lnTo>
                  <a:pt x="4978" y="685"/>
                </a:lnTo>
                <a:lnTo>
                  <a:pt x="4978" y="0"/>
                </a:lnTo>
                <a:lnTo>
                  <a:pt x="774" y="0"/>
                </a:lnTo>
                <a:lnTo>
                  <a:pt x="0" y="685"/>
                </a:lnTo>
                <a:lnTo>
                  <a:pt x="0" y="1968"/>
                </a:lnTo>
                <a:lnTo>
                  <a:pt x="18249" y="29502"/>
                </a:lnTo>
                <a:lnTo>
                  <a:pt x="18249" y="48742"/>
                </a:lnTo>
                <a:lnTo>
                  <a:pt x="24003" y="48742"/>
                </a:lnTo>
                <a:lnTo>
                  <a:pt x="24003" y="29502"/>
                </a:lnTo>
                <a:lnTo>
                  <a:pt x="26936" y="25057"/>
                </a:lnTo>
                <a:lnTo>
                  <a:pt x="42252" y="1968"/>
                </a:lnTo>
                <a:lnTo>
                  <a:pt x="42252" y="685"/>
                </a:lnTo>
                <a:close/>
              </a:path>
              <a:path w="120650" h="49530">
                <a:moveTo>
                  <a:pt x="85369" y="24371"/>
                </a:moveTo>
                <a:lnTo>
                  <a:pt x="84607" y="22491"/>
                </a:lnTo>
                <a:lnTo>
                  <a:pt x="83718" y="20523"/>
                </a:lnTo>
                <a:lnTo>
                  <a:pt x="82943" y="18643"/>
                </a:lnTo>
                <a:lnTo>
                  <a:pt x="80391" y="16675"/>
                </a:lnTo>
                <a:lnTo>
                  <a:pt x="79629" y="16090"/>
                </a:lnTo>
                <a:lnTo>
                  <a:pt x="79629" y="24371"/>
                </a:lnTo>
                <a:lnTo>
                  <a:pt x="79629" y="28219"/>
                </a:lnTo>
                <a:lnTo>
                  <a:pt x="53086" y="28219"/>
                </a:lnTo>
                <a:lnTo>
                  <a:pt x="53086" y="26327"/>
                </a:lnTo>
                <a:lnTo>
                  <a:pt x="53860" y="25057"/>
                </a:lnTo>
                <a:lnTo>
                  <a:pt x="54749" y="23774"/>
                </a:lnTo>
                <a:lnTo>
                  <a:pt x="54749" y="22491"/>
                </a:lnTo>
                <a:lnTo>
                  <a:pt x="55524" y="21209"/>
                </a:lnTo>
                <a:lnTo>
                  <a:pt x="59728" y="17957"/>
                </a:lnTo>
                <a:lnTo>
                  <a:pt x="61379" y="17360"/>
                </a:lnTo>
                <a:lnTo>
                  <a:pt x="63042" y="16675"/>
                </a:lnTo>
                <a:lnTo>
                  <a:pt x="71335" y="16675"/>
                </a:lnTo>
                <a:lnTo>
                  <a:pt x="74650" y="17360"/>
                </a:lnTo>
                <a:lnTo>
                  <a:pt x="76314" y="19926"/>
                </a:lnTo>
                <a:lnTo>
                  <a:pt x="78740" y="21805"/>
                </a:lnTo>
                <a:lnTo>
                  <a:pt x="79629" y="24371"/>
                </a:lnTo>
                <a:lnTo>
                  <a:pt x="79629" y="16090"/>
                </a:lnTo>
                <a:lnTo>
                  <a:pt x="77965" y="14795"/>
                </a:lnTo>
                <a:lnTo>
                  <a:pt x="75425" y="14109"/>
                </a:lnTo>
                <a:lnTo>
                  <a:pt x="73761" y="13512"/>
                </a:lnTo>
                <a:lnTo>
                  <a:pt x="70446" y="12827"/>
                </a:lnTo>
                <a:lnTo>
                  <a:pt x="64693" y="12827"/>
                </a:lnTo>
                <a:lnTo>
                  <a:pt x="61379" y="13512"/>
                </a:lnTo>
                <a:lnTo>
                  <a:pt x="58839" y="14109"/>
                </a:lnTo>
                <a:lnTo>
                  <a:pt x="56400" y="14795"/>
                </a:lnTo>
                <a:lnTo>
                  <a:pt x="54749" y="16078"/>
                </a:lnTo>
                <a:lnTo>
                  <a:pt x="52197" y="17957"/>
                </a:lnTo>
                <a:lnTo>
                  <a:pt x="50546" y="19240"/>
                </a:lnTo>
                <a:lnTo>
                  <a:pt x="49771" y="21209"/>
                </a:lnTo>
                <a:lnTo>
                  <a:pt x="48882" y="23774"/>
                </a:lnTo>
                <a:lnTo>
                  <a:pt x="47231" y="25654"/>
                </a:lnTo>
                <a:lnTo>
                  <a:pt x="47231" y="36601"/>
                </a:lnTo>
                <a:lnTo>
                  <a:pt x="48882" y="39166"/>
                </a:lnTo>
                <a:lnTo>
                  <a:pt x="49771" y="41046"/>
                </a:lnTo>
                <a:lnTo>
                  <a:pt x="64693" y="49415"/>
                </a:lnTo>
                <a:lnTo>
                  <a:pt x="72110" y="49415"/>
                </a:lnTo>
                <a:lnTo>
                  <a:pt x="73761" y="48742"/>
                </a:lnTo>
                <a:lnTo>
                  <a:pt x="75425" y="48742"/>
                </a:lnTo>
                <a:lnTo>
                  <a:pt x="77089" y="48145"/>
                </a:lnTo>
                <a:lnTo>
                  <a:pt x="78740" y="48145"/>
                </a:lnTo>
                <a:lnTo>
                  <a:pt x="79629" y="47459"/>
                </a:lnTo>
                <a:lnTo>
                  <a:pt x="81292" y="47459"/>
                </a:lnTo>
                <a:lnTo>
                  <a:pt x="82067" y="46850"/>
                </a:lnTo>
                <a:lnTo>
                  <a:pt x="82943" y="46850"/>
                </a:lnTo>
                <a:lnTo>
                  <a:pt x="82943" y="46177"/>
                </a:lnTo>
                <a:lnTo>
                  <a:pt x="83718" y="46177"/>
                </a:lnTo>
                <a:lnTo>
                  <a:pt x="83718" y="45580"/>
                </a:lnTo>
                <a:lnTo>
                  <a:pt x="83718" y="43002"/>
                </a:lnTo>
                <a:lnTo>
                  <a:pt x="81292" y="43002"/>
                </a:lnTo>
                <a:lnTo>
                  <a:pt x="80403" y="43611"/>
                </a:lnTo>
                <a:lnTo>
                  <a:pt x="79629" y="43611"/>
                </a:lnTo>
                <a:lnTo>
                  <a:pt x="77965" y="44297"/>
                </a:lnTo>
                <a:lnTo>
                  <a:pt x="77089" y="44297"/>
                </a:lnTo>
                <a:lnTo>
                  <a:pt x="75425" y="44894"/>
                </a:lnTo>
                <a:lnTo>
                  <a:pt x="73761" y="44894"/>
                </a:lnTo>
                <a:lnTo>
                  <a:pt x="72986" y="45580"/>
                </a:lnTo>
                <a:lnTo>
                  <a:pt x="65468" y="45580"/>
                </a:lnTo>
                <a:lnTo>
                  <a:pt x="63817" y="44894"/>
                </a:lnTo>
                <a:lnTo>
                  <a:pt x="61379" y="44297"/>
                </a:lnTo>
                <a:lnTo>
                  <a:pt x="59728" y="43611"/>
                </a:lnTo>
                <a:lnTo>
                  <a:pt x="53860" y="37198"/>
                </a:lnTo>
                <a:lnTo>
                  <a:pt x="53860" y="35915"/>
                </a:lnTo>
                <a:lnTo>
                  <a:pt x="53086" y="34036"/>
                </a:lnTo>
                <a:lnTo>
                  <a:pt x="53086" y="31470"/>
                </a:lnTo>
                <a:lnTo>
                  <a:pt x="84607" y="31470"/>
                </a:lnTo>
                <a:lnTo>
                  <a:pt x="85369" y="30784"/>
                </a:lnTo>
                <a:lnTo>
                  <a:pt x="85369" y="28219"/>
                </a:lnTo>
                <a:lnTo>
                  <a:pt x="85369" y="24371"/>
                </a:lnTo>
                <a:close/>
              </a:path>
              <a:path w="120650" h="49530">
                <a:moveTo>
                  <a:pt x="120205" y="37198"/>
                </a:moveTo>
                <a:lnTo>
                  <a:pt x="119430" y="36601"/>
                </a:lnTo>
                <a:lnTo>
                  <a:pt x="119430" y="35306"/>
                </a:lnTo>
                <a:lnTo>
                  <a:pt x="118554" y="34036"/>
                </a:lnTo>
                <a:lnTo>
                  <a:pt x="117779" y="33350"/>
                </a:lnTo>
                <a:lnTo>
                  <a:pt x="116890" y="32753"/>
                </a:lnTo>
                <a:lnTo>
                  <a:pt x="115239" y="32067"/>
                </a:lnTo>
                <a:lnTo>
                  <a:pt x="114465" y="31470"/>
                </a:lnTo>
                <a:lnTo>
                  <a:pt x="112801" y="30784"/>
                </a:lnTo>
                <a:lnTo>
                  <a:pt x="111912" y="30187"/>
                </a:lnTo>
                <a:lnTo>
                  <a:pt x="110261" y="30187"/>
                </a:lnTo>
                <a:lnTo>
                  <a:pt x="108597" y="29502"/>
                </a:lnTo>
                <a:lnTo>
                  <a:pt x="107823" y="28905"/>
                </a:lnTo>
                <a:lnTo>
                  <a:pt x="106172" y="28905"/>
                </a:lnTo>
                <a:lnTo>
                  <a:pt x="104508" y="28219"/>
                </a:lnTo>
                <a:lnTo>
                  <a:pt x="103632" y="27622"/>
                </a:lnTo>
                <a:lnTo>
                  <a:pt x="101968" y="27622"/>
                </a:lnTo>
                <a:lnTo>
                  <a:pt x="101193" y="26936"/>
                </a:lnTo>
                <a:lnTo>
                  <a:pt x="100304" y="26327"/>
                </a:lnTo>
                <a:lnTo>
                  <a:pt x="99529" y="25654"/>
                </a:lnTo>
                <a:lnTo>
                  <a:pt x="98653" y="25057"/>
                </a:lnTo>
                <a:lnTo>
                  <a:pt x="97866" y="23774"/>
                </a:lnTo>
                <a:lnTo>
                  <a:pt x="97866" y="19926"/>
                </a:lnTo>
                <a:lnTo>
                  <a:pt x="98653" y="19240"/>
                </a:lnTo>
                <a:lnTo>
                  <a:pt x="98653" y="18643"/>
                </a:lnTo>
                <a:lnTo>
                  <a:pt x="100304" y="17360"/>
                </a:lnTo>
                <a:lnTo>
                  <a:pt x="101193" y="17360"/>
                </a:lnTo>
                <a:lnTo>
                  <a:pt x="102857" y="16675"/>
                </a:lnTo>
                <a:lnTo>
                  <a:pt x="110261" y="16675"/>
                </a:lnTo>
                <a:lnTo>
                  <a:pt x="111912" y="17360"/>
                </a:lnTo>
                <a:lnTo>
                  <a:pt x="112801" y="17360"/>
                </a:lnTo>
                <a:lnTo>
                  <a:pt x="113576" y="17957"/>
                </a:lnTo>
                <a:lnTo>
                  <a:pt x="114465" y="17957"/>
                </a:lnTo>
                <a:lnTo>
                  <a:pt x="115239" y="18643"/>
                </a:lnTo>
                <a:lnTo>
                  <a:pt x="116128" y="19240"/>
                </a:lnTo>
                <a:lnTo>
                  <a:pt x="116890" y="19240"/>
                </a:lnTo>
                <a:lnTo>
                  <a:pt x="117779" y="18643"/>
                </a:lnTo>
                <a:lnTo>
                  <a:pt x="117779" y="16675"/>
                </a:lnTo>
                <a:lnTo>
                  <a:pt x="117779" y="15392"/>
                </a:lnTo>
                <a:lnTo>
                  <a:pt x="116890" y="15392"/>
                </a:lnTo>
                <a:lnTo>
                  <a:pt x="116890" y="14795"/>
                </a:lnTo>
                <a:lnTo>
                  <a:pt x="116128" y="14795"/>
                </a:lnTo>
                <a:lnTo>
                  <a:pt x="115239" y="14109"/>
                </a:lnTo>
                <a:lnTo>
                  <a:pt x="114465" y="14109"/>
                </a:lnTo>
                <a:lnTo>
                  <a:pt x="113576" y="13512"/>
                </a:lnTo>
                <a:lnTo>
                  <a:pt x="111912" y="13512"/>
                </a:lnTo>
                <a:lnTo>
                  <a:pt x="111137" y="12827"/>
                </a:lnTo>
                <a:lnTo>
                  <a:pt x="101968" y="12827"/>
                </a:lnTo>
                <a:lnTo>
                  <a:pt x="100304" y="13512"/>
                </a:lnTo>
                <a:lnTo>
                  <a:pt x="98653" y="14109"/>
                </a:lnTo>
                <a:lnTo>
                  <a:pt x="96989" y="14795"/>
                </a:lnTo>
                <a:lnTo>
                  <a:pt x="94551" y="16675"/>
                </a:lnTo>
                <a:lnTo>
                  <a:pt x="93675" y="17957"/>
                </a:lnTo>
                <a:lnTo>
                  <a:pt x="92900" y="18643"/>
                </a:lnTo>
                <a:lnTo>
                  <a:pt x="92011" y="19926"/>
                </a:lnTo>
                <a:lnTo>
                  <a:pt x="92011" y="25057"/>
                </a:lnTo>
                <a:lnTo>
                  <a:pt x="92900" y="26327"/>
                </a:lnTo>
                <a:lnTo>
                  <a:pt x="93675" y="26936"/>
                </a:lnTo>
                <a:lnTo>
                  <a:pt x="94551" y="28219"/>
                </a:lnTo>
                <a:lnTo>
                  <a:pt x="95326" y="28905"/>
                </a:lnTo>
                <a:lnTo>
                  <a:pt x="96215" y="29502"/>
                </a:lnTo>
                <a:lnTo>
                  <a:pt x="97866" y="30187"/>
                </a:lnTo>
                <a:lnTo>
                  <a:pt x="98653" y="30784"/>
                </a:lnTo>
                <a:lnTo>
                  <a:pt x="100304" y="31470"/>
                </a:lnTo>
                <a:lnTo>
                  <a:pt x="101968" y="31470"/>
                </a:lnTo>
                <a:lnTo>
                  <a:pt x="102857" y="32067"/>
                </a:lnTo>
                <a:lnTo>
                  <a:pt x="104508" y="32753"/>
                </a:lnTo>
                <a:lnTo>
                  <a:pt x="106172" y="32753"/>
                </a:lnTo>
                <a:lnTo>
                  <a:pt x="106934" y="33350"/>
                </a:lnTo>
                <a:lnTo>
                  <a:pt x="108597" y="34036"/>
                </a:lnTo>
                <a:lnTo>
                  <a:pt x="109486" y="34036"/>
                </a:lnTo>
                <a:lnTo>
                  <a:pt x="111137" y="34632"/>
                </a:lnTo>
                <a:lnTo>
                  <a:pt x="111912" y="35306"/>
                </a:lnTo>
                <a:lnTo>
                  <a:pt x="112801" y="35915"/>
                </a:lnTo>
                <a:lnTo>
                  <a:pt x="113576" y="36601"/>
                </a:lnTo>
                <a:lnTo>
                  <a:pt x="113576" y="37198"/>
                </a:lnTo>
                <a:lnTo>
                  <a:pt x="114465" y="38481"/>
                </a:lnTo>
                <a:lnTo>
                  <a:pt x="114465" y="41046"/>
                </a:lnTo>
                <a:lnTo>
                  <a:pt x="113576" y="41732"/>
                </a:lnTo>
                <a:lnTo>
                  <a:pt x="112801" y="43002"/>
                </a:lnTo>
                <a:lnTo>
                  <a:pt x="112801" y="43611"/>
                </a:lnTo>
                <a:lnTo>
                  <a:pt x="111137" y="43611"/>
                </a:lnTo>
                <a:lnTo>
                  <a:pt x="109486" y="44894"/>
                </a:lnTo>
                <a:lnTo>
                  <a:pt x="108597" y="44894"/>
                </a:lnTo>
                <a:lnTo>
                  <a:pt x="106934" y="45580"/>
                </a:lnTo>
                <a:lnTo>
                  <a:pt x="101193" y="45580"/>
                </a:lnTo>
                <a:lnTo>
                  <a:pt x="99529" y="44894"/>
                </a:lnTo>
                <a:lnTo>
                  <a:pt x="97866" y="44297"/>
                </a:lnTo>
                <a:lnTo>
                  <a:pt x="96989" y="44297"/>
                </a:lnTo>
                <a:lnTo>
                  <a:pt x="96215" y="43611"/>
                </a:lnTo>
                <a:lnTo>
                  <a:pt x="94551" y="43611"/>
                </a:lnTo>
                <a:lnTo>
                  <a:pt x="93675" y="43002"/>
                </a:lnTo>
                <a:lnTo>
                  <a:pt x="92900" y="42329"/>
                </a:lnTo>
                <a:lnTo>
                  <a:pt x="90360" y="42329"/>
                </a:lnTo>
                <a:lnTo>
                  <a:pt x="90360" y="45580"/>
                </a:lnTo>
                <a:lnTo>
                  <a:pt x="91236" y="46177"/>
                </a:lnTo>
                <a:lnTo>
                  <a:pt x="91236" y="46850"/>
                </a:lnTo>
                <a:lnTo>
                  <a:pt x="92011" y="46850"/>
                </a:lnTo>
                <a:lnTo>
                  <a:pt x="92900" y="47459"/>
                </a:lnTo>
                <a:lnTo>
                  <a:pt x="93675" y="47459"/>
                </a:lnTo>
                <a:lnTo>
                  <a:pt x="94551" y="48145"/>
                </a:lnTo>
                <a:lnTo>
                  <a:pt x="96215" y="48145"/>
                </a:lnTo>
                <a:lnTo>
                  <a:pt x="96989" y="48742"/>
                </a:lnTo>
                <a:lnTo>
                  <a:pt x="99529" y="48742"/>
                </a:lnTo>
                <a:lnTo>
                  <a:pt x="101193" y="49415"/>
                </a:lnTo>
                <a:lnTo>
                  <a:pt x="106172" y="49415"/>
                </a:lnTo>
                <a:lnTo>
                  <a:pt x="108597" y="48742"/>
                </a:lnTo>
                <a:lnTo>
                  <a:pt x="110261" y="48742"/>
                </a:lnTo>
                <a:lnTo>
                  <a:pt x="112801" y="48145"/>
                </a:lnTo>
                <a:lnTo>
                  <a:pt x="114465" y="47459"/>
                </a:lnTo>
                <a:lnTo>
                  <a:pt x="116890" y="45580"/>
                </a:lnTo>
                <a:lnTo>
                  <a:pt x="117779" y="44297"/>
                </a:lnTo>
                <a:lnTo>
                  <a:pt x="118554" y="43002"/>
                </a:lnTo>
                <a:lnTo>
                  <a:pt x="119430" y="41732"/>
                </a:lnTo>
                <a:lnTo>
                  <a:pt x="120205" y="40436"/>
                </a:lnTo>
                <a:lnTo>
                  <a:pt x="120205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3404730" y="2276131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4">
                <a:moveTo>
                  <a:pt x="42354" y="0"/>
                </a:moveTo>
                <a:lnTo>
                  <a:pt x="36499" y="0"/>
                </a:lnTo>
                <a:lnTo>
                  <a:pt x="36499" y="685"/>
                </a:lnTo>
                <a:lnTo>
                  <a:pt x="26543" y="16078"/>
                </a:lnTo>
                <a:lnTo>
                  <a:pt x="25768" y="17360"/>
                </a:lnTo>
                <a:lnTo>
                  <a:pt x="24879" y="18643"/>
                </a:lnTo>
                <a:lnTo>
                  <a:pt x="24117" y="20523"/>
                </a:lnTo>
                <a:lnTo>
                  <a:pt x="23228" y="21805"/>
                </a:lnTo>
                <a:lnTo>
                  <a:pt x="22453" y="23088"/>
                </a:lnTo>
                <a:lnTo>
                  <a:pt x="21564" y="25057"/>
                </a:lnTo>
                <a:lnTo>
                  <a:pt x="20789" y="25057"/>
                </a:lnTo>
                <a:lnTo>
                  <a:pt x="19913" y="23088"/>
                </a:lnTo>
                <a:lnTo>
                  <a:pt x="19126" y="21805"/>
                </a:lnTo>
                <a:lnTo>
                  <a:pt x="18249" y="19926"/>
                </a:lnTo>
                <a:lnTo>
                  <a:pt x="17475" y="18643"/>
                </a:lnTo>
                <a:lnTo>
                  <a:pt x="16586" y="17360"/>
                </a:lnTo>
                <a:lnTo>
                  <a:pt x="6629" y="685"/>
                </a:lnTo>
                <a:lnTo>
                  <a:pt x="5854" y="685"/>
                </a:lnTo>
                <a:lnTo>
                  <a:pt x="5854" y="0"/>
                </a:lnTo>
                <a:lnTo>
                  <a:pt x="0" y="0"/>
                </a:lnTo>
                <a:lnTo>
                  <a:pt x="0" y="1282"/>
                </a:lnTo>
                <a:lnTo>
                  <a:pt x="18249" y="29502"/>
                </a:lnTo>
                <a:lnTo>
                  <a:pt x="18249" y="48145"/>
                </a:lnTo>
                <a:lnTo>
                  <a:pt x="19913" y="48145"/>
                </a:lnTo>
                <a:lnTo>
                  <a:pt x="20789" y="48742"/>
                </a:lnTo>
                <a:lnTo>
                  <a:pt x="21564" y="48742"/>
                </a:lnTo>
                <a:lnTo>
                  <a:pt x="22453" y="48145"/>
                </a:lnTo>
                <a:lnTo>
                  <a:pt x="24117" y="48145"/>
                </a:lnTo>
                <a:lnTo>
                  <a:pt x="24117" y="29502"/>
                </a:lnTo>
                <a:lnTo>
                  <a:pt x="26987" y="25057"/>
                </a:lnTo>
                <a:lnTo>
                  <a:pt x="42354" y="1282"/>
                </a:lnTo>
                <a:lnTo>
                  <a:pt x="42354" y="0"/>
                </a:lnTo>
                <a:close/>
              </a:path>
              <a:path w="120650" h="48894">
                <a:moveTo>
                  <a:pt x="85483" y="23774"/>
                </a:moveTo>
                <a:lnTo>
                  <a:pt x="84594" y="21805"/>
                </a:lnTo>
                <a:lnTo>
                  <a:pt x="83820" y="19926"/>
                </a:lnTo>
                <a:lnTo>
                  <a:pt x="82943" y="18643"/>
                </a:lnTo>
                <a:lnTo>
                  <a:pt x="81280" y="17360"/>
                </a:lnTo>
                <a:lnTo>
                  <a:pt x="80200" y="16078"/>
                </a:lnTo>
                <a:lnTo>
                  <a:pt x="79629" y="15392"/>
                </a:lnTo>
                <a:lnTo>
                  <a:pt x="79629" y="23774"/>
                </a:lnTo>
                <a:lnTo>
                  <a:pt x="79629" y="27622"/>
                </a:lnTo>
                <a:lnTo>
                  <a:pt x="53086" y="27622"/>
                </a:lnTo>
                <a:lnTo>
                  <a:pt x="53086" y="26339"/>
                </a:lnTo>
                <a:lnTo>
                  <a:pt x="53962" y="24371"/>
                </a:lnTo>
                <a:lnTo>
                  <a:pt x="54737" y="23088"/>
                </a:lnTo>
                <a:lnTo>
                  <a:pt x="54737" y="21805"/>
                </a:lnTo>
                <a:lnTo>
                  <a:pt x="55626" y="20523"/>
                </a:lnTo>
                <a:lnTo>
                  <a:pt x="57289" y="19926"/>
                </a:lnTo>
                <a:lnTo>
                  <a:pt x="58064" y="18643"/>
                </a:lnTo>
                <a:lnTo>
                  <a:pt x="59715" y="17957"/>
                </a:lnTo>
                <a:lnTo>
                  <a:pt x="61379" y="17360"/>
                </a:lnTo>
                <a:lnTo>
                  <a:pt x="63030" y="16675"/>
                </a:lnTo>
                <a:lnTo>
                  <a:pt x="64693" y="16078"/>
                </a:lnTo>
                <a:lnTo>
                  <a:pt x="71323" y="16078"/>
                </a:lnTo>
                <a:lnTo>
                  <a:pt x="74650" y="17360"/>
                </a:lnTo>
                <a:lnTo>
                  <a:pt x="76301" y="19240"/>
                </a:lnTo>
                <a:lnTo>
                  <a:pt x="78854" y="21209"/>
                </a:lnTo>
                <a:lnTo>
                  <a:pt x="79629" y="23774"/>
                </a:lnTo>
                <a:lnTo>
                  <a:pt x="79629" y="15392"/>
                </a:lnTo>
                <a:lnTo>
                  <a:pt x="77965" y="14795"/>
                </a:lnTo>
                <a:lnTo>
                  <a:pt x="75526" y="13512"/>
                </a:lnTo>
                <a:lnTo>
                  <a:pt x="73875" y="12827"/>
                </a:lnTo>
                <a:lnTo>
                  <a:pt x="70561" y="12230"/>
                </a:lnTo>
                <a:lnTo>
                  <a:pt x="64693" y="12230"/>
                </a:lnTo>
                <a:lnTo>
                  <a:pt x="61379" y="12827"/>
                </a:lnTo>
                <a:lnTo>
                  <a:pt x="58940" y="13512"/>
                </a:lnTo>
                <a:lnTo>
                  <a:pt x="56400" y="14795"/>
                </a:lnTo>
                <a:lnTo>
                  <a:pt x="54737" y="15392"/>
                </a:lnTo>
                <a:lnTo>
                  <a:pt x="52311" y="17360"/>
                </a:lnTo>
                <a:lnTo>
                  <a:pt x="50647" y="18643"/>
                </a:lnTo>
                <a:lnTo>
                  <a:pt x="49758" y="20523"/>
                </a:lnTo>
                <a:lnTo>
                  <a:pt x="48983" y="23088"/>
                </a:lnTo>
                <a:lnTo>
                  <a:pt x="47332" y="25057"/>
                </a:lnTo>
                <a:lnTo>
                  <a:pt x="47332" y="36601"/>
                </a:lnTo>
                <a:lnTo>
                  <a:pt x="48983" y="38481"/>
                </a:lnTo>
                <a:lnTo>
                  <a:pt x="49758" y="41046"/>
                </a:lnTo>
                <a:lnTo>
                  <a:pt x="50647" y="43014"/>
                </a:lnTo>
                <a:lnTo>
                  <a:pt x="53962" y="45580"/>
                </a:lnTo>
                <a:lnTo>
                  <a:pt x="56400" y="46850"/>
                </a:lnTo>
                <a:lnTo>
                  <a:pt x="58940" y="47459"/>
                </a:lnTo>
                <a:lnTo>
                  <a:pt x="61379" y="48742"/>
                </a:lnTo>
                <a:lnTo>
                  <a:pt x="73875" y="48742"/>
                </a:lnTo>
                <a:lnTo>
                  <a:pt x="75526" y="48145"/>
                </a:lnTo>
                <a:lnTo>
                  <a:pt x="77190" y="48145"/>
                </a:lnTo>
                <a:lnTo>
                  <a:pt x="78854" y="47459"/>
                </a:lnTo>
                <a:lnTo>
                  <a:pt x="79629" y="47459"/>
                </a:lnTo>
                <a:lnTo>
                  <a:pt x="81280" y="46850"/>
                </a:lnTo>
                <a:lnTo>
                  <a:pt x="82169" y="46850"/>
                </a:lnTo>
                <a:lnTo>
                  <a:pt x="82943" y="46177"/>
                </a:lnTo>
                <a:lnTo>
                  <a:pt x="83820" y="46177"/>
                </a:lnTo>
                <a:lnTo>
                  <a:pt x="83820" y="44894"/>
                </a:lnTo>
                <a:lnTo>
                  <a:pt x="83820" y="42329"/>
                </a:lnTo>
                <a:lnTo>
                  <a:pt x="82169" y="42329"/>
                </a:lnTo>
                <a:lnTo>
                  <a:pt x="81280" y="43014"/>
                </a:lnTo>
                <a:lnTo>
                  <a:pt x="80505" y="43014"/>
                </a:lnTo>
                <a:lnTo>
                  <a:pt x="79629" y="43611"/>
                </a:lnTo>
                <a:lnTo>
                  <a:pt x="77965" y="43611"/>
                </a:lnTo>
                <a:lnTo>
                  <a:pt x="77190" y="44297"/>
                </a:lnTo>
                <a:lnTo>
                  <a:pt x="73875" y="44297"/>
                </a:lnTo>
                <a:lnTo>
                  <a:pt x="72986" y="44894"/>
                </a:lnTo>
                <a:lnTo>
                  <a:pt x="63919" y="44894"/>
                </a:lnTo>
                <a:lnTo>
                  <a:pt x="61379" y="44297"/>
                </a:lnTo>
                <a:lnTo>
                  <a:pt x="59715" y="43611"/>
                </a:lnTo>
                <a:lnTo>
                  <a:pt x="56400" y="41046"/>
                </a:lnTo>
                <a:lnTo>
                  <a:pt x="55626" y="39763"/>
                </a:lnTo>
                <a:lnTo>
                  <a:pt x="54737" y="38481"/>
                </a:lnTo>
                <a:lnTo>
                  <a:pt x="53962" y="37198"/>
                </a:lnTo>
                <a:lnTo>
                  <a:pt x="53962" y="35318"/>
                </a:lnTo>
                <a:lnTo>
                  <a:pt x="53086" y="33350"/>
                </a:lnTo>
                <a:lnTo>
                  <a:pt x="53086" y="31470"/>
                </a:lnTo>
                <a:lnTo>
                  <a:pt x="83820" y="31470"/>
                </a:lnTo>
                <a:lnTo>
                  <a:pt x="84594" y="30784"/>
                </a:lnTo>
                <a:lnTo>
                  <a:pt x="85483" y="30187"/>
                </a:lnTo>
                <a:lnTo>
                  <a:pt x="85483" y="27622"/>
                </a:lnTo>
                <a:lnTo>
                  <a:pt x="85483" y="23774"/>
                </a:lnTo>
                <a:close/>
              </a:path>
              <a:path w="120650" h="48894">
                <a:moveTo>
                  <a:pt x="120319" y="37198"/>
                </a:moveTo>
                <a:lnTo>
                  <a:pt x="119430" y="35915"/>
                </a:lnTo>
                <a:lnTo>
                  <a:pt x="119430" y="34632"/>
                </a:lnTo>
                <a:lnTo>
                  <a:pt x="118656" y="34036"/>
                </a:lnTo>
                <a:lnTo>
                  <a:pt x="117779" y="32753"/>
                </a:lnTo>
                <a:lnTo>
                  <a:pt x="117005" y="32067"/>
                </a:lnTo>
                <a:lnTo>
                  <a:pt x="115341" y="31470"/>
                </a:lnTo>
                <a:lnTo>
                  <a:pt x="114465" y="30784"/>
                </a:lnTo>
                <a:lnTo>
                  <a:pt x="112801" y="30187"/>
                </a:lnTo>
                <a:lnTo>
                  <a:pt x="112026" y="30187"/>
                </a:lnTo>
                <a:lnTo>
                  <a:pt x="110363" y="29502"/>
                </a:lnTo>
                <a:lnTo>
                  <a:pt x="108712" y="28905"/>
                </a:lnTo>
                <a:lnTo>
                  <a:pt x="107823" y="28905"/>
                </a:lnTo>
                <a:lnTo>
                  <a:pt x="106159" y="28219"/>
                </a:lnTo>
                <a:lnTo>
                  <a:pt x="104508" y="27622"/>
                </a:lnTo>
                <a:lnTo>
                  <a:pt x="103733" y="27622"/>
                </a:lnTo>
                <a:lnTo>
                  <a:pt x="102069" y="26936"/>
                </a:lnTo>
                <a:lnTo>
                  <a:pt x="101193" y="26339"/>
                </a:lnTo>
                <a:lnTo>
                  <a:pt x="100418" y="25654"/>
                </a:lnTo>
                <a:lnTo>
                  <a:pt x="99529" y="25057"/>
                </a:lnTo>
                <a:lnTo>
                  <a:pt x="98755" y="24371"/>
                </a:lnTo>
                <a:lnTo>
                  <a:pt x="97866" y="23774"/>
                </a:lnTo>
                <a:lnTo>
                  <a:pt x="97866" y="19240"/>
                </a:lnTo>
                <a:lnTo>
                  <a:pt x="98755" y="18643"/>
                </a:lnTo>
                <a:lnTo>
                  <a:pt x="98755" y="17957"/>
                </a:lnTo>
                <a:lnTo>
                  <a:pt x="99529" y="17957"/>
                </a:lnTo>
                <a:lnTo>
                  <a:pt x="100418" y="17360"/>
                </a:lnTo>
                <a:lnTo>
                  <a:pt x="101193" y="16675"/>
                </a:lnTo>
                <a:lnTo>
                  <a:pt x="102844" y="16675"/>
                </a:lnTo>
                <a:lnTo>
                  <a:pt x="103733" y="16078"/>
                </a:lnTo>
                <a:lnTo>
                  <a:pt x="109486" y="16078"/>
                </a:lnTo>
                <a:lnTo>
                  <a:pt x="110363" y="16675"/>
                </a:lnTo>
                <a:lnTo>
                  <a:pt x="112026" y="16675"/>
                </a:lnTo>
                <a:lnTo>
                  <a:pt x="112801" y="17360"/>
                </a:lnTo>
                <a:lnTo>
                  <a:pt x="113690" y="17360"/>
                </a:lnTo>
                <a:lnTo>
                  <a:pt x="114465" y="17957"/>
                </a:lnTo>
                <a:lnTo>
                  <a:pt x="115341" y="17957"/>
                </a:lnTo>
                <a:lnTo>
                  <a:pt x="115341" y="18643"/>
                </a:lnTo>
                <a:lnTo>
                  <a:pt x="117779" y="18643"/>
                </a:lnTo>
                <a:lnTo>
                  <a:pt x="117779" y="16078"/>
                </a:lnTo>
                <a:lnTo>
                  <a:pt x="117779" y="14795"/>
                </a:lnTo>
                <a:lnTo>
                  <a:pt x="117005" y="14795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65" y="13512"/>
                </a:lnTo>
                <a:lnTo>
                  <a:pt x="113690" y="13512"/>
                </a:lnTo>
                <a:lnTo>
                  <a:pt x="112801" y="12827"/>
                </a:lnTo>
                <a:lnTo>
                  <a:pt x="110363" y="12827"/>
                </a:lnTo>
                <a:lnTo>
                  <a:pt x="108712" y="12230"/>
                </a:lnTo>
                <a:lnTo>
                  <a:pt x="104508" y="12230"/>
                </a:lnTo>
                <a:lnTo>
                  <a:pt x="102069" y="12827"/>
                </a:lnTo>
                <a:lnTo>
                  <a:pt x="100418" y="13512"/>
                </a:lnTo>
                <a:lnTo>
                  <a:pt x="98755" y="13512"/>
                </a:lnTo>
                <a:lnTo>
                  <a:pt x="97091" y="14795"/>
                </a:lnTo>
                <a:lnTo>
                  <a:pt x="95440" y="15392"/>
                </a:lnTo>
                <a:lnTo>
                  <a:pt x="94551" y="16078"/>
                </a:lnTo>
                <a:lnTo>
                  <a:pt x="93776" y="17360"/>
                </a:lnTo>
                <a:lnTo>
                  <a:pt x="92900" y="18643"/>
                </a:lnTo>
                <a:lnTo>
                  <a:pt x="92125" y="19240"/>
                </a:lnTo>
                <a:lnTo>
                  <a:pt x="92125" y="24371"/>
                </a:lnTo>
                <a:lnTo>
                  <a:pt x="92900" y="25654"/>
                </a:lnTo>
                <a:lnTo>
                  <a:pt x="93776" y="26936"/>
                </a:lnTo>
                <a:lnTo>
                  <a:pt x="94551" y="27622"/>
                </a:lnTo>
                <a:lnTo>
                  <a:pt x="95440" y="28219"/>
                </a:lnTo>
                <a:lnTo>
                  <a:pt x="96215" y="28905"/>
                </a:lnTo>
                <a:lnTo>
                  <a:pt x="97866" y="29502"/>
                </a:lnTo>
                <a:lnTo>
                  <a:pt x="98755" y="30187"/>
                </a:lnTo>
                <a:lnTo>
                  <a:pt x="100418" y="30784"/>
                </a:lnTo>
                <a:lnTo>
                  <a:pt x="102069" y="31470"/>
                </a:lnTo>
                <a:lnTo>
                  <a:pt x="102844" y="31470"/>
                </a:lnTo>
                <a:lnTo>
                  <a:pt x="104508" y="32067"/>
                </a:lnTo>
                <a:lnTo>
                  <a:pt x="106159" y="32753"/>
                </a:lnTo>
                <a:lnTo>
                  <a:pt x="107048" y="32753"/>
                </a:lnTo>
                <a:lnTo>
                  <a:pt x="108712" y="33350"/>
                </a:lnTo>
                <a:lnTo>
                  <a:pt x="109486" y="34036"/>
                </a:lnTo>
                <a:lnTo>
                  <a:pt x="111137" y="34036"/>
                </a:lnTo>
                <a:lnTo>
                  <a:pt x="112026" y="34632"/>
                </a:lnTo>
                <a:lnTo>
                  <a:pt x="112801" y="35318"/>
                </a:lnTo>
                <a:lnTo>
                  <a:pt x="113690" y="35915"/>
                </a:lnTo>
                <a:lnTo>
                  <a:pt x="113690" y="37198"/>
                </a:lnTo>
                <a:lnTo>
                  <a:pt x="114465" y="37871"/>
                </a:lnTo>
                <a:lnTo>
                  <a:pt x="114465" y="41046"/>
                </a:lnTo>
                <a:lnTo>
                  <a:pt x="113690" y="41732"/>
                </a:lnTo>
                <a:lnTo>
                  <a:pt x="112801" y="42329"/>
                </a:lnTo>
                <a:lnTo>
                  <a:pt x="112801" y="43014"/>
                </a:lnTo>
                <a:lnTo>
                  <a:pt x="111137" y="43611"/>
                </a:lnTo>
                <a:lnTo>
                  <a:pt x="110363" y="44297"/>
                </a:lnTo>
                <a:lnTo>
                  <a:pt x="109486" y="44297"/>
                </a:lnTo>
                <a:lnTo>
                  <a:pt x="108712" y="44894"/>
                </a:lnTo>
                <a:lnTo>
                  <a:pt x="101193" y="44894"/>
                </a:lnTo>
                <a:lnTo>
                  <a:pt x="99529" y="44297"/>
                </a:lnTo>
                <a:lnTo>
                  <a:pt x="97866" y="44297"/>
                </a:lnTo>
                <a:lnTo>
                  <a:pt x="97091" y="43611"/>
                </a:lnTo>
                <a:lnTo>
                  <a:pt x="96215" y="43611"/>
                </a:lnTo>
                <a:lnTo>
                  <a:pt x="94551" y="43014"/>
                </a:lnTo>
                <a:lnTo>
                  <a:pt x="93776" y="42329"/>
                </a:lnTo>
                <a:lnTo>
                  <a:pt x="92900" y="42329"/>
                </a:lnTo>
                <a:lnTo>
                  <a:pt x="92900" y="41732"/>
                </a:lnTo>
                <a:lnTo>
                  <a:pt x="91236" y="41732"/>
                </a:lnTo>
                <a:lnTo>
                  <a:pt x="90462" y="42329"/>
                </a:lnTo>
                <a:lnTo>
                  <a:pt x="90462" y="44894"/>
                </a:lnTo>
                <a:lnTo>
                  <a:pt x="91236" y="45580"/>
                </a:lnTo>
                <a:lnTo>
                  <a:pt x="91236" y="46177"/>
                </a:lnTo>
                <a:lnTo>
                  <a:pt x="92125" y="46177"/>
                </a:lnTo>
                <a:lnTo>
                  <a:pt x="92125" y="46850"/>
                </a:lnTo>
                <a:lnTo>
                  <a:pt x="92900" y="46850"/>
                </a:lnTo>
                <a:lnTo>
                  <a:pt x="93776" y="47459"/>
                </a:lnTo>
                <a:lnTo>
                  <a:pt x="94551" y="47459"/>
                </a:lnTo>
                <a:lnTo>
                  <a:pt x="96215" y="48145"/>
                </a:lnTo>
                <a:lnTo>
                  <a:pt x="97866" y="48145"/>
                </a:lnTo>
                <a:lnTo>
                  <a:pt x="99529" y="48742"/>
                </a:lnTo>
                <a:lnTo>
                  <a:pt x="108712" y="48742"/>
                </a:lnTo>
                <a:lnTo>
                  <a:pt x="110363" y="48145"/>
                </a:lnTo>
                <a:lnTo>
                  <a:pt x="112801" y="47459"/>
                </a:lnTo>
                <a:lnTo>
                  <a:pt x="114465" y="46850"/>
                </a:lnTo>
                <a:lnTo>
                  <a:pt x="116992" y="44894"/>
                </a:lnTo>
                <a:lnTo>
                  <a:pt x="117779" y="44297"/>
                </a:lnTo>
                <a:lnTo>
                  <a:pt x="118656" y="43014"/>
                </a:lnTo>
                <a:lnTo>
                  <a:pt x="119430" y="41732"/>
                </a:lnTo>
                <a:lnTo>
                  <a:pt x="120319" y="40436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object 3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40530" y="2272283"/>
            <a:ext cx="237210" cy="52590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55419" y="2409519"/>
            <a:ext cx="1031101" cy="65493"/>
          </a:xfrm>
          <a:prstGeom prst="rect">
            <a:avLst/>
          </a:prstGeom>
        </p:spPr>
      </p:pic>
      <p:sp>
        <p:nvSpPr>
          <p:cNvPr id="32" name="object 32" descr=""/>
          <p:cNvSpPr/>
          <p:nvPr/>
        </p:nvSpPr>
        <p:spPr>
          <a:xfrm>
            <a:off x="3404730" y="2412770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4">
                <a:moveTo>
                  <a:pt x="42354" y="0"/>
                </a:moveTo>
                <a:lnTo>
                  <a:pt x="36499" y="0"/>
                </a:lnTo>
                <a:lnTo>
                  <a:pt x="36499" y="596"/>
                </a:lnTo>
                <a:lnTo>
                  <a:pt x="26543" y="15989"/>
                </a:lnTo>
                <a:lnTo>
                  <a:pt x="25768" y="17272"/>
                </a:lnTo>
                <a:lnTo>
                  <a:pt x="24879" y="19240"/>
                </a:lnTo>
                <a:lnTo>
                  <a:pt x="24117" y="20523"/>
                </a:lnTo>
                <a:lnTo>
                  <a:pt x="23228" y="21805"/>
                </a:lnTo>
                <a:lnTo>
                  <a:pt x="22453" y="23774"/>
                </a:lnTo>
                <a:lnTo>
                  <a:pt x="21564" y="25057"/>
                </a:lnTo>
                <a:lnTo>
                  <a:pt x="20789" y="25057"/>
                </a:lnTo>
                <a:lnTo>
                  <a:pt x="19913" y="23774"/>
                </a:lnTo>
                <a:lnTo>
                  <a:pt x="19126" y="21805"/>
                </a:lnTo>
                <a:lnTo>
                  <a:pt x="18249" y="20523"/>
                </a:lnTo>
                <a:lnTo>
                  <a:pt x="17475" y="18554"/>
                </a:lnTo>
                <a:lnTo>
                  <a:pt x="16586" y="17272"/>
                </a:lnTo>
                <a:lnTo>
                  <a:pt x="6629" y="596"/>
                </a:lnTo>
                <a:lnTo>
                  <a:pt x="5854" y="596"/>
                </a:lnTo>
                <a:lnTo>
                  <a:pt x="5854" y="0"/>
                </a:lnTo>
                <a:lnTo>
                  <a:pt x="0" y="0"/>
                </a:lnTo>
                <a:lnTo>
                  <a:pt x="0" y="1879"/>
                </a:lnTo>
                <a:lnTo>
                  <a:pt x="18249" y="29502"/>
                </a:lnTo>
                <a:lnTo>
                  <a:pt x="18249" y="48133"/>
                </a:lnTo>
                <a:lnTo>
                  <a:pt x="19126" y="48133"/>
                </a:lnTo>
                <a:lnTo>
                  <a:pt x="19126" y="48742"/>
                </a:lnTo>
                <a:lnTo>
                  <a:pt x="23228" y="48742"/>
                </a:lnTo>
                <a:lnTo>
                  <a:pt x="23228" y="48133"/>
                </a:lnTo>
                <a:lnTo>
                  <a:pt x="24117" y="48133"/>
                </a:lnTo>
                <a:lnTo>
                  <a:pt x="24117" y="29502"/>
                </a:lnTo>
                <a:lnTo>
                  <a:pt x="27051" y="25057"/>
                </a:lnTo>
                <a:lnTo>
                  <a:pt x="42354" y="1879"/>
                </a:lnTo>
                <a:lnTo>
                  <a:pt x="42354" y="0"/>
                </a:lnTo>
                <a:close/>
              </a:path>
              <a:path w="120650" h="48894">
                <a:moveTo>
                  <a:pt x="85483" y="24371"/>
                </a:moveTo>
                <a:lnTo>
                  <a:pt x="84594" y="22491"/>
                </a:lnTo>
                <a:lnTo>
                  <a:pt x="83820" y="20523"/>
                </a:lnTo>
                <a:lnTo>
                  <a:pt x="82943" y="18554"/>
                </a:lnTo>
                <a:lnTo>
                  <a:pt x="80505" y="16675"/>
                </a:lnTo>
                <a:lnTo>
                  <a:pt x="79629" y="16002"/>
                </a:lnTo>
                <a:lnTo>
                  <a:pt x="79629" y="24371"/>
                </a:lnTo>
                <a:lnTo>
                  <a:pt x="79629" y="27622"/>
                </a:lnTo>
                <a:lnTo>
                  <a:pt x="53086" y="27622"/>
                </a:lnTo>
                <a:lnTo>
                  <a:pt x="53086" y="26327"/>
                </a:lnTo>
                <a:lnTo>
                  <a:pt x="53962" y="25057"/>
                </a:lnTo>
                <a:lnTo>
                  <a:pt x="54737" y="23774"/>
                </a:lnTo>
                <a:lnTo>
                  <a:pt x="54737" y="21805"/>
                </a:lnTo>
                <a:lnTo>
                  <a:pt x="55626" y="21209"/>
                </a:lnTo>
                <a:lnTo>
                  <a:pt x="57289" y="19837"/>
                </a:lnTo>
                <a:lnTo>
                  <a:pt x="58064" y="18554"/>
                </a:lnTo>
                <a:lnTo>
                  <a:pt x="59715" y="17957"/>
                </a:lnTo>
                <a:lnTo>
                  <a:pt x="61379" y="17272"/>
                </a:lnTo>
                <a:lnTo>
                  <a:pt x="63030" y="16675"/>
                </a:lnTo>
                <a:lnTo>
                  <a:pt x="71323" y="16675"/>
                </a:lnTo>
                <a:lnTo>
                  <a:pt x="74650" y="17272"/>
                </a:lnTo>
                <a:lnTo>
                  <a:pt x="76301" y="19240"/>
                </a:lnTo>
                <a:lnTo>
                  <a:pt x="78854" y="21209"/>
                </a:lnTo>
                <a:lnTo>
                  <a:pt x="79629" y="24371"/>
                </a:lnTo>
                <a:lnTo>
                  <a:pt x="79629" y="16002"/>
                </a:lnTo>
                <a:lnTo>
                  <a:pt x="77965" y="14706"/>
                </a:lnTo>
                <a:lnTo>
                  <a:pt x="75526" y="14109"/>
                </a:lnTo>
                <a:lnTo>
                  <a:pt x="73875" y="12827"/>
                </a:lnTo>
                <a:lnTo>
                  <a:pt x="61379" y="12827"/>
                </a:lnTo>
                <a:lnTo>
                  <a:pt x="58940" y="14109"/>
                </a:lnTo>
                <a:lnTo>
                  <a:pt x="56400" y="14706"/>
                </a:lnTo>
                <a:lnTo>
                  <a:pt x="54737" y="15989"/>
                </a:lnTo>
                <a:lnTo>
                  <a:pt x="52311" y="17272"/>
                </a:lnTo>
                <a:lnTo>
                  <a:pt x="50647" y="19240"/>
                </a:lnTo>
                <a:lnTo>
                  <a:pt x="49758" y="21209"/>
                </a:lnTo>
                <a:lnTo>
                  <a:pt x="48983" y="23088"/>
                </a:lnTo>
                <a:lnTo>
                  <a:pt x="47332" y="25654"/>
                </a:lnTo>
                <a:lnTo>
                  <a:pt x="47332" y="36601"/>
                </a:lnTo>
                <a:lnTo>
                  <a:pt x="48983" y="38481"/>
                </a:lnTo>
                <a:lnTo>
                  <a:pt x="49758" y="41046"/>
                </a:lnTo>
                <a:lnTo>
                  <a:pt x="50647" y="43002"/>
                </a:lnTo>
                <a:lnTo>
                  <a:pt x="52311" y="44297"/>
                </a:lnTo>
                <a:lnTo>
                  <a:pt x="53962" y="46177"/>
                </a:lnTo>
                <a:lnTo>
                  <a:pt x="56400" y="46850"/>
                </a:lnTo>
                <a:lnTo>
                  <a:pt x="58940" y="48133"/>
                </a:lnTo>
                <a:lnTo>
                  <a:pt x="61379" y="48742"/>
                </a:lnTo>
                <a:lnTo>
                  <a:pt x="75526" y="48742"/>
                </a:lnTo>
                <a:lnTo>
                  <a:pt x="77190" y="48133"/>
                </a:lnTo>
                <a:lnTo>
                  <a:pt x="78854" y="48133"/>
                </a:lnTo>
                <a:lnTo>
                  <a:pt x="79629" y="47447"/>
                </a:lnTo>
                <a:lnTo>
                  <a:pt x="81280" y="47447"/>
                </a:lnTo>
                <a:lnTo>
                  <a:pt x="82169" y="46850"/>
                </a:lnTo>
                <a:lnTo>
                  <a:pt x="82943" y="46850"/>
                </a:lnTo>
                <a:lnTo>
                  <a:pt x="82943" y="46177"/>
                </a:lnTo>
                <a:lnTo>
                  <a:pt x="83820" y="46177"/>
                </a:lnTo>
                <a:lnTo>
                  <a:pt x="83820" y="44881"/>
                </a:lnTo>
                <a:lnTo>
                  <a:pt x="83820" y="43002"/>
                </a:lnTo>
                <a:lnTo>
                  <a:pt x="82943" y="42316"/>
                </a:lnTo>
                <a:lnTo>
                  <a:pt x="82169" y="43002"/>
                </a:lnTo>
                <a:lnTo>
                  <a:pt x="80505" y="43002"/>
                </a:lnTo>
                <a:lnTo>
                  <a:pt x="79629" y="43611"/>
                </a:lnTo>
                <a:lnTo>
                  <a:pt x="77965" y="43611"/>
                </a:lnTo>
                <a:lnTo>
                  <a:pt x="77190" y="44297"/>
                </a:lnTo>
                <a:lnTo>
                  <a:pt x="75526" y="44297"/>
                </a:lnTo>
                <a:lnTo>
                  <a:pt x="73875" y="44881"/>
                </a:lnTo>
                <a:lnTo>
                  <a:pt x="63919" y="44881"/>
                </a:lnTo>
                <a:lnTo>
                  <a:pt x="61379" y="44297"/>
                </a:lnTo>
                <a:lnTo>
                  <a:pt x="59715" y="43611"/>
                </a:lnTo>
                <a:lnTo>
                  <a:pt x="58064" y="42316"/>
                </a:lnTo>
                <a:lnTo>
                  <a:pt x="56400" y="41732"/>
                </a:lnTo>
                <a:lnTo>
                  <a:pt x="55626" y="40436"/>
                </a:lnTo>
                <a:lnTo>
                  <a:pt x="54737" y="38481"/>
                </a:lnTo>
                <a:lnTo>
                  <a:pt x="53962" y="37198"/>
                </a:lnTo>
                <a:lnTo>
                  <a:pt x="53962" y="35306"/>
                </a:lnTo>
                <a:lnTo>
                  <a:pt x="53086" y="33350"/>
                </a:lnTo>
                <a:lnTo>
                  <a:pt x="53086" y="31457"/>
                </a:lnTo>
                <a:lnTo>
                  <a:pt x="84594" y="31457"/>
                </a:lnTo>
                <a:lnTo>
                  <a:pt x="84594" y="30784"/>
                </a:lnTo>
                <a:lnTo>
                  <a:pt x="85483" y="30784"/>
                </a:lnTo>
                <a:lnTo>
                  <a:pt x="85483" y="27622"/>
                </a:lnTo>
                <a:lnTo>
                  <a:pt x="85483" y="24371"/>
                </a:lnTo>
                <a:close/>
              </a:path>
              <a:path w="120650" h="48894">
                <a:moveTo>
                  <a:pt x="120319" y="37198"/>
                </a:moveTo>
                <a:lnTo>
                  <a:pt x="119430" y="35915"/>
                </a:lnTo>
                <a:lnTo>
                  <a:pt x="119430" y="35306"/>
                </a:lnTo>
                <a:lnTo>
                  <a:pt x="118656" y="34023"/>
                </a:lnTo>
                <a:lnTo>
                  <a:pt x="117005" y="32753"/>
                </a:lnTo>
                <a:lnTo>
                  <a:pt x="115341" y="32067"/>
                </a:lnTo>
                <a:lnTo>
                  <a:pt x="114465" y="31457"/>
                </a:lnTo>
                <a:lnTo>
                  <a:pt x="112801" y="30784"/>
                </a:lnTo>
                <a:lnTo>
                  <a:pt x="112026" y="30187"/>
                </a:lnTo>
                <a:lnTo>
                  <a:pt x="110363" y="29502"/>
                </a:lnTo>
                <a:lnTo>
                  <a:pt x="108712" y="29502"/>
                </a:lnTo>
                <a:lnTo>
                  <a:pt x="107823" y="28892"/>
                </a:lnTo>
                <a:lnTo>
                  <a:pt x="106159" y="28219"/>
                </a:lnTo>
                <a:lnTo>
                  <a:pt x="104508" y="28219"/>
                </a:lnTo>
                <a:lnTo>
                  <a:pt x="103733" y="27622"/>
                </a:lnTo>
                <a:lnTo>
                  <a:pt x="102069" y="26936"/>
                </a:lnTo>
                <a:lnTo>
                  <a:pt x="101193" y="26327"/>
                </a:lnTo>
                <a:lnTo>
                  <a:pt x="100418" y="26327"/>
                </a:lnTo>
                <a:lnTo>
                  <a:pt x="99529" y="25057"/>
                </a:lnTo>
                <a:lnTo>
                  <a:pt x="98755" y="24371"/>
                </a:lnTo>
                <a:lnTo>
                  <a:pt x="97866" y="23774"/>
                </a:lnTo>
                <a:lnTo>
                  <a:pt x="97866" y="19837"/>
                </a:lnTo>
                <a:lnTo>
                  <a:pt x="98755" y="19240"/>
                </a:lnTo>
                <a:lnTo>
                  <a:pt x="98755" y="18554"/>
                </a:lnTo>
                <a:lnTo>
                  <a:pt x="101193" y="16675"/>
                </a:lnTo>
                <a:lnTo>
                  <a:pt x="103733" y="16675"/>
                </a:lnTo>
                <a:lnTo>
                  <a:pt x="105397" y="15989"/>
                </a:lnTo>
                <a:lnTo>
                  <a:pt x="107823" y="15989"/>
                </a:lnTo>
                <a:lnTo>
                  <a:pt x="109486" y="16675"/>
                </a:lnTo>
                <a:lnTo>
                  <a:pt x="112026" y="16675"/>
                </a:lnTo>
                <a:lnTo>
                  <a:pt x="112801" y="17272"/>
                </a:lnTo>
                <a:lnTo>
                  <a:pt x="113690" y="17272"/>
                </a:lnTo>
                <a:lnTo>
                  <a:pt x="114465" y="17957"/>
                </a:lnTo>
                <a:lnTo>
                  <a:pt x="115341" y="17957"/>
                </a:lnTo>
                <a:lnTo>
                  <a:pt x="115341" y="18554"/>
                </a:lnTo>
                <a:lnTo>
                  <a:pt x="117779" y="18554"/>
                </a:lnTo>
                <a:lnTo>
                  <a:pt x="117779" y="15989"/>
                </a:lnTo>
                <a:lnTo>
                  <a:pt x="117779" y="15392"/>
                </a:lnTo>
                <a:lnTo>
                  <a:pt x="117005" y="14706"/>
                </a:lnTo>
                <a:lnTo>
                  <a:pt x="116116" y="14706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65" y="13423"/>
                </a:lnTo>
                <a:lnTo>
                  <a:pt x="112801" y="13423"/>
                </a:lnTo>
                <a:lnTo>
                  <a:pt x="112026" y="12827"/>
                </a:lnTo>
                <a:lnTo>
                  <a:pt x="102069" y="12827"/>
                </a:lnTo>
                <a:lnTo>
                  <a:pt x="100418" y="13423"/>
                </a:lnTo>
                <a:lnTo>
                  <a:pt x="98755" y="14109"/>
                </a:lnTo>
                <a:lnTo>
                  <a:pt x="97091" y="14706"/>
                </a:lnTo>
                <a:lnTo>
                  <a:pt x="95440" y="15392"/>
                </a:lnTo>
                <a:lnTo>
                  <a:pt x="94551" y="16675"/>
                </a:lnTo>
                <a:lnTo>
                  <a:pt x="93776" y="17272"/>
                </a:lnTo>
                <a:lnTo>
                  <a:pt x="92900" y="18554"/>
                </a:lnTo>
                <a:lnTo>
                  <a:pt x="92125" y="19837"/>
                </a:lnTo>
                <a:lnTo>
                  <a:pt x="92125" y="25057"/>
                </a:lnTo>
                <a:lnTo>
                  <a:pt x="92900" y="25654"/>
                </a:lnTo>
                <a:lnTo>
                  <a:pt x="93776" y="26936"/>
                </a:lnTo>
                <a:lnTo>
                  <a:pt x="94551" y="27622"/>
                </a:lnTo>
                <a:lnTo>
                  <a:pt x="95440" y="28219"/>
                </a:lnTo>
                <a:lnTo>
                  <a:pt x="96215" y="29502"/>
                </a:lnTo>
                <a:lnTo>
                  <a:pt x="97866" y="30187"/>
                </a:lnTo>
                <a:lnTo>
                  <a:pt x="98755" y="30187"/>
                </a:lnTo>
                <a:lnTo>
                  <a:pt x="100418" y="30784"/>
                </a:lnTo>
                <a:lnTo>
                  <a:pt x="102069" y="31457"/>
                </a:lnTo>
                <a:lnTo>
                  <a:pt x="102844" y="32067"/>
                </a:lnTo>
                <a:lnTo>
                  <a:pt x="104508" y="32067"/>
                </a:lnTo>
                <a:lnTo>
                  <a:pt x="106159" y="32753"/>
                </a:lnTo>
                <a:lnTo>
                  <a:pt x="107048" y="33350"/>
                </a:lnTo>
                <a:lnTo>
                  <a:pt x="108712" y="33350"/>
                </a:lnTo>
                <a:lnTo>
                  <a:pt x="109486" y="34023"/>
                </a:lnTo>
                <a:lnTo>
                  <a:pt x="111137" y="34632"/>
                </a:lnTo>
                <a:lnTo>
                  <a:pt x="113690" y="36601"/>
                </a:lnTo>
                <a:lnTo>
                  <a:pt x="113690" y="37198"/>
                </a:lnTo>
                <a:lnTo>
                  <a:pt x="114465" y="37871"/>
                </a:lnTo>
                <a:lnTo>
                  <a:pt x="114465" y="41046"/>
                </a:lnTo>
                <a:lnTo>
                  <a:pt x="113690" y="41732"/>
                </a:lnTo>
                <a:lnTo>
                  <a:pt x="112801" y="42316"/>
                </a:lnTo>
                <a:lnTo>
                  <a:pt x="112801" y="43002"/>
                </a:lnTo>
                <a:lnTo>
                  <a:pt x="111137" y="43611"/>
                </a:lnTo>
                <a:lnTo>
                  <a:pt x="110363" y="44297"/>
                </a:lnTo>
                <a:lnTo>
                  <a:pt x="109486" y="44297"/>
                </a:lnTo>
                <a:lnTo>
                  <a:pt x="108712" y="44881"/>
                </a:lnTo>
                <a:lnTo>
                  <a:pt x="99529" y="44881"/>
                </a:lnTo>
                <a:lnTo>
                  <a:pt x="97866" y="44297"/>
                </a:lnTo>
                <a:lnTo>
                  <a:pt x="97091" y="44297"/>
                </a:lnTo>
                <a:lnTo>
                  <a:pt x="96215" y="43611"/>
                </a:lnTo>
                <a:lnTo>
                  <a:pt x="94551" y="43002"/>
                </a:lnTo>
                <a:lnTo>
                  <a:pt x="93776" y="43002"/>
                </a:lnTo>
                <a:lnTo>
                  <a:pt x="92125" y="41732"/>
                </a:lnTo>
                <a:lnTo>
                  <a:pt x="91236" y="41732"/>
                </a:lnTo>
                <a:lnTo>
                  <a:pt x="91236" y="42316"/>
                </a:lnTo>
                <a:lnTo>
                  <a:pt x="90462" y="42316"/>
                </a:lnTo>
                <a:lnTo>
                  <a:pt x="90462" y="45567"/>
                </a:lnTo>
                <a:lnTo>
                  <a:pt x="91236" y="45567"/>
                </a:lnTo>
                <a:lnTo>
                  <a:pt x="91236" y="46177"/>
                </a:lnTo>
                <a:lnTo>
                  <a:pt x="92900" y="47447"/>
                </a:lnTo>
                <a:lnTo>
                  <a:pt x="93776" y="47447"/>
                </a:lnTo>
                <a:lnTo>
                  <a:pt x="94551" y="48133"/>
                </a:lnTo>
                <a:lnTo>
                  <a:pt x="97091" y="48133"/>
                </a:lnTo>
                <a:lnTo>
                  <a:pt x="97866" y="48742"/>
                </a:lnTo>
                <a:lnTo>
                  <a:pt x="108712" y="48742"/>
                </a:lnTo>
                <a:lnTo>
                  <a:pt x="110363" y="48133"/>
                </a:lnTo>
                <a:lnTo>
                  <a:pt x="112801" y="48133"/>
                </a:lnTo>
                <a:lnTo>
                  <a:pt x="114465" y="47447"/>
                </a:lnTo>
                <a:lnTo>
                  <a:pt x="115341" y="46177"/>
                </a:lnTo>
                <a:lnTo>
                  <a:pt x="117005" y="45567"/>
                </a:lnTo>
                <a:lnTo>
                  <a:pt x="117411" y="44881"/>
                </a:lnTo>
                <a:lnTo>
                  <a:pt x="117779" y="44297"/>
                </a:lnTo>
                <a:lnTo>
                  <a:pt x="118656" y="43002"/>
                </a:lnTo>
                <a:lnTo>
                  <a:pt x="119430" y="41732"/>
                </a:lnTo>
                <a:lnTo>
                  <a:pt x="120319" y="40436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4333887" y="2412770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4">
                <a:moveTo>
                  <a:pt x="42252" y="0"/>
                </a:moveTo>
                <a:lnTo>
                  <a:pt x="36499" y="0"/>
                </a:lnTo>
                <a:lnTo>
                  <a:pt x="36499" y="596"/>
                </a:lnTo>
                <a:lnTo>
                  <a:pt x="26543" y="15989"/>
                </a:lnTo>
                <a:lnTo>
                  <a:pt x="25654" y="17272"/>
                </a:lnTo>
                <a:lnTo>
                  <a:pt x="24892" y="19240"/>
                </a:lnTo>
                <a:lnTo>
                  <a:pt x="24003" y="20523"/>
                </a:lnTo>
                <a:lnTo>
                  <a:pt x="23228" y="21805"/>
                </a:lnTo>
                <a:lnTo>
                  <a:pt x="22339" y="23774"/>
                </a:lnTo>
                <a:lnTo>
                  <a:pt x="21564" y="25057"/>
                </a:lnTo>
                <a:lnTo>
                  <a:pt x="20688" y="25057"/>
                </a:lnTo>
                <a:lnTo>
                  <a:pt x="19913" y="23774"/>
                </a:lnTo>
                <a:lnTo>
                  <a:pt x="19024" y="21805"/>
                </a:lnTo>
                <a:lnTo>
                  <a:pt x="18249" y="20523"/>
                </a:lnTo>
                <a:lnTo>
                  <a:pt x="17360" y="18554"/>
                </a:lnTo>
                <a:lnTo>
                  <a:pt x="16586" y="17272"/>
                </a:lnTo>
                <a:lnTo>
                  <a:pt x="15709" y="15989"/>
                </a:lnTo>
                <a:lnTo>
                  <a:pt x="6642" y="596"/>
                </a:lnTo>
                <a:lnTo>
                  <a:pt x="5753" y="596"/>
                </a:lnTo>
                <a:lnTo>
                  <a:pt x="5753" y="0"/>
                </a:lnTo>
                <a:lnTo>
                  <a:pt x="0" y="0"/>
                </a:lnTo>
                <a:lnTo>
                  <a:pt x="0" y="1879"/>
                </a:lnTo>
                <a:lnTo>
                  <a:pt x="18249" y="29502"/>
                </a:lnTo>
                <a:lnTo>
                  <a:pt x="18249" y="48133"/>
                </a:lnTo>
                <a:lnTo>
                  <a:pt x="19024" y="48133"/>
                </a:lnTo>
                <a:lnTo>
                  <a:pt x="19024" y="48742"/>
                </a:lnTo>
                <a:lnTo>
                  <a:pt x="23228" y="48742"/>
                </a:lnTo>
                <a:lnTo>
                  <a:pt x="23228" y="48133"/>
                </a:lnTo>
                <a:lnTo>
                  <a:pt x="24003" y="48133"/>
                </a:lnTo>
                <a:lnTo>
                  <a:pt x="24003" y="29502"/>
                </a:lnTo>
                <a:lnTo>
                  <a:pt x="26936" y="25057"/>
                </a:lnTo>
                <a:lnTo>
                  <a:pt x="42252" y="1879"/>
                </a:lnTo>
                <a:lnTo>
                  <a:pt x="42252" y="0"/>
                </a:lnTo>
                <a:close/>
              </a:path>
              <a:path w="120650" h="48894">
                <a:moveTo>
                  <a:pt x="85369" y="24371"/>
                </a:moveTo>
                <a:lnTo>
                  <a:pt x="84607" y="22491"/>
                </a:lnTo>
                <a:lnTo>
                  <a:pt x="83718" y="20523"/>
                </a:lnTo>
                <a:lnTo>
                  <a:pt x="82943" y="18554"/>
                </a:lnTo>
                <a:lnTo>
                  <a:pt x="80505" y="16675"/>
                </a:lnTo>
                <a:lnTo>
                  <a:pt x="79629" y="16002"/>
                </a:lnTo>
                <a:lnTo>
                  <a:pt x="79629" y="24371"/>
                </a:lnTo>
                <a:lnTo>
                  <a:pt x="79629" y="27622"/>
                </a:lnTo>
                <a:lnTo>
                  <a:pt x="53086" y="27622"/>
                </a:lnTo>
                <a:lnTo>
                  <a:pt x="53086" y="26327"/>
                </a:lnTo>
                <a:lnTo>
                  <a:pt x="53860" y="25057"/>
                </a:lnTo>
                <a:lnTo>
                  <a:pt x="54749" y="23774"/>
                </a:lnTo>
                <a:lnTo>
                  <a:pt x="54749" y="21805"/>
                </a:lnTo>
                <a:lnTo>
                  <a:pt x="55524" y="21209"/>
                </a:lnTo>
                <a:lnTo>
                  <a:pt x="57175" y="19837"/>
                </a:lnTo>
                <a:lnTo>
                  <a:pt x="58064" y="18554"/>
                </a:lnTo>
                <a:lnTo>
                  <a:pt x="59728" y="17957"/>
                </a:lnTo>
                <a:lnTo>
                  <a:pt x="61379" y="17272"/>
                </a:lnTo>
                <a:lnTo>
                  <a:pt x="63042" y="16675"/>
                </a:lnTo>
                <a:lnTo>
                  <a:pt x="71335" y="16675"/>
                </a:lnTo>
                <a:lnTo>
                  <a:pt x="74650" y="17272"/>
                </a:lnTo>
                <a:lnTo>
                  <a:pt x="76314" y="19240"/>
                </a:lnTo>
                <a:lnTo>
                  <a:pt x="78740" y="21209"/>
                </a:lnTo>
                <a:lnTo>
                  <a:pt x="79629" y="24371"/>
                </a:lnTo>
                <a:lnTo>
                  <a:pt x="79629" y="16002"/>
                </a:lnTo>
                <a:lnTo>
                  <a:pt x="77965" y="14706"/>
                </a:lnTo>
                <a:lnTo>
                  <a:pt x="75425" y="14109"/>
                </a:lnTo>
                <a:lnTo>
                  <a:pt x="73761" y="12827"/>
                </a:lnTo>
                <a:lnTo>
                  <a:pt x="61379" y="12827"/>
                </a:lnTo>
                <a:lnTo>
                  <a:pt x="58839" y="14109"/>
                </a:lnTo>
                <a:lnTo>
                  <a:pt x="56400" y="14706"/>
                </a:lnTo>
                <a:lnTo>
                  <a:pt x="54749" y="15989"/>
                </a:lnTo>
                <a:lnTo>
                  <a:pt x="52197" y="17272"/>
                </a:lnTo>
                <a:lnTo>
                  <a:pt x="50546" y="19240"/>
                </a:lnTo>
                <a:lnTo>
                  <a:pt x="49771" y="21209"/>
                </a:lnTo>
                <a:lnTo>
                  <a:pt x="48882" y="23088"/>
                </a:lnTo>
                <a:lnTo>
                  <a:pt x="47231" y="25654"/>
                </a:lnTo>
                <a:lnTo>
                  <a:pt x="47231" y="36601"/>
                </a:lnTo>
                <a:lnTo>
                  <a:pt x="48882" y="38481"/>
                </a:lnTo>
                <a:lnTo>
                  <a:pt x="49771" y="41046"/>
                </a:lnTo>
                <a:lnTo>
                  <a:pt x="50546" y="43002"/>
                </a:lnTo>
                <a:lnTo>
                  <a:pt x="52197" y="44297"/>
                </a:lnTo>
                <a:lnTo>
                  <a:pt x="53860" y="46177"/>
                </a:lnTo>
                <a:lnTo>
                  <a:pt x="56400" y="46850"/>
                </a:lnTo>
                <a:lnTo>
                  <a:pt x="58839" y="48133"/>
                </a:lnTo>
                <a:lnTo>
                  <a:pt x="61379" y="48742"/>
                </a:lnTo>
                <a:lnTo>
                  <a:pt x="75425" y="48742"/>
                </a:lnTo>
                <a:lnTo>
                  <a:pt x="77089" y="48133"/>
                </a:lnTo>
                <a:lnTo>
                  <a:pt x="78740" y="48133"/>
                </a:lnTo>
                <a:lnTo>
                  <a:pt x="79629" y="47447"/>
                </a:lnTo>
                <a:lnTo>
                  <a:pt x="81292" y="47447"/>
                </a:lnTo>
                <a:lnTo>
                  <a:pt x="82067" y="46850"/>
                </a:lnTo>
                <a:lnTo>
                  <a:pt x="82943" y="46850"/>
                </a:lnTo>
                <a:lnTo>
                  <a:pt x="82943" y="46177"/>
                </a:lnTo>
                <a:lnTo>
                  <a:pt x="83718" y="46177"/>
                </a:lnTo>
                <a:lnTo>
                  <a:pt x="83718" y="44881"/>
                </a:lnTo>
                <a:lnTo>
                  <a:pt x="83718" y="43002"/>
                </a:lnTo>
                <a:lnTo>
                  <a:pt x="82943" y="42316"/>
                </a:lnTo>
                <a:lnTo>
                  <a:pt x="82067" y="43002"/>
                </a:lnTo>
                <a:lnTo>
                  <a:pt x="80403" y="43002"/>
                </a:lnTo>
                <a:lnTo>
                  <a:pt x="79629" y="43611"/>
                </a:lnTo>
                <a:lnTo>
                  <a:pt x="77965" y="43611"/>
                </a:lnTo>
                <a:lnTo>
                  <a:pt x="77089" y="44297"/>
                </a:lnTo>
                <a:lnTo>
                  <a:pt x="75425" y="44297"/>
                </a:lnTo>
                <a:lnTo>
                  <a:pt x="73761" y="44881"/>
                </a:lnTo>
                <a:lnTo>
                  <a:pt x="63817" y="44881"/>
                </a:lnTo>
                <a:lnTo>
                  <a:pt x="61379" y="44297"/>
                </a:lnTo>
                <a:lnTo>
                  <a:pt x="59728" y="43611"/>
                </a:lnTo>
                <a:lnTo>
                  <a:pt x="58064" y="42316"/>
                </a:lnTo>
                <a:lnTo>
                  <a:pt x="56400" y="41732"/>
                </a:lnTo>
                <a:lnTo>
                  <a:pt x="55524" y="40436"/>
                </a:lnTo>
                <a:lnTo>
                  <a:pt x="54749" y="38481"/>
                </a:lnTo>
                <a:lnTo>
                  <a:pt x="53860" y="37198"/>
                </a:lnTo>
                <a:lnTo>
                  <a:pt x="53860" y="35306"/>
                </a:lnTo>
                <a:lnTo>
                  <a:pt x="53086" y="33350"/>
                </a:lnTo>
                <a:lnTo>
                  <a:pt x="53086" y="31457"/>
                </a:lnTo>
                <a:lnTo>
                  <a:pt x="84607" y="31457"/>
                </a:lnTo>
                <a:lnTo>
                  <a:pt x="84607" y="30784"/>
                </a:lnTo>
                <a:lnTo>
                  <a:pt x="85369" y="30784"/>
                </a:lnTo>
                <a:lnTo>
                  <a:pt x="85369" y="27622"/>
                </a:lnTo>
                <a:lnTo>
                  <a:pt x="85369" y="24371"/>
                </a:lnTo>
                <a:close/>
              </a:path>
              <a:path w="120650" h="48894">
                <a:moveTo>
                  <a:pt x="120205" y="37198"/>
                </a:moveTo>
                <a:lnTo>
                  <a:pt x="119430" y="35915"/>
                </a:lnTo>
                <a:lnTo>
                  <a:pt x="119430" y="35306"/>
                </a:lnTo>
                <a:lnTo>
                  <a:pt x="118554" y="34023"/>
                </a:lnTo>
                <a:lnTo>
                  <a:pt x="117779" y="33350"/>
                </a:lnTo>
                <a:lnTo>
                  <a:pt x="116890" y="32753"/>
                </a:lnTo>
                <a:lnTo>
                  <a:pt x="115239" y="32067"/>
                </a:lnTo>
                <a:lnTo>
                  <a:pt x="114465" y="31457"/>
                </a:lnTo>
                <a:lnTo>
                  <a:pt x="112801" y="30784"/>
                </a:lnTo>
                <a:lnTo>
                  <a:pt x="111912" y="30187"/>
                </a:lnTo>
                <a:lnTo>
                  <a:pt x="110261" y="29502"/>
                </a:lnTo>
                <a:lnTo>
                  <a:pt x="108597" y="29502"/>
                </a:lnTo>
                <a:lnTo>
                  <a:pt x="107823" y="28892"/>
                </a:lnTo>
                <a:lnTo>
                  <a:pt x="106172" y="28219"/>
                </a:lnTo>
                <a:lnTo>
                  <a:pt x="104508" y="28219"/>
                </a:lnTo>
                <a:lnTo>
                  <a:pt x="103632" y="27622"/>
                </a:lnTo>
                <a:lnTo>
                  <a:pt x="101968" y="26936"/>
                </a:lnTo>
                <a:lnTo>
                  <a:pt x="101193" y="26327"/>
                </a:lnTo>
                <a:lnTo>
                  <a:pt x="100304" y="26327"/>
                </a:lnTo>
                <a:lnTo>
                  <a:pt x="99529" y="25057"/>
                </a:lnTo>
                <a:lnTo>
                  <a:pt x="97866" y="23774"/>
                </a:lnTo>
                <a:lnTo>
                  <a:pt x="97866" y="19837"/>
                </a:lnTo>
                <a:lnTo>
                  <a:pt x="98653" y="19240"/>
                </a:lnTo>
                <a:lnTo>
                  <a:pt x="98653" y="18554"/>
                </a:lnTo>
                <a:lnTo>
                  <a:pt x="99529" y="17957"/>
                </a:lnTo>
                <a:lnTo>
                  <a:pt x="100304" y="17272"/>
                </a:lnTo>
                <a:lnTo>
                  <a:pt x="101193" y="16675"/>
                </a:lnTo>
                <a:lnTo>
                  <a:pt x="103632" y="16675"/>
                </a:lnTo>
                <a:lnTo>
                  <a:pt x="105283" y="15989"/>
                </a:lnTo>
                <a:lnTo>
                  <a:pt x="107823" y="15989"/>
                </a:lnTo>
                <a:lnTo>
                  <a:pt x="109486" y="16675"/>
                </a:lnTo>
                <a:lnTo>
                  <a:pt x="111912" y="16675"/>
                </a:lnTo>
                <a:lnTo>
                  <a:pt x="112801" y="17272"/>
                </a:lnTo>
                <a:lnTo>
                  <a:pt x="113576" y="17272"/>
                </a:lnTo>
                <a:lnTo>
                  <a:pt x="114465" y="17957"/>
                </a:lnTo>
                <a:lnTo>
                  <a:pt x="115239" y="17957"/>
                </a:lnTo>
                <a:lnTo>
                  <a:pt x="115239" y="18554"/>
                </a:lnTo>
                <a:lnTo>
                  <a:pt x="117779" y="18554"/>
                </a:lnTo>
                <a:lnTo>
                  <a:pt x="117779" y="15989"/>
                </a:lnTo>
                <a:lnTo>
                  <a:pt x="117779" y="15392"/>
                </a:lnTo>
                <a:lnTo>
                  <a:pt x="116890" y="14706"/>
                </a:lnTo>
                <a:lnTo>
                  <a:pt x="116128" y="14706"/>
                </a:lnTo>
                <a:lnTo>
                  <a:pt x="116128" y="14109"/>
                </a:lnTo>
                <a:lnTo>
                  <a:pt x="115239" y="14109"/>
                </a:lnTo>
                <a:lnTo>
                  <a:pt x="114465" y="13423"/>
                </a:lnTo>
                <a:lnTo>
                  <a:pt x="112801" y="13423"/>
                </a:lnTo>
                <a:lnTo>
                  <a:pt x="111912" y="12827"/>
                </a:lnTo>
                <a:lnTo>
                  <a:pt x="101968" y="12827"/>
                </a:lnTo>
                <a:lnTo>
                  <a:pt x="100304" y="13423"/>
                </a:lnTo>
                <a:lnTo>
                  <a:pt x="98653" y="14109"/>
                </a:lnTo>
                <a:lnTo>
                  <a:pt x="96989" y="14706"/>
                </a:lnTo>
                <a:lnTo>
                  <a:pt x="95326" y="15392"/>
                </a:lnTo>
                <a:lnTo>
                  <a:pt x="94551" y="16675"/>
                </a:lnTo>
                <a:lnTo>
                  <a:pt x="93675" y="17272"/>
                </a:lnTo>
                <a:lnTo>
                  <a:pt x="92900" y="18554"/>
                </a:lnTo>
                <a:lnTo>
                  <a:pt x="92011" y="19837"/>
                </a:lnTo>
                <a:lnTo>
                  <a:pt x="92011" y="25057"/>
                </a:lnTo>
                <a:lnTo>
                  <a:pt x="92900" y="25654"/>
                </a:lnTo>
                <a:lnTo>
                  <a:pt x="93675" y="26936"/>
                </a:lnTo>
                <a:lnTo>
                  <a:pt x="95326" y="28219"/>
                </a:lnTo>
                <a:lnTo>
                  <a:pt x="96215" y="29502"/>
                </a:lnTo>
                <a:lnTo>
                  <a:pt x="97866" y="30187"/>
                </a:lnTo>
                <a:lnTo>
                  <a:pt x="98653" y="30187"/>
                </a:lnTo>
                <a:lnTo>
                  <a:pt x="100304" y="30784"/>
                </a:lnTo>
                <a:lnTo>
                  <a:pt x="101968" y="31457"/>
                </a:lnTo>
                <a:lnTo>
                  <a:pt x="102857" y="32067"/>
                </a:lnTo>
                <a:lnTo>
                  <a:pt x="104508" y="32067"/>
                </a:lnTo>
                <a:lnTo>
                  <a:pt x="106172" y="32753"/>
                </a:lnTo>
                <a:lnTo>
                  <a:pt x="106934" y="33350"/>
                </a:lnTo>
                <a:lnTo>
                  <a:pt x="108597" y="33350"/>
                </a:lnTo>
                <a:lnTo>
                  <a:pt x="109486" y="34023"/>
                </a:lnTo>
                <a:lnTo>
                  <a:pt x="111137" y="34632"/>
                </a:lnTo>
                <a:lnTo>
                  <a:pt x="111912" y="35306"/>
                </a:lnTo>
                <a:lnTo>
                  <a:pt x="112801" y="35915"/>
                </a:lnTo>
                <a:lnTo>
                  <a:pt x="113576" y="36601"/>
                </a:lnTo>
                <a:lnTo>
                  <a:pt x="113576" y="37198"/>
                </a:lnTo>
                <a:lnTo>
                  <a:pt x="114465" y="37871"/>
                </a:lnTo>
                <a:lnTo>
                  <a:pt x="114465" y="41046"/>
                </a:lnTo>
                <a:lnTo>
                  <a:pt x="112801" y="42316"/>
                </a:lnTo>
                <a:lnTo>
                  <a:pt x="112801" y="43002"/>
                </a:lnTo>
                <a:lnTo>
                  <a:pt x="111137" y="43611"/>
                </a:lnTo>
                <a:lnTo>
                  <a:pt x="110261" y="44297"/>
                </a:lnTo>
                <a:lnTo>
                  <a:pt x="109486" y="44297"/>
                </a:lnTo>
                <a:lnTo>
                  <a:pt x="108597" y="44881"/>
                </a:lnTo>
                <a:lnTo>
                  <a:pt x="99529" y="44881"/>
                </a:lnTo>
                <a:lnTo>
                  <a:pt x="97866" y="44297"/>
                </a:lnTo>
                <a:lnTo>
                  <a:pt x="96989" y="44297"/>
                </a:lnTo>
                <a:lnTo>
                  <a:pt x="96215" y="43611"/>
                </a:lnTo>
                <a:lnTo>
                  <a:pt x="94551" y="43002"/>
                </a:lnTo>
                <a:lnTo>
                  <a:pt x="93675" y="43002"/>
                </a:lnTo>
                <a:lnTo>
                  <a:pt x="92900" y="42316"/>
                </a:lnTo>
                <a:lnTo>
                  <a:pt x="92011" y="41732"/>
                </a:lnTo>
                <a:lnTo>
                  <a:pt x="91236" y="41732"/>
                </a:lnTo>
                <a:lnTo>
                  <a:pt x="91236" y="42316"/>
                </a:lnTo>
                <a:lnTo>
                  <a:pt x="90360" y="42316"/>
                </a:lnTo>
                <a:lnTo>
                  <a:pt x="90360" y="45567"/>
                </a:lnTo>
                <a:lnTo>
                  <a:pt x="91236" y="45567"/>
                </a:lnTo>
                <a:lnTo>
                  <a:pt x="91236" y="46177"/>
                </a:lnTo>
                <a:lnTo>
                  <a:pt x="92011" y="46850"/>
                </a:lnTo>
                <a:lnTo>
                  <a:pt x="92900" y="47447"/>
                </a:lnTo>
                <a:lnTo>
                  <a:pt x="93675" y="47447"/>
                </a:lnTo>
                <a:lnTo>
                  <a:pt x="94551" y="48133"/>
                </a:lnTo>
                <a:lnTo>
                  <a:pt x="96989" y="48133"/>
                </a:lnTo>
                <a:lnTo>
                  <a:pt x="97866" y="48742"/>
                </a:lnTo>
                <a:lnTo>
                  <a:pt x="108597" y="48742"/>
                </a:lnTo>
                <a:lnTo>
                  <a:pt x="110261" y="48133"/>
                </a:lnTo>
                <a:lnTo>
                  <a:pt x="112801" y="48133"/>
                </a:lnTo>
                <a:lnTo>
                  <a:pt x="114465" y="47447"/>
                </a:lnTo>
                <a:lnTo>
                  <a:pt x="115239" y="46177"/>
                </a:lnTo>
                <a:lnTo>
                  <a:pt x="116890" y="45567"/>
                </a:lnTo>
                <a:lnTo>
                  <a:pt x="117360" y="44881"/>
                </a:lnTo>
                <a:lnTo>
                  <a:pt x="117779" y="44297"/>
                </a:lnTo>
                <a:lnTo>
                  <a:pt x="118554" y="43002"/>
                </a:lnTo>
                <a:lnTo>
                  <a:pt x="119430" y="41732"/>
                </a:lnTo>
                <a:lnTo>
                  <a:pt x="120205" y="40436"/>
                </a:lnTo>
                <a:lnTo>
                  <a:pt x="120205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4" name="object 3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48786" y="2545562"/>
            <a:ext cx="2132779" cy="399567"/>
          </a:xfrm>
          <a:prstGeom prst="rect">
            <a:avLst/>
          </a:prstGeom>
        </p:spPr>
      </p:pic>
      <p:sp>
        <p:nvSpPr>
          <p:cNvPr id="35" name="object 35" descr=""/>
          <p:cNvSpPr/>
          <p:nvPr/>
        </p:nvSpPr>
        <p:spPr>
          <a:xfrm>
            <a:off x="3404730" y="2549410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30">
                <a:moveTo>
                  <a:pt x="42354" y="596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596"/>
                </a:lnTo>
                <a:lnTo>
                  <a:pt x="36499" y="596"/>
                </a:lnTo>
                <a:lnTo>
                  <a:pt x="36499" y="1282"/>
                </a:lnTo>
                <a:lnTo>
                  <a:pt x="26543" y="15989"/>
                </a:lnTo>
                <a:lnTo>
                  <a:pt x="25768" y="17957"/>
                </a:lnTo>
                <a:lnTo>
                  <a:pt x="24879" y="19227"/>
                </a:lnTo>
                <a:lnTo>
                  <a:pt x="24117" y="20523"/>
                </a:lnTo>
                <a:lnTo>
                  <a:pt x="23228" y="22402"/>
                </a:lnTo>
                <a:lnTo>
                  <a:pt x="22453" y="23685"/>
                </a:lnTo>
                <a:lnTo>
                  <a:pt x="21564" y="24968"/>
                </a:lnTo>
                <a:lnTo>
                  <a:pt x="20789" y="24968"/>
                </a:lnTo>
                <a:lnTo>
                  <a:pt x="19913" y="23685"/>
                </a:lnTo>
                <a:lnTo>
                  <a:pt x="19126" y="21793"/>
                </a:lnTo>
                <a:lnTo>
                  <a:pt x="18249" y="20523"/>
                </a:lnTo>
                <a:lnTo>
                  <a:pt x="17475" y="19227"/>
                </a:lnTo>
                <a:lnTo>
                  <a:pt x="16586" y="17272"/>
                </a:lnTo>
                <a:lnTo>
                  <a:pt x="15811" y="15989"/>
                </a:lnTo>
                <a:lnTo>
                  <a:pt x="6629" y="1282"/>
                </a:lnTo>
                <a:lnTo>
                  <a:pt x="5854" y="1282"/>
                </a:lnTo>
                <a:lnTo>
                  <a:pt x="5854" y="596"/>
                </a:lnTo>
                <a:lnTo>
                  <a:pt x="4978" y="596"/>
                </a:lnTo>
                <a:lnTo>
                  <a:pt x="4978" y="0"/>
                </a:lnTo>
                <a:lnTo>
                  <a:pt x="889" y="0"/>
                </a:lnTo>
                <a:lnTo>
                  <a:pt x="0" y="596"/>
                </a:lnTo>
                <a:lnTo>
                  <a:pt x="0" y="1879"/>
                </a:lnTo>
                <a:lnTo>
                  <a:pt x="18249" y="29502"/>
                </a:lnTo>
                <a:lnTo>
                  <a:pt x="18249" y="48742"/>
                </a:lnTo>
                <a:lnTo>
                  <a:pt x="24117" y="48742"/>
                </a:lnTo>
                <a:lnTo>
                  <a:pt x="24117" y="29502"/>
                </a:lnTo>
                <a:lnTo>
                  <a:pt x="27101" y="24968"/>
                </a:lnTo>
                <a:lnTo>
                  <a:pt x="42354" y="1879"/>
                </a:lnTo>
                <a:lnTo>
                  <a:pt x="42354" y="596"/>
                </a:lnTo>
                <a:close/>
              </a:path>
              <a:path w="120650" h="49530">
                <a:moveTo>
                  <a:pt x="85483" y="24371"/>
                </a:moveTo>
                <a:lnTo>
                  <a:pt x="84594" y="22402"/>
                </a:lnTo>
                <a:lnTo>
                  <a:pt x="83820" y="20523"/>
                </a:lnTo>
                <a:lnTo>
                  <a:pt x="82943" y="18554"/>
                </a:lnTo>
                <a:lnTo>
                  <a:pt x="80505" y="16675"/>
                </a:lnTo>
                <a:lnTo>
                  <a:pt x="79629" y="16002"/>
                </a:lnTo>
                <a:lnTo>
                  <a:pt x="79629" y="24371"/>
                </a:lnTo>
                <a:lnTo>
                  <a:pt x="79629" y="28206"/>
                </a:lnTo>
                <a:lnTo>
                  <a:pt x="53086" y="28206"/>
                </a:lnTo>
                <a:lnTo>
                  <a:pt x="53086" y="26250"/>
                </a:lnTo>
                <a:lnTo>
                  <a:pt x="53962" y="24968"/>
                </a:lnTo>
                <a:lnTo>
                  <a:pt x="54737" y="23685"/>
                </a:lnTo>
                <a:lnTo>
                  <a:pt x="54737" y="22402"/>
                </a:lnTo>
                <a:lnTo>
                  <a:pt x="55626" y="21120"/>
                </a:lnTo>
                <a:lnTo>
                  <a:pt x="59715" y="17957"/>
                </a:lnTo>
                <a:lnTo>
                  <a:pt x="61379" y="17272"/>
                </a:lnTo>
                <a:lnTo>
                  <a:pt x="63030" y="16675"/>
                </a:lnTo>
                <a:lnTo>
                  <a:pt x="71323" y="16675"/>
                </a:lnTo>
                <a:lnTo>
                  <a:pt x="74650" y="17272"/>
                </a:lnTo>
                <a:lnTo>
                  <a:pt x="76301" y="19837"/>
                </a:lnTo>
                <a:lnTo>
                  <a:pt x="78854" y="21793"/>
                </a:lnTo>
                <a:lnTo>
                  <a:pt x="79629" y="24371"/>
                </a:lnTo>
                <a:lnTo>
                  <a:pt x="79629" y="16002"/>
                </a:lnTo>
                <a:lnTo>
                  <a:pt x="77965" y="14706"/>
                </a:lnTo>
                <a:lnTo>
                  <a:pt x="75526" y="14109"/>
                </a:lnTo>
                <a:lnTo>
                  <a:pt x="73875" y="13423"/>
                </a:lnTo>
                <a:lnTo>
                  <a:pt x="70561" y="12827"/>
                </a:lnTo>
                <a:lnTo>
                  <a:pt x="64693" y="12827"/>
                </a:lnTo>
                <a:lnTo>
                  <a:pt x="61379" y="13423"/>
                </a:lnTo>
                <a:lnTo>
                  <a:pt x="58940" y="14109"/>
                </a:lnTo>
                <a:lnTo>
                  <a:pt x="56400" y="14706"/>
                </a:lnTo>
                <a:lnTo>
                  <a:pt x="54737" y="15989"/>
                </a:lnTo>
                <a:lnTo>
                  <a:pt x="52311" y="17957"/>
                </a:lnTo>
                <a:lnTo>
                  <a:pt x="50647" y="19227"/>
                </a:lnTo>
                <a:lnTo>
                  <a:pt x="49758" y="21120"/>
                </a:lnTo>
                <a:lnTo>
                  <a:pt x="48983" y="23685"/>
                </a:lnTo>
                <a:lnTo>
                  <a:pt x="47332" y="25654"/>
                </a:lnTo>
                <a:lnTo>
                  <a:pt x="47332" y="36512"/>
                </a:lnTo>
                <a:lnTo>
                  <a:pt x="48983" y="39077"/>
                </a:lnTo>
                <a:lnTo>
                  <a:pt x="49758" y="41046"/>
                </a:lnTo>
                <a:lnTo>
                  <a:pt x="58940" y="48056"/>
                </a:lnTo>
                <a:lnTo>
                  <a:pt x="61379" y="48742"/>
                </a:lnTo>
                <a:lnTo>
                  <a:pt x="64693" y="49326"/>
                </a:lnTo>
                <a:lnTo>
                  <a:pt x="72212" y="49326"/>
                </a:lnTo>
                <a:lnTo>
                  <a:pt x="73875" y="48742"/>
                </a:lnTo>
                <a:lnTo>
                  <a:pt x="75526" y="48742"/>
                </a:lnTo>
                <a:lnTo>
                  <a:pt x="77190" y="48056"/>
                </a:lnTo>
                <a:lnTo>
                  <a:pt x="78854" y="48056"/>
                </a:lnTo>
                <a:lnTo>
                  <a:pt x="79629" y="47447"/>
                </a:lnTo>
                <a:lnTo>
                  <a:pt x="81280" y="47447"/>
                </a:lnTo>
                <a:lnTo>
                  <a:pt x="82169" y="46761"/>
                </a:lnTo>
                <a:lnTo>
                  <a:pt x="82943" y="46761"/>
                </a:lnTo>
                <a:lnTo>
                  <a:pt x="82943" y="46177"/>
                </a:lnTo>
                <a:lnTo>
                  <a:pt x="83820" y="46177"/>
                </a:lnTo>
                <a:lnTo>
                  <a:pt x="83820" y="45491"/>
                </a:lnTo>
                <a:lnTo>
                  <a:pt x="83820" y="42926"/>
                </a:lnTo>
                <a:lnTo>
                  <a:pt x="81280" y="42926"/>
                </a:lnTo>
                <a:lnTo>
                  <a:pt x="80505" y="43611"/>
                </a:lnTo>
                <a:lnTo>
                  <a:pt x="79629" y="43611"/>
                </a:lnTo>
                <a:lnTo>
                  <a:pt x="77965" y="44196"/>
                </a:lnTo>
                <a:lnTo>
                  <a:pt x="77190" y="44196"/>
                </a:lnTo>
                <a:lnTo>
                  <a:pt x="75526" y="44881"/>
                </a:lnTo>
                <a:lnTo>
                  <a:pt x="73875" y="44881"/>
                </a:lnTo>
                <a:lnTo>
                  <a:pt x="72986" y="45491"/>
                </a:lnTo>
                <a:lnTo>
                  <a:pt x="65582" y="45491"/>
                </a:lnTo>
                <a:lnTo>
                  <a:pt x="63919" y="44881"/>
                </a:lnTo>
                <a:lnTo>
                  <a:pt x="61379" y="44196"/>
                </a:lnTo>
                <a:lnTo>
                  <a:pt x="59715" y="43611"/>
                </a:lnTo>
                <a:lnTo>
                  <a:pt x="58064" y="42926"/>
                </a:lnTo>
                <a:lnTo>
                  <a:pt x="56400" y="41643"/>
                </a:lnTo>
                <a:lnTo>
                  <a:pt x="55626" y="40360"/>
                </a:lnTo>
                <a:lnTo>
                  <a:pt x="54737" y="39077"/>
                </a:lnTo>
                <a:lnTo>
                  <a:pt x="53962" y="37198"/>
                </a:lnTo>
                <a:lnTo>
                  <a:pt x="53962" y="35902"/>
                </a:lnTo>
                <a:lnTo>
                  <a:pt x="53086" y="33947"/>
                </a:lnTo>
                <a:lnTo>
                  <a:pt x="53086" y="31381"/>
                </a:lnTo>
                <a:lnTo>
                  <a:pt x="84594" y="31381"/>
                </a:lnTo>
                <a:lnTo>
                  <a:pt x="85483" y="30772"/>
                </a:lnTo>
                <a:lnTo>
                  <a:pt x="85483" y="28206"/>
                </a:lnTo>
                <a:lnTo>
                  <a:pt x="85483" y="24371"/>
                </a:lnTo>
                <a:close/>
              </a:path>
              <a:path w="120650" h="49530">
                <a:moveTo>
                  <a:pt x="120319" y="37198"/>
                </a:moveTo>
                <a:lnTo>
                  <a:pt x="119430" y="36512"/>
                </a:lnTo>
                <a:lnTo>
                  <a:pt x="119430" y="35229"/>
                </a:lnTo>
                <a:lnTo>
                  <a:pt x="118656" y="33947"/>
                </a:lnTo>
                <a:lnTo>
                  <a:pt x="117779" y="33337"/>
                </a:lnTo>
                <a:lnTo>
                  <a:pt x="117005" y="32651"/>
                </a:lnTo>
                <a:lnTo>
                  <a:pt x="115341" y="32067"/>
                </a:lnTo>
                <a:lnTo>
                  <a:pt x="114465" y="31381"/>
                </a:lnTo>
                <a:lnTo>
                  <a:pt x="112801" y="30772"/>
                </a:lnTo>
                <a:lnTo>
                  <a:pt x="112026" y="30099"/>
                </a:lnTo>
                <a:lnTo>
                  <a:pt x="110363" y="30099"/>
                </a:lnTo>
                <a:lnTo>
                  <a:pt x="108712" y="29502"/>
                </a:lnTo>
                <a:lnTo>
                  <a:pt x="107823" y="28816"/>
                </a:lnTo>
                <a:lnTo>
                  <a:pt x="106159" y="28816"/>
                </a:lnTo>
                <a:lnTo>
                  <a:pt x="104508" y="28206"/>
                </a:lnTo>
                <a:lnTo>
                  <a:pt x="103733" y="27533"/>
                </a:lnTo>
                <a:lnTo>
                  <a:pt x="102069" y="27533"/>
                </a:lnTo>
                <a:lnTo>
                  <a:pt x="101193" y="26936"/>
                </a:lnTo>
                <a:lnTo>
                  <a:pt x="100418" y="26250"/>
                </a:lnTo>
                <a:lnTo>
                  <a:pt x="99529" y="25654"/>
                </a:lnTo>
                <a:lnTo>
                  <a:pt x="98755" y="24968"/>
                </a:lnTo>
                <a:lnTo>
                  <a:pt x="97866" y="23685"/>
                </a:lnTo>
                <a:lnTo>
                  <a:pt x="97866" y="19837"/>
                </a:lnTo>
                <a:lnTo>
                  <a:pt x="98755" y="19227"/>
                </a:lnTo>
                <a:lnTo>
                  <a:pt x="98755" y="18554"/>
                </a:lnTo>
                <a:lnTo>
                  <a:pt x="100418" y="17272"/>
                </a:lnTo>
                <a:lnTo>
                  <a:pt x="101193" y="17272"/>
                </a:lnTo>
                <a:lnTo>
                  <a:pt x="102844" y="16675"/>
                </a:lnTo>
                <a:lnTo>
                  <a:pt x="110363" y="16675"/>
                </a:lnTo>
                <a:lnTo>
                  <a:pt x="112026" y="17272"/>
                </a:lnTo>
                <a:lnTo>
                  <a:pt x="112801" y="17272"/>
                </a:lnTo>
                <a:lnTo>
                  <a:pt x="113690" y="17957"/>
                </a:lnTo>
                <a:lnTo>
                  <a:pt x="114465" y="17957"/>
                </a:lnTo>
                <a:lnTo>
                  <a:pt x="115341" y="18554"/>
                </a:lnTo>
                <a:lnTo>
                  <a:pt x="116116" y="19227"/>
                </a:lnTo>
                <a:lnTo>
                  <a:pt x="117005" y="19227"/>
                </a:lnTo>
                <a:lnTo>
                  <a:pt x="117779" y="18554"/>
                </a:lnTo>
                <a:lnTo>
                  <a:pt x="117779" y="16675"/>
                </a:lnTo>
                <a:lnTo>
                  <a:pt x="117779" y="15392"/>
                </a:lnTo>
                <a:lnTo>
                  <a:pt x="117005" y="15392"/>
                </a:lnTo>
                <a:lnTo>
                  <a:pt x="117005" y="14706"/>
                </a:lnTo>
                <a:lnTo>
                  <a:pt x="116116" y="14706"/>
                </a:lnTo>
                <a:lnTo>
                  <a:pt x="115341" y="14109"/>
                </a:lnTo>
                <a:lnTo>
                  <a:pt x="114465" y="14109"/>
                </a:lnTo>
                <a:lnTo>
                  <a:pt x="113690" y="13423"/>
                </a:lnTo>
                <a:lnTo>
                  <a:pt x="112026" y="13423"/>
                </a:lnTo>
                <a:lnTo>
                  <a:pt x="111137" y="12827"/>
                </a:lnTo>
                <a:lnTo>
                  <a:pt x="102069" y="12827"/>
                </a:lnTo>
                <a:lnTo>
                  <a:pt x="100418" y="13423"/>
                </a:lnTo>
                <a:lnTo>
                  <a:pt x="98755" y="14109"/>
                </a:lnTo>
                <a:lnTo>
                  <a:pt x="97091" y="14706"/>
                </a:lnTo>
                <a:lnTo>
                  <a:pt x="94551" y="16675"/>
                </a:lnTo>
                <a:lnTo>
                  <a:pt x="93776" y="17957"/>
                </a:lnTo>
                <a:lnTo>
                  <a:pt x="92900" y="18554"/>
                </a:lnTo>
                <a:lnTo>
                  <a:pt x="92125" y="19837"/>
                </a:lnTo>
                <a:lnTo>
                  <a:pt x="92125" y="24968"/>
                </a:lnTo>
                <a:lnTo>
                  <a:pt x="92900" y="26250"/>
                </a:lnTo>
                <a:lnTo>
                  <a:pt x="93776" y="26936"/>
                </a:lnTo>
                <a:lnTo>
                  <a:pt x="94551" y="28206"/>
                </a:lnTo>
                <a:lnTo>
                  <a:pt x="95440" y="28816"/>
                </a:lnTo>
                <a:lnTo>
                  <a:pt x="96215" y="29502"/>
                </a:lnTo>
                <a:lnTo>
                  <a:pt x="97866" y="30099"/>
                </a:lnTo>
                <a:lnTo>
                  <a:pt x="98755" y="30772"/>
                </a:lnTo>
                <a:lnTo>
                  <a:pt x="100418" y="31381"/>
                </a:lnTo>
                <a:lnTo>
                  <a:pt x="102069" y="31381"/>
                </a:lnTo>
                <a:lnTo>
                  <a:pt x="102844" y="32067"/>
                </a:lnTo>
                <a:lnTo>
                  <a:pt x="104508" y="32651"/>
                </a:lnTo>
                <a:lnTo>
                  <a:pt x="106159" y="32651"/>
                </a:lnTo>
                <a:lnTo>
                  <a:pt x="107048" y="33337"/>
                </a:lnTo>
                <a:lnTo>
                  <a:pt x="108712" y="33947"/>
                </a:lnTo>
                <a:lnTo>
                  <a:pt x="109486" y="33947"/>
                </a:lnTo>
                <a:lnTo>
                  <a:pt x="111137" y="34632"/>
                </a:lnTo>
                <a:lnTo>
                  <a:pt x="112026" y="35229"/>
                </a:lnTo>
                <a:lnTo>
                  <a:pt x="112801" y="35902"/>
                </a:lnTo>
                <a:lnTo>
                  <a:pt x="113690" y="36512"/>
                </a:lnTo>
                <a:lnTo>
                  <a:pt x="113690" y="37198"/>
                </a:lnTo>
                <a:lnTo>
                  <a:pt x="114465" y="38468"/>
                </a:lnTo>
                <a:lnTo>
                  <a:pt x="114465" y="41046"/>
                </a:lnTo>
                <a:lnTo>
                  <a:pt x="113690" y="41643"/>
                </a:lnTo>
                <a:lnTo>
                  <a:pt x="112801" y="42926"/>
                </a:lnTo>
                <a:lnTo>
                  <a:pt x="112801" y="43611"/>
                </a:lnTo>
                <a:lnTo>
                  <a:pt x="111137" y="43611"/>
                </a:lnTo>
                <a:lnTo>
                  <a:pt x="109486" y="44881"/>
                </a:lnTo>
                <a:lnTo>
                  <a:pt x="108712" y="44881"/>
                </a:lnTo>
                <a:lnTo>
                  <a:pt x="107048" y="45491"/>
                </a:lnTo>
                <a:lnTo>
                  <a:pt x="101193" y="45491"/>
                </a:lnTo>
                <a:lnTo>
                  <a:pt x="99529" y="44881"/>
                </a:lnTo>
                <a:lnTo>
                  <a:pt x="97866" y="44196"/>
                </a:lnTo>
                <a:lnTo>
                  <a:pt x="97091" y="44196"/>
                </a:lnTo>
                <a:lnTo>
                  <a:pt x="96215" y="43611"/>
                </a:lnTo>
                <a:lnTo>
                  <a:pt x="94551" y="43611"/>
                </a:lnTo>
                <a:lnTo>
                  <a:pt x="93776" y="42926"/>
                </a:lnTo>
                <a:lnTo>
                  <a:pt x="92900" y="42316"/>
                </a:lnTo>
                <a:lnTo>
                  <a:pt x="90462" y="42316"/>
                </a:lnTo>
                <a:lnTo>
                  <a:pt x="90462" y="45491"/>
                </a:lnTo>
                <a:lnTo>
                  <a:pt x="91236" y="46177"/>
                </a:lnTo>
                <a:lnTo>
                  <a:pt x="91236" y="46761"/>
                </a:lnTo>
                <a:lnTo>
                  <a:pt x="92125" y="46761"/>
                </a:lnTo>
                <a:lnTo>
                  <a:pt x="92900" y="47447"/>
                </a:lnTo>
                <a:lnTo>
                  <a:pt x="93776" y="47447"/>
                </a:lnTo>
                <a:lnTo>
                  <a:pt x="94551" y="48056"/>
                </a:lnTo>
                <a:lnTo>
                  <a:pt x="96215" y="48056"/>
                </a:lnTo>
                <a:lnTo>
                  <a:pt x="97091" y="48742"/>
                </a:lnTo>
                <a:lnTo>
                  <a:pt x="99529" y="48742"/>
                </a:lnTo>
                <a:lnTo>
                  <a:pt x="101193" y="49326"/>
                </a:lnTo>
                <a:lnTo>
                  <a:pt x="106159" y="49326"/>
                </a:lnTo>
                <a:lnTo>
                  <a:pt x="108712" y="48742"/>
                </a:lnTo>
                <a:lnTo>
                  <a:pt x="110363" y="48742"/>
                </a:lnTo>
                <a:lnTo>
                  <a:pt x="112801" y="48056"/>
                </a:lnTo>
                <a:lnTo>
                  <a:pt x="114465" y="47447"/>
                </a:lnTo>
                <a:lnTo>
                  <a:pt x="117005" y="45491"/>
                </a:lnTo>
                <a:lnTo>
                  <a:pt x="117779" y="44196"/>
                </a:lnTo>
                <a:lnTo>
                  <a:pt x="118656" y="42926"/>
                </a:lnTo>
                <a:lnTo>
                  <a:pt x="119430" y="41643"/>
                </a:lnTo>
                <a:lnTo>
                  <a:pt x="120319" y="40360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6" name="object 3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340530" y="2549410"/>
            <a:ext cx="382409" cy="49326"/>
          </a:xfrm>
          <a:prstGeom prst="rect">
            <a:avLst/>
          </a:prstGeom>
        </p:spPr>
      </p:pic>
      <p:sp>
        <p:nvSpPr>
          <p:cNvPr id="37" name="object 37" descr=""/>
          <p:cNvSpPr/>
          <p:nvPr/>
        </p:nvSpPr>
        <p:spPr>
          <a:xfrm>
            <a:off x="3404730" y="2882874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30">
                <a:moveTo>
                  <a:pt x="42354" y="685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685"/>
                </a:lnTo>
                <a:lnTo>
                  <a:pt x="36499" y="685"/>
                </a:lnTo>
                <a:lnTo>
                  <a:pt x="36499" y="1282"/>
                </a:lnTo>
                <a:lnTo>
                  <a:pt x="26543" y="16078"/>
                </a:lnTo>
                <a:lnTo>
                  <a:pt x="25768" y="17957"/>
                </a:lnTo>
                <a:lnTo>
                  <a:pt x="24879" y="19240"/>
                </a:lnTo>
                <a:lnTo>
                  <a:pt x="24117" y="20523"/>
                </a:lnTo>
                <a:lnTo>
                  <a:pt x="23228" y="22491"/>
                </a:lnTo>
                <a:lnTo>
                  <a:pt x="22453" y="23774"/>
                </a:lnTo>
                <a:lnTo>
                  <a:pt x="21564" y="25057"/>
                </a:lnTo>
                <a:lnTo>
                  <a:pt x="20789" y="25057"/>
                </a:lnTo>
                <a:lnTo>
                  <a:pt x="19913" y="23774"/>
                </a:lnTo>
                <a:lnTo>
                  <a:pt x="19126" y="21805"/>
                </a:lnTo>
                <a:lnTo>
                  <a:pt x="18249" y="20523"/>
                </a:lnTo>
                <a:lnTo>
                  <a:pt x="17475" y="19240"/>
                </a:lnTo>
                <a:lnTo>
                  <a:pt x="16586" y="17360"/>
                </a:lnTo>
                <a:lnTo>
                  <a:pt x="15811" y="16078"/>
                </a:lnTo>
                <a:lnTo>
                  <a:pt x="6629" y="1282"/>
                </a:lnTo>
                <a:lnTo>
                  <a:pt x="5854" y="1282"/>
                </a:lnTo>
                <a:lnTo>
                  <a:pt x="5854" y="685"/>
                </a:lnTo>
                <a:lnTo>
                  <a:pt x="4978" y="685"/>
                </a:lnTo>
                <a:lnTo>
                  <a:pt x="4978" y="0"/>
                </a:lnTo>
                <a:lnTo>
                  <a:pt x="889" y="0"/>
                </a:lnTo>
                <a:lnTo>
                  <a:pt x="0" y="685"/>
                </a:lnTo>
                <a:lnTo>
                  <a:pt x="0" y="1968"/>
                </a:lnTo>
                <a:lnTo>
                  <a:pt x="18249" y="29591"/>
                </a:lnTo>
                <a:lnTo>
                  <a:pt x="18249" y="48831"/>
                </a:lnTo>
                <a:lnTo>
                  <a:pt x="24117" y="48831"/>
                </a:lnTo>
                <a:lnTo>
                  <a:pt x="24117" y="29591"/>
                </a:lnTo>
                <a:lnTo>
                  <a:pt x="27101" y="25057"/>
                </a:lnTo>
                <a:lnTo>
                  <a:pt x="42354" y="1968"/>
                </a:lnTo>
                <a:lnTo>
                  <a:pt x="42354" y="685"/>
                </a:lnTo>
                <a:close/>
              </a:path>
              <a:path w="120650" h="49530">
                <a:moveTo>
                  <a:pt x="85483" y="24460"/>
                </a:moveTo>
                <a:lnTo>
                  <a:pt x="84594" y="22491"/>
                </a:lnTo>
                <a:lnTo>
                  <a:pt x="83820" y="20523"/>
                </a:lnTo>
                <a:lnTo>
                  <a:pt x="82943" y="18643"/>
                </a:lnTo>
                <a:lnTo>
                  <a:pt x="80391" y="16675"/>
                </a:lnTo>
                <a:lnTo>
                  <a:pt x="79629" y="16090"/>
                </a:lnTo>
                <a:lnTo>
                  <a:pt x="79629" y="24460"/>
                </a:lnTo>
                <a:lnTo>
                  <a:pt x="79629" y="28308"/>
                </a:lnTo>
                <a:lnTo>
                  <a:pt x="53086" y="28308"/>
                </a:lnTo>
                <a:lnTo>
                  <a:pt x="53086" y="26339"/>
                </a:lnTo>
                <a:lnTo>
                  <a:pt x="53962" y="25057"/>
                </a:lnTo>
                <a:lnTo>
                  <a:pt x="54737" y="23774"/>
                </a:lnTo>
                <a:lnTo>
                  <a:pt x="54737" y="22491"/>
                </a:lnTo>
                <a:lnTo>
                  <a:pt x="55626" y="21209"/>
                </a:lnTo>
                <a:lnTo>
                  <a:pt x="57289" y="19926"/>
                </a:lnTo>
                <a:lnTo>
                  <a:pt x="58064" y="19240"/>
                </a:lnTo>
                <a:lnTo>
                  <a:pt x="59715" y="17957"/>
                </a:lnTo>
                <a:lnTo>
                  <a:pt x="61379" y="17360"/>
                </a:lnTo>
                <a:lnTo>
                  <a:pt x="63030" y="16675"/>
                </a:lnTo>
                <a:lnTo>
                  <a:pt x="71323" y="16675"/>
                </a:lnTo>
                <a:lnTo>
                  <a:pt x="74650" y="17360"/>
                </a:lnTo>
                <a:lnTo>
                  <a:pt x="76301" y="19926"/>
                </a:lnTo>
                <a:lnTo>
                  <a:pt x="78854" y="21805"/>
                </a:lnTo>
                <a:lnTo>
                  <a:pt x="79629" y="24460"/>
                </a:lnTo>
                <a:lnTo>
                  <a:pt x="79629" y="16090"/>
                </a:lnTo>
                <a:lnTo>
                  <a:pt x="77965" y="14795"/>
                </a:lnTo>
                <a:lnTo>
                  <a:pt x="75526" y="14109"/>
                </a:lnTo>
                <a:lnTo>
                  <a:pt x="73875" y="13512"/>
                </a:lnTo>
                <a:lnTo>
                  <a:pt x="70561" y="12827"/>
                </a:lnTo>
                <a:lnTo>
                  <a:pt x="64693" y="12827"/>
                </a:lnTo>
                <a:lnTo>
                  <a:pt x="48983" y="23774"/>
                </a:lnTo>
                <a:lnTo>
                  <a:pt x="47332" y="25742"/>
                </a:lnTo>
                <a:lnTo>
                  <a:pt x="47332" y="36601"/>
                </a:lnTo>
                <a:lnTo>
                  <a:pt x="48983" y="39166"/>
                </a:lnTo>
                <a:lnTo>
                  <a:pt x="49758" y="41135"/>
                </a:lnTo>
                <a:lnTo>
                  <a:pt x="58940" y="48145"/>
                </a:lnTo>
                <a:lnTo>
                  <a:pt x="61379" y="48831"/>
                </a:lnTo>
                <a:lnTo>
                  <a:pt x="64693" y="49428"/>
                </a:lnTo>
                <a:lnTo>
                  <a:pt x="72212" y="49428"/>
                </a:lnTo>
                <a:lnTo>
                  <a:pt x="73875" y="48831"/>
                </a:lnTo>
                <a:lnTo>
                  <a:pt x="75526" y="48831"/>
                </a:lnTo>
                <a:lnTo>
                  <a:pt x="77190" y="48145"/>
                </a:lnTo>
                <a:lnTo>
                  <a:pt x="78854" y="48145"/>
                </a:lnTo>
                <a:lnTo>
                  <a:pt x="79629" y="47548"/>
                </a:lnTo>
                <a:lnTo>
                  <a:pt x="81280" y="47548"/>
                </a:lnTo>
                <a:lnTo>
                  <a:pt x="82169" y="46863"/>
                </a:lnTo>
                <a:lnTo>
                  <a:pt x="82943" y="46863"/>
                </a:lnTo>
                <a:lnTo>
                  <a:pt x="82943" y="46266"/>
                </a:lnTo>
                <a:lnTo>
                  <a:pt x="83820" y="46266"/>
                </a:lnTo>
                <a:lnTo>
                  <a:pt x="83820" y="45580"/>
                </a:lnTo>
                <a:lnTo>
                  <a:pt x="83820" y="43014"/>
                </a:lnTo>
                <a:lnTo>
                  <a:pt x="81280" y="43014"/>
                </a:lnTo>
                <a:lnTo>
                  <a:pt x="80505" y="43700"/>
                </a:lnTo>
                <a:lnTo>
                  <a:pt x="79629" y="43700"/>
                </a:lnTo>
                <a:lnTo>
                  <a:pt x="77965" y="44297"/>
                </a:lnTo>
                <a:lnTo>
                  <a:pt x="77190" y="44297"/>
                </a:lnTo>
                <a:lnTo>
                  <a:pt x="75526" y="44983"/>
                </a:lnTo>
                <a:lnTo>
                  <a:pt x="73875" y="44983"/>
                </a:lnTo>
                <a:lnTo>
                  <a:pt x="72986" y="45580"/>
                </a:lnTo>
                <a:lnTo>
                  <a:pt x="65582" y="45580"/>
                </a:lnTo>
                <a:lnTo>
                  <a:pt x="63919" y="44983"/>
                </a:lnTo>
                <a:lnTo>
                  <a:pt x="61379" y="44297"/>
                </a:lnTo>
                <a:lnTo>
                  <a:pt x="59715" y="43700"/>
                </a:lnTo>
                <a:lnTo>
                  <a:pt x="58064" y="43014"/>
                </a:lnTo>
                <a:lnTo>
                  <a:pt x="56400" y="41732"/>
                </a:lnTo>
                <a:lnTo>
                  <a:pt x="55626" y="40449"/>
                </a:lnTo>
                <a:lnTo>
                  <a:pt x="54737" y="39166"/>
                </a:lnTo>
                <a:lnTo>
                  <a:pt x="53962" y="37287"/>
                </a:lnTo>
                <a:lnTo>
                  <a:pt x="53962" y="36004"/>
                </a:lnTo>
                <a:lnTo>
                  <a:pt x="53086" y="34036"/>
                </a:lnTo>
                <a:lnTo>
                  <a:pt x="53086" y="31470"/>
                </a:lnTo>
                <a:lnTo>
                  <a:pt x="84594" y="31470"/>
                </a:lnTo>
                <a:lnTo>
                  <a:pt x="85483" y="30873"/>
                </a:lnTo>
                <a:lnTo>
                  <a:pt x="85483" y="28308"/>
                </a:lnTo>
                <a:lnTo>
                  <a:pt x="85483" y="24460"/>
                </a:lnTo>
                <a:close/>
              </a:path>
              <a:path w="120650" h="49530">
                <a:moveTo>
                  <a:pt x="120319" y="37287"/>
                </a:moveTo>
                <a:lnTo>
                  <a:pt x="119430" y="36601"/>
                </a:lnTo>
                <a:lnTo>
                  <a:pt x="119430" y="35318"/>
                </a:lnTo>
                <a:lnTo>
                  <a:pt x="118656" y="34036"/>
                </a:lnTo>
                <a:lnTo>
                  <a:pt x="117779" y="33439"/>
                </a:lnTo>
                <a:lnTo>
                  <a:pt x="117005" y="32753"/>
                </a:lnTo>
                <a:lnTo>
                  <a:pt x="115341" y="32156"/>
                </a:lnTo>
                <a:lnTo>
                  <a:pt x="114465" y="31470"/>
                </a:lnTo>
                <a:lnTo>
                  <a:pt x="112801" y="30873"/>
                </a:lnTo>
                <a:lnTo>
                  <a:pt x="112026" y="30187"/>
                </a:lnTo>
                <a:lnTo>
                  <a:pt x="110363" y="30187"/>
                </a:lnTo>
                <a:lnTo>
                  <a:pt x="108712" y="29591"/>
                </a:lnTo>
                <a:lnTo>
                  <a:pt x="107823" y="28905"/>
                </a:lnTo>
                <a:lnTo>
                  <a:pt x="106159" y="28905"/>
                </a:lnTo>
                <a:lnTo>
                  <a:pt x="104508" y="28308"/>
                </a:lnTo>
                <a:lnTo>
                  <a:pt x="103733" y="27622"/>
                </a:lnTo>
                <a:lnTo>
                  <a:pt x="102069" y="27622"/>
                </a:lnTo>
                <a:lnTo>
                  <a:pt x="101193" y="27025"/>
                </a:lnTo>
                <a:lnTo>
                  <a:pt x="100418" y="26339"/>
                </a:lnTo>
                <a:lnTo>
                  <a:pt x="99529" y="25742"/>
                </a:lnTo>
                <a:lnTo>
                  <a:pt x="98755" y="25057"/>
                </a:lnTo>
                <a:lnTo>
                  <a:pt x="97866" y="23774"/>
                </a:lnTo>
                <a:lnTo>
                  <a:pt x="97866" y="19926"/>
                </a:lnTo>
                <a:lnTo>
                  <a:pt x="98755" y="19240"/>
                </a:lnTo>
                <a:lnTo>
                  <a:pt x="98755" y="18643"/>
                </a:lnTo>
                <a:lnTo>
                  <a:pt x="99529" y="17957"/>
                </a:lnTo>
                <a:lnTo>
                  <a:pt x="100418" y="17360"/>
                </a:lnTo>
                <a:lnTo>
                  <a:pt x="101193" y="17360"/>
                </a:lnTo>
                <a:lnTo>
                  <a:pt x="102844" y="16675"/>
                </a:lnTo>
                <a:lnTo>
                  <a:pt x="110363" y="16675"/>
                </a:lnTo>
                <a:lnTo>
                  <a:pt x="112026" y="17360"/>
                </a:lnTo>
                <a:lnTo>
                  <a:pt x="112801" y="17360"/>
                </a:lnTo>
                <a:lnTo>
                  <a:pt x="113690" y="17957"/>
                </a:lnTo>
                <a:lnTo>
                  <a:pt x="114465" y="17957"/>
                </a:lnTo>
                <a:lnTo>
                  <a:pt x="116116" y="19240"/>
                </a:lnTo>
                <a:lnTo>
                  <a:pt x="117005" y="19240"/>
                </a:lnTo>
                <a:lnTo>
                  <a:pt x="117779" y="18643"/>
                </a:lnTo>
                <a:lnTo>
                  <a:pt x="117779" y="16675"/>
                </a:lnTo>
                <a:lnTo>
                  <a:pt x="117779" y="15392"/>
                </a:lnTo>
                <a:lnTo>
                  <a:pt x="117005" y="15392"/>
                </a:lnTo>
                <a:lnTo>
                  <a:pt x="117005" y="14795"/>
                </a:lnTo>
                <a:lnTo>
                  <a:pt x="116116" y="14795"/>
                </a:lnTo>
                <a:lnTo>
                  <a:pt x="115341" y="14109"/>
                </a:lnTo>
                <a:lnTo>
                  <a:pt x="114465" y="14109"/>
                </a:lnTo>
                <a:lnTo>
                  <a:pt x="113690" y="13512"/>
                </a:lnTo>
                <a:lnTo>
                  <a:pt x="112026" y="13512"/>
                </a:lnTo>
                <a:lnTo>
                  <a:pt x="111137" y="12827"/>
                </a:lnTo>
                <a:lnTo>
                  <a:pt x="102069" y="12827"/>
                </a:lnTo>
                <a:lnTo>
                  <a:pt x="100418" y="13512"/>
                </a:lnTo>
                <a:lnTo>
                  <a:pt x="98755" y="14109"/>
                </a:lnTo>
                <a:lnTo>
                  <a:pt x="97091" y="14795"/>
                </a:lnTo>
                <a:lnTo>
                  <a:pt x="95440" y="16078"/>
                </a:lnTo>
                <a:lnTo>
                  <a:pt x="94551" y="16675"/>
                </a:lnTo>
                <a:lnTo>
                  <a:pt x="93776" y="17957"/>
                </a:lnTo>
                <a:lnTo>
                  <a:pt x="92900" y="18643"/>
                </a:lnTo>
                <a:lnTo>
                  <a:pt x="92125" y="19926"/>
                </a:lnTo>
                <a:lnTo>
                  <a:pt x="92125" y="25057"/>
                </a:lnTo>
                <a:lnTo>
                  <a:pt x="92900" y="26339"/>
                </a:lnTo>
                <a:lnTo>
                  <a:pt x="93776" y="27025"/>
                </a:lnTo>
                <a:lnTo>
                  <a:pt x="94551" y="28308"/>
                </a:lnTo>
                <a:lnTo>
                  <a:pt x="95440" y="28905"/>
                </a:lnTo>
                <a:lnTo>
                  <a:pt x="96215" y="29591"/>
                </a:lnTo>
                <a:lnTo>
                  <a:pt x="97866" y="30187"/>
                </a:lnTo>
                <a:lnTo>
                  <a:pt x="98755" y="30873"/>
                </a:lnTo>
                <a:lnTo>
                  <a:pt x="100418" y="31470"/>
                </a:lnTo>
                <a:lnTo>
                  <a:pt x="102069" y="31470"/>
                </a:lnTo>
                <a:lnTo>
                  <a:pt x="102844" y="32156"/>
                </a:lnTo>
                <a:lnTo>
                  <a:pt x="104508" y="32753"/>
                </a:lnTo>
                <a:lnTo>
                  <a:pt x="106159" y="32753"/>
                </a:lnTo>
                <a:lnTo>
                  <a:pt x="107048" y="33439"/>
                </a:lnTo>
                <a:lnTo>
                  <a:pt x="108712" y="34036"/>
                </a:lnTo>
                <a:lnTo>
                  <a:pt x="109486" y="34036"/>
                </a:lnTo>
                <a:lnTo>
                  <a:pt x="111137" y="34721"/>
                </a:lnTo>
                <a:lnTo>
                  <a:pt x="112026" y="35318"/>
                </a:lnTo>
                <a:lnTo>
                  <a:pt x="112801" y="36004"/>
                </a:lnTo>
                <a:lnTo>
                  <a:pt x="113690" y="36601"/>
                </a:lnTo>
                <a:lnTo>
                  <a:pt x="113690" y="37287"/>
                </a:lnTo>
                <a:lnTo>
                  <a:pt x="114465" y="38569"/>
                </a:lnTo>
                <a:lnTo>
                  <a:pt x="114465" y="41135"/>
                </a:lnTo>
                <a:lnTo>
                  <a:pt x="113690" y="41732"/>
                </a:lnTo>
                <a:lnTo>
                  <a:pt x="112801" y="43014"/>
                </a:lnTo>
                <a:lnTo>
                  <a:pt x="112801" y="43700"/>
                </a:lnTo>
                <a:lnTo>
                  <a:pt x="111137" y="43700"/>
                </a:lnTo>
                <a:lnTo>
                  <a:pt x="109486" y="44983"/>
                </a:lnTo>
                <a:lnTo>
                  <a:pt x="108712" y="44983"/>
                </a:lnTo>
                <a:lnTo>
                  <a:pt x="107048" y="45580"/>
                </a:lnTo>
                <a:lnTo>
                  <a:pt x="101193" y="45580"/>
                </a:lnTo>
                <a:lnTo>
                  <a:pt x="99529" y="44983"/>
                </a:lnTo>
                <a:lnTo>
                  <a:pt x="97866" y="44297"/>
                </a:lnTo>
                <a:lnTo>
                  <a:pt x="97091" y="44297"/>
                </a:lnTo>
                <a:lnTo>
                  <a:pt x="96215" y="43700"/>
                </a:lnTo>
                <a:lnTo>
                  <a:pt x="94551" y="43700"/>
                </a:lnTo>
                <a:lnTo>
                  <a:pt x="93776" y="43014"/>
                </a:lnTo>
                <a:lnTo>
                  <a:pt x="92900" y="42418"/>
                </a:lnTo>
                <a:lnTo>
                  <a:pt x="90462" y="42418"/>
                </a:lnTo>
                <a:lnTo>
                  <a:pt x="90462" y="45580"/>
                </a:lnTo>
                <a:lnTo>
                  <a:pt x="91236" y="46266"/>
                </a:lnTo>
                <a:lnTo>
                  <a:pt x="91236" y="46863"/>
                </a:lnTo>
                <a:lnTo>
                  <a:pt x="92125" y="46863"/>
                </a:lnTo>
                <a:lnTo>
                  <a:pt x="92900" y="47548"/>
                </a:lnTo>
                <a:lnTo>
                  <a:pt x="93776" y="47548"/>
                </a:lnTo>
                <a:lnTo>
                  <a:pt x="94551" y="48145"/>
                </a:lnTo>
                <a:lnTo>
                  <a:pt x="96215" y="48145"/>
                </a:lnTo>
                <a:lnTo>
                  <a:pt x="97091" y="48831"/>
                </a:lnTo>
                <a:lnTo>
                  <a:pt x="99529" y="48831"/>
                </a:lnTo>
                <a:lnTo>
                  <a:pt x="101193" y="49428"/>
                </a:lnTo>
                <a:lnTo>
                  <a:pt x="106159" y="49428"/>
                </a:lnTo>
                <a:lnTo>
                  <a:pt x="108712" y="48831"/>
                </a:lnTo>
                <a:lnTo>
                  <a:pt x="110363" y="48831"/>
                </a:lnTo>
                <a:lnTo>
                  <a:pt x="112801" y="48145"/>
                </a:lnTo>
                <a:lnTo>
                  <a:pt x="114465" y="47548"/>
                </a:lnTo>
                <a:lnTo>
                  <a:pt x="117005" y="45580"/>
                </a:lnTo>
                <a:lnTo>
                  <a:pt x="117779" y="44297"/>
                </a:lnTo>
                <a:lnTo>
                  <a:pt x="118656" y="43014"/>
                </a:lnTo>
                <a:lnTo>
                  <a:pt x="119430" y="41732"/>
                </a:lnTo>
                <a:lnTo>
                  <a:pt x="120319" y="40449"/>
                </a:lnTo>
                <a:lnTo>
                  <a:pt x="120319" y="37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4333887" y="2882874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30">
                <a:moveTo>
                  <a:pt x="42252" y="685"/>
                </a:moveTo>
                <a:lnTo>
                  <a:pt x="41478" y="0"/>
                </a:lnTo>
                <a:lnTo>
                  <a:pt x="37274" y="0"/>
                </a:lnTo>
                <a:lnTo>
                  <a:pt x="37274" y="685"/>
                </a:lnTo>
                <a:lnTo>
                  <a:pt x="36499" y="685"/>
                </a:lnTo>
                <a:lnTo>
                  <a:pt x="36499" y="1282"/>
                </a:lnTo>
                <a:lnTo>
                  <a:pt x="26543" y="16078"/>
                </a:lnTo>
                <a:lnTo>
                  <a:pt x="25654" y="17957"/>
                </a:lnTo>
                <a:lnTo>
                  <a:pt x="24892" y="19240"/>
                </a:lnTo>
                <a:lnTo>
                  <a:pt x="24003" y="20523"/>
                </a:lnTo>
                <a:lnTo>
                  <a:pt x="23228" y="22491"/>
                </a:lnTo>
                <a:lnTo>
                  <a:pt x="22339" y="23774"/>
                </a:lnTo>
                <a:lnTo>
                  <a:pt x="21564" y="25057"/>
                </a:lnTo>
                <a:lnTo>
                  <a:pt x="20688" y="25057"/>
                </a:lnTo>
                <a:lnTo>
                  <a:pt x="19913" y="23774"/>
                </a:lnTo>
                <a:lnTo>
                  <a:pt x="19024" y="21805"/>
                </a:lnTo>
                <a:lnTo>
                  <a:pt x="18249" y="20523"/>
                </a:lnTo>
                <a:lnTo>
                  <a:pt x="17360" y="19240"/>
                </a:lnTo>
                <a:lnTo>
                  <a:pt x="16586" y="17360"/>
                </a:lnTo>
                <a:lnTo>
                  <a:pt x="15709" y="16078"/>
                </a:lnTo>
                <a:lnTo>
                  <a:pt x="6642" y="1282"/>
                </a:lnTo>
                <a:lnTo>
                  <a:pt x="5753" y="1282"/>
                </a:lnTo>
                <a:lnTo>
                  <a:pt x="5753" y="685"/>
                </a:lnTo>
                <a:lnTo>
                  <a:pt x="4978" y="685"/>
                </a:lnTo>
                <a:lnTo>
                  <a:pt x="4978" y="0"/>
                </a:lnTo>
                <a:lnTo>
                  <a:pt x="774" y="0"/>
                </a:lnTo>
                <a:lnTo>
                  <a:pt x="0" y="685"/>
                </a:lnTo>
                <a:lnTo>
                  <a:pt x="0" y="1968"/>
                </a:lnTo>
                <a:lnTo>
                  <a:pt x="18249" y="29591"/>
                </a:lnTo>
                <a:lnTo>
                  <a:pt x="18249" y="48831"/>
                </a:lnTo>
                <a:lnTo>
                  <a:pt x="24003" y="48831"/>
                </a:lnTo>
                <a:lnTo>
                  <a:pt x="24003" y="29591"/>
                </a:lnTo>
                <a:lnTo>
                  <a:pt x="26987" y="25057"/>
                </a:lnTo>
                <a:lnTo>
                  <a:pt x="42252" y="1968"/>
                </a:lnTo>
                <a:lnTo>
                  <a:pt x="42252" y="685"/>
                </a:lnTo>
                <a:close/>
              </a:path>
              <a:path w="120650" h="49530">
                <a:moveTo>
                  <a:pt x="85369" y="24460"/>
                </a:moveTo>
                <a:lnTo>
                  <a:pt x="84607" y="22491"/>
                </a:lnTo>
                <a:lnTo>
                  <a:pt x="83718" y="20523"/>
                </a:lnTo>
                <a:lnTo>
                  <a:pt x="82943" y="18643"/>
                </a:lnTo>
                <a:lnTo>
                  <a:pt x="80391" y="16675"/>
                </a:lnTo>
                <a:lnTo>
                  <a:pt x="79629" y="16090"/>
                </a:lnTo>
                <a:lnTo>
                  <a:pt x="79629" y="24460"/>
                </a:lnTo>
                <a:lnTo>
                  <a:pt x="79629" y="28308"/>
                </a:lnTo>
                <a:lnTo>
                  <a:pt x="53086" y="28308"/>
                </a:lnTo>
                <a:lnTo>
                  <a:pt x="53086" y="26339"/>
                </a:lnTo>
                <a:lnTo>
                  <a:pt x="53860" y="25057"/>
                </a:lnTo>
                <a:lnTo>
                  <a:pt x="54749" y="23774"/>
                </a:lnTo>
                <a:lnTo>
                  <a:pt x="54749" y="22491"/>
                </a:lnTo>
                <a:lnTo>
                  <a:pt x="55524" y="21209"/>
                </a:lnTo>
                <a:lnTo>
                  <a:pt x="59728" y="17957"/>
                </a:lnTo>
                <a:lnTo>
                  <a:pt x="61379" y="17360"/>
                </a:lnTo>
                <a:lnTo>
                  <a:pt x="63042" y="16675"/>
                </a:lnTo>
                <a:lnTo>
                  <a:pt x="71335" y="16675"/>
                </a:lnTo>
                <a:lnTo>
                  <a:pt x="74650" y="17360"/>
                </a:lnTo>
                <a:lnTo>
                  <a:pt x="76314" y="19926"/>
                </a:lnTo>
                <a:lnTo>
                  <a:pt x="78740" y="21805"/>
                </a:lnTo>
                <a:lnTo>
                  <a:pt x="79629" y="24460"/>
                </a:lnTo>
                <a:lnTo>
                  <a:pt x="79629" y="16090"/>
                </a:lnTo>
                <a:lnTo>
                  <a:pt x="77965" y="14795"/>
                </a:lnTo>
                <a:lnTo>
                  <a:pt x="75425" y="14109"/>
                </a:lnTo>
                <a:lnTo>
                  <a:pt x="73761" y="13512"/>
                </a:lnTo>
                <a:lnTo>
                  <a:pt x="70446" y="12827"/>
                </a:lnTo>
                <a:lnTo>
                  <a:pt x="64693" y="12827"/>
                </a:lnTo>
                <a:lnTo>
                  <a:pt x="61379" y="13512"/>
                </a:lnTo>
                <a:lnTo>
                  <a:pt x="58839" y="14109"/>
                </a:lnTo>
                <a:lnTo>
                  <a:pt x="56400" y="14795"/>
                </a:lnTo>
                <a:lnTo>
                  <a:pt x="54749" y="16078"/>
                </a:lnTo>
                <a:lnTo>
                  <a:pt x="52197" y="17957"/>
                </a:lnTo>
                <a:lnTo>
                  <a:pt x="50546" y="19240"/>
                </a:lnTo>
                <a:lnTo>
                  <a:pt x="49771" y="21209"/>
                </a:lnTo>
                <a:lnTo>
                  <a:pt x="48882" y="23774"/>
                </a:lnTo>
                <a:lnTo>
                  <a:pt x="47231" y="25742"/>
                </a:lnTo>
                <a:lnTo>
                  <a:pt x="47231" y="36601"/>
                </a:lnTo>
                <a:lnTo>
                  <a:pt x="48882" y="39166"/>
                </a:lnTo>
                <a:lnTo>
                  <a:pt x="49771" y="41135"/>
                </a:lnTo>
                <a:lnTo>
                  <a:pt x="58839" y="48145"/>
                </a:lnTo>
                <a:lnTo>
                  <a:pt x="61379" y="48831"/>
                </a:lnTo>
                <a:lnTo>
                  <a:pt x="64693" y="49428"/>
                </a:lnTo>
                <a:lnTo>
                  <a:pt x="72110" y="49428"/>
                </a:lnTo>
                <a:lnTo>
                  <a:pt x="73761" y="48831"/>
                </a:lnTo>
                <a:lnTo>
                  <a:pt x="75425" y="48831"/>
                </a:lnTo>
                <a:lnTo>
                  <a:pt x="77089" y="48145"/>
                </a:lnTo>
                <a:lnTo>
                  <a:pt x="78740" y="48145"/>
                </a:lnTo>
                <a:lnTo>
                  <a:pt x="79629" y="47548"/>
                </a:lnTo>
                <a:lnTo>
                  <a:pt x="81292" y="47548"/>
                </a:lnTo>
                <a:lnTo>
                  <a:pt x="82067" y="46863"/>
                </a:lnTo>
                <a:lnTo>
                  <a:pt x="82943" y="46863"/>
                </a:lnTo>
                <a:lnTo>
                  <a:pt x="82943" y="46266"/>
                </a:lnTo>
                <a:lnTo>
                  <a:pt x="83718" y="46266"/>
                </a:lnTo>
                <a:lnTo>
                  <a:pt x="83718" y="45580"/>
                </a:lnTo>
                <a:lnTo>
                  <a:pt x="83718" y="43014"/>
                </a:lnTo>
                <a:lnTo>
                  <a:pt x="81292" y="43014"/>
                </a:lnTo>
                <a:lnTo>
                  <a:pt x="80403" y="43700"/>
                </a:lnTo>
                <a:lnTo>
                  <a:pt x="79629" y="43700"/>
                </a:lnTo>
                <a:lnTo>
                  <a:pt x="77965" y="44297"/>
                </a:lnTo>
                <a:lnTo>
                  <a:pt x="77089" y="44297"/>
                </a:lnTo>
                <a:lnTo>
                  <a:pt x="75425" y="44983"/>
                </a:lnTo>
                <a:lnTo>
                  <a:pt x="73761" y="44983"/>
                </a:lnTo>
                <a:lnTo>
                  <a:pt x="72986" y="45580"/>
                </a:lnTo>
                <a:lnTo>
                  <a:pt x="65468" y="45580"/>
                </a:lnTo>
                <a:lnTo>
                  <a:pt x="63817" y="44983"/>
                </a:lnTo>
                <a:lnTo>
                  <a:pt x="61379" y="44297"/>
                </a:lnTo>
                <a:lnTo>
                  <a:pt x="59728" y="43700"/>
                </a:lnTo>
                <a:lnTo>
                  <a:pt x="53860" y="37287"/>
                </a:lnTo>
                <a:lnTo>
                  <a:pt x="53860" y="36004"/>
                </a:lnTo>
                <a:lnTo>
                  <a:pt x="53086" y="34036"/>
                </a:lnTo>
                <a:lnTo>
                  <a:pt x="53086" y="31470"/>
                </a:lnTo>
                <a:lnTo>
                  <a:pt x="84607" y="31470"/>
                </a:lnTo>
                <a:lnTo>
                  <a:pt x="85369" y="30873"/>
                </a:lnTo>
                <a:lnTo>
                  <a:pt x="85369" y="28308"/>
                </a:lnTo>
                <a:lnTo>
                  <a:pt x="85369" y="24460"/>
                </a:lnTo>
                <a:close/>
              </a:path>
              <a:path w="120650" h="49530">
                <a:moveTo>
                  <a:pt x="120205" y="37287"/>
                </a:moveTo>
                <a:lnTo>
                  <a:pt x="119430" y="36601"/>
                </a:lnTo>
                <a:lnTo>
                  <a:pt x="119430" y="35318"/>
                </a:lnTo>
                <a:lnTo>
                  <a:pt x="118554" y="34036"/>
                </a:lnTo>
                <a:lnTo>
                  <a:pt x="116890" y="32753"/>
                </a:lnTo>
                <a:lnTo>
                  <a:pt x="115239" y="32156"/>
                </a:lnTo>
                <a:lnTo>
                  <a:pt x="114465" y="31470"/>
                </a:lnTo>
                <a:lnTo>
                  <a:pt x="112801" y="30873"/>
                </a:lnTo>
                <a:lnTo>
                  <a:pt x="111912" y="30187"/>
                </a:lnTo>
                <a:lnTo>
                  <a:pt x="110261" y="30187"/>
                </a:lnTo>
                <a:lnTo>
                  <a:pt x="108597" y="29591"/>
                </a:lnTo>
                <a:lnTo>
                  <a:pt x="107823" y="28905"/>
                </a:lnTo>
                <a:lnTo>
                  <a:pt x="106172" y="28905"/>
                </a:lnTo>
                <a:lnTo>
                  <a:pt x="104508" y="28308"/>
                </a:lnTo>
                <a:lnTo>
                  <a:pt x="103632" y="27622"/>
                </a:lnTo>
                <a:lnTo>
                  <a:pt x="101968" y="27622"/>
                </a:lnTo>
                <a:lnTo>
                  <a:pt x="98653" y="25057"/>
                </a:lnTo>
                <a:lnTo>
                  <a:pt x="97866" y="23774"/>
                </a:lnTo>
                <a:lnTo>
                  <a:pt x="97866" y="19926"/>
                </a:lnTo>
                <a:lnTo>
                  <a:pt x="98653" y="19240"/>
                </a:lnTo>
                <a:lnTo>
                  <a:pt x="98653" y="18643"/>
                </a:lnTo>
                <a:lnTo>
                  <a:pt x="100304" y="17360"/>
                </a:lnTo>
                <a:lnTo>
                  <a:pt x="101193" y="17360"/>
                </a:lnTo>
                <a:lnTo>
                  <a:pt x="102857" y="16675"/>
                </a:lnTo>
                <a:lnTo>
                  <a:pt x="110261" y="16675"/>
                </a:lnTo>
                <a:lnTo>
                  <a:pt x="111912" y="17360"/>
                </a:lnTo>
                <a:lnTo>
                  <a:pt x="112801" y="17360"/>
                </a:lnTo>
                <a:lnTo>
                  <a:pt x="113576" y="17957"/>
                </a:lnTo>
                <a:lnTo>
                  <a:pt x="114465" y="17957"/>
                </a:lnTo>
                <a:lnTo>
                  <a:pt x="115239" y="18643"/>
                </a:lnTo>
                <a:lnTo>
                  <a:pt x="116128" y="19240"/>
                </a:lnTo>
                <a:lnTo>
                  <a:pt x="116890" y="19240"/>
                </a:lnTo>
                <a:lnTo>
                  <a:pt x="117779" y="18643"/>
                </a:lnTo>
                <a:lnTo>
                  <a:pt x="117779" y="16675"/>
                </a:lnTo>
                <a:lnTo>
                  <a:pt x="117779" y="15392"/>
                </a:lnTo>
                <a:lnTo>
                  <a:pt x="116890" y="15392"/>
                </a:lnTo>
                <a:lnTo>
                  <a:pt x="116890" y="14795"/>
                </a:lnTo>
                <a:lnTo>
                  <a:pt x="116128" y="14795"/>
                </a:lnTo>
                <a:lnTo>
                  <a:pt x="115239" y="14109"/>
                </a:lnTo>
                <a:lnTo>
                  <a:pt x="114465" y="14109"/>
                </a:lnTo>
                <a:lnTo>
                  <a:pt x="113576" y="13512"/>
                </a:lnTo>
                <a:lnTo>
                  <a:pt x="111912" y="13512"/>
                </a:lnTo>
                <a:lnTo>
                  <a:pt x="111137" y="12827"/>
                </a:lnTo>
                <a:lnTo>
                  <a:pt x="101968" y="12827"/>
                </a:lnTo>
                <a:lnTo>
                  <a:pt x="100304" y="13512"/>
                </a:lnTo>
                <a:lnTo>
                  <a:pt x="98653" y="14109"/>
                </a:lnTo>
                <a:lnTo>
                  <a:pt x="96989" y="14795"/>
                </a:lnTo>
                <a:lnTo>
                  <a:pt x="94551" y="16675"/>
                </a:lnTo>
                <a:lnTo>
                  <a:pt x="93675" y="17957"/>
                </a:lnTo>
                <a:lnTo>
                  <a:pt x="92900" y="18643"/>
                </a:lnTo>
                <a:lnTo>
                  <a:pt x="92011" y="19926"/>
                </a:lnTo>
                <a:lnTo>
                  <a:pt x="92011" y="25057"/>
                </a:lnTo>
                <a:lnTo>
                  <a:pt x="92900" y="26339"/>
                </a:lnTo>
                <a:lnTo>
                  <a:pt x="93675" y="27025"/>
                </a:lnTo>
                <a:lnTo>
                  <a:pt x="94551" y="28308"/>
                </a:lnTo>
                <a:lnTo>
                  <a:pt x="96215" y="29591"/>
                </a:lnTo>
                <a:lnTo>
                  <a:pt x="97866" y="30187"/>
                </a:lnTo>
                <a:lnTo>
                  <a:pt x="98653" y="30873"/>
                </a:lnTo>
                <a:lnTo>
                  <a:pt x="100304" y="31470"/>
                </a:lnTo>
                <a:lnTo>
                  <a:pt x="101968" y="31470"/>
                </a:lnTo>
                <a:lnTo>
                  <a:pt x="102857" y="32156"/>
                </a:lnTo>
                <a:lnTo>
                  <a:pt x="104508" y="32753"/>
                </a:lnTo>
                <a:lnTo>
                  <a:pt x="106172" y="32753"/>
                </a:lnTo>
                <a:lnTo>
                  <a:pt x="106934" y="33439"/>
                </a:lnTo>
                <a:lnTo>
                  <a:pt x="108597" y="34036"/>
                </a:lnTo>
                <a:lnTo>
                  <a:pt x="109486" y="34036"/>
                </a:lnTo>
                <a:lnTo>
                  <a:pt x="111137" y="34721"/>
                </a:lnTo>
                <a:lnTo>
                  <a:pt x="113576" y="36601"/>
                </a:lnTo>
                <a:lnTo>
                  <a:pt x="113576" y="37287"/>
                </a:lnTo>
                <a:lnTo>
                  <a:pt x="114465" y="38569"/>
                </a:lnTo>
                <a:lnTo>
                  <a:pt x="114465" y="41135"/>
                </a:lnTo>
                <a:lnTo>
                  <a:pt x="113576" y="41732"/>
                </a:lnTo>
                <a:lnTo>
                  <a:pt x="112801" y="43014"/>
                </a:lnTo>
                <a:lnTo>
                  <a:pt x="112801" y="43700"/>
                </a:lnTo>
                <a:lnTo>
                  <a:pt x="111137" y="43700"/>
                </a:lnTo>
                <a:lnTo>
                  <a:pt x="110261" y="44297"/>
                </a:lnTo>
                <a:lnTo>
                  <a:pt x="109486" y="44983"/>
                </a:lnTo>
                <a:lnTo>
                  <a:pt x="108597" y="44983"/>
                </a:lnTo>
                <a:lnTo>
                  <a:pt x="106934" y="45580"/>
                </a:lnTo>
                <a:lnTo>
                  <a:pt x="101193" y="45580"/>
                </a:lnTo>
                <a:lnTo>
                  <a:pt x="99529" y="44983"/>
                </a:lnTo>
                <a:lnTo>
                  <a:pt x="97866" y="44297"/>
                </a:lnTo>
                <a:lnTo>
                  <a:pt x="96989" y="44297"/>
                </a:lnTo>
                <a:lnTo>
                  <a:pt x="96215" y="43700"/>
                </a:lnTo>
                <a:lnTo>
                  <a:pt x="94551" y="43700"/>
                </a:lnTo>
                <a:lnTo>
                  <a:pt x="92900" y="42418"/>
                </a:lnTo>
                <a:lnTo>
                  <a:pt x="90360" y="42418"/>
                </a:lnTo>
                <a:lnTo>
                  <a:pt x="90360" y="45580"/>
                </a:lnTo>
                <a:lnTo>
                  <a:pt x="91236" y="46266"/>
                </a:lnTo>
                <a:lnTo>
                  <a:pt x="91236" y="46863"/>
                </a:lnTo>
                <a:lnTo>
                  <a:pt x="92011" y="46863"/>
                </a:lnTo>
                <a:lnTo>
                  <a:pt x="92900" y="47548"/>
                </a:lnTo>
                <a:lnTo>
                  <a:pt x="93675" y="47548"/>
                </a:lnTo>
                <a:lnTo>
                  <a:pt x="94551" y="48145"/>
                </a:lnTo>
                <a:lnTo>
                  <a:pt x="96215" y="48145"/>
                </a:lnTo>
                <a:lnTo>
                  <a:pt x="96989" y="48831"/>
                </a:lnTo>
                <a:lnTo>
                  <a:pt x="99529" y="48831"/>
                </a:lnTo>
                <a:lnTo>
                  <a:pt x="101193" y="49428"/>
                </a:lnTo>
                <a:lnTo>
                  <a:pt x="106172" y="49428"/>
                </a:lnTo>
                <a:lnTo>
                  <a:pt x="108597" y="48831"/>
                </a:lnTo>
                <a:lnTo>
                  <a:pt x="110261" y="48831"/>
                </a:lnTo>
                <a:lnTo>
                  <a:pt x="112801" y="48145"/>
                </a:lnTo>
                <a:lnTo>
                  <a:pt x="114465" y="47548"/>
                </a:lnTo>
                <a:lnTo>
                  <a:pt x="115239" y="46863"/>
                </a:lnTo>
                <a:lnTo>
                  <a:pt x="116890" y="45580"/>
                </a:lnTo>
                <a:lnTo>
                  <a:pt x="117779" y="44297"/>
                </a:lnTo>
                <a:lnTo>
                  <a:pt x="118554" y="43014"/>
                </a:lnTo>
                <a:lnTo>
                  <a:pt x="119430" y="41732"/>
                </a:lnTo>
                <a:lnTo>
                  <a:pt x="120205" y="40449"/>
                </a:lnTo>
                <a:lnTo>
                  <a:pt x="120205" y="37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9" name="object 39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55419" y="3016351"/>
            <a:ext cx="986308" cy="65417"/>
          </a:xfrm>
          <a:prstGeom prst="rect">
            <a:avLst/>
          </a:prstGeom>
        </p:spPr>
      </p:pic>
      <p:sp>
        <p:nvSpPr>
          <p:cNvPr id="40" name="object 40" descr=""/>
          <p:cNvSpPr/>
          <p:nvPr/>
        </p:nvSpPr>
        <p:spPr>
          <a:xfrm>
            <a:off x="3404730" y="3020199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4">
                <a:moveTo>
                  <a:pt x="42354" y="0"/>
                </a:moveTo>
                <a:lnTo>
                  <a:pt x="36499" y="0"/>
                </a:lnTo>
                <a:lnTo>
                  <a:pt x="36499" y="596"/>
                </a:lnTo>
                <a:lnTo>
                  <a:pt x="26543" y="15989"/>
                </a:lnTo>
                <a:lnTo>
                  <a:pt x="25768" y="17272"/>
                </a:lnTo>
                <a:lnTo>
                  <a:pt x="24879" y="18554"/>
                </a:lnTo>
                <a:lnTo>
                  <a:pt x="24117" y="20523"/>
                </a:lnTo>
                <a:lnTo>
                  <a:pt x="23228" y="21805"/>
                </a:lnTo>
                <a:lnTo>
                  <a:pt x="22453" y="23088"/>
                </a:lnTo>
                <a:lnTo>
                  <a:pt x="21564" y="24968"/>
                </a:lnTo>
                <a:lnTo>
                  <a:pt x="20789" y="24968"/>
                </a:lnTo>
                <a:lnTo>
                  <a:pt x="19913" y="23088"/>
                </a:lnTo>
                <a:lnTo>
                  <a:pt x="19126" y="21805"/>
                </a:lnTo>
                <a:lnTo>
                  <a:pt x="18249" y="19837"/>
                </a:lnTo>
                <a:lnTo>
                  <a:pt x="17475" y="18554"/>
                </a:lnTo>
                <a:lnTo>
                  <a:pt x="16586" y="17272"/>
                </a:lnTo>
                <a:lnTo>
                  <a:pt x="6629" y="596"/>
                </a:lnTo>
                <a:lnTo>
                  <a:pt x="5854" y="596"/>
                </a:lnTo>
                <a:lnTo>
                  <a:pt x="5854" y="0"/>
                </a:lnTo>
                <a:lnTo>
                  <a:pt x="0" y="0"/>
                </a:lnTo>
                <a:lnTo>
                  <a:pt x="0" y="1282"/>
                </a:lnTo>
                <a:lnTo>
                  <a:pt x="18249" y="29502"/>
                </a:lnTo>
                <a:lnTo>
                  <a:pt x="18249" y="48056"/>
                </a:lnTo>
                <a:lnTo>
                  <a:pt x="19913" y="48056"/>
                </a:lnTo>
                <a:lnTo>
                  <a:pt x="20789" y="48742"/>
                </a:lnTo>
                <a:lnTo>
                  <a:pt x="21564" y="48742"/>
                </a:lnTo>
                <a:lnTo>
                  <a:pt x="22453" y="48056"/>
                </a:lnTo>
                <a:lnTo>
                  <a:pt x="24117" y="48056"/>
                </a:lnTo>
                <a:lnTo>
                  <a:pt x="24117" y="29502"/>
                </a:lnTo>
                <a:lnTo>
                  <a:pt x="27038" y="24968"/>
                </a:lnTo>
                <a:lnTo>
                  <a:pt x="42354" y="1282"/>
                </a:lnTo>
                <a:lnTo>
                  <a:pt x="42354" y="0"/>
                </a:lnTo>
                <a:close/>
              </a:path>
              <a:path w="120650" h="48894">
                <a:moveTo>
                  <a:pt x="85483" y="23685"/>
                </a:moveTo>
                <a:lnTo>
                  <a:pt x="84594" y="21805"/>
                </a:lnTo>
                <a:lnTo>
                  <a:pt x="83820" y="19837"/>
                </a:lnTo>
                <a:lnTo>
                  <a:pt x="82943" y="18554"/>
                </a:lnTo>
                <a:lnTo>
                  <a:pt x="81280" y="17272"/>
                </a:lnTo>
                <a:lnTo>
                  <a:pt x="80149" y="15989"/>
                </a:lnTo>
                <a:lnTo>
                  <a:pt x="79629" y="15392"/>
                </a:lnTo>
                <a:lnTo>
                  <a:pt x="79629" y="23685"/>
                </a:lnTo>
                <a:lnTo>
                  <a:pt x="79629" y="27533"/>
                </a:lnTo>
                <a:lnTo>
                  <a:pt x="53086" y="27533"/>
                </a:lnTo>
                <a:lnTo>
                  <a:pt x="53086" y="26250"/>
                </a:lnTo>
                <a:lnTo>
                  <a:pt x="53962" y="24371"/>
                </a:lnTo>
                <a:lnTo>
                  <a:pt x="54737" y="23088"/>
                </a:lnTo>
                <a:lnTo>
                  <a:pt x="54737" y="21805"/>
                </a:lnTo>
                <a:lnTo>
                  <a:pt x="55626" y="20523"/>
                </a:lnTo>
                <a:lnTo>
                  <a:pt x="57289" y="19837"/>
                </a:lnTo>
                <a:lnTo>
                  <a:pt x="58064" y="18554"/>
                </a:lnTo>
                <a:lnTo>
                  <a:pt x="59715" y="17957"/>
                </a:lnTo>
                <a:lnTo>
                  <a:pt x="61379" y="17272"/>
                </a:lnTo>
                <a:lnTo>
                  <a:pt x="63030" y="16675"/>
                </a:lnTo>
                <a:lnTo>
                  <a:pt x="64693" y="15989"/>
                </a:lnTo>
                <a:lnTo>
                  <a:pt x="71323" y="15989"/>
                </a:lnTo>
                <a:lnTo>
                  <a:pt x="74650" y="17272"/>
                </a:lnTo>
                <a:lnTo>
                  <a:pt x="76301" y="19240"/>
                </a:lnTo>
                <a:lnTo>
                  <a:pt x="78854" y="21120"/>
                </a:lnTo>
                <a:lnTo>
                  <a:pt x="79629" y="23685"/>
                </a:lnTo>
                <a:lnTo>
                  <a:pt x="79629" y="15392"/>
                </a:lnTo>
                <a:lnTo>
                  <a:pt x="77965" y="14706"/>
                </a:lnTo>
                <a:lnTo>
                  <a:pt x="75526" y="13423"/>
                </a:lnTo>
                <a:lnTo>
                  <a:pt x="73875" y="12827"/>
                </a:lnTo>
                <a:lnTo>
                  <a:pt x="70561" y="12141"/>
                </a:lnTo>
                <a:lnTo>
                  <a:pt x="64693" y="12141"/>
                </a:lnTo>
                <a:lnTo>
                  <a:pt x="61379" y="12827"/>
                </a:lnTo>
                <a:lnTo>
                  <a:pt x="58940" y="13423"/>
                </a:lnTo>
                <a:lnTo>
                  <a:pt x="56400" y="14706"/>
                </a:lnTo>
                <a:lnTo>
                  <a:pt x="54737" y="15392"/>
                </a:lnTo>
                <a:lnTo>
                  <a:pt x="50647" y="18554"/>
                </a:lnTo>
                <a:lnTo>
                  <a:pt x="49758" y="20523"/>
                </a:lnTo>
                <a:lnTo>
                  <a:pt x="48983" y="23088"/>
                </a:lnTo>
                <a:lnTo>
                  <a:pt x="47332" y="24968"/>
                </a:lnTo>
                <a:lnTo>
                  <a:pt x="47332" y="36512"/>
                </a:lnTo>
                <a:lnTo>
                  <a:pt x="48983" y="38481"/>
                </a:lnTo>
                <a:lnTo>
                  <a:pt x="49758" y="41046"/>
                </a:lnTo>
                <a:lnTo>
                  <a:pt x="50647" y="42926"/>
                </a:lnTo>
                <a:lnTo>
                  <a:pt x="53962" y="45491"/>
                </a:lnTo>
                <a:lnTo>
                  <a:pt x="56400" y="46774"/>
                </a:lnTo>
                <a:lnTo>
                  <a:pt x="58940" y="47459"/>
                </a:lnTo>
                <a:lnTo>
                  <a:pt x="61379" y="48742"/>
                </a:lnTo>
                <a:lnTo>
                  <a:pt x="73875" y="48742"/>
                </a:lnTo>
                <a:lnTo>
                  <a:pt x="75526" y="48056"/>
                </a:lnTo>
                <a:lnTo>
                  <a:pt x="77190" y="48056"/>
                </a:lnTo>
                <a:lnTo>
                  <a:pt x="78854" y="47459"/>
                </a:lnTo>
                <a:lnTo>
                  <a:pt x="79629" y="47459"/>
                </a:lnTo>
                <a:lnTo>
                  <a:pt x="81280" y="46774"/>
                </a:lnTo>
                <a:lnTo>
                  <a:pt x="82169" y="46774"/>
                </a:lnTo>
                <a:lnTo>
                  <a:pt x="82943" y="46177"/>
                </a:lnTo>
                <a:lnTo>
                  <a:pt x="83820" y="46177"/>
                </a:lnTo>
                <a:lnTo>
                  <a:pt x="83820" y="44894"/>
                </a:lnTo>
                <a:lnTo>
                  <a:pt x="83820" y="42329"/>
                </a:lnTo>
                <a:lnTo>
                  <a:pt x="82169" y="42329"/>
                </a:lnTo>
                <a:lnTo>
                  <a:pt x="81280" y="42926"/>
                </a:lnTo>
                <a:lnTo>
                  <a:pt x="80505" y="42926"/>
                </a:lnTo>
                <a:lnTo>
                  <a:pt x="79629" y="43611"/>
                </a:lnTo>
                <a:lnTo>
                  <a:pt x="77965" y="43611"/>
                </a:lnTo>
                <a:lnTo>
                  <a:pt x="77190" y="44208"/>
                </a:lnTo>
                <a:lnTo>
                  <a:pt x="73875" y="44208"/>
                </a:lnTo>
                <a:lnTo>
                  <a:pt x="72986" y="44894"/>
                </a:lnTo>
                <a:lnTo>
                  <a:pt x="63919" y="44894"/>
                </a:lnTo>
                <a:lnTo>
                  <a:pt x="61379" y="44208"/>
                </a:lnTo>
                <a:lnTo>
                  <a:pt x="59715" y="43611"/>
                </a:lnTo>
                <a:lnTo>
                  <a:pt x="56400" y="41046"/>
                </a:lnTo>
                <a:lnTo>
                  <a:pt x="55626" y="39763"/>
                </a:lnTo>
                <a:lnTo>
                  <a:pt x="54737" y="38481"/>
                </a:lnTo>
                <a:lnTo>
                  <a:pt x="53962" y="37198"/>
                </a:lnTo>
                <a:lnTo>
                  <a:pt x="53962" y="35229"/>
                </a:lnTo>
                <a:lnTo>
                  <a:pt x="53086" y="33350"/>
                </a:lnTo>
                <a:lnTo>
                  <a:pt x="53086" y="31381"/>
                </a:lnTo>
                <a:lnTo>
                  <a:pt x="83820" y="31381"/>
                </a:lnTo>
                <a:lnTo>
                  <a:pt x="85483" y="30099"/>
                </a:lnTo>
                <a:lnTo>
                  <a:pt x="85483" y="27533"/>
                </a:lnTo>
                <a:lnTo>
                  <a:pt x="85483" y="23685"/>
                </a:lnTo>
                <a:close/>
              </a:path>
              <a:path w="120650" h="48894">
                <a:moveTo>
                  <a:pt x="120319" y="37198"/>
                </a:moveTo>
                <a:lnTo>
                  <a:pt x="119430" y="35915"/>
                </a:lnTo>
                <a:lnTo>
                  <a:pt x="119430" y="34632"/>
                </a:lnTo>
                <a:lnTo>
                  <a:pt x="118656" y="33947"/>
                </a:lnTo>
                <a:lnTo>
                  <a:pt x="117779" y="32664"/>
                </a:lnTo>
                <a:lnTo>
                  <a:pt x="117005" y="32067"/>
                </a:lnTo>
                <a:lnTo>
                  <a:pt x="115341" y="31381"/>
                </a:lnTo>
                <a:lnTo>
                  <a:pt x="114465" y="30784"/>
                </a:lnTo>
                <a:lnTo>
                  <a:pt x="112801" y="30099"/>
                </a:lnTo>
                <a:lnTo>
                  <a:pt x="112026" y="30099"/>
                </a:lnTo>
                <a:lnTo>
                  <a:pt x="110363" y="29502"/>
                </a:lnTo>
                <a:lnTo>
                  <a:pt x="108712" y="28816"/>
                </a:lnTo>
                <a:lnTo>
                  <a:pt x="107823" y="28816"/>
                </a:lnTo>
                <a:lnTo>
                  <a:pt x="106159" y="28219"/>
                </a:lnTo>
                <a:lnTo>
                  <a:pt x="104508" y="27533"/>
                </a:lnTo>
                <a:lnTo>
                  <a:pt x="103733" y="27533"/>
                </a:lnTo>
                <a:lnTo>
                  <a:pt x="102069" y="26936"/>
                </a:lnTo>
                <a:lnTo>
                  <a:pt x="97866" y="23685"/>
                </a:lnTo>
                <a:lnTo>
                  <a:pt x="97866" y="19240"/>
                </a:lnTo>
                <a:lnTo>
                  <a:pt x="98755" y="18554"/>
                </a:lnTo>
                <a:lnTo>
                  <a:pt x="98755" y="17957"/>
                </a:lnTo>
                <a:lnTo>
                  <a:pt x="99529" y="17957"/>
                </a:lnTo>
                <a:lnTo>
                  <a:pt x="101193" y="16675"/>
                </a:lnTo>
                <a:lnTo>
                  <a:pt x="102844" y="16675"/>
                </a:lnTo>
                <a:lnTo>
                  <a:pt x="103733" y="15989"/>
                </a:lnTo>
                <a:lnTo>
                  <a:pt x="109486" y="15989"/>
                </a:lnTo>
                <a:lnTo>
                  <a:pt x="110363" y="16675"/>
                </a:lnTo>
                <a:lnTo>
                  <a:pt x="112026" y="16675"/>
                </a:lnTo>
                <a:lnTo>
                  <a:pt x="112801" y="17272"/>
                </a:lnTo>
                <a:lnTo>
                  <a:pt x="113690" y="17272"/>
                </a:lnTo>
                <a:lnTo>
                  <a:pt x="114465" y="17957"/>
                </a:lnTo>
                <a:lnTo>
                  <a:pt x="115341" y="17957"/>
                </a:lnTo>
                <a:lnTo>
                  <a:pt x="115341" y="18554"/>
                </a:lnTo>
                <a:lnTo>
                  <a:pt x="117779" y="18554"/>
                </a:lnTo>
                <a:lnTo>
                  <a:pt x="117779" y="15989"/>
                </a:lnTo>
                <a:lnTo>
                  <a:pt x="117779" y="14706"/>
                </a:lnTo>
                <a:lnTo>
                  <a:pt x="117005" y="14706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65" y="13423"/>
                </a:lnTo>
                <a:lnTo>
                  <a:pt x="113690" y="13423"/>
                </a:lnTo>
                <a:lnTo>
                  <a:pt x="112801" y="12827"/>
                </a:lnTo>
                <a:lnTo>
                  <a:pt x="110363" y="12827"/>
                </a:lnTo>
                <a:lnTo>
                  <a:pt x="108712" y="12141"/>
                </a:lnTo>
                <a:lnTo>
                  <a:pt x="104508" y="12141"/>
                </a:lnTo>
                <a:lnTo>
                  <a:pt x="102069" y="12827"/>
                </a:lnTo>
                <a:lnTo>
                  <a:pt x="100418" y="13423"/>
                </a:lnTo>
                <a:lnTo>
                  <a:pt x="98755" y="13423"/>
                </a:lnTo>
                <a:lnTo>
                  <a:pt x="97091" y="14706"/>
                </a:lnTo>
                <a:lnTo>
                  <a:pt x="95440" y="15392"/>
                </a:lnTo>
                <a:lnTo>
                  <a:pt x="94551" y="15989"/>
                </a:lnTo>
                <a:lnTo>
                  <a:pt x="93776" y="17272"/>
                </a:lnTo>
                <a:lnTo>
                  <a:pt x="92900" y="18554"/>
                </a:lnTo>
                <a:lnTo>
                  <a:pt x="92125" y="19240"/>
                </a:lnTo>
                <a:lnTo>
                  <a:pt x="92125" y="24371"/>
                </a:lnTo>
                <a:lnTo>
                  <a:pt x="92900" y="25654"/>
                </a:lnTo>
                <a:lnTo>
                  <a:pt x="93776" y="26936"/>
                </a:lnTo>
                <a:lnTo>
                  <a:pt x="96215" y="28816"/>
                </a:lnTo>
                <a:lnTo>
                  <a:pt x="97866" y="29502"/>
                </a:lnTo>
                <a:lnTo>
                  <a:pt x="98755" y="30099"/>
                </a:lnTo>
                <a:lnTo>
                  <a:pt x="100418" y="30784"/>
                </a:lnTo>
                <a:lnTo>
                  <a:pt x="102069" y="31381"/>
                </a:lnTo>
                <a:lnTo>
                  <a:pt x="102844" y="31381"/>
                </a:lnTo>
                <a:lnTo>
                  <a:pt x="104508" y="32067"/>
                </a:lnTo>
                <a:lnTo>
                  <a:pt x="106159" y="32664"/>
                </a:lnTo>
                <a:lnTo>
                  <a:pt x="107048" y="32664"/>
                </a:lnTo>
                <a:lnTo>
                  <a:pt x="108712" y="33350"/>
                </a:lnTo>
                <a:lnTo>
                  <a:pt x="109486" y="33947"/>
                </a:lnTo>
                <a:lnTo>
                  <a:pt x="111137" y="33947"/>
                </a:lnTo>
                <a:lnTo>
                  <a:pt x="113690" y="35915"/>
                </a:lnTo>
                <a:lnTo>
                  <a:pt x="113690" y="37198"/>
                </a:lnTo>
                <a:lnTo>
                  <a:pt x="114465" y="37795"/>
                </a:lnTo>
                <a:lnTo>
                  <a:pt x="114465" y="41046"/>
                </a:lnTo>
                <a:lnTo>
                  <a:pt x="112801" y="42329"/>
                </a:lnTo>
                <a:lnTo>
                  <a:pt x="112801" y="42926"/>
                </a:lnTo>
                <a:lnTo>
                  <a:pt x="111137" y="43611"/>
                </a:lnTo>
                <a:lnTo>
                  <a:pt x="110363" y="44208"/>
                </a:lnTo>
                <a:lnTo>
                  <a:pt x="109486" y="44208"/>
                </a:lnTo>
                <a:lnTo>
                  <a:pt x="108712" y="44894"/>
                </a:lnTo>
                <a:lnTo>
                  <a:pt x="101193" y="44894"/>
                </a:lnTo>
                <a:lnTo>
                  <a:pt x="99529" y="44208"/>
                </a:lnTo>
                <a:lnTo>
                  <a:pt x="97866" y="44208"/>
                </a:lnTo>
                <a:lnTo>
                  <a:pt x="97091" y="43611"/>
                </a:lnTo>
                <a:lnTo>
                  <a:pt x="96215" y="43611"/>
                </a:lnTo>
                <a:lnTo>
                  <a:pt x="94551" y="42926"/>
                </a:lnTo>
                <a:lnTo>
                  <a:pt x="93776" y="42329"/>
                </a:lnTo>
                <a:lnTo>
                  <a:pt x="92900" y="42329"/>
                </a:lnTo>
                <a:lnTo>
                  <a:pt x="92900" y="41643"/>
                </a:lnTo>
                <a:lnTo>
                  <a:pt x="91236" y="41643"/>
                </a:lnTo>
                <a:lnTo>
                  <a:pt x="90462" y="42329"/>
                </a:lnTo>
                <a:lnTo>
                  <a:pt x="90462" y="44894"/>
                </a:lnTo>
                <a:lnTo>
                  <a:pt x="91236" y="45491"/>
                </a:lnTo>
                <a:lnTo>
                  <a:pt x="91236" y="46177"/>
                </a:lnTo>
                <a:lnTo>
                  <a:pt x="92125" y="46177"/>
                </a:lnTo>
                <a:lnTo>
                  <a:pt x="92125" y="46774"/>
                </a:lnTo>
                <a:lnTo>
                  <a:pt x="92900" y="46774"/>
                </a:lnTo>
                <a:lnTo>
                  <a:pt x="93776" y="47459"/>
                </a:lnTo>
                <a:lnTo>
                  <a:pt x="94551" y="47459"/>
                </a:lnTo>
                <a:lnTo>
                  <a:pt x="96215" y="48056"/>
                </a:lnTo>
                <a:lnTo>
                  <a:pt x="97866" y="48056"/>
                </a:lnTo>
                <a:lnTo>
                  <a:pt x="99529" y="48742"/>
                </a:lnTo>
                <a:lnTo>
                  <a:pt x="108712" y="48742"/>
                </a:lnTo>
                <a:lnTo>
                  <a:pt x="110363" y="48056"/>
                </a:lnTo>
                <a:lnTo>
                  <a:pt x="112801" y="47459"/>
                </a:lnTo>
                <a:lnTo>
                  <a:pt x="114465" y="46774"/>
                </a:lnTo>
                <a:lnTo>
                  <a:pt x="119430" y="41643"/>
                </a:lnTo>
                <a:lnTo>
                  <a:pt x="120319" y="40360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4333887" y="3020199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4">
                <a:moveTo>
                  <a:pt x="42252" y="0"/>
                </a:moveTo>
                <a:lnTo>
                  <a:pt x="36499" y="0"/>
                </a:lnTo>
                <a:lnTo>
                  <a:pt x="36499" y="596"/>
                </a:lnTo>
                <a:lnTo>
                  <a:pt x="26543" y="15989"/>
                </a:lnTo>
                <a:lnTo>
                  <a:pt x="25654" y="17272"/>
                </a:lnTo>
                <a:lnTo>
                  <a:pt x="24892" y="18554"/>
                </a:lnTo>
                <a:lnTo>
                  <a:pt x="24003" y="20523"/>
                </a:lnTo>
                <a:lnTo>
                  <a:pt x="23228" y="21805"/>
                </a:lnTo>
                <a:lnTo>
                  <a:pt x="22339" y="23088"/>
                </a:lnTo>
                <a:lnTo>
                  <a:pt x="21564" y="24968"/>
                </a:lnTo>
                <a:lnTo>
                  <a:pt x="20688" y="24968"/>
                </a:lnTo>
                <a:lnTo>
                  <a:pt x="19913" y="23088"/>
                </a:lnTo>
                <a:lnTo>
                  <a:pt x="19024" y="21805"/>
                </a:lnTo>
                <a:lnTo>
                  <a:pt x="18249" y="19837"/>
                </a:lnTo>
                <a:lnTo>
                  <a:pt x="17360" y="18554"/>
                </a:lnTo>
                <a:lnTo>
                  <a:pt x="16586" y="17272"/>
                </a:lnTo>
                <a:lnTo>
                  <a:pt x="15709" y="15989"/>
                </a:lnTo>
                <a:lnTo>
                  <a:pt x="6642" y="596"/>
                </a:lnTo>
                <a:lnTo>
                  <a:pt x="5753" y="596"/>
                </a:lnTo>
                <a:lnTo>
                  <a:pt x="5753" y="0"/>
                </a:lnTo>
                <a:lnTo>
                  <a:pt x="0" y="0"/>
                </a:lnTo>
                <a:lnTo>
                  <a:pt x="0" y="1282"/>
                </a:lnTo>
                <a:lnTo>
                  <a:pt x="18249" y="29502"/>
                </a:lnTo>
                <a:lnTo>
                  <a:pt x="18249" y="48056"/>
                </a:lnTo>
                <a:lnTo>
                  <a:pt x="19913" y="48056"/>
                </a:lnTo>
                <a:lnTo>
                  <a:pt x="20688" y="48742"/>
                </a:lnTo>
                <a:lnTo>
                  <a:pt x="21564" y="48742"/>
                </a:lnTo>
                <a:lnTo>
                  <a:pt x="22339" y="48056"/>
                </a:lnTo>
                <a:lnTo>
                  <a:pt x="24003" y="48056"/>
                </a:lnTo>
                <a:lnTo>
                  <a:pt x="24003" y="29502"/>
                </a:lnTo>
                <a:lnTo>
                  <a:pt x="26924" y="24968"/>
                </a:lnTo>
                <a:lnTo>
                  <a:pt x="42252" y="1282"/>
                </a:lnTo>
                <a:lnTo>
                  <a:pt x="42252" y="0"/>
                </a:lnTo>
                <a:close/>
              </a:path>
              <a:path w="120650" h="48894">
                <a:moveTo>
                  <a:pt x="85369" y="23685"/>
                </a:moveTo>
                <a:lnTo>
                  <a:pt x="84607" y="21805"/>
                </a:lnTo>
                <a:lnTo>
                  <a:pt x="83718" y="19837"/>
                </a:lnTo>
                <a:lnTo>
                  <a:pt x="82943" y="18554"/>
                </a:lnTo>
                <a:lnTo>
                  <a:pt x="81292" y="17272"/>
                </a:lnTo>
                <a:lnTo>
                  <a:pt x="80149" y="15989"/>
                </a:lnTo>
                <a:lnTo>
                  <a:pt x="79629" y="15392"/>
                </a:lnTo>
                <a:lnTo>
                  <a:pt x="79629" y="23685"/>
                </a:lnTo>
                <a:lnTo>
                  <a:pt x="79629" y="27533"/>
                </a:lnTo>
                <a:lnTo>
                  <a:pt x="53086" y="27533"/>
                </a:lnTo>
                <a:lnTo>
                  <a:pt x="53086" y="26250"/>
                </a:lnTo>
                <a:lnTo>
                  <a:pt x="53860" y="24371"/>
                </a:lnTo>
                <a:lnTo>
                  <a:pt x="54749" y="23088"/>
                </a:lnTo>
                <a:lnTo>
                  <a:pt x="54749" y="21805"/>
                </a:lnTo>
                <a:lnTo>
                  <a:pt x="55524" y="20523"/>
                </a:lnTo>
                <a:lnTo>
                  <a:pt x="57175" y="19837"/>
                </a:lnTo>
                <a:lnTo>
                  <a:pt x="58064" y="18554"/>
                </a:lnTo>
                <a:lnTo>
                  <a:pt x="59728" y="17957"/>
                </a:lnTo>
                <a:lnTo>
                  <a:pt x="61379" y="17272"/>
                </a:lnTo>
                <a:lnTo>
                  <a:pt x="63042" y="16675"/>
                </a:lnTo>
                <a:lnTo>
                  <a:pt x="64693" y="15989"/>
                </a:lnTo>
                <a:lnTo>
                  <a:pt x="71335" y="15989"/>
                </a:lnTo>
                <a:lnTo>
                  <a:pt x="74650" y="17272"/>
                </a:lnTo>
                <a:lnTo>
                  <a:pt x="76314" y="19240"/>
                </a:lnTo>
                <a:lnTo>
                  <a:pt x="78740" y="21120"/>
                </a:lnTo>
                <a:lnTo>
                  <a:pt x="79629" y="23685"/>
                </a:lnTo>
                <a:lnTo>
                  <a:pt x="79629" y="15392"/>
                </a:lnTo>
                <a:lnTo>
                  <a:pt x="77965" y="14706"/>
                </a:lnTo>
                <a:lnTo>
                  <a:pt x="75425" y="13423"/>
                </a:lnTo>
                <a:lnTo>
                  <a:pt x="73761" y="12827"/>
                </a:lnTo>
                <a:lnTo>
                  <a:pt x="70446" y="12141"/>
                </a:lnTo>
                <a:lnTo>
                  <a:pt x="64693" y="12141"/>
                </a:lnTo>
                <a:lnTo>
                  <a:pt x="61379" y="12827"/>
                </a:lnTo>
                <a:lnTo>
                  <a:pt x="58839" y="13423"/>
                </a:lnTo>
                <a:lnTo>
                  <a:pt x="56400" y="14706"/>
                </a:lnTo>
                <a:lnTo>
                  <a:pt x="54749" y="15392"/>
                </a:lnTo>
                <a:lnTo>
                  <a:pt x="52197" y="17272"/>
                </a:lnTo>
                <a:lnTo>
                  <a:pt x="50546" y="18554"/>
                </a:lnTo>
                <a:lnTo>
                  <a:pt x="49771" y="20523"/>
                </a:lnTo>
                <a:lnTo>
                  <a:pt x="48882" y="23088"/>
                </a:lnTo>
                <a:lnTo>
                  <a:pt x="47231" y="24968"/>
                </a:lnTo>
                <a:lnTo>
                  <a:pt x="47231" y="36512"/>
                </a:lnTo>
                <a:lnTo>
                  <a:pt x="48882" y="38481"/>
                </a:lnTo>
                <a:lnTo>
                  <a:pt x="49771" y="41046"/>
                </a:lnTo>
                <a:lnTo>
                  <a:pt x="50546" y="42926"/>
                </a:lnTo>
                <a:lnTo>
                  <a:pt x="53860" y="45491"/>
                </a:lnTo>
                <a:lnTo>
                  <a:pt x="56400" y="46774"/>
                </a:lnTo>
                <a:lnTo>
                  <a:pt x="58839" y="47459"/>
                </a:lnTo>
                <a:lnTo>
                  <a:pt x="61379" y="48742"/>
                </a:lnTo>
                <a:lnTo>
                  <a:pt x="73761" y="48742"/>
                </a:lnTo>
                <a:lnTo>
                  <a:pt x="75425" y="48056"/>
                </a:lnTo>
                <a:lnTo>
                  <a:pt x="77089" y="48056"/>
                </a:lnTo>
                <a:lnTo>
                  <a:pt x="78740" y="47459"/>
                </a:lnTo>
                <a:lnTo>
                  <a:pt x="79629" y="47459"/>
                </a:lnTo>
                <a:lnTo>
                  <a:pt x="81292" y="46774"/>
                </a:lnTo>
                <a:lnTo>
                  <a:pt x="82067" y="46774"/>
                </a:lnTo>
                <a:lnTo>
                  <a:pt x="82943" y="46177"/>
                </a:lnTo>
                <a:lnTo>
                  <a:pt x="83718" y="46177"/>
                </a:lnTo>
                <a:lnTo>
                  <a:pt x="83718" y="44894"/>
                </a:lnTo>
                <a:lnTo>
                  <a:pt x="83718" y="42329"/>
                </a:lnTo>
                <a:lnTo>
                  <a:pt x="82067" y="42329"/>
                </a:lnTo>
                <a:lnTo>
                  <a:pt x="81292" y="42926"/>
                </a:lnTo>
                <a:lnTo>
                  <a:pt x="80403" y="42926"/>
                </a:lnTo>
                <a:lnTo>
                  <a:pt x="79629" y="43611"/>
                </a:lnTo>
                <a:lnTo>
                  <a:pt x="77965" y="43611"/>
                </a:lnTo>
                <a:lnTo>
                  <a:pt x="77089" y="44208"/>
                </a:lnTo>
                <a:lnTo>
                  <a:pt x="73761" y="44208"/>
                </a:lnTo>
                <a:lnTo>
                  <a:pt x="72986" y="44894"/>
                </a:lnTo>
                <a:lnTo>
                  <a:pt x="63817" y="44894"/>
                </a:lnTo>
                <a:lnTo>
                  <a:pt x="54749" y="38481"/>
                </a:lnTo>
                <a:lnTo>
                  <a:pt x="53860" y="37198"/>
                </a:lnTo>
                <a:lnTo>
                  <a:pt x="53860" y="35229"/>
                </a:lnTo>
                <a:lnTo>
                  <a:pt x="53086" y="33350"/>
                </a:lnTo>
                <a:lnTo>
                  <a:pt x="53086" y="31381"/>
                </a:lnTo>
                <a:lnTo>
                  <a:pt x="83718" y="31381"/>
                </a:lnTo>
                <a:lnTo>
                  <a:pt x="84607" y="30784"/>
                </a:lnTo>
                <a:lnTo>
                  <a:pt x="85369" y="30099"/>
                </a:lnTo>
                <a:lnTo>
                  <a:pt x="85369" y="27533"/>
                </a:lnTo>
                <a:lnTo>
                  <a:pt x="85369" y="23685"/>
                </a:lnTo>
                <a:close/>
              </a:path>
              <a:path w="120650" h="48894">
                <a:moveTo>
                  <a:pt x="120205" y="37198"/>
                </a:moveTo>
                <a:lnTo>
                  <a:pt x="119430" y="35915"/>
                </a:lnTo>
                <a:lnTo>
                  <a:pt x="119430" y="34632"/>
                </a:lnTo>
                <a:lnTo>
                  <a:pt x="118554" y="33947"/>
                </a:lnTo>
                <a:lnTo>
                  <a:pt x="117779" y="32664"/>
                </a:lnTo>
                <a:lnTo>
                  <a:pt x="116890" y="32067"/>
                </a:lnTo>
                <a:lnTo>
                  <a:pt x="115239" y="31381"/>
                </a:lnTo>
                <a:lnTo>
                  <a:pt x="114465" y="30784"/>
                </a:lnTo>
                <a:lnTo>
                  <a:pt x="112801" y="30099"/>
                </a:lnTo>
                <a:lnTo>
                  <a:pt x="111912" y="30099"/>
                </a:lnTo>
                <a:lnTo>
                  <a:pt x="110261" y="29502"/>
                </a:lnTo>
                <a:lnTo>
                  <a:pt x="108597" y="28816"/>
                </a:lnTo>
                <a:lnTo>
                  <a:pt x="107823" y="28816"/>
                </a:lnTo>
                <a:lnTo>
                  <a:pt x="106172" y="28219"/>
                </a:lnTo>
                <a:lnTo>
                  <a:pt x="104508" y="27533"/>
                </a:lnTo>
                <a:lnTo>
                  <a:pt x="103632" y="27533"/>
                </a:lnTo>
                <a:lnTo>
                  <a:pt x="101968" y="26936"/>
                </a:lnTo>
                <a:lnTo>
                  <a:pt x="101193" y="26250"/>
                </a:lnTo>
                <a:lnTo>
                  <a:pt x="100304" y="25654"/>
                </a:lnTo>
                <a:lnTo>
                  <a:pt x="99529" y="24968"/>
                </a:lnTo>
                <a:lnTo>
                  <a:pt x="98653" y="24371"/>
                </a:lnTo>
                <a:lnTo>
                  <a:pt x="97866" y="23685"/>
                </a:lnTo>
                <a:lnTo>
                  <a:pt x="97866" y="19240"/>
                </a:lnTo>
                <a:lnTo>
                  <a:pt x="98653" y="18554"/>
                </a:lnTo>
                <a:lnTo>
                  <a:pt x="98653" y="17957"/>
                </a:lnTo>
                <a:lnTo>
                  <a:pt x="99529" y="17957"/>
                </a:lnTo>
                <a:lnTo>
                  <a:pt x="100304" y="17272"/>
                </a:lnTo>
                <a:lnTo>
                  <a:pt x="101193" y="16675"/>
                </a:lnTo>
                <a:lnTo>
                  <a:pt x="102857" y="16675"/>
                </a:lnTo>
                <a:lnTo>
                  <a:pt x="103632" y="15989"/>
                </a:lnTo>
                <a:lnTo>
                  <a:pt x="109486" y="15989"/>
                </a:lnTo>
                <a:lnTo>
                  <a:pt x="110261" y="16675"/>
                </a:lnTo>
                <a:lnTo>
                  <a:pt x="111912" y="16675"/>
                </a:lnTo>
                <a:lnTo>
                  <a:pt x="112801" y="17272"/>
                </a:lnTo>
                <a:lnTo>
                  <a:pt x="113576" y="17272"/>
                </a:lnTo>
                <a:lnTo>
                  <a:pt x="114465" y="17957"/>
                </a:lnTo>
                <a:lnTo>
                  <a:pt x="115239" y="17957"/>
                </a:lnTo>
                <a:lnTo>
                  <a:pt x="115239" y="18554"/>
                </a:lnTo>
                <a:lnTo>
                  <a:pt x="117779" y="18554"/>
                </a:lnTo>
                <a:lnTo>
                  <a:pt x="117779" y="15989"/>
                </a:lnTo>
                <a:lnTo>
                  <a:pt x="117779" y="14706"/>
                </a:lnTo>
                <a:lnTo>
                  <a:pt x="116890" y="14706"/>
                </a:lnTo>
                <a:lnTo>
                  <a:pt x="116128" y="14109"/>
                </a:lnTo>
                <a:lnTo>
                  <a:pt x="115239" y="14109"/>
                </a:lnTo>
                <a:lnTo>
                  <a:pt x="114465" y="13423"/>
                </a:lnTo>
                <a:lnTo>
                  <a:pt x="113576" y="13423"/>
                </a:lnTo>
                <a:lnTo>
                  <a:pt x="112801" y="12827"/>
                </a:lnTo>
                <a:lnTo>
                  <a:pt x="110261" y="12827"/>
                </a:lnTo>
                <a:lnTo>
                  <a:pt x="108597" y="12141"/>
                </a:lnTo>
                <a:lnTo>
                  <a:pt x="104508" y="12141"/>
                </a:lnTo>
                <a:lnTo>
                  <a:pt x="101968" y="12827"/>
                </a:lnTo>
                <a:lnTo>
                  <a:pt x="100304" y="13423"/>
                </a:lnTo>
                <a:lnTo>
                  <a:pt x="98653" y="13423"/>
                </a:lnTo>
                <a:lnTo>
                  <a:pt x="96989" y="14706"/>
                </a:lnTo>
                <a:lnTo>
                  <a:pt x="95326" y="15392"/>
                </a:lnTo>
                <a:lnTo>
                  <a:pt x="94551" y="15989"/>
                </a:lnTo>
                <a:lnTo>
                  <a:pt x="93675" y="17272"/>
                </a:lnTo>
                <a:lnTo>
                  <a:pt x="92900" y="18554"/>
                </a:lnTo>
                <a:lnTo>
                  <a:pt x="92011" y="19240"/>
                </a:lnTo>
                <a:lnTo>
                  <a:pt x="92011" y="24371"/>
                </a:lnTo>
                <a:lnTo>
                  <a:pt x="92900" y="25654"/>
                </a:lnTo>
                <a:lnTo>
                  <a:pt x="93675" y="26936"/>
                </a:lnTo>
                <a:lnTo>
                  <a:pt x="94551" y="27533"/>
                </a:lnTo>
                <a:lnTo>
                  <a:pt x="95326" y="28219"/>
                </a:lnTo>
                <a:lnTo>
                  <a:pt x="96215" y="28816"/>
                </a:lnTo>
                <a:lnTo>
                  <a:pt x="97866" y="29502"/>
                </a:lnTo>
                <a:lnTo>
                  <a:pt x="98653" y="30099"/>
                </a:lnTo>
                <a:lnTo>
                  <a:pt x="100304" y="30784"/>
                </a:lnTo>
                <a:lnTo>
                  <a:pt x="101968" y="31381"/>
                </a:lnTo>
                <a:lnTo>
                  <a:pt x="102857" y="31381"/>
                </a:lnTo>
                <a:lnTo>
                  <a:pt x="104508" y="32067"/>
                </a:lnTo>
                <a:lnTo>
                  <a:pt x="106172" y="32664"/>
                </a:lnTo>
                <a:lnTo>
                  <a:pt x="106934" y="32664"/>
                </a:lnTo>
                <a:lnTo>
                  <a:pt x="108597" y="33350"/>
                </a:lnTo>
                <a:lnTo>
                  <a:pt x="109486" y="33947"/>
                </a:lnTo>
                <a:lnTo>
                  <a:pt x="111137" y="33947"/>
                </a:lnTo>
                <a:lnTo>
                  <a:pt x="111912" y="34632"/>
                </a:lnTo>
                <a:lnTo>
                  <a:pt x="112801" y="35229"/>
                </a:lnTo>
                <a:lnTo>
                  <a:pt x="113576" y="35915"/>
                </a:lnTo>
                <a:lnTo>
                  <a:pt x="113576" y="37198"/>
                </a:lnTo>
                <a:lnTo>
                  <a:pt x="114465" y="37795"/>
                </a:lnTo>
                <a:lnTo>
                  <a:pt x="114465" y="41046"/>
                </a:lnTo>
                <a:lnTo>
                  <a:pt x="113576" y="41643"/>
                </a:lnTo>
                <a:lnTo>
                  <a:pt x="112801" y="42329"/>
                </a:lnTo>
                <a:lnTo>
                  <a:pt x="112801" y="42926"/>
                </a:lnTo>
                <a:lnTo>
                  <a:pt x="111137" y="43611"/>
                </a:lnTo>
                <a:lnTo>
                  <a:pt x="110261" y="44208"/>
                </a:lnTo>
                <a:lnTo>
                  <a:pt x="109486" y="44208"/>
                </a:lnTo>
                <a:lnTo>
                  <a:pt x="108597" y="44894"/>
                </a:lnTo>
                <a:lnTo>
                  <a:pt x="101193" y="44894"/>
                </a:lnTo>
                <a:lnTo>
                  <a:pt x="99529" y="44208"/>
                </a:lnTo>
                <a:lnTo>
                  <a:pt x="97866" y="44208"/>
                </a:lnTo>
                <a:lnTo>
                  <a:pt x="96989" y="43611"/>
                </a:lnTo>
                <a:lnTo>
                  <a:pt x="96215" y="43611"/>
                </a:lnTo>
                <a:lnTo>
                  <a:pt x="94551" y="42926"/>
                </a:lnTo>
                <a:lnTo>
                  <a:pt x="93675" y="42329"/>
                </a:lnTo>
                <a:lnTo>
                  <a:pt x="92900" y="42329"/>
                </a:lnTo>
                <a:lnTo>
                  <a:pt x="92900" y="41643"/>
                </a:lnTo>
                <a:lnTo>
                  <a:pt x="91236" y="41643"/>
                </a:lnTo>
                <a:lnTo>
                  <a:pt x="90360" y="42329"/>
                </a:lnTo>
                <a:lnTo>
                  <a:pt x="90360" y="44894"/>
                </a:lnTo>
                <a:lnTo>
                  <a:pt x="91236" y="45491"/>
                </a:lnTo>
                <a:lnTo>
                  <a:pt x="91236" y="46177"/>
                </a:lnTo>
                <a:lnTo>
                  <a:pt x="92011" y="46177"/>
                </a:lnTo>
                <a:lnTo>
                  <a:pt x="92011" y="46774"/>
                </a:lnTo>
                <a:lnTo>
                  <a:pt x="92900" y="46774"/>
                </a:lnTo>
                <a:lnTo>
                  <a:pt x="93675" y="47459"/>
                </a:lnTo>
                <a:lnTo>
                  <a:pt x="94551" y="47459"/>
                </a:lnTo>
                <a:lnTo>
                  <a:pt x="96215" y="48056"/>
                </a:lnTo>
                <a:lnTo>
                  <a:pt x="97866" y="48056"/>
                </a:lnTo>
                <a:lnTo>
                  <a:pt x="99529" y="48742"/>
                </a:lnTo>
                <a:lnTo>
                  <a:pt x="108597" y="48742"/>
                </a:lnTo>
                <a:lnTo>
                  <a:pt x="110261" y="48056"/>
                </a:lnTo>
                <a:lnTo>
                  <a:pt x="112801" y="47459"/>
                </a:lnTo>
                <a:lnTo>
                  <a:pt x="114465" y="46774"/>
                </a:lnTo>
                <a:lnTo>
                  <a:pt x="116890" y="44894"/>
                </a:lnTo>
                <a:lnTo>
                  <a:pt x="117779" y="44208"/>
                </a:lnTo>
                <a:lnTo>
                  <a:pt x="118554" y="42926"/>
                </a:lnTo>
                <a:lnTo>
                  <a:pt x="119430" y="41643"/>
                </a:lnTo>
                <a:lnTo>
                  <a:pt x="120205" y="40360"/>
                </a:lnTo>
                <a:lnTo>
                  <a:pt x="120205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2" name="object 42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55419" y="3156152"/>
            <a:ext cx="599771" cy="62839"/>
          </a:xfrm>
          <a:prstGeom prst="rect">
            <a:avLst/>
          </a:prstGeom>
        </p:spPr>
      </p:pic>
      <p:sp>
        <p:nvSpPr>
          <p:cNvPr id="43" name="object 43" descr=""/>
          <p:cNvSpPr/>
          <p:nvPr/>
        </p:nvSpPr>
        <p:spPr>
          <a:xfrm>
            <a:off x="3404730" y="3156838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4">
                <a:moveTo>
                  <a:pt x="42354" y="0"/>
                </a:moveTo>
                <a:lnTo>
                  <a:pt x="36499" y="0"/>
                </a:lnTo>
                <a:lnTo>
                  <a:pt x="36499" y="596"/>
                </a:lnTo>
                <a:lnTo>
                  <a:pt x="26543" y="15989"/>
                </a:lnTo>
                <a:lnTo>
                  <a:pt x="25768" y="17272"/>
                </a:lnTo>
                <a:lnTo>
                  <a:pt x="24879" y="19240"/>
                </a:lnTo>
                <a:lnTo>
                  <a:pt x="24117" y="20523"/>
                </a:lnTo>
                <a:lnTo>
                  <a:pt x="23228" y="21805"/>
                </a:lnTo>
                <a:lnTo>
                  <a:pt x="22453" y="23685"/>
                </a:lnTo>
                <a:lnTo>
                  <a:pt x="21564" y="24968"/>
                </a:lnTo>
                <a:lnTo>
                  <a:pt x="20789" y="24968"/>
                </a:lnTo>
                <a:lnTo>
                  <a:pt x="19913" y="23685"/>
                </a:lnTo>
                <a:lnTo>
                  <a:pt x="19126" y="21805"/>
                </a:lnTo>
                <a:lnTo>
                  <a:pt x="18249" y="20523"/>
                </a:lnTo>
                <a:lnTo>
                  <a:pt x="17475" y="18554"/>
                </a:lnTo>
                <a:lnTo>
                  <a:pt x="16586" y="17272"/>
                </a:lnTo>
                <a:lnTo>
                  <a:pt x="6629" y="596"/>
                </a:lnTo>
                <a:lnTo>
                  <a:pt x="5854" y="596"/>
                </a:lnTo>
                <a:lnTo>
                  <a:pt x="5854" y="0"/>
                </a:lnTo>
                <a:lnTo>
                  <a:pt x="0" y="0"/>
                </a:lnTo>
                <a:lnTo>
                  <a:pt x="0" y="1879"/>
                </a:lnTo>
                <a:lnTo>
                  <a:pt x="18249" y="29502"/>
                </a:lnTo>
                <a:lnTo>
                  <a:pt x="18249" y="48056"/>
                </a:lnTo>
                <a:lnTo>
                  <a:pt x="19126" y="48056"/>
                </a:lnTo>
                <a:lnTo>
                  <a:pt x="19126" y="48729"/>
                </a:lnTo>
                <a:lnTo>
                  <a:pt x="23228" y="48729"/>
                </a:lnTo>
                <a:lnTo>
                  <a:pt x="23228" y="48056"/>
                </a:lnTo>
                <a:lnTo>
                  <a:pt x="24117" y="48056"/>
                </a:lnTo>
                <a:lnTo>
                  <a:pt x="24117" y="29502"/>
                </a:lnTo>
                <a:lnTo>
                  <a:pt x="27101" y="24968"/>
                </a:lnTo>
                <a:lnTo>
                  <a:pt x="42354" y="1879"/>
                </a:lnTo>
                <a:lnTo>
                  <a:pt x="42354" y="0"/>
                </a:lnTo>
                <a:close/>
              </a:path>
              <a:path w="120650" h="48894">
                <a:moveTo>
                  <a:pt x="85483" y="24371"/>
                </a:moveTo>
                <a:lnTo>
                  <a:pt x="84594" y="22402"/>
                </a:lnTo>
                <a:lnTo>
                  <a:pt x="83820" y="20523"/>
                </a:lnTo>
                <a:lnTo>
                  <a:pt x="82943" y="18554"/>
                </a:lnTo>
                <a:lnTo>
                  <a:pt x="80505" y="16675"/>
                </a:lnTo>
                <a:lnTo>
                  <a:pt x="79629" y="16002"/>
                </a:lnTo>
                <a:lnTo>
                  <a:pt x="79629" y="24371"/>
                </a:lnTo>
                <a:lnTo>
                  <a:pt x="79629" y="27533"/>
                </a:lnTo>
                <a:lnTo>
                  <a:pt x="53086" y="27533"/>
                </a:lnTo>
                <a:lnTo>
                  <a:pt x="53086" y="26250"/>
                </a:lnTo>
                <a:lnTo>
                  <a:pt x="53962" y="24968"/>
                </a:lnTo>
                <a:lnTo>
                  <a:pt x="54737" y="23685"/>
                </a:lnTo>
                <a:lnTo>
                  <a:pt x="54737" y="21805"/>
                </a:lnTo>
                <a:lnTo>
                  <a:pt x="57289" y="19837"/>
                </a:lnTo>
                <a:lnTo>
                  <a:pt x="58064" y="18554"/>
                </a:lnTo>
                <a:lnTo>
                  <a:pt x="59715" y="17957"/>
                </a:lnTo>
                <a:lnTo>
                  <a:pt x="61379" y="17272"/>
                </a:lnTo>
                <a:lnTo>
                  <a:pt x="63030" y="16675"/>
                </a:lnTo>
                <a:lnTo>
                  <a:pt x="71323" y="16675"/>
                </a:lnTo>
                <a:lnTo>
                  <a:pt x="74650" y="17272"/>
                </a:lnTo>
                <a:lnTo>
                  <a:pt x="76301" y="19240"/>
                </a:lnTo>
                <a:lnTo>
                  <a:pt x="78854" y="21120"/>
                </a:lnTo>
                <a:lnTo>
                  <a:pt x="79629" y="24371"/>
                </a:lnTo>
                <a:lnTo>
                  <a:pt x="79629" y="16002"/>
                </a:lnTo>
                <a:lnTo>
                  <a:pt x="77965" y="14706"/>
                </a:lnTo>
                <a:lnTo>
                  <a:pt x="75526" y="14109"/>
                </a:lnTo>
                <a:lnTo>
                  <a:pt x="73875" y="12827"/>
                </a:lnTo>
                <a:lnTo>
                  <a:pt x="61379" y="12827"/>
                </a:lnTo>
                <a:lnTo>
                  <a:pt x="58940" y="14109"/>
                </a:lnTo>
                <a:lnTo>
                  <a:pt x="56400" y="14706"/>
                </a:lnTo>
                <a:lnTo>
                  <a:pt x="54737" y="15989"/>
                </a:lnTo>
                <a:lnTo>
                  <a:pt x="52311" y="17272"/>
                </a:lnTo>
                <a:lnTo>
                  <a:pt x="50647" y="19240"/>
                </a:lnTo>
                <a:lnTo>
                  <a:pt x="49758" y="21120"/>
                </a:lnTo>
                <a:lnTo>
                  <a:pt x="48983" y="23088"/>
                </a:lnTo>
                <a:lnTo>
                  <a:pt x="47332" y="25654"/>
                </a:lnTo>
                <a:lnTo>
                  <a:pt x="47332" y="36512"/>
                </a:lnTo>
                <a:lnTo>
                  <a:pt x="48983" y="38481"/>
                </a:lnTo>
                <a:lnTo>
                  <a:pt x="49758" y="41046"/>
                </a:lnTo>
                <a:lnTo>
                  <a:pt x="50647" y="42926"/>
                </a:lnTo>
                <a:lnTo>
                  <a:pt x="52311" y="44208"/>
                </a:lnTo>
                <a:lnTo>
                  <a:pt x="53962" y="46164"/>
                </a:lnTo>
                <a:lnTo>
                  <a:pt x="56400" y="46774"/>
                </a:lnTo>
                <a:lnTo>
                  <a:pt x="58940" y="48056"/>
                </a:lnTo>
                <a:lnTo>
                  <a:pt x="61379" y="48729"/>
                </a:lnTo>
                <a:lnTo>
                  <a:pt x="75526" y="48729"/>
                </a:lnTo>
                <a:lnTo>
                  <a:pt x="77190" y="48056"/>
                </a:lnTo>
                <a:lnTo>
                  <a:pt x="78854" y="48056"/>
                </a:lnTo>
                <a:lnTo>
                  <a:pt x="79629" y="47459"/>
                </a:lnTo>
                <a:lnTo>
                  <a:pt x="81280" y="47459"/>
                </a:lnTo>
                <a:lnTo>
                  <a:pt x="82169" y="46774"/>
                </a:lnTo>
                <a:lnTo>
                  <a:pt x="82943" y="46774"/>
                </a:lnTo>
                <a:lnTo>
                  <a:pt x="82943" y="46164"/>
                </a:lnTo>
                <a:lnTo>
                  <a:pt x="83820" y="46164"/>
                </a:lnTo>
                <a:lnTo>
                  <a:pt x="83820" y="44894"/>
                </a:lnTo>
                <a:lnTo>
                  <a:pt x="83820" y="42926"/>
                </a:lnTo>
                <a:lnTo>
                  <a:pt x="82943" y="42329"/>
                </a:lnTo>
                <a:lnTo>
                  <a:pt x="82169" y="42926"/>
                </a:lnTo>
                <a:lnTo>
                  <a:pt x="80505" y="42926"/>
                </a:lnTo>
                <a:lnTo>
                  <a:pt x="79629" y="43611"/>
                </a:lnTo>
                <a:lnTo>
                  <a:pt x="77965" y="43611"/>
                </a:lnTo>
                <a:lnTo>
                  <a:pt x="77190" y="44208"/>
                </a:lnTo>
                <a:lnTo>
                  <a:pt x="75526" y="44208"/>
                </a:lnTo>
                <a:lnTo>
                  <a:pt x="73875" y="44894"/>
                </a:lnTo>
                <a:lnTo>
                  <a:pt x="63919" y="44894"/>
                </a:lnTo>
                <a:lnTo>
                  <a:pt x="61379" y="44208"/>
                </a:lnTo>
                <a:lnTo>
                  <a:pt x="59715" y="43611"/>
                </a:lnTo>
                <a:lnTo>
                  <a:pt x="58064" y="42329"/>
                </a:lnTo>
                <a:lnTo>
                  <a:pt x="56400" y="41643"/>
                </a:lnTo>
                <a:lnTo>
                  <a:pt x="55626" y="40360"/>
                </a:lnTo>
                <a:lnTo>
                  <a:pt x="54737" y="38481"/>
                </a:lnTo>
                <a:lnTo>
                  <a:pt x="53962" y="37185"/>
                </a:lnTo>
                <a:lnTo>
                  <a:pt x="53962" y="35229"/>
                </a:lnTo>
                <a:lnTo>
                  <a:pt x="53086" y="33350"/>
                </a:lnTo>
                <a:lnTo>
                  <a:pt x="53086" y="31381"/>
                </a:lnTo>
                <a:lnTo>
                  <a:pt x="84594" y="31381"/>
                </a:lnTo>
                <a:lnTo>
                  <a:pt x="84594" y="30784"/>
                </a:lnTo>
                <a:lnTo>
                  <a:pt x="85483" y="30784"/>
                </a:lnTo>
                <a:lnTo>
                  <a:pt x="85483" y="27533"/>
                </a:lnTo>
                <a:lnTo>
                  <a:pt x="85483" y="24371"/>
                </a:lnTo>
                <a:close/>
              </a:path>
              <a:path w="120650" h="48894">
                <a:moveTo>
                  <a:pt x="120319" y="37185"/>
                </a:moveTo>
                <a:lnTo>
                  <a:pt x="119430" y="35915"/>
                </a:lnTo>
                <a:lnTo>
                  <a:pt x="119430" y="35229"/>
                </a:lnTo>
                <a:lnTo>
                  <a:pt x="118656" y="33947"/>
                </a:lnTo>
                <a:lnTo>
                  <a:pt x="117779" y="33350"/>
                </a:lnTo>
                <a:lnTo>
                  <a:pt x="117005" y="32664"/>
                </a:lnTo>
                <a:lnTo>
                  <a:pt x="115341" y="32067"/>
                </a:lnTo>
                <a:lnTo>
                  <a:pt x="114465" y="31381"/>
                </a:lnTo>
                <a:lnTo>
                  <a:pt x="112801" y="30784"/>
                </a:lnTo>
                <a:lnTo>
                  <a:pt x="112026" y="30099"/>
                </a:lnTo>
                <a:lnTo>
                  <a:pt x="110363" y="29502"/>
                </a:lnTo>
                <a:lnTo>
                  <a:pt x="108712" y="29502"/>
                </a:lnTo>
                <a:lnTo>
                  <a:pt x="107823" y="28816"/>
                </a:lnTo>
                <a:lnTo>
                  <a:pt x="106159" y="28219"/>
                </a:lnTo>
                <a:lnTo>
                  <a:pt x="104508" y="28219"/>
                </a:lnTo>
                <a:lnTo>
                  <a:pt x="103733" y="27533"/>
                </a:lnTo>
                <a:lnTo>
                  <a:pt x="102069" y="26936"/>
                </a:lnTo>
                <a:lnTo>
                  <a:pt x="101193" y="26250"/>
                </a:lnTo>
                <a:lnTo>
                  <a:pt x="100418" y="26250"/>
                </a:lnTo>
                <a:lnTo>
                  <a:pt x="99529" y="24968"/>
                </a:lnTo>
                <a:lnTo>
                  <a:pt x="97866" y="23685"/>
                </a:lnTo>
                <a:lnTo>
                  <a:pt x="97866" y="19837"/>
                </a:lnTo>
                <a:lnTo>
                  <a:pt x="98755" y="19240"/>
                </a:lnTo>
                <a:lnTo>
                  <a:pt x="98755" y="18554"/>
                </a:lnTo>
                <a:lnTo>
                  <a:pt x="101193" y="16675"/>
                </a:lnTo>
                <a:lnTo>
                  <a:pt x="103733" y="16675"/>
                </a:lnTo>
                <a:lnTo>
                  <a:pt x="105397" y="15989"/>
                </a:lnTo>
                <a:lnTo>
                  <a:pt x="107823" y="15989"/>
                </a:lnTo>
                <a:lnTo>
                  <a:pt x="109486" y="16675"/>
                </a:lnTo>
                <a:lnTo>
                  <a:pt x="112026" y="16675"/>
                </a:lnTo>
                <a:lnTo>
                  <a:pt x="112801" y="17272"/>
                </a:lnTo>
                <a:lnTo>
                  <a:pt x="113690" y="17272"/>
                </a:lnTo>
                <a:lnTo>
                  <a:pt x="114465" y="17957"/>
                </a:lnTo>
                <a:lnTo>
                  <a:pt x="115341" y="17957"/>
                </a:lnTo>
                <a:lnTo>
                  <a:pt x="115341" y="18554"/>
                </a:lnTo>
                <a:lnTo>
                  <a:pt x="117779" y="18554"/>
                </a:lnTo>
                <a:lnTo>
                  <a:pt x="117779" y="15989"/>
                </a:lnTo>
                <a:lnTo>
                  <a:pt x="117779" y="15392"/>
                </a:lnTo>
                <a:lnTo>
                  <a:pt x="117005" y="14706"/>
                </a:lnTo>
                <a:lnTo>
                  <a:pt x="116116" y="14706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65" y="13423"/>
                </a:lnTo>
                <a:lnTo>
                  <a:pt x="112801" y="13423"/>
                </a:lnTo>
                <a:lnTo>
                  <a:pt x="112026" y="12827"/>
                </a:lnTo>
                <a:lnTo>
                  <a:pt x="102069" y="12827"/>
                </a:lnTo>
                <a:lnTo>
                  <a:pt x="100418" y="13423"/>
                </a:lnTo>
                <a:lnTo>
                  <a:pt x="98755" y="14109"/>
                </a:lnTo>
                <a:lnTo>
                  <a:pt x="97091" y="14706"/>
                </a:lnTo>
                <a:lnTo>
                  <a:pt x="95440" y="15392"/>
                </a:lnTo>
                <a:lnTo>
                  <a:pt x="94551" y="16675"/>
                </a:lnTo>
                <a:lnTo>
                  <a:pt x="93776" y="17272"/>
                </a:lnTo>
                <a:lnTo>
                  <a:pt x="92900" y="18554"/>
                </a:lnTo>
                <a:lnTo>
                  <a:pt x="92125" y="19837"/>
                </a:lnTo>
                <a:lnTo>
                  <a:pt x="92125" y="24968"/>
                </a:lnTo>
                <a:lnTo>
                  <a:pt x="92900" y="25654"/>
                </a:lnTo>
                <a:lnTo>
                  <a:pt x="93776" y="26936"/>
                </a:lnTo>
                <a:lnTo>
                  <a:pt x="95440" y="28219"/>
                </a:lnTo>
                <a:lnTo>
                  <a:pt x="96215" y="29502"/>
                </a:lnTo>
                <a:lnTo>
                  <a:pt x="97866" y="30099"/>
                </a:lnTo>
                <a:lnTo>
                  <a:pt x="98755" y="30099"/>
                </a:lnTo>
                <a:lnTo>
                  <a:pt x="100418" y="30784"/>
                </a:lnTo>
                <a:lnTo>
                  <a:pt x="102069" y="31381"/>
                </a:lnTo>
                <a:lnTo>
                  <a:pt x="102844" y="32067"/>
                </a:lnTo>
                <a:lnTo>
                  <a:pt x="104508" y="32067"/>
                </a:lnTo>
                <a:lnTo>
                  <a:pt x="106159" y="32664"/>
                </a:lnTo>
                <a:lnTo>
                  <a:pt x="107048" y="33350"/>
                </a:lnTo>
                <a:lnTo>
                  <a:pt x="108712" y="33350"/>
                </a:lnTo>
                <a:lnTo>
                  <a:pt x="109486" y="33947"/>
                </a:lnTo>
                <a:lnTo>
                  <a:pt x="111137" y="34620"/>
                </a:lnTo>
                <a:lnTo>
                  <a:pt x="112026" y="35229"/>
                </a:lnTo>
                <a:lnTo>
                  <a:pt x="112801" y="35915"/>
                </a:lnTo>
                <a:lnTo>
                  <a:pt x="113690" y="36512"/>
                </a:lnTo>
                <a:lnTo>
                  <a:pt x="113690" y="37185"/>
                </a:lnTo>
                <a:lnTo>
                  <a:pt x="114465" y="37795"/>
                </a:lnTo>
                <a:lnTo>
                  <a:pt x="114465" y="41046"/>
                </a:lnTo>
                <a:lnTo>
                  <a:pt x="112801" y="42329"/>
                </a:lnTo>
                <a:lnTo>
                  <a:pt x="112801" y="42926"/>
                </a:lnTo>
                <a:lnTo>
                  <a:pt x="111137" y="43611"/>
                </a:lnTo>
                <a:lnTo>
                  <a:pt x="110363" y="44208"/>
                </a:lnTo>
                <a:lnTo>
                  <a:pt x="109486" y="44208"/>
                </a:lnTo>
                <a:lnTo>
                  <a:pt x="108712" y="44894"/>
                </a:lnTo>
                <a:lnTo>
                  <a:pt x="99529" y="44894"/>
                </a:lnTo>
                <a:lnTo>
                  <a:pt x="97866" y="44208"/>
                </a:lnTo>
                <a:lnTo>
                  <a:pt x="97091" y="44208"/>
                </a:lnTo>
                <a:lnTo>
                  <a:pt x="96215" y="43611"/>
                </a:lnTo>
                <a:lnTo>
                  <a:pt x="94551" y="42926"/>
                </a:lnTo>
                <a:lnTo>
                  <a:pt x="93776" y="42926"/>
                </a:lnTo>
                <a:lnTo>
                  <a:pt x="92900" y="42329"/>
                </a:lnTo>
                <a:lnTo>
                  <a:pt x="92125" y="41643"/>
                </a:lnTo>
                <a:lnTo>
                  <a:pt x="91236" y="41643"/>
                </a:lnTo>
                <a:lnTo>
                  <a:pt x="91236" y="42329"/>
                </a:lnTo>
                <a:lnTo>
                  <a:pt x="90462" y="42329"/>
                </a:lnTo>
                <a:lnTo>
                  <a:pt x="90462" y="45491"/>
                </a:lnTo>
                <a:lnTo>
                  <a:pt x="91236" y="45491"/>
                </a:lnTo>
                <a:lnTo>
                  <a:pt x="91236" y="46164"/>
                </a:lnTo>
                <a:lnTo>
                  <a:pt x="92125" y="46774"/>
                </a:lnTo>
                <a:lnTo>
                  <a:pt x="92900" y="47459"/>
                </a:lnTo>
                <a:lnTo>
                  <a:pt x="93776" y="47459"/>
                </a:lnTo>
                <a:lnTo>
                  <a:pt x="94551" y="48056"/>
                </a:lnTo>
                <a:lnTo>
                  <a:pt x="97091" y="48056"/>
                </a:lnTo>
                <a:lnTo>
                  <a:pt x="97866" y="48729"/>
                </a:lnTo>
                <a:lnTo>
                  <a:pt x="108712" y="48729"/>
                </a:lnTo>
                <a:lnTo>
                  <a:pt x="110363" y="48056"/>
                </a:lnTo>
                <a:lnTo>
                  <a:pt x="112801" y="48056"/>
                </a:lnTo>
                <a:lnTo>
                  <a:pt x="114465" y="47459"/>
                </a:lnTo>
                <a:lnTo>
                  <a:pt x="115341" y="46164"/>
                </a:lnTo>
                <a:lnTo>
                  <a:pt x="117005" y="45491"/>
                </a:lnTo>
                <a:lnTo>
                  <a:pt x="117360" y="44894"/>
                </a:lnTo>
                <a:lnTo>
                  <a:pt x="117779" y="44208"/>
                </a:lnTo>
                <a:lnTo>
                  <a:pt x="118656" y="42926"/>
                </a:lnTo>
                <a:lnTo>
                  <a:pt x="119430" y="41643"/>
                </a:lnTo>
                <a:lnTo>
                  <a:pt x="120319" y="40360"/>
                </a:lnTo>
                <a:lnTo>
                  <a:pt x="120319" y="37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4333887" y="3156838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4">
                <a:moveTo>
                  <a:pt x="42252" y="0"/>
                </a:moveTo>
                <a:lnTo>
                  <a:pt x="36499" y="0"/>
                </a:lnTo>
                <a:lnTo>
                  <a:pt x="36499" y="596"/>
                </a:lnTo>
                <a:lnTo>
                  <a:pt x="26543" y="15989"/>
                </a:lnTo>
                <a:lnTo>
                  <a:pt x="25654" y="17272"/>
                </a:lnTo>
                <a:lnTo>
                  <a:pt x="24892" y="19240"/>
                </a:lnTo>
                <a:lnTo>
                  <a:pt x="24003" y="20523"/>
                </a:lnTo>
                <a:lnTo>
                  <a:pt x="23228" y="21805"/>
                </a:lnTo>
                <a:lnTo>
                  <a:pt x="22339" y="23685"/>
                </a:lnTo>
                <a:lnTo>
                  <a:pt x="21564" y="24968"/>
                </a:lnTo>
                <a:lnTo>
                  <a:pt x="20688" y="24968"/>
                </a:lnTo>
                <a:lnTo>
                  <a:pt x="19913" y="23685"/>
                </a:lnTo>
                <a:lnTo>
                  <a:pt x="19024" y="21805"/>
                </a:lnTo>
                <a:lnTo>
                  <a:pt x="18249" y="20523"/>
                </a:lnTo>
                <a:lnTo>
                  <a:pt x="17360" y="18554"/>
                </a:lnTo>
                <a:lnTo>
                  <a:pt x="16586" y="17272"/>
                </a:lnTo>
                <a:lnTo>
                  <a:pt x="15709" y="15989"/>
                </a:lnTo>
                <a:lnTo>
                  <a:pt x="6642" y="596"/>
                </a:lnTo>
                <a:lnTo>
                  <a:pt x="5753" y="596"/>
                </a:lnTo>
                <a:lnTo>
                  <a:pt x="5753" y="0"/>
                </a:lnTo>
                <a:lnTo>
                  <a:pt x="0" y="0"/>
                </a:lnTo>
                <a:lnTo>
                  <a:pt x="0" y="1879"/>
                </a:lnTo>
                <a:lnTo>
                  <a:pt x="18249" y="29502"/>
                </a:lnTo>
                <a:lnTo>
                  <a:pt x="18249" y="48056"/>
                </a:lnTo>
                <a:lnTo>
                  <a:pt x="19024" y="48056"/>
                </a:lnTo>
                <a:lnTo>
                  <a:pt x="19024" y="48729"/>
                </a:lnTo>
                <a:lnTo>
                  <a:pt x="23228" y="48729"/>
                </a:lnTo>
                <a:lnTo>
                  <a:pt x="23228" y="48056"/>
                </a:lnTo>
                <a:lnTo>
                  <a:pt x="24003" y="48056"/>
                </a:lnTo>
                <a:lnTo>
                  <a:pt x="24003" y="29502"/>
                </a:lnTo>
                <a:lnTo>
                  <a:pt x="26987" y="24968"/>
                </a:lnTo>
                <a:lnTo>
                  <a:pt x="42252" y="1879"/>
                </a:lnTo>
                <a:lnTo>
                  <a:pt x="42252" y="0"/>
                </a:lnTo>
                <a:close/>
              </a:path>
              <a:path w="120650" h="48894">
                <a:moveTo>
                  <a:pt x="85369" y="24371"/>
                </a:moveTo>
                <a:lnTo>
                  <a:pt x="84607" y="22402"/>
                </a:lnTo>
                <a:lnTo>
                  <a:pt x="83718" y="20523"/>
                </a:lnTo>
                <a:lnTo>
                  <a:pt x="82943" y="18554"/>
                </a:lnTo>
                <a:lnTo>
                  <a:pt x="80505" y="16675"/>
                </a:lnTo>
                <a:lnTo>
                  <a:pt x="79629" y="16002"/>
                </a:lnTo>
                <a:lnTo>
                  <a:pt x="79629" y="24371"/>
                </a:lnTo>
                <a:lnTo>
                  <a:pt x="79629" y="27533"/>
                </a:lnTo>
                <a:lnTo>
                  <a:pt x="53086" y="27533"/>
                </a:lnTo>
                <a:lnTo>
                  <a:pt x="53086" y="26250"/>
                </a:lnTo>
                <a:lnTo>
                  <a:pt x="53860" y="24968"/>
                </a:lnTo>
                <a:lnTo>
                  <a:pt x="54749" y="23685"/>
                </a:lnTo>
                <a:lnTo>
                  <a:pt x="54749" y="21805"/>
                </a:lnTo>
                <a:lnTo>
                  <a:pt x="55524" y="21120"/>
                </a:lnTo>
                <a:lnTo>
                  <a:pt x="57175" y="19837"/>
                </a:lnTo>
                <a:lnTo>
                  <a:pt x="58064" y="18554"/>
                </a:lnTo>
                <a:lnTo>
                  <a:pt x="59728" y="17957"/>
                </a:lnTo>
                <a:lnTo>
                  <a:pt x="61379" y="17272"/>
                </a:lnTo>
                <a:lnTo>
                  <a:pt x="63042" y="16675"/>
                </a:lnTo>
                <a:lnTo>
                  <a:pt x="71335" y="16675"/>
                </a:lnTo>
                <a:lnTo>
                  <a:pt x="74650" y="17272"/>
                </a:lnTo>
                <a:lnTo>
                  <a:pt x="76314" y="19240"/>
                </a:lnTo>
                <a:lnTo>
                  <a:pt x="78740" y="21120"/>
                </a:lnTo>
                <a:lnTo>
                  <a:pt x="79629" y="24371"/>
                </a:lnTo>
                <a:lnTo>
                  <a:pt x="79629" y="16002"/>
                </a:lnTo>
                <a:lnTo>
                  <a:pt x="77965" y="14706"/>
                </a:lnTo>
                <a:lnTo>
                  <a:pt x="75425" y="14109"/>
                </a:lnTo>
                <a:lnTo>
                  <a:pt x="73761" y="12827"/>
                </a:lnTo>
                <a:lnTo>
                  <a:pt x="61379" y="12827"/>
                </a:lnTo>
                <a:lnTo>
                  <a:pt x="58839" y="14109"/>
                </a:lnTo>
                <a:lnTo>
                  <a:pt x="56400" y="14706"/>
                </a:lnTo>
                <a:lnTo>
                  <a:pt x="54749" y="15989"/>
                </a:lnTo>
                <a:lnTo>
                  <a:pt x="52197" y="17272"/>
                </a:lnTo>
                <a:lnTo>
                  <a:pt x="50546" y="19240"/>
                </a:lnTo>
                <a:lnTo>
                  <a:pt x="49771" y="21120"/>
                </a:lnTo>
                <a:lnTo>
                  <a:pt x="48882" y="23088"/>
                </a:lnTo>
                <a:lnTo>
                  <a:pt x="47231" y="25654"/>
                </a:lnTo>
                <a:lnTo>
                  <a:pt x="47231" y="36512"/>
                </a:lnTo>
                <a:lnTo>
                  <a:pt x="48882" y="38481"/>
                </a:lnTo>
                <a:lnTo>
                  <a:pt x="49771" y="41046"/>
                </a:lnTo>
                <a:lnTo>
                  <a:pt x="50546" y="42926"/>
                </a:lnTo>
                <a:lnTo>
                  <a:pt x="52197" y="44208"/>
                </a:lnTo>
                <a:lnTo>
                  <a:pt x="53860" y="46164"/>
                </a:lnTo>
                <a:lnTo>
                  <a:pt x="56400" y="46774"/>
                </a:lnTo>
                <a:lnTo>
                  <a:pt x="58839" y="48056"/>
                </a:lnTo>
                <a:lnTo>
                  <a:pt x="61379" y="48729"/>
                </a:lnTo>
                <a:lnTo>
                  <a:pt x="75425" y="48729"/>
                </a:lnTo>
                <a:lnTo>
                  <a:pt x="77089" y="48056"/>
                </a:lnTo>
                <a:lnTo>
                  <a:pt x="78740" y="48056"/>
                </a:lnTo>
                <a:lnTo>
                  <a:pt x="79629" y="47459"/>
                </a:lnTo>
                <a:lnTo>
                  <a:pt x="81292" y="47459"/>
                </a:lnTo>
                <a:lnTo>
                  <a:pt x="82067" y="46774"/>
                </a:lnTo>
                <a:lnTo>
                  <a:pt x="82943" y="46774"/>
                </a:lnTo>
                <a:lnTo>
                  <a:pt x="82943" y="46164"/>
                </a:lnTo>
                <a:lnTo>
                  <a:pt x="83718" y="46164"/>
                </a:lnTo>
                <a:lnTo>
                  <a:pt x="83718" y="44894"/>
                </a:lnTo>
                <a:lnTo>
                  <a:pt x="83718" y="42926"/>
                </a:lnTo>
                <a:lnTo>
                  <a:pt x="82943" y="42329"/>
                </a:lnTo>
                <a:lnTo>
                  <a:pt x="82067" y="42926"/>
                </a:lnTo>
                <a:lnTo>
                  <a:pt x="80403" y="42926"/>
                </a:lnTo>
                <a:lnTo>
                  <a:pt x="79629" y="43611"/>
                </a:lnTo>
                <a:lnTo>
                  <a:pt x="77965" y="43611"/>
                </a:lnTo>
                <a:lnTo>
                  <a:pt x="77089" y="44208"/>
                </a:lnTo>
                <a:lnTo>
                  <a:pt x="75425" y="44208"/>
                </a:lnTo>
                <a:lnTo>
                  <a:pt x="73761" y="44894"/>
                </a:lnTo>
                <a:lnTo>
                  <a:pt x="63817" y="44894"/>
                </a:lnTo>
                <a:lnTo>
                  <a:pt x="61379" y="44208"/>
                </a:lnTo>
                <a:lnTo>
                  <a:pt x="59728" y="43611"/>
                </a:lnTo>
                <a:lnTo>
                  <a:pt x="58064" y="42329"/>
                </a:lnTo>
                <a:lnTo>
                  <a:pt x="56400" y="41643"/>
                </a:lnTo>
                <a:lnTo>
                  <a:pt x="55524" y="40360"/>
                </a:lnTo>
                <a:lnTo>
                  <a:pt x="54749" y="38481"/>
                </a:lnTo>
                <a:lnTo>
                  <a:pt x="53860" y="37185"/>
                </a:lnTo>
                <a:lnTo>
                  <a:pt x="53860" y="35229"/>
                </a:lnTo>
                <a:lnTo>
                  <a:pt x="53086" y="33350"/>
                </a:lnTo>
                <a:lnTo>
                  <a:pt x="53086" y="31381"/>
                </a:lnTo>
                <a:lnTo>
                  <a:pt x="84607" y="31381"/>
                </a:lnTo>
                <a:lnTo>
                  <a:pt x="84607" y="30784"/>
                </a:lnTo>
                <a:lnTo>
                  <a:pt x="85369" y="30784"/>
                </a:lnTo>
                <a:lnTo>
                  <a:pt x="85369" y="27533"/>
                </a:lnTo>
                <a:lnTo>
                  <a:pt x="85369" y="24371"/>
                </a:lnTo>
                <a:close/>
              </a:path>
              <a:path w="120650" h="48894">
                <a:moveTo>
                  <a:pt x="120205" y="37185"/>
                </a:moveTo>
                <a:lnTo>
                  <a:pt x="119430" y="35915"/>
                </a:lnTo>
                <a:lnTo>
                  <a:pt x="119430" y="35229"/>
                </a:lnTo>
                <a:lnTo>
                  <a:pt x="118554" y="33947"/>
                </a:lnTo>
                <a:lnTo>
                  <a:pt x="116890" y="32664"/>
                </a:lnTo>
                <a:lnTo>
                  <a:pt x="115239" y="32067"/>
                </a:lnTo>
                <a:lnTo>
                  <a:pt x="114465" y="31381"/>
                </a:lnTo>
                <a:lnTo>
                  <a:pt x="112801" y="30784"/>
                </a:lnTo>
                <a:lnTo>
                  <a:pt x="111912" y="30099"/>
                </a:lnTo>
                <a:lnTo>
                  <a:pt x="110261" y="29502"/>
                </a:lnTo>
                <a:lnTo>
                  <a:pt x="108597" y="29502"/>
                </a:lnTo>
                <a:lnTo>
                  <a:pt x="107823" y="28816"/>
                </a:lnTo>
                <a:lnTo>
                  <a:pt x="106172" y="28219"/>
                </a:lnTo>
                <a:lnTo>
                  <a:pt x="104508" y="28219"/>
                </a:lnTo>
                <a:lnTo>
                  <a:pt x="103632" y="27533"/>
                </a:lnTo>
                <a:lnTo>
                  <a:pt x="101968" y="26936"/>
                </a:lnTo>
                <a:lnTo>
                  <a:pt x="101193" y="26250"/>
                </a:lnTo>
                <a:lnTo>
                  <a:pt x="100304" y="26250"/>
                </a:lnTo>
                <a:lnTo>
                  <a:pt x="99529" y="24968"/>
                </a:lnTo>
                <a:lnTo>
                  <a:pt x="98653" y="24371"/>
                </a:lnTo>
                <a:lnTo>
                  <a:pt x="97866" y="23685"/>
                </a:lnTo>
                <a:lnTo>
                  <a:pt x="97866" y="19837"/>
                </a:lnTo>
                <a:lnTo>
                  <a:pt x="98653" y="19240"/>
                </a:lnTo>
                <a:lnTo>
                  <a:pt x="98653" y="18554"/>
                </a:lnTo>
                <a:lnTo>
                  <a:pt x="99529" y="17957"/>
                </a:lnTo>
                <a:lnTo>
                  <a:pt x="100304" y="17272"/>
                </a:lnTo>
                <a:lnTo>
                  <a:pt x="101193" y="16675"/>
                </a:lnTo>
                <a:lnTo>
                  <a:pt x="103632" y="16675"/>
                </a:lnTo>
                <a:lnTo>
                  <a:pt x="105283" y="15989"/>
                </a:lnTo>
                <a:lnTo>
                  <a:pt x="107823" y="15989"/>
                </a:lnTo>
                <a:lnTo>
                  <a:pt x="109486" y="16675"/>
                </a:lnTo>
                <a:lnTo>
                  <a:pt x="111912" y="16675"/>
                </a:lnTo>
                <a:lnTo>
                  <a:pt x="112801" y="17272"/>
                </a:lnTo>
                <a:lnTo>
                  <a:pt x="113576" y="17272"/>
                </a:lnTo>
                <a:lnTo>
                  <a:pt x="114465" y="17957"/>
                </a:lnTo>
                <a:lnTo>
                  <a:pt x="115239" y="17957"/>
                </a:lnTo>
                <a:lnTo>
                  <a:pt x="115239" y="18554"/>
                </a:lnTo>
                <a:lnTo>
                  <a:pt x="117779" y="18554"/>
                </a:lnTo>
                <a:lnTo>
                  <a:pt x="117779" y="15989"/>
                </a:lnTo>
                <a:lnTo>
                  <a:pt x="117779" y="15392"/>
                </a:lnTo>
                <a:lnTo>
                  <a:pt x="116890" y="14706"/>
                </a:lnTo>
                <a:lnTo>
                  <a:pt x="116128" y="14706"/>
                </a:lnTo>
                <a:lnTo>
                  <a:pt x="116128" y="14109"/>
                </a:lnTo>
                <a:lnTo>
                  <a:pt x="115239" y="14109"/>
                </a:lnTo>
                <a:lnTo>
                  <a:pt x="114465" y="13423"/>
                </a:lnTo>
                <a:lnTo>
                  <a:pt x="112801" y="13423"/>
                </a:lnTo>
                <a:lnTo>
                  <a:pt x="111912" y="12827"/>
                </a:lnTo>
                <a:lnTo>
                  <a:pt x="101968" y="12827"/>
                </a:lnTo>
                <a:lnTo>
                  <a:pt x="100304" y="13423"/>
                </a:lnTo>
                <a:lnTo>
                  <a:pt x="98653" y="14109"/>
                </a:lnTo>
                <a:lnTo>
                  <a:pt x="96989" y="14706"/>
                </a:lnTo>
                <a:lnTo>
                  <a:pt x="95326" y="15392"/>
                </a:lnTo>
                <a:lnTo>
                  <a:pt x="94551" y="16675"/>
                </a:lnTo>
                <a:lnTo>
                  <a:pt x="93675" y="17272"/>
                </a:lnTo>
                <a:lnTo>
                  <a:pt x="92900" y="18554"/>
                </a:lnTo>
                <a:lnTo>
                  <a:pt x="92011" y="19837"/>
                </a:lnTo>
                <a:lnTo>
                  <a:pt x="92011" y="24968"/>
                </a:lnTo>
                <a:lnTo>
                  <a:pt x="92900" y="25654"/>
                </a:lnTo>
                <a:lnTo>
                  <a:pt x="93675" y="26936"/>
                </a:lnTo>
                <a:lnTo>
                  <a:pt x="94551" y="27533"/>
                </a:lnTo>
                <a:lnTo>
                  <a:pt x="95326" y="28219"/>
                </a:lnTo>
                <a:lnTo>
                  <a:pt x="96215" y="29502"/>
                </a:lnTo>
                <a:lnTo>
                  <a:pt x="97866" y="30099"/>
                </a:lnTo>
                <a:lnTo>
                  <a:pt x="98653" y="30099"/>
                </a:lnTo>
                <a:lnTo>
                  <a:pt x="100304" y="30784"/>
                </a:lnTo>
                <a:lnTo>
                  <a:pt x="101968" y="31381"/>
                </a:lnTo>
                <a:lnTo>
                  <a:pt x="102857" y="32067"/>
                </a:lnTo>
                <a:lnTo>
                  <a:pt x="104508" y="32067"/>
                </a:lnTo>
                <a:lnTo>
                  <a:pt x="106172" y="32664"/>
                </a:lnTo>
                <a:lnTo>
                  <a:pt x="106934" y="33350"/>
                </a:lnTo>
                <a:lnTo>
                  <a:pt x="108597" y="33350"/>
                </a:lnTo>
                <a:lnTo>
                  <a:pt x="109486" y="33947"/>
                </a:lnTo>
                <a:lnTo>
                  <a:pt x="111137" y="34620"/>
                </a:lnTo>
                <a:lnTo>
                  <a:pt x="113576" y="36512"/>
                </a:lnTo>
                <a:lnTo>
                  <a:pt x="113576" y="37185"/>
                </a:lnTo>
                <a:lnTo>
                  <a:pt x="114465" y="37795"/>
                </a:lnTo>
                <a:lnTo>
                  <a:pt x="114465" y="41046"/>
                </a:lnTo>
                <a:lnTo>
                  <a:pt x="113576" y="41643"/>
                </a:lnTo>
                <a:lnTo>
                  <a:pt x="112801" y="42329"/>
                </a:lnTo>
                <a:lnTo>
                  <a:pt x="112801" y="42926"/>
                </a:lnTo>
                <a:lnTo>
                  <a:pt x="111137" y="43611"/>
                </a:lnTo>
                <a:lnTo>
                  <a:pt x="110261" y="44208"/>
                </a:lnTo>
                <a:lnTo>
                  <a:pt x="109486" y="44208"/>
                </a:lnTo>
                <a:lnTo>
                  <a:pt x="108597" y="44894"/>
                </a:lnTo>
                <a:lnTo>
                  <a:pt x="99529" y="44894"/>
                </a:lnTo>
                <a:lnTo>
                  <a:pt x="97866" y="44208"/>
                </a:lnTo>
                <a:lnTo>
                  <a:pt x="96989" y="44208"/>
                </a:lnTo>
                <a:lnTo>
                  <a:pt x="96215" y="43611"/>
                </a:lnTo>
                <a:lnTo>
                  <a:pt x="94551" y="42926"/>
                </a:lnTo>
                <a:lnTo>
                  <a:pt x="93675" y="42926"/>
                </a:lnTo>
                <a:lnTo>
                  <a:pt x="92011" y="41643"/>
                </a:lnTo>
                <a:lnTo>
                  <a:pt x="91236" y="41643"/>
                </a:lnTo>
                <a:lnTo>
                  <a:pt x="91236" y="42329"/>
                </a:lnTo>
                <a:lnTo>
                  <a:pt x="90360" y="42329"/>
                </a:lnTo>
                <a:lnTo>
                  <a:pt x="90360" y="45491"/>
                </a:lnTo>
                <a:lnTo>
                  <a:pt x="91236" y="45491"/>
                </a:lnTo>
                <a:lnTo>
                  <a:pt x="91236" y="46164"/>
                </a:lnTo>
                <a:lnTo>
                  <a:pt x="92900" y="47459"/>
                </a:lnTo>
                <a:lnTo>
                  <a:pt x="93675" y="47459"/>
                </a:lnTo>
                <a:lnTo>
                  <a:pt x="94551" y="48056"/>
                </a:lnTo>
                <a:lnTo>
                  <a:pt x="96989" y="48056"/>
                </a:lnTo>
                <a:lnTo>
                  <a:pt x="97866" y="48729"/>
                </a:lnTo>
                <a:lnTo>
                  <a:pt x="108597" y="48729"/>
                </a:lnTo>
                <a:lnTo>
                  <a:pt x="110261" y="48056"/>
                </a:lnTo>
                <a:lnTo>
                  <a:pt x="112801" y="48056"/>
                </a:lnTo>
                <a:lnTo>
                  <a:pt x="114465" y="47459"/>
                </a:lnTo>
                <a:lnTo>
                  <a:pt x="115239" y="46164"/>
                </a:lnTo>
                <a:lnTo>
                  <a:pt x="116890" y="45491"/>
                </a:lnTo>
                <a:lnTo>
                  <a:pt x="117297" y="44894"/>
                </a:lnTo>
                <a:lnTo>
                  <a:pt x="117779" y="44208"/>
                </a:lnTo>
                <a:lnTo>
                  <a:pt x="118554" y="42926"/>
                </a:lnTo>
                <a:lnTo>
                  <a:pt x="119430" y="41643"/>
                </a:lnTo>
                <a:lnTo>
                  <a:pt x="120205" y="40360"/>
                </a:lnTo>
                <a:lnTo>
                  <a:pt x="120205" y="37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5" name="object 45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55419" y="3290226"/>
            <a:ext cx="1257593" cy="52590"/>
          </a:xfrm>
          <a:prstGeom prst="rect">
            <a:avLst/>
          </a:prstGeom>
        </p:spPr>
      </p:pic>
      <p:sp>
        <p:nvSpPr>
          <p:cNvPr id="46" name="object 46" descr=""/>
          <p:cNvSpPr/>
          <p:nvPr/>
        </p:nvSpPr>
        <p:spPr>
          <a:xfrm>
            <a:off x="3404730" y="3293388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354" y="685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685"/>
                </a:lnTo>
                <a:lnTo>
                  <a:pt x="36499" y="685"/>
                </a:lnTo>
                <a:lnTo>
                  <a:pt x="36499" y="1282"/>
                </a:lnTo>
                <a:lnTo>
                  <a:pt x="26543" y="16078"/>
                </a:lnTo>
                <a:lnTo>
                  <a:pt x="25768" y="17957"/>
                </a:lnTo>
                <a:lnTo>
                  <a:pt x="24879" y="19240"/>
                </a:lnTo>
                <a:lnTo>
                  <a:pt x="24117" y="20523"/>
                </a:lnTo>
                <a:lnTo>
                  <a:pt x="23228" y="22491"/>
                </a:lnTo>
                <a:lnTo>
                  <a:pt x="22453" y="23774"/>
                </a:lnTo>
                <a:lnTo>
                  <a:pt x="21564" y="25057"/>
                </a:lnTo>
                <a:lnTo>
                  <a:pt x="20789" y="25057"/>
                </a:lnTo>
                <a:lnTo>
                  <a:pt x="19913" y="23774"/>
                </a:lnTo>
                <a:lnTo>
                  <a:pt x="19126" y="21805"/>
                </a:lnTo>
                <a:lnTo>
                  <a:pt x="18249" y="20523"/>
                </a:lnTo>
                <a:lnTo>
                  <a:pt x="17475" y="19240"/>
                </a:lnTo>
                <a:lnTo>
                  <a:pt x="16586" y="17360"/>
                </a:lnTo>
                <a:lnTo>
                  <a:pt x="15811" y="16078"/>
                </a:lnTo>
                <a:lnTo>
                  <a:pt x="6629" y="1282"/>
                </a:lnTo>
                <a:lnTo>
                  <a:pt x="5854" y="1282"/>
                </a:lnTo>
                <a:lnTo>
                  <a:pt x="5854" y="685"/>
                </a:lnTo>
                <a:lnTo>
                  <a:pt x="4978" y="685"/>
                </a:lnTo>
                <a:lnTo>
                  <a:pt x="4978" y="0"/>
                </a:lnTo>
                <a:lnTo>
                  <a:pt x="889" y="0"/>
                </a:lnTo>
                <a:lnTo>
                  <a:pt x="0" y="685"/>
                </a:lnTo>
                <a:lnTo>
                  <a:pt x="0" y="1968"/>
                </a:lnTo>
                <a:lnTo>
                  <a:pt x="18249" y="29502"/>
                </a:lnTo>
                <a:lnTo>
                  <a:pt x="18249" y="48742"/>
                </a:lnTo>
                <a:lnTo>
                  <a:pt x="24117" y="48742"/>
                </a:lnTo>
                <a:lnTo>
                  <a:pt x="24117" y="29502"/>
                </a:lnTo>
                <a:lnTo>
                  <a:pt x="27051" y="25057"/>
                </a:lnTo>
                <a:lnTo>
                  <a:pt x="42354" y="1968"/>
                </a:lnTo>
                <a:lnTo>
                  <a:pt x="42354" y="685"/>
                </a:lnTo>
                <a:close/>
              </a:path>
              <a:path w="120650" h="49529">
                <a:moveTo>
                  <a:pt x="85483" y="24371"/>
                </a:moveTo>
                <a:lnTo>
                  <a:pt x="84594" y="22491"/>
                </a:lnTo>
                <a:lnTo>
                  <a:pt x="83820" y="20523"/>
                </a:lnTo>
                <a:lnTo>
                  <a:pt x="82943" y="18643"/>
                </a:lnTo>
                <a:lnTo>
                  <a:pt x="80391" y="16675"/>
                </a:lnTo>
                <a:lnTo>
                  <a:pt x="79629" y="16090"/>
                </a:lnTo>
                <a:lnTo>
                  <a:pt x="79629" y="24371"/>
                </a:lnTo>
                <a:lnTo>
                  <a:pt x="79629" y="28219"/>
                </a:lnTo>
                <a:lnTo>
                  <a:pt x="53086" y="28219"/>
                </a:lnTo>
                <a:lnTo>
                  <a:pt x="53086" y="26339"/>
                </a:lnTo>
                <a:lnTo>
                  <a:pt x="53962" y="25057"/>
                </a:lnTo>
                <a:lnTo>
                  <a:pt x="54737" y="23774"/>
                </a:lnTo>
                <a:lnTo>
                  <a:pt x="54737" y="22491"/>
                </a:lnTo>
                <a:lnTo>
                  <a:pt x="55626" y="21209"/>
                </a:lnTo>
                <a:lnTo>
                  <a:pt x="57289" y="19926"/>
                </a:lnTo>
                <a:lnTo>
                  <a:pt x="58064" y="19240"/>
                </a:lnTo>
                <a:lnTo>
                  <a:pt x="59715" y="17957"/>
                </a:lnTo>
                <a:lnTo>
                  <a:pt x="61379" y="17360"/>
                </a:lnTo>
                <a:lnTo>
                  <a:pt x="63030" y="16675"/>
                </a:lnTo>
                <a:lnTo>
                  <a:pt x="71323" y="16675"/>
                </a:lnTo>
                <a:lnTo>
                  <a:pt x="74650" y="17360"/>
                </a:lnTo>
                <a:lnTo>
                  <a:pt x="76301" y="19926"/>
                </a:lnTo>
                <a:lnTo>
                  <a:pt x="78854" y="21805"/>
                </a:lnTo>
                <a:lnTo>
                  <a:pt x="79629" y="24371"/>
                </a:lnTo>
                <a:lnTo>
                  <a:pt x="79629" y="16090"/>
                </a:lnTo>
                <a:lnTo>
                  <a:pt x="77965" y="14795"/>
                </a:lnTo>
                <a:lnTo>
                  <a:pt x="75526" y="14109"/>
                </a:lnTo>
                <a:lnTo>
                  <a:pt x="73875" y="13512"/>
                </a:lnTo>
                <a:lnTo>
                  <a:pt x="70561" y="12827"/>
                </a:lnTo>
                <a:lnTo>
                  <a:pt x="64693" y="12827"/>
                </a:lnTo>
                <a:lnTo>
                  <a:pt x="48983" y="23774"/>
                </a:lnTo>
                <a:lnTo>
                  <a:pt x="47332" y="25654"/>
                </a:lnTo>
                <a:lnTo>
                  <a:pt x="47332" y="36601"/>
                </a:lnTo>
                <a:lnTo>
                  <a:pt x="48983" y="39154"/>
                </a:lnTo>
                <a:lnTo>
                  <a:pt x="49758" y="41046"/>
                </a:lnTo>
                <a:lnTo>
                  <a:pt x="64693" y="49428"/>
                </a:lnTo>
                <a:lnTo>
                  <a:pt x="72212" y="49428"/>
                </a:lnTo>
                <a:lnTo>
                  <a:pt x="73875" y="48742"/>
                </a:lnTo>
                <a:lnTo>
                  <a:pt x="75526" y="48742"/>
                </a:lnTo>
                <a:lnTo>
                  <a:pt x="77190" y="48133"/>
                </a:lnTo>
                <a:lnTo>
                  <a:pt x="78854" y="48133"/>
                </a:lnTo>
                <a:lnTo>
                  <a:pt x="79629" y="47459"/>
                </a:lnTo>
                <a:lnTo>
                  <a:pt x="81280" y="47459"/>
                </a:lnTo>
                <a:lnTo>
                  <a:pt x="82169" y="46863"/>
                </a:lnTo>
                <a:lnTo>
                  <a:pt x="82943" y="46863"/>
                </a:lnTo>
                <a:lnTo>
                  <a:pt x="82943" y="46177"/>
                </a:lnTo>
                <a:lnTo>
                  <a:pt x="83820" y="46177"/>
                </a:lnTo>
                <a:lnTo>
                  <a:pt x="83820" y="45580"/>
                </a:lnTo>
                <a:lnTo>
                  <a:pt x="83820" y="43014"/>
                </a:lnTo>
                <a:lnTo>
                  <a:pt x="81280" y="43014"/>
                </a:lnTo>
                <a:lnTo>
                  <a:pt x="80505" y="43611"/>
                </a:lnTo>
                <a:lnTo>
                  <a:pt x="79629" y="43611"/>
                </a:lnTo>
                <a:lnTo>
                  <a:pt x="77965" y="44284"/>
                </a:lnTo>
                <a:lnTo>
                  <a:pt x="77190" y="44284"/>
                </a:lnTo>
                <a:lnTo>
                  <a:pt x="75526" y="44894"/>
                </a:lnTo>
                <a:lnTo>
                  <a:pt x="73875" y="44894"/>
                </a:lnTo>
                <a:lnTo>
                  <a:pt x="72986" y="45580"/>
                </a:lnTo>
                <a:lnTo>
                  <a:pt x="65582" y="45580"/>
                </a:lnTo>
                <a:lnTo>
                  <a:pt x="63919" y="44894"/>
                </a:lnTo>
                <a:lnTo>
                  <a:pt x="61379" y="44284"/>
                </a:lnTo>
                <a:lnTo>
                  <a:pt x="59715" y="43611"/>
                </a:lnTo>
                <a:lnTo>
                  <a:pt x="58064" y="43014"/>
                </a:lnTo>
                <a:lnTo>
                  <a:pt x="56400" y="41719"/>
                </a:lnTo>
                <a:lnTo>
                  <a:pt x="55626" y="40449"/>
                </a:lnTo>
                <a:lnTo>
                  <a:pt x="54737" y="39154"/>
                </a:lnTo>
                <a:lnTo>
                  <a:pt x="53962" y="37198"/>
                </a:lnTo>
                <a:lnTo>
                  <a:pt x="53962" y="35915"/>
                </a:lnTo>
                <a:lnTo>
                  <a:pt x="53086" y="34036"/>
                </a:lnTo>
                <a:lnTo>
                  <a:pt x="53086" y="31470"/>
                </a:lnTo>
                <a:lnTo>
                  <a:pt x="84594" y="31470"/>
                </a:lnTo>
                <a:lnTo>
                  <a:pt x="85483" y="30784"/>
                </a:lnTo>
                <a:lnTo>
                  <a:pt x="85483" y="28219"/>
                </a:lnTo>
                <a:lnTo>
                  <a:pt x="85483" y="24371"/>
                </a:lnTo>
                <a:close/>
              </a:path>
              <a:path w="120650" h="49529">
                <a:moveTo>
                  <a:pt x="120319" y="37198"/>
                </a:moveTo>
                <a:lnTo>
                  <a:pt x="119430" y="36601"/>
                </a:lnTo>
                <a:lnTo>
                  <a:pt x="119430" y="35318"/>
                </a:lnTo>
                <a:lnTo>
                  <a:pt x="118656" y="34036"/>
                </a:lnTo>
                <a:lnTo>
                  <a:pt x="117005" y="32753"/>
                </a:lnTo>
                <a:lnTo>
                  <a:pt x="115341" y="32067"/>
                </a:lnTo>
                <a:lnTo>
                  <a:pt x="114465" y="31470"/>
                </a:lnTo>
                <a:lnTo>
                  <a:pt x="112801" y="30784"/>
                </a:lnTo>
                <a:lnTo>
                  <a:pt x="112026" y="30187"/>
                </a:lnTo>
                <a:lnTo>
                  <a:pt x="110363" y="30187"/>
                </a:lnTo>
                <a:lnTo>
                  <a:pt x="108712" y="29502"/>
                </a:lnTo>
                <a:lnTo>
                  <a:pt x="107823" y="28905"/>
                </a:lnTo>
                <a:lnTo>
                  <a:pt x="106159" y="28905"/>
                </a:lnTo>
                <a:lnTo>
                  <a:pt x="104508" y="28219"/>
                </a:lnTo>
                <a:lnTo>
                  <a:pt x="103733" y="27622"/>
                </a:lnTo>
                <a:lnTo>
                  <a:pt x="102069" y="27622"/>
                </a:lnTo>
                <a:lnTo>
                  <a:pt x="98755" y="25057"/>
                </a:lnTo>
                <a:lnTo>
                  <a:pt x="97866" y="23774"/>
                </a:lnTo>
                <a:lnTo>
                  <a:pt x="97866" y="19926"/>
                </a:lnTo>
                <a:lnTo>
                  <a:pt x="98755" y="19240"/>
                </a:lnTo>
                <a:lnTo>
                  <a:pt x="98755" y="18643"/>
                </a:lnTo>
                <a:lnTo>
                  <a:pt x="99529" y="17957"/>
                </a:lnTo>
                <a:lnTo>
                  <a:pt x="100418" y="17360"/>
                </a:lnTo>
                <a:lnTo>
                  <a:pt x="101193" y="17360"/>
                </a:lnTo>
                <a:lnTo>
                  <a:pt x="102844" y="16675"/>
                </a:lnTo>
                <a:lnTo>
                  <a:pt x="110363" y="16675"/>
                </a:lnTo>
                <a:lnTo>
                  <a:pt x="112026" y="17360"/>
                </a:lnTo>
                <a:lnTo>
                  <a:pt x="112801" y="17360"/>
                </a:lnTo>
                <a:lnTo>
                  <a:pt x="113690" y="17957"/>
                </a:lnTo>
                <a:lnTo>
                  <a:pt x="114465" y="17957"/>
                </a:lnTo>
                <a:lnTo>
                  <a:pt x="116116" y="19240"/>
                </a:lnTo>
                <a:lnTo>
                  <a:pt x="117005" y="19240"/>
                </a:lnTo>
                <a:lnTo>
                  <a:pt x="117779" y="18643"/>
                </a:lnTo>
                <a:lnTo>
                  <a:pt x="117779" y="16675"/>
                </a:lnTo>
                <a:lnTo>
                  <a:pt x="117779" y="15392"/>
                </a:lnTo>
                <a:lnTo>
                  <a:pt x="117005" y="15392"/>
                </a:lnTo>
                <a:lnTo>
                  <a:pt x="117005" y="14795"/>
                </a:lnTo>
                <a:lnTo>
                  <a:pt x="116116" y="14795"/>
                </a:lnTo>
                <a:lnTo>
                  <a:pt x="115341" y="14109"/>
                </a:lnTo>
                <a:lnTo>
                  <a:pt x="114465" y="14109"/>
                </a:lnTo>
                <a:lnTo>
                  <a:pt x="113690" y="13512"/>
                </a:lnTo>
                <a:lnTo>
                  <a:pt x="112026" y="13512"/>
                </a:lnTo>
                <a:lnTo>
                  <a:pt x="111137" y="12827"/>
                </a:lnTo>
                <a:lnTo>
                  <a:pt x="102069" y="12827"/>
                </a:lnTo>
                <a:lnTo>
                  <a:pt x="100418" y="13512"/>
                </a:lnTo>
                <a:lnTo>
                  <a:pt x="98755" y="14109"/>
                </a:lnTo>
                <a:lnTo>
                  <a:pt x="97091" y="14795"/>
                </a:lnTo>
                <a:lnTo>
                  <a:pt x="95440" y="16078"/>
                </a:lnTo>
                <a:lnTo>
                  <a:pt x="94551" y="16675"/>
                </a:lnTo>
                <a:lnTo>
                  <a:pt x="93776" y="17957"/>
                </a:lnTo>
                <a:lnTo>
                  <a:pt x="92900" y="18643"/>
                </a:lnTo>
                <a:lnTo>
                  <a:pt x="92125" y="19926"/>
                </a:lnTo>
                <a:lnTo>
                  <a:pt x="92125" y="25057"/>
                </a:lnTo>
                <a:lnTo>
                  <a:pt x="92900" y="26339"/>
                </a:lnTo>
                <a:lnTo>
                  <a:pt x="93776" y="26936"/>
                </a:lnTo>
                <a:lnTo>
                  <a:pt x="94551" y="28219"/>
                </a:lnTo>
                <a:lnTo>
                  <a:pt x="96215" y="29502"/>
                </a:lnTo>
                <a:lnTo>
                  <a:pt x="97866" y="30187"/>
                </a:lnTo>
                <a:lnTo>
                  <a:pt x="98755" y="30784"/>
                </a:lnTo>
                <a:lnTo>
                  <a:pt x="100418" y="31470"/>
                </a:lnTo>
                <a:lnTo>
                  <a:pt x="102069" y="31470"/>
                </a:lnTo>
                <a:lnTo>
                  <a:pt x="102844" y="32067"/>
                </a:lnTo>
                <a:lnTo>
                  <a:pt x="104508" y="32753"/>
                </a:lnTo>
                <a:lnTo>
                  <a:pt x="106159" y="32753"/>
                </a:lnTo>
                <a:lnTo>
                  <a:pt x="107048" y="33350"/>
                </a:lnTo>
                <a:lnTo>
                  <a:pt x="108712" y="34036"/>
                </a:lnTo>
                <a:lnTo>
                  <a:pt x="109486" y="34036"/>
                </a:lnTo>
                <a:lnTo>
                  <a:pt x="111137" y="34632"/>
                </a:lnTo>
                <a:lnTo>
                  <a:pt x="113690" y="36601"/>
                </a:lnTo>
                <a:lnTo>
                  <a:pt x="113690" y="37198"/>
                </a:lnTo>
                <a:lnTo>
                  <a:pt x="114465" y="38481"/>
                </a:lnTo>
                <a:lnTo>
                  <a:pt x="114465" y="41046"/>
                </a:lnTo>
                <a:lnTo>
                  <a:pt x="113690" y="41719"/>
                </a:lnTo>
                <a:lnTo>
                  <a:pt x="112801" y="43014"/>
                </a:lnTo>
                <a:lnTo>
                  <a:pt x="112801" y="43611"/>
                </a:lnTo>
                <a:lnTo>
                  <a:pt x="111137" y="43611"/>
                </a:lnTo>
                <a:lnTo>
                  <a:pt x="110363" y="44284"/>
                </a:lnTo>
                <a:lnTo>
                  <a:pt x="109486" y="44894"/>
                </a:lnTo>
                <a:lnTo>
                  <a:pt x="108712" y="44894"/>
                </a:lnTo>
                <a:lnTo>
                  <a:pt x="107048" y="45580"/>
                </a:lnTo>
                <a:lnTo>
                  <a:pt x="101193" y="45580"/>
                </a:lnTo>
                <a:lnTo>
                  <a:pt x="99529" y="44894"/>
                </a:lnTo>
                <a:lnTo>
                  <a:pt x="97866" y="44284"/>
                </a:lnTo>
                <a:lnTo>
                  <a:pt x="97091" y="44284"/>
                </a:lnTo>
                <a:lnTo>
                  <a:pt x="96215" y="43611"/>
                </a:lnTo>
                <a:lnTo>
                  <a:pt x="94551" y="43611"/>
                </a:lnTo>
                <a:lnTo>
                  <a:pt x="92900" y="42329"/>
                </a:lnTo>
                <a:lnTo>
                  <a:pt x="90462" y="42329"/>
                </a:lnTo>
                <a:lnTo>
                  <a:pt x="90462" y="45580"/>
                </a:lnTo>
                <a:lnTo>
                  <a:pt x="91236" y="46177"/>
                </a:lnTo>
                <a:lnTo>
                  <a:pt x="91236" y="46863"/>
                </a:lnTo>
                <a:lnTo>
                  <a:pt x="92125" y="46863"/>
                </a:lnTo>
                <a:lnTo>
                  <a:pt x="92900" y="47459"/>
                </a:lnTo>
                <a:lnTo>
                  <a:pt x="93776" y="47459"/>
                </a:lnTo>
                <a:lnTo>
                  <a:pt x="94551" y="48133"/>
                </a:lnTo>
                <a:lnTo>
                  <a:pt x="96215" y="48133"/>
                </a:lnTo>
                <a:lnTo>
                  <a:pt x="97091" y="48742"/>
                </a:lnTo>
                <a:lnTo>
                  <a:pt x="99529" y="48742"/>
                </a:lnTo>
                <a:lnTo>
                  <a:pt x="101193" y="49428"/>
                </a:lnTo>
                <a:lnTo>
                  <a:pt x="106159" y="49428"/>
                </a:lnTo>
                <a:lnTo>
                  <a:pt x="108712" y="48742"/>
                </a:lnTo>
                <a:lnTo>
                  <a:pt x="110363" y="48742"/>
                </a:lnTo>
                <a:lnTo>
                  <a:pt x="112801" y="48133"/>
                </a:lnTo>
                <a:lnTo>
                  <a:pt x="114465" y="47459"/>
                </a:lnTo>
                <a:lnTo>
                  <a:pt x="115341" y="46863"/>
                </a:lnTo>
                <a:lnTo>
                  <a:pt x="117005" y="45580"/>
                </a:lnTo>
                <a:lnTo>
                  <a:pt x="117779" y="44284"/>
                </a:lnTo>
                <a:lnTo>
                  <a:pt x="118656" y="43014"/>
                </a:lnTo>
                <a:lnTo>
                  <a:pt x="119430" y="41719"/>
                </a:lnTo>
                <a:lnTo>
                  <a:pt x="120319" y="40449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7" name="object 47" descr=""/>
          <p:cNvGrpSpPr/>
          <p:nvPr/>
        </p:nvGrpSpPr>
        <p:grpSpPr>
          <a:xfrm>
            <a:off x="4340530" y="3290226"/>
            <a:ext cx="237490" cy="52705"/>
            <a:chOff x="4340530" y="3290226"/>
            <a:chExt cx="237490" cy="52705"/>
          </a:xfrm>
        </p:grpSpPr>
        <p:pic>
          <p:nvPicPr>
            <p:cNvPr id="48" name="object 48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40530" y="3293388"/>
              <a:ext cx="218071" cy="49428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4571873" y="3290226"/>
              <a:ext cx="6350" cy="52069"/>
            </a:xfrm>
            <a:custGeom>
              <a:avLst/>
              <a:gdLst/>
              <a:ahLst/>
              <a:cxnLst/>
              <a:rect l="l" t="t" r="r" b="b"/>
              <a:pathLst>
                <a:path w="6350" h="52070">
                  <a:moveTo>
                    <a:pt x="5867" y="0"/>
                  </a:moveTo>
                  <a:lnTo>
                    <a:pt x="889" y="0"/>
                  </a:lnTo>
                  <a:lnTo>
                    <a:pt x="889" y="596"/>
                  </a:lnTo>
                  <a:lnTo>
                    <a:pt x="0" y="596"/>
                  </a:lnTo>
                  <a:lnTo>
                    <a:pt x="0" y="51295"/>
                  </a:lnTo>
                  <a:lnTo>
                    <a:pt x="889" y="51904"/>
                  </a:lnTo>
                  <a:lnTo>
                    <a:pt x="5867" y="51904"/>
                  </a:lnTo>
                  <a:lnTo>
                    <a:pt x="58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0" name="object 50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52106" y="3426866"/>
            <a:ext cx="1635023" cy="65405"/>
          </a:xfrm>
          <a:prstGeom prst="rect">
            <a:avLst/>
          </a:prstGeom>
        </p:spPr>
      </p:pic>
      <p:sp>
        <p:nvSpPr>
          <p:cNvPr id="51" name="object 51" descr=""/>
          <p:cNvSpPr/>
          <p:nvPr/>
        </p:nvSpPr>
        <p:spPr>
          <a:xfrm>
            <a:off x="3404730" y="3430714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99" y="0"/>
                </a:lnTo>
                <a:lnTo>
                  <a:pt x="36499" y="596"/>
                </a:lnTo>
                <a:lnTo>
                  <a:pt x="26543" y="15989"/>
                </a:lnTo>
                <a:lnTo>
                  <a:pt x="25768" y="17272"/>
                </a:lnTo>
                <a:lnTo>
                  <a:pt x="24879" y="18554"/>
                </a:lnTo>
                <a:lnTo>
                  <a:pt x="24117" y="20523"/>
                </a:lnTo>
                <a:lnTo>
                  <a:pt x="23228" y="21805"/>
                </a:lnTo>
                <a:lnTo>
                  <a:pt x="22453" y="23088"/>
                </a:lnTo>
                <a:lnTo>
                  <a:pt x="21564" y="24968"/>
                </a:lnTo>
                <a:lnTo>
                  <a:pt x="20789" y="24968"/>
                </a:lnTo>
                <a:lnTo>
                  <a:pt x="19913" y="23088"/>
                </a:lnTo>
                <a:lnTo>
                  <a:pt x="19126" y="21805"/>
                </a:lnTo>
                <a:lnTo>
                  <a:pt x="18249" y="19837"/>
                </a:lnTo>
                <a:lnTo>
                  <a:pt x="17475" y="18554"/>
                </a:lnTo>
                <a:lnTo>
                  <a:pt x="16586" y="17272"/>
                </a:lnTo>
                <a:lnTo>
                  <a:pt x="6629" y="596"/>
                </a:lnTo>
                <a:lnTo>
                  <a:pt x="5854" y="596"/>
                </a:lnTo>
                <a:lnTo>
                  <a:pt x="5854" y="0"/>
                </a:lnTo>
                <a:lnTo>
                  <a:pt x="0" y="0"/>
                </a:lnTo>
                <a:lnTo>
                  <a:pt x="0" y="1282"/>
                </a:lnTo>
                <a:lnTo>
                  <a:pt x="18249" y="29489"/>
                </a:lnTo>
                <a:lnTo>
                  <a:pt x="18249" y="48044"/>
                </a:lnTo>
                <a:lnTo>
                  <a:pt x="19913" y="48044"/>
                </a:lnTo>
                <a:lnTo>
                  <a:pt x="20789" y="48729"/>
                </a:lnTo>
                <a:lnTo>
                  <a:pt x="21564" y="48729"/>
                </a:lnTo>
                <a:lnTo>
                  <a:pt x="22453" y="48044"/>
                </a:lnTo>
                <a:lnTo>
                  <a:pt x="24117" y="48044"/>
                </a:lnTo>
                <a:lnTo>
                  <a:pt x="24117" y="29489"/>
                </a:lnTo>
                <a:lnTo>
                  <a:pt x="27038" y="24968"/>
                </a:lnTo>
                <a:lnTo>
                  <a:pt x="42354" y="1282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3685"/>
                </a:moveTo>
                <a:lnTo>
                  <a:pt x="84594" y="21805"/>
                </a:lnTo>
                <a:lnTo>
                  <a:pt x="83820" y="19837"/>
                </a:lnTo>
                <a:lnTo>
                  <a:pt x="82943" y="18554"/>
                </a:lnTo>
                <a:lnTo>
                  <a:pt x="81280" y="17272"/>
                </a:lnTo>
                <a:lnTo>
                  <a:pt x="80149" y="15989"/>
                </a:lnTo>
                <a:lnTo>
                  <a:pt x="79629" y="15379"/>
                </a:lnTo>
                <a:lnTo>
                  <a:pt x="79629" y="23685"/>
                </a:lnTo>
                <a:lnTo>
                  <a:pt x="79629" y="27533"/>
                </a:lnTo>
                <a:lnTo>
                  <a:pt x="53086" y="27533"/>
                </a:lnTo>
                <a:lnTo>
                  <a:pt x="53086" y="26250"/>
                </a:lnTo>
                <a:lnTo>
                  <a:pt x="53962" y="24371"/>
                </a:lnTo>
                <a:lnTo>
                  <a:pt x="54737" y="23088"/>
                </a:lnTo>
                <a:lnTo>
                  <a:pt x="54737" y="21805"/>
                </a:lnTo>
                <a:lnTo>
                  <a:pt x="55626" y="20523"/>
                </a:lnTo>
                <a:lnTo>
                  <a:pt x="57289" y="19837"/>
                </a:lnTo>
                <a:lnTo>
                  <a:pt x="58064" y="18554"/>
                </a:lnTo>
                <a:lnTo>
                  <a:pt x="59715" y="17957"/>
                </a:lnTo>
                <a:lnTo>
                  <a:pt x="61379" y="17272"/>
                </a:lnTo>
                <a:lnTo>
                  <a:pt x="63030" y="16675"/>
                </a:lnTo>
                <a:lnTo>
                  <a:pt x="64693" y="15989"/>
                </a:lnTo>
                <a:lnTo>
                  <a:pt x="71323" y="15989"/>
                </a:lnTo>
                <a:lnTo>
                  <a:pt x="74650" y="17272"/>
                </a:lnTo>
                <a:lnTo>
                  <a:pt x="76301" y="19240"/>
                </a:lnTo>
                <a:lnTo>
                  <a:pt x="78854" y="21120"/>
                </a:lnTo>
                <a:lnTo>
                  <a:pt x="79629" y="23685"/>
                </a:lnTo>
                <a:lnTo>
                  <a:pt x="79629" y="15379"/>
                </a:lnTo>
                <a:lnTo>
                  <a:pt x="77965" y="14706"/>
                </a:lnTo>
                <a:lnTo>
                  <a:pt x="75526" y="13423"/>
                </a:lnTo>
                <a:lnTo>
                  <a:pt x="73875" y="12827"/>
                </a:lnTo>
                <a:lnTo>
                  <a:pt x="70561" y="12141"/>
                </a:lnTo>
                <a:lnTo>
                  <a:pt x="64693" y="12141"/>
                </a:lnTo>
                <a:lnTo>
                  <a:pt x="61379" y="12827"/>
                </a:lnTo>
                <a:lnTo>
                  <a:pt x="58940" y="13423"/>
                </a:lnTo>
                <a:lnTo>
                  <a:pt x="56400" y="14706"/>
                </a:lnTo>
                <a:lnTo>
                  <a:pt x="54737" y="15379"/>
                </a:lnTo>
                <a:lnTo>
                  <a:pt x="50647" y="18554"/>
                </a:lnTo>
                <a:lnTo>
                  <a:pt x="49758" y="20523"/>
                </a:lnTo>
                <a:lnTo>
                  <a:pt x="48983" y="23088"/>
                </a:lnTo>
                <a:lnTo>
                  <a:pt x="47332" y="24968"/>
                </a:lnTo>
                <a:lnTo>
                  <a:pt x="47332" y="36512"/>
                </a:lnTo>
                <a:lnTo>
                  <a:pt x="48983" y="38468"/>
                </a:lnTo>
                <a:lnTo>
                  <a:pt x="49758" y="41033"/>
                </a:lnTo>
                <a:lnTo>
                  <a:pt x="50647" y="42913"/>
                </a:lnTo>
                <a:lnTo>
                  <a:pt x="53962" y="45478"/>
                </a:lnTo>
                <a:lnTo>
                  <a:pt x="56400" y="46774"/>
                </a:lnTo>
                <a:lnTo>
                  <a:pt x="58940" y="47447"/>
                </a:lnTo>
                <a:lnTo>
                  <a:pt x="61379" y="48729"/>
                </a:lnTo>
                <a:lnTo>
                  <a:pt x="73875" y="48729"/>
                </a:lnTo>
                <a:lnTo>
                  <a:pt x="75526" y="48044"/>
                </a:lnTo>
                <a:lnTo>
                  <a:pt x="77190" y="48044"/>
                </a:lnTo>
                <a:lnTo>
                  <a:pt x="78854" y="47447"/>
                </a:lnTo>
                <a:lnTo>
                  <a:pt x="79629" y="47447"/>
                </a:lnTo>
                <a:lnTo>
                  <a:pt x="81280" y="46774"/>
                </a:lnTo>
                <a:lnTo>
                  <a:pt x="82169" y="46774"/>
                </a:lnTo>
                <a:lnTo>
                  <a:pt x="82943" y="46164"/>
                </a:lnTo>
                <a:lnTo>
                  <a:pt x="83820" y="46164"/>
                </a:lnTo>
                <a:lnTo>
                  <a:pt x="83820" y="44894"/>
                </a:lnTo>
                <a:lnTo>
                  <a:pt x="83820" y="42329"/>
                </a:lnTo>
                <a:lnTo>
                  <a:pt x="82169" y="42329"/>
                </a:lnTo>
                <a:lnTo>
                  <a:pt x="81280" y="42913"/>
                </a:lnTo>
                <a:lnTo>
                  <a:pt x="80505" y="42913"/>
                </a:lnTo>
                <a:lnTo>
                  <a:pt x="79629" y="43599"/>
                </a:lnTo>
                <a:lnTo>
                  <a:pt x="77965" y="43599"/>
                </a:lnTo>
                <a:lnTo>
                  <a:pt x="77190" y="44208"/>
                </a:lnTo>
                <a:lnTo>
                  <a:pt x="73875" y="44208"/>
                </a:lnTo>
                <a:lnTo>
                  <a:pt x="72986" y="44894"/>
                </a:lnTo>
                <a:lnTo>
                  <a:pt x="63919" y="44894"/>
                </a:lnTo>
                <a:lnTo>
                  <a:pt x="61379" y="44208"/>
                </a:lnTo>
                <a:lnTo>
                  <a:pt x="59715" y="43599"/>
                </a:lnTo>
                <a:lnTo>
                  <a:pt x="56400" y="41033"/>
                </a:lnTo>
                <a:lnTo>
                  <a:pt x="55626" y="39763"/>
                </a:lnTo>
                <a:lnTo>
                  <a:pt x="54737" y="38468"/>
                </a:lnTo>
                <a:lnTo>
                  <a:pt x="53962" y="37198"/>
                </a:lnTo>
                <a:lnTo>
                  <a:pt x="53962" y="35229"/>
                </a:lnTo>
                <a:lnTo>
                  <a:pt x="53086" y="33350"/>
                </a:lnTo>
                <a:lnTo>
                  <a:pt x="53086" y="31381"/>
                </a:lnTo>
                <a:lnTo>
                  <a:pt x="83820" y="31381"/>
                </a:lnTo>
                <a:lnTo>
                  <a:pt x="85483" y="30099"/>
                </a:lnTo>
                <a:lnTo>
                  <a:pt x="85483" y="27533"/>
                </a:lnTo>
                <a:lnTo>
                  <a:pt x="85483" y="23685"/>
                </a:lnTo>
                <a:close/>
              </a:path>
              <a:path w="120650" h="48895">
                <a:moveTo>
                  <a:pt x="120319" y="37198"/>
                </a:moveTo>
                <a:lnTo>
                  <a:pt x="119430" y="35902"/>
                </a:lnTo>
                <a:lnTo>
                  <a:pt x="119430" y="34632"/>
                </a:lnTo>
                <a:lnTo>
                  <a:pt x="118656" y="33947"/>
                </a:lnTo>
                <a:lnTo>
                  <a:pt x="117779" y="32664"/>
                </a:lnTo>
                <a:lnTo>
                  <a:pt x="117005" y="32054"/>
                </a:lnTo>
                <a:lnTo>
                  <a:pt x="115341" y="31381"/>
                </a:lnTo>
                <a:lnTo>
                  <a:pt x="114465" y="30784"/>
                </a:lnTo>
                <a:lnTo>
                  <a:pt x="112801" y="30099"/>
                </a:lnTo>
                <a:lnTo>
                  <a:pt x="112026" y="30099"/>
                </a:lnTo>
                <a:lnTo>
                  <a:pt x="110363" y="29489"/>
                </a:lnTo>
                <a:lnTo>
                  <a:pt x="108712" y="28816"/>
                </a:lnTo>
                <a:lnTo>
                  <a:pt x="107823" y="28816"/>
                </a:lnTo>
                <a:lnTo>
                  <a:pt x="106159" y="28219"/>
                </a:lnTo>
                <a:lnTo>
                  <a:pt x="104508" y="27533"/>
                </a:lnTo>
                <a:lnTo>
                  <a:pt x="103733" y="27533"/>
                </a:lnTo>
                <a:lnTo>
                  <a:pt x="102069" y="26924"/>
                </a:lnTo>
                <a:lnTo>
                  <a:pt x="97866" y="23685"/>
                </a:lnTo>
                <a:lnTo>
                  <a:pt x="97866" y="19240"/>
                </a:lnTo>
                <a:lnTo>
                  <a:pt x="98755" y="18554"/>
                </a:lnTo>
                <a:lnTo>
                  <a:pt x="98755" y="17957"/>
                </a:lnTo>
                <a:lnTo>
                  <a:pt x="99529" y="17957"/>
                </a:lnTo>
                <a:lnTo>
                  <a:pt x="101193" y="16675"/>
                </a:lnTo>
                <a:lnTo>
                  <a:pt x="102844" y="16675"/>
                </a:lnTo>
                <a:lnTo>
                  <a:pt x="103733" y="15989"/>
                </a:lnTo>
                <a:lnTo>
                  <a:pt x="109486" y="15989"/>
                </a:lnTo>
                <a:lnTo>
                  <a:pt x="110363" y="16675"/>
                </a:lnTo>
                <a:lnTo>
                  <a:pt x="112026" y="16675"/>
                </a:lnTo>
                <a:lnTo>
                  <a:pt x="112801" y="17272"/>
                </a:lnTo>
                <a:lnTo>
                  <a:pt x="113690" y="17272"/>
                </a:lnTo>
                <a:lnTo>
                  <a:pt x="114465" y="17957"/>
                </a:lnTo>
                <a:lnTo>
                  <a:pt x="115341" y="17957"/>
                </a:lnTo>
                <a:lnTo>
                  <a:pt x="115341" y="18554"/>
                </a:lnTo>
                <a:lnTo>
                  <a:pt x="117779" y="18554"/>
                </a:lnTo>
                <a:lnTo>
                  <a:pt x="117779" y="15989"/>
                </a:lnTo>
                <a:lnTo>
                  <a:pt x="117779" y="14706"/>
                </a:lnTo>
                <a:lnTo>
                  <a:pt x="117005" y="14706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65" y="13423"/>
                </a:lnTo>
                <a:lnTo>
                  <a:pt x="113690" y="13423"/>
                </a:lnTo>
                <a:lnTo>
                  <a:pt x="112801" y="12827"/>
                </a:lnTo>
                <a:lnTo>
                  <a:pt x="110363" y="12827"/>
                </a:lnTo>
                <a:lnTo>
                  <a:pt x="108712" y="12141"/>
                </a:lnTo>
                <a:lnTo>
                  <a:pt x="104508" y="12141"/>
                </a:lnTo>
                <a:lnTo>
                  <a:pt x="102069" y="12827"/>
                </a:lnTo>
                <a:lnTo>
                  <a:pt x="100418" y="13423"/>
                </a:lnTo>
                <a:lnTo>
                  <a:pt x="98755" y="13423"/>
                </a:lnTo>
                <a:lnTo>
                  <a:pt x="97091" y="14706"/>
                </a:lnTo>
                <a:lnTo>
                  <a:pt x="95440" y="15379"/>
                </a:lnTo>
                <a:lnTo>
                  <a:pt x="94551" y="15989"/>
                </a:lnTo>
                <a:lnTo>
                  <a:pt x="93776" y="17272"/>
                </a:lnTo>
                <a:lnTo>
                  <a:pt x="92900" y="18554"/>
                </a:lnTo>
                <a:lnTo>
                  <a:pt x="92125" y="19240"/>
                </a:lnTo>
                <a:lnTo>
                  <a:pt x="92125" y="24371"/>
                </a:lnTo>
                <a:lnTo>
                  <a:pt x="92900" y="25654"/>
                </a:lnTo>
                <a:lnTo>
                  <a:pt x="93776" y="26924"/>
                </a:lnTo>
                <a:lnTo>
                  <a:pt x="96215" y="28816"/>
                </a:lnTo>
                <a:lnTo>
                  <a:pt x="97866" y="29489"/>
                </a:lnTo>
                <a:lnTo>
                  <a:pt x="98755" y="30099"/>
                </a:lnTo>
                <a:lnTo>
                  <a:pt x="100418" y="30784"/>
                </a:lnTo>
                <a:lnTo>
                  <a:pt x="102069" y="31381"/>
                </a:lnTo>
                <a:lnTo>
                  <a:pt x="102844" y="31381"/>
                </a:lnTo>
                <a:lnTo>
                  <a:pt x="104508" y="32054"/>
                </a:lnTo>
                <a:lnTo>
                  <a:pt x="106159" y="32664"/>
                </a:lnTo>
                <a:lnTo>
                  <a:pt x="107048" y="32664"/>
                </a:lnTo>
                <a:lnTo>
                  <a:pt x="108712" y="33350"/>
                </a:lnTo>
                <a:lnTo>
                  <a:pt x="109486" y="33947"/>
                </a:lnTo>
                <a:lnTo>
                  <a:pt x="111137" y="33947"/>
                </a:lnTo>
                <a:lnTo>
                  <a:pt x="113690" y="35902"/>
                </a:lnTo>
                <a:lnTo>
                  <a:pt x="113690" y="37198"/>
                </a:lnTo>
                <a:lnTo>
                  <a:pt x="114465" y="37795"/>
                </a:lnTo>
                <a:lnTo>
                  <a:pt x="114465" y="41033"/>
                </a:lnTo>
                <a:lnTo>
                  <a:pt x="112801" y="42329"/>
                </a:lnTo>
                <a:lnTo>
                  <a:pt x="112801" y="42913"/>
                </a:lnTo>
                <a:lnTo>
                  <a:pt x="111137" y="43599"/>
                </a:lnTo>
                <a:lnTo>
                  <a:pt x="110363" y="44208"/>
                </a:lnTo>
                <a:lnTo>
                  <a:pt x="109486" y="44208"/>
                </a:lnTo>
                <a:lnTo>
                  <a:pt x="108712" y="44894"/>
                </a:lnTo>
                <a:lnTo>
                  <a:pt x="101193" y="44894"/>
                </a:lnTo>
                <a:lnTo>
                  <a:pt x="99529" y="44208"/>
                </a:lnTo>
                <a:lnTo>
                  <a:pt x="97866" y="44208"/>
                </a:lnTo>
                <a:lnTo>
                  <a:pt x="97091" y="43599"/>
                </a:lnTo>
                <a:lnTo>
                  <a:pt x="96215" y="43599"/>
                </a:lnTo>
                <a:lnTo>
                  <a:pt x="94551" y="42913"/>
                </a:lnTo>
                <a:lnTo>
                  <a:pt x="93776" y="42329"/>
                </a:lnTo>
                <a:lnTo>
                  <a:pt x="92900" y="42329"/>
                </a:lnTo>
                <a:lnTo>
                  <a:pt x="92900" y="41643"/>
                </a:lnTo>
                <a:lnTo>
                  <a:pt x="91236" y="41643"/>
                </a:lnTo>
                <a:lnTo>
                  <a:pt x="90462" y="42329"/>
                </a:lnTo>
                <a:lnTo>
                  <a:pt x="90462" y="44894"/>
                </a:lnTo>
                <a:lnTo>
                  <a:pt x="91236" y="45478"/>
                </a:lnTo>
                <a:lnTo>
                  <a:pt x="91236" y="46164"/>
                </a:lnTo>
                <a:lnTo>
                  <a:pt x="92125" y="46164"/>
                </a:lnTo>
                <a:lnTo>
                  <a:pt x="92125" y="46774"/>
                </a:lnTo>
                <a:lnTo>
                  <a:pt x="92900" y="46774"/>
                </a:lnTo>
                <a:lnTo>
                  <a:pt x="93776" y="47447"/>
                </a:lnTo>
                <a:lnTo>
                  <a:pt x="94551" y="47447"/>
                </a:lnTo>
                <a:lnTo>
                  <a:pt x="96215" y="48044"/>
                </a:lnTo>
                <a:lnTo>
                  <a:pt x="97866" y="48044"/>
                </a:lnTo>
                <a:lnTo>
                  <a:pt x="99529" y="48729"/>
                </a:lnTo>
                <a:lnTo>
                  <a:pt x="108712" y="48729"/>
                </a:lnTo>
                <a:lnTo>
                  <a:pt x="110363" y="48044"/>
                </a:lnTo>
                <a:lnTo>
                  <a:pt x="112801" y="47447"/>
                </a:lnTo>
                <a:lnTo>
                  <a:pt x="114465" y="46774"/>
                </a:lnTo>
                <a:lnTo>
                  <a:pt x="119430" y="41643"/>
                </a:lnTo>
                <a:lnTo>
                  <a:pt x="120319" y="40347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2" name="object 52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340530" y="3426866"/>
            <a:ext cx="237210" cy="52578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55419" y="3564102"/>
            <a:ext cx="987972" cy="65405"/>
          </a:xfrm>
          <a:prstGeom prst="rect">
            <a:avLst/>
          </a:prstGeom>
        </p:spPr>
      </p:pic>
      <p:sp>
        <p:nvSpPr>
          <p:cNvPr id="54" name="object 54" descr=""/>
          <p:cNvSpPr/>
          <p:nvPr/>
        </p:nvSpPr>
        <p:spPr>
          <a:xfrm>
            <a:off x="3404730" y="3567264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99" y="0"/>
                </a:lnTo>
                <a:lnTo>
                  <a:pt x="36499" y="685"/>
                </a:lnTo>
                <a:lnTo>
                  <a:pt x="26543" y="16078"/>
                </a:lnTo>
                <a:lnTo>
                  <a:pt x="25768" y="17360"/>
                </a:lnTo>
                <a:lnTo>
                  <a:pt x="24879" y="19240"/>
                </a:lnTo>
                <a:lnTo>
                  <a:pt x="24117" y="20523"/>
                </a:lnTo>
                <a:lnTo>
                  <a:pt x="23228" y="21805"/>
                </a:lnTo>
                <a:lnTo>
                  <a:pt x="22453" y="23774"/>
                </a:lnTo>
                <a:lnTo>
                  <a:pt x="21564" y="25057"/>
                </a:lnTo>
                <a:lnTo>
                  <a:pt x="20789" y="25057"/>
                </a:lnTo>
                <a:lnTo>
                  <a:pt x="19913" y="23774"/>
                </a:lnTo>
                <a:lnTo>
                  <a:pt x="19126" y="21805"/>
                </a:lnTo>
                <a:lnTo>
                  <a:pt x="18249" y="20523"/>
                </a:lnTo>
                <a:lnTo>
                  <a:pt x="17475" y="18643"/>
                </a:lnTo>
                <a:lnTo>
                  <a:pt x="16586" y="17360"/>
                </a:lnTo>
                <a:lnTo>
                  <a:pt x="6629" y="685"/>
                </a:lnTo>
                <a:lnTo>
                  <a:pt x="5854" y="685"/>
                </a:lnTo>
                <a:lnTo>
                  <a:pt x="5854" y="0"/>
                </a:lnTo>
                <a:lnTo>
                  <a:pt x="0" y="0"/>
                </a:lnTo>
                <a:lnTo>
                  <a:pt x="0" y="1968"/>
                </a:lnTo>
                <a:lnTo>
                  <a:pt x="18249" y="29502"/>
                </a:lnTo>
                <a:lnTo>
                  <a:pt x="18249" y="48133"/>
                </a:lnTo>
                <a:lnTo>
                  <a:pt x="19126" y="48133"/>
                </a:lnTo>
                <a:lnTo>
                  <a:pt x="19126" y="48742"/>
                </a:lnTo>
                <a:lnTo>
                  <a:pt x="23228" y="48742"/>
                </a:lnTo>
                <a:lnTo>
                  <a:pt x="23228" y="48133"/>
                </a:lnTo>
                <a:lnTo>
                  <a:pt x="24117" y="48133"/>
                </a:lnTo>
                <a:lnTo>
                  <a:pt x="24117" y="29502"/>
                </a:lnTo>
                <a:lnTo>
                  <a:pt x="27051" y="25057"/>
                </a:lnTo>
                <a:lnTo>
                  <a:pt x="42354" y="1968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4371"/>
                </a:moveTo>
                <a:lnTo>
                  <a:pt x="84594" y="22479"/>
                </a:lnTo>
                <a:lnTo>
                  <a:pt x="83820" y="20523"/>
                </a:lnTo>
                <a:lnTo>
                  <a:pt x="82943" y="18643"/>
                </a:lnTo>
                <a:lnTo>
                  <a:pt x="80391" y="16675"/>
                </a:lnTo>
                <a:lnTo>
                  <a:pt x="79629" y="16090"/>
                </a:lnTo>
                <a:lnTo>
                  <a:pt x="79629" y="24371"/>
                </a:lnTo>
                <a:lnTo>
                  <a:pt x="79629" y="27622"/>
                </a:lnTo>
                <a:lnTo>
                  <a:pt x="53086" y="27622"/>
                </a:lnTo>
                <a:lnTo>
                  <a:pt x="53086" y="26339"/>
                </a:lnTo>
                <a:lnTo>
                  <a:pt x="53962" y="25057"/>
                </a:lnTo>
                <a:lnTo>
                  <a:pt x="54737" y="23774"/>
                </a:lnTo>
                <a:lnTo>
                  <a:pt x="54737" y="21805"/>
                </a:lnTo>
                <a:lnTo>
                  <a:pt x="55626" y="21209"/>
                </a:lnTo>
                <a:lnTo>
                  <a:pt x="57289" y="19913"/>
                </a:lnTo>
                <a:lnTo>
                  <a:pt x="58064" y="18643"/>
                </a:lnTo>
                <a:lnTo>
                  <a:pt x="59715" y="17957"/>
                </a:lnTo>
                <a:lnTo>
                  <a:pt x="61379" y="17360"/>
                </a:lnTo>
                <a:lnTo>
                  <a:pt x="63030" y="16675"/>
                </a:lnTo>
                <a:lnTo>
                  <a:pt x="71323" y="16675"/>
                </a:lnTo>
                <a:lnTo>
                  <a:pt x="74650" y="17360"/>
                </a:lnTo>
                <a:lnTo>
                  <a:pt x="76301" y="19240"/>
                </a:lnTo>
                <a:lnTo>
                  <a:pt x="78854" y="21209"/>
                </a:lnTo>
                <a:lnTo>
                  <a:pt x="79629" y="24371"/>
                </a:lnTo>
                <a:lnTo>
                  <a:pt x="79629" y="16090"/>
                </a:lnTo>
                <a:lnTo>
                  <a:pt x="77965" y="14795"/>
                </a:lnTo>
                <a:lnTo>
                  <a:pt x="75526" y="14109"/>
                </a:lnTo>
                <a:lnTo>
                  <a:pt x="73875" y="12827"/>
                </a:lnTo>
                <a:lnTo>
                  <a:pt x="61379" y="12827"/>
                </a:lnTo>
                <a:lnTo>
                  <a:pt x="58940" y="14109"/>
                </a:lnTo>
                <a:lnTo>
                  <a:pt x="56400" y="14795"/>
                </a:lnTo>
                <a:lnTo>
                  <a:pt x="54737" y="16078"/>
                </a:lnTo>
                <a:lnTo>
                  <a:pt x="52311" y="17360"/>
                </a:lnTo>
                <a:lnTo>
                  <a:pt x="50647" y="19240"/>
                </a:lnTo>
                <a:lnTo>
                  <a:pt x="49758" y="21209"/>
                </a:lnTo>
                <a:lnTo>
                  <a:pt x="48983" y="23088"/>
                </a:lnTo>
                <a:lnTo>
                  <a:pt x="47332" y="25654"/>
                </a:lnTo>
                <a:lnTo>
                  <a:pt x="47332" y="36588"/>
                </a:lnTo>
                <a:lnTo>
                  <a:pt x="48983" y="38481"/>
                </a:lnTo>
                <a:lnTo>
                  <a:pt x="49758" y="41046"/>
                </a:lnTo>
                <a:lnTo>
                  <a:pt x="50647" y="43002"/>
                </a:lnTo>
                <a:lnTo>
                  <a:pt x="52311" y="44297"/>
                </a:lnTo>
                <a:lnTo>
                  <a:pt x="53962" y="46177"/>
                </a:lnTo>
                <a:lnTo>
                  <a:pt x="56400" y="46863"/>
                </a:lnTo>
                <a:lnTo>
                  <a:pt x="58940" y="48133"/>
                </a:lnTo>
                <a:lnTo>
                  <a:pt x="61379" y="48742"/>
                </a:lnTo>
                <a:lnTo>
                  <a:pt x="75526" y="48742"/>
                </a:lnTo>
                <a:lnTo>
                  <a:pt x="77190" y="48133"/>
                </a:lnTo>
                <a:lnTo>
                  <a:pt x="78854" y="48133"/>
                </a:lnTo>
                <a:lnTo>
                  <a:pt x="79629" y="47447"/>
                </a:lnTo>
                <a:lnTo>
                  <a:pt x="81280" y="47447"/>
                </a:lnTo>
                <a:lnTo>
                  <a:pt x="82169" y="46863"/>
                </a:lnTo>
                <a:lnTo>
                  <a:pt x="82943" y="46863"/>
                </a:lnTo>
                <a:lnTo>
                  <a:pt x="82943" y="46177"/>
                </a:lnTo>
                <a:lnTo>
                  <a:pt x="83820" y="46177"/>
                </a:lnTo>
                <a:lnTo>
                  <a:pt x="83820" y="44881"/>
                </a:lnTo>
                <a:lnTo>
                  <a:pt x="83820" y="43002"/>
                </a:lnTo>
                <a:lnTo>
                  <a:pt x="82943" y="42329"/>
                </a:lnTo>
                <a:lnTo>
                  <a:pt x="82169" y="43002"/>
                </a:lnTo>
                <a:lnTo>
                  <a:pt x="80505" y="43002"/>
                </a:lnTo>
                <a:lnTo>
                  <a:pt x="79629" y="43611"/>
                </a:lnTo>
                <a:lnTo>
                  <a:pt x="77965" y="43611"/>
                </a:lnTo>
                <a:lnTo>
                  <a:pt x="77190" y="44297"/>
                </a:lnTo>
                <a:lnTo>
                  <a:pt x="75526" y="44297"/>
                </a:lnTo>
                <a:lnTo>
                  <a:pt x="73875" y="44881"/>
                </a:lnTo>
                <a:lnTo>
                  <a:pt x="63919" y="44881"/>
                </a:lnTo>
                <a:lnTo>
                  <a:pt x="61379" y="44297"/>
                </a:lnTo>
                <a:lnTo>
                  <a:pt x="59715" y="43611"/>
                </a:lnTo>
                <a:lnTo>
                  <a:pt x="58064" y="42329"/>
                </a:lnTo>
                <a:lnTo>
                  <a:pt x="56400" y="41732"/>
                </a:lnTo>
                <a:lnTo>
                  <a:pt x="55626" y="40436"/>
                </a:lnTo>
                <a:lnTo>
                  <a:pt x="54737" y="38481"/>
                </a:lnTo>
                <a:lnTo>
                  <a:pt x="53962" y="37198"/>
                </a:lnTo>
                <a:lnTo>
                  <a:pt x="53962" y="35318"/>
                </a:lnTo>
                <a:lnTo>
                  <a:pt x="53086" y="33337"/>
                </a:lnTo>
                <a:lnTo>
                  <a:pt x="53086" y="31457"/>
                </a:lnTo>
                <a:lnTo>
                  <a:pt x="84594" y="31457"/>
                </a:lnTo>
                <a:lnTo>
                  <a:pt x="84594" y="30784"/>
                </a:lnTo>
                <a:lnTo>
                  <a:pt x="85483" y="30784"/>
                </a:lnTo>
                <a:lnTo>
                  <a:pt x="85483" y="27622"/>
                </a:lnTo>
                <a:lnTo>
                  <a:pt x="85483" y="24371"/>
                </a:lnTo>
                <a:close/>
              </a:path>
              <a:path w="120650" h="48895">
                <a:moveTo>
                  <a:pt x="120319" y="37198"/>
                </a:moveTo>
                <a:lnTo>
                  <a:pt x="119430" y="35902"/>
                </a:lnTo>
                <a:lnTo>
                  <a:pt x="119430" y="35318"/>
                </a:lnTo>
                <a:lnTo>
                  <a:pt x="118656" y="34023"/>
                </a:lnTo>
                <a:lnTo>
                  <a:pt x="117005" y="32753"/>
                </a:lnTo>
                <a:lnTo>
                  <a:pt x="115341" y="32067"/>
                </a:lnTo>
                <a:lnTo>
                  <a:pt x="114465" y="31457"/>
                </a:lnTo>
                <a:lnTo>
                  <a:pt x="112801" y="30784"/>
                </a:lnTo>
                <a:lnTo>
                  <a:pt x="112026" y="30187"/>
                </a:lnTo>
                <a:lnTo>
                  <a:pt x="110363" y="29502"/>
                </a:lnTo>
                <a:lnTo>
                  <a:pt x="108712" y="29502"/>
                </a:lnTo>
                <a:lnTo>
                  <a:pt x="107823" y="28892"/>
                </a:lnTo>
                <a:lnTo>
                  <a:pt x="106159" y="28219"/>
                </a:lnTo>
                <a:lnTo>
                  <a:pt x="104508" y="28219"/>
                </a:lnTo>
                <a:lnTo>
                  <a:pt x="103733" y="27622"/>
                </a:lnTo>
                <a:lnTo>
                  <a:pt x="102069" y="26936"/>
                </a:lnTo>
                <a:lnTo>
                  <a:pt x="101193" y="26339"/>
                </a:lnTo>
                <a:lnTo>
                  <a:pt x="100418" y="26339"/>
                </a:lnTo>
                <a:lnTo>
                  <a:pt x="99529" y="25057"/>
                </a:lnTo>
                <a:lnTo>
                  <a:pt x="98755" y="24371"/>
                </a:lnTo>
                <a:lnTo>
                  <a:pt x="97866" y="23774"/>
                </a:lnTo>
                <a:lnTo>
                  <a:pt x="97866" y="19913"/>
                </a:lnTo>
                <a:lnTo>
                  <a:pt x="98755" y="19240"/>
                </a:lnTo>
                <a:lnTo>
                  <a:pt x="98755" y="18643"/>
                </a:lnTo>
                <a:lnTo>
                  <a:pt x="99529" y="17957"/>
                </a:lnTo>
                <a:lnTo>
                  <a:pt x="100418" y="17360"/>
                </a:lnTo>
                <a:lnTo>
                  <a:pt x="101193" y="16675"/>
                </a:lnTo>
                <a:lnTo>
                  <a:pt x="103733" y="16675"/>
                </a:lnTo>
                <a:lnTo>
                  <a:pt x="105397" y="16078"/>
                </a:lnTo>
                <a:lnTo>
                  <a:pt x="107823" y="16078"/>
                </a:lnTo>
                <a:lnTo>
                  <a:pt x="109486" y="16675"/>
                </a:lnTo>
                <a:lnTo>
                  <a:pt x="112026" y="16675"/>
                </a:lnTo>
                <a:lnTo>
                  <a:pt x="112801" y="17360"/>
                </a:lnTo>
                <a:lnTo>
                  <a:pt x="113690" y="17360"/>
                </a:lnTo>
                <a:lnTo>
                  <a:pt x="114465" y="17957"/>
                </a:lnTo>
                <a:lnTo>
                  <a:pt x="115341" y="17957"/>
                </a:lnTo>
                <a:lnTo>
                  <a:pt x="115341" y="18643"/>
                </a:lnTo>
                <a:lnTo>
                  <a:pt x="117779" y="18643"/>
                </a:lnTo>
                <a:lnTo>
                  <a:pt x="117779" y="16078"/>
                </a:lnTo>
                <a:lnTo>
                  <a:pt x="117779" y="15392"/>
                </a:lnTo>
                <a:lnTo>
                  <a:pt x="117005" y="14795"/>
                </a:lnTo>
                <a:lnTo>
                  <a:pt x="116116" y="14795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65" y="13512"/>
                </a:lnTo>
                <a:lnTo>
                  <a:pt x="112801" y="13512"/>
                </a:lnTo>
                <a:lnTo>
                  <a:pt x="112026" y="12827"/>
                </a:lnTo>
                <a:lnTo>
                  <a:pt x="102069" y="12827"/>
                </a:lnTo>
                <a:lnTo>
                  <a:pt x="100418" y="13512"/>
                </a:lnTo>
                <a:lnTo>
                  <a:pt x="98755" y="14109"/>
                </a:lnTo>
                <a:lnTo>
                  <a:pt x="97091" y="14795"/>
                </a:lnTo>
                <a:lnTo>
                  <a:pt x="95440" y="15392"/>
                </a:lnTo>
                <a:lnTo>
                  <a:pt x="94551" y="16675"/>
                </a:lnTo>
                <a:lnTo>
                  <a:pt x="93776" y="17360"/>
                </a:lnTo>
                <a:lnTo>
                  <a:pt x="92900" y="18643"/>
                </a:lnTo>
                <a:lnTo>
                  <a:pt x="92125" y="19913"/>
                </a:lnTo>
                <a:lnTo>
                  <a:pt x="92125" y="25057"/>
                </a:lnTo>
                <a:lnTo>
                  <a:pt x="92900" y="25654"/>
                </a:lnTo>
                <a:lnTo>
                  <a:pt x="93776" y="26936"/>
                </a:lnTo>
                <a:lnTo>
                  <a:pt x="94551" y="27622"/>
                </a:lnTo>
                <a:lnTo>
                  <a:pt x="95440" y="28219"/>
                </a:lnTo>
                <a:lnTo>
                  <a:pt x="96215" y="29502"/>
                </a:lnTo>
                <a:lnTo>
                  <a:pt x="97866" y="30187"/>
                </a:lnTo>
                <a:lnTo>
                  <a:pt x="98755" y="30187"/>
                </a:lnTo>
                <a:lnTo>
                  <a:pt x="100418" y="30784"/>
                </a:lnTo>
                <a:lnTo>
                  <a:pt x="102069" y="31457"/>
                </a:lnTo>
                <a:lnTo>
                  <a:pt x="102844" y="32067"/>
                </a:lnTo>
                <a:lnTo>
                  <a:pt x="104508" y="32067"/>
                </a:lnTo>
                <a:lnTo>
                  <a:pt x="106159" y="32753"/>
                </a:lnTo>
                <a:lnTo>
                  <a:pt x="107048" y="33337"/>
                </a:lnTo>
                <a:lnTo>
                  <a:pt x="108712" y="33337"/>
                </a:lnTo>
                <a:lnTo>
                  <a:pt x="109486" y="34023"/>
                </a:lnTo>
                <a:lnTo>
                  <a:pt x="111137" y="34632"/>
                </a:lnTo>
                <a:lnTo>
                  <a:pt x="113690" y="36588"/>
                </a:lnTo>
                <a:lnTo>
                  <a:pt x="113690" y="37198"/>
                </a:lnTo>
                <a:lnTo>
                  <a:pt x="114465" y="37884"/>
                </a:lnTo>
                <a:lnTo>
                  <a:pt x="114465" y="41046"/>
                </a:lnTo>
                <a:lnTo>
                  <a:pt x="113690" y="41732"/>
                </a:lnTo>
                <a:lnTo>
                  <a:pt x="112801" y="42329"/>
                </a:lnTo>
                <a:lnTo>
                  <a:pt x="112801" y="43002"/>
                </a:lnTo>
                <a:lnTo>
                  <a:pt x="111137" y="43611"/>
                </a:lnTo>
                <a:lnTo>
                  <a:pt x="110363" y="44297"/>
                </a:lnTo>
                <a:lnTo>
                  <a:pt x="109486" y="44297"/>
                </a:lnTo>
                <a:lnTo>
                  <a:pt x="108712" y="44881"/>
                </a:lnTo>
                <a:lnTo>
                  <a:pt x="99529" y="44881"/>
                </a:lnTo>
                <a:lnTo>
                  <a:pt x="97866" y="44297"/>
                </a:lnTo>
                <a:lnTo>
                  <a:pt x="97091" y="44297"/>
                </a:lnTo>
                <a:lnTo>
                  <a:pt x="96215" y="43611"/>
                </a:lnTo>
                <a:lnTo>
                  <a:pt x="94551" y="43002"/>
                </a:lnTo>
                <a:lnTo>
                  <a:pt x="93776" y="43002"/>
                </a:lnTo>
                <a:lnTo>
                  <a:pt x="92125" y="41732"/>
                </a:lnTo>
                <a:lnTo>
                  <a:pt x="91236" y="41732"/>
                </a:lnTo>
                <a:lnTo>
                  <a:pt x="91236" y="42329"/>
                </a:lnTo>
                <a:lnTo>
                  <a:pt x="90462" y="42329"/>
                </a:lnTo>
                <a:lnTo>
                  <a:pt x="90462" y="45567"/>
                </a:lnTo>
                <a:lnTo>
                  <a:pt x="91236" y="45567"/>
                </a:lnTo>
                <a:lnTo>
                  <a:pt x="91236" y="46177"/>
                </a:lnTo>
                <a:lnTo>
                  <a:pt x="92900" y="47447"/>
                </a:lnTo>
                <a:lnTo>
                  <a:pt x="93776" y="47447"/>
                </a:lnTo>
                <a:lnTo>
                  <a:pt x="94551" y="48133"/>
                </a:lnTo>
                <a:lnTo>
                  <a:pt x="97091" y="48133"/>
                </a:lnTo>
                <a:lnTo>
                  <a:pt x="97866" y="48742"/>
                </a:lnTo>
                <a:lnTo>
                  <a:pt x="108712" y="48742"/>
                </a:lnTo>
                <a:lnTo>
                  <a:pt x="110363" y="48133"/>
                </a:lnTo>
                <a:lnTo>
                  <a:pt x="112801" y="48133"/>
                </a:lnTo>
                <a:lnTo>
                  <a:pt x="114465" y="47447"/>
                </a:lnTo>
                <a:lnTo>
                  <a:pt x="115341" y="46177"/>
                </a:lnTo>
                <a:lnTo>
                  <a:pt x="117005" y="45567"/>
                </a:lnTo>
                <a:lnTo>
                  <a:pt x="117411" y="44881"/>
                </a:lnTo>
                <a:lnTo>
                  <a:pt x="117779" y="44297"/>
                </a:lnTo>
                <a:lnTo>
                  <a:pt x="118656" y="43002"/>
                </a:lnTo>
                <a:lnTo>
                  <a:pt x="119430" y="41732"/>
                </a:lnTo>
                <a:lnTo>
                  <a:pt x="120319" y="40436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4333887" y="3567264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52" y="0"/>
                </a:moveTo>
                <a:lnTo>
                  <a:pt x="36499" y="0"/>
                </a:lnTo>
                <a:lnTo>
                  <a:pt x="36499" y="685"/>
                </a:lnTo>
                <a:lnTo>
                  <a:pt x="26543" y="16078"/>
                </a:lnTo>
                <a:lnTo>
                  <a:pt x="25654" y="17360"/>
                </a:lnTo>
                <a:lnTo>
                  <a:pt x="24892" y="19240"/>
                </a:lnTo>
                <a:lnTo>
                  <a:pt x="24003" y="20523"/>
                </a:lnTo>
                <a:lnTo>
                  <a:pt x="23228" y="21805"/>
                </a:lnTo>
                <a:lnTo>
                  <a:pt x="22339" y="23774"/>
                </a:lnTo>
                <a:lnTo>
                  <a:pt x="21564" y="25057"/>
                </a:lnTo>
                <a:lnTo>
                  <a:pt x="20688" y="25057"/>
                </a:lnTo>
                <a:lnTo>
                  <a:pt x="19913" y="23774"/>
                </a:lnTo>
                <a:lnTo>
                  <a:pt x="19024" y="21805"/>
                </a:lnTo>
                <a:lnTo>
                  <a:pt x="18249" y="20523"/>
                </a:lnTo>
                <a:lnTo>
                  <a:pt x="17360" y="18643"/>
                </a:lnTo>
                <a:lnTo>
                  <a:pt x="16586" y="17360"/>
                </a:lnTo>
                <a:lnTo>
                  <a:pt x="15709" y="16078"/>
                </a:lnTo>
                <a:lnTo>
                  <a:pt x="6642" y="685"/>
                </a:lnTo>
                <a:lnTo>
                  <a:pt x="5753" y="685"/>
                </a:lnTo>
                <a:lnTo>
                  <a:pt x="5753" y="0"/>
                </a:lnTo>
                <a:lnTo>
                  <a:pt x="0" y="0"/>
                </a:lnTo>
                <a:lnTo>
                  <a:pt x="0" y="1968"/>
                </a:lnTo>
                <a:lnTo>
                  <a:pt x="18249" y="29502"/>
                </a:lnTo>
                <a:lnTo>
                  <a:pt x="18249" y="48133"/>
                </a:lnTo>
                <a:lnTo>
                  <a:pt x="19024" y="48133"/>
                </a:lnTo>
                <a:lnTo>
                  <a:pt x="19024" y="48742"/>
                </a:lnTo>
                <a:lnTo>
                  <a:pt x="23228" y="48742"/>
                </a:lnTo>
                <a:lnTo>
                  <a:pt x="23228" y="48133"/>
                </a:lnTo>
                <a:lnTo>
                  <a:pt x="24003" y="48133"/>
                </a:lnTo>
                <a:lnTo>
                  <a:pt x="24003" y="29502"/>
                </a:lnTo>
                <a:lnTo>
                  <a:pt x="26936" y="25057"/>
                </a:lnTo>
                <a:lnTo>
                  <a:pt x="42252" y="1968"/>
                </a:lnTo>
                <a:lnTo>
                  <a:pt x="42252" y="0"/>
                </a:lnTo>
                <a:close/>
              </a:path>
              <a:path w="120650" h="48895">
                <a:moveTo>
                  <a:pt x="85369" y="24371"/>
                </a:moveTo>
                <a:lnTo>
                  <a:pt x="84607" y="22479"/>
                </a:lnTo>
                <a:lnTo>
                  <a:pt x="83718" y="20523"/>
                </a:lnTo>
                <a:lnTo>
                  <a:pt x="82943" y="18643"/>
                </a:lnTo>
                <a:lnTo>
                  <a:pt x="80391" y="16675"/>
                </a:lnTo>
                <a:lnTo>
                  <a:pt x="79629" y="16090"/>
                </a:lnTo>
                <a:lnTo>
                  <a:pt x="79629" y="24371"/>
                </a:lnTo>
                <a:lnTo>
                  <a:pt x="79629" y="27622"/>
                </a:lnTo>
                <a:lnTo>
                  <a:pt x="53086" y="27622"/>
                </a:lnTo>
                <a:lnTo>
                  <a:pt x="53086" y="26339"/>
                </a:lnTo>
                <a:lnTo>
                  <a:pt x="53860" y="25057"/>
                </a:lnTo>
                <a:lnTo>
                  <a:pt x="54749" y="23774"/>
                </a:lnTo>
                <a:lnTo>
                  <a:pt x="54749" y="21805"/>
                </a:lnTo>
                <a:lnTo>
                  <a:pt x="57175" y="19913"/>
                </a:lnTo>
                <a:lnTo>
                  <a:pt x="58064" y="18643"/>
                </a:lnTo>
                <a:lnTo>
                  <a:pt x="59728" y="17957"/>
                </a:lnTo>
                <a:lnTo>
                  <a:pt x="61379" y="17360"/>
                </a:lnTo>
                <a:lnTo>
                  <a:pt x="63042" y="16675"/>
                </a:lnTo>
                <a:lnTo>
                  <a:pt x="71335" y="16675"/>
                </a:lnTo>
                <a:lnTo>
                  <a:pt x="74650" y="17360"/>
                </a:lnTo>
                <a:lnTo>
                  <a:pt x="76314" y="19240"/>
                </a:lnTo>
                <a:lnTo>
                  <a:pt x="78740" y="21209"/>
                </a:lnTo>
                <a:lnTo>
                  <a:pt x="79629" y="24371"/>
                </a:lnTo>
                <a:lnTo>
                  <a:pt x="79629" y="16090"/>
                </a:lnTo>
                <a:lnTo>
                  <a:pt x="77965" y="14795"/>
                </a:lnTo>
                <a:lnTo>
                  <a:pt x="75425" y="14109"/>
                </a:lnTo>
                <a:lnTo>
                  <a:pt x="73761" y="12827"/>
                </a:lnTo>
                <a:lnTo>
                  <a:pt x="61379" y="12827"/>
                </a:lnTo>
                <a:lnTo>
                  <a:pt x="58839" y="14109"/>
                </a:lnTo>
                <a:lnTo>
                  <a:pt x="56400" y="14795"/>
                </a:lnTo>
                <a:lnTo>
                  <a:pt x="54749" y="16078"/>
                </a:lnTo>
                <a:lnTo>
                  <a:pt x="52197" y="17360"/>
                </a:lnTo>
                <a:lnTo>
                  <a:pt x="50546" y="19240"/>
                </a:lnTo>
                <a:lnTo>
                  <a:pt x="49771" y="21209"/>
                </a:lnTo>
                <a:lnTo>
                  <a:pt x="48882" y="23088"/>
                </a:lnTo>
                <a:lnTo>
                  <a:pt x="47231" y="25654"/>
                </a:lnTo>
                <a:lnTo>
                  <a:pt x="47231" y="36588"/>
                </a:lnTo>
                <a:lnTo>
                  <a:pt x="48882" y="38481"/>
                </a:lnTo>
                <a:lnTo>
                  <a:pt x="49771" y="41046"/>
                </a:lnTo>
                <a:lnTo>
                  <a:pt x="50546" y="43002"/>
                </a:lnTo>
                <a:lnTo>
                  <a:pt x="52197" y="44297"/>
                </a:lnTo>
                <a:lnTo>
                  <a:pt x="53860" y="46177"/>
                </a:lnTo>
                <a:lnTo>
                  <a:pt x="56400" y="46863"/>
                </a:lnTo>
                <a:lnTo>
                  <a:pt x="58839" y="48133"/>
                </a:lnTo>
                <a:lnTo>
                  <a:pt x="61379" y="48742"/>
                </a:lnTo>
                <a:lnTo>
                  <a:pt x="75425" y="48742"/>
                </a:lnTo>
                <a:lnTo>
                  <a:pt x="77089" y="48133"/>
                </a:lnTo>
                <a:lnTo>
                  <a:pt x="78740" y="48133"/>
                </a:lnTo>
                <a:lnTo>
                  <a:pt x="79629" y="47447"/>
                </a:lnTo>
                <a:lnTo>
                  <a:pt x="81292" y="47447"/>
                </a:lnTo>
                <a:lnTo>
                  <a:pt x="82067" y="46863"/>
                </a:lnTo>
                <a:lnTo>
                  <a:pt x="82943" y="46863"/>
                </a:lnTo>
                <a:lnTo>
                  <a:pt x="82943" y="46177"/>
                </a:lnTo>
                <a:lnTo>
                  <a:pt x="83718" y="46177"/>
                </a:lnTo>
                <a:lnTo>
                  <a:pt x="83718" y="44881"/>
                </a:lnTo>
                <a:lnTo>
                  <a:pt x="83718" y="43002"/>
                </a:lnTo>
                <a:lnTo>
                  <a:pt x="82943" y="42329"/>
                </a:lnTo>
                <a:lnTo>
                  <a:pt x="82067" y="43002"/>
                </a:lnTo>
                <a:lnTo>
                  <a:pt x="80403" y="43002"/>
                </a:lnTo>
                <a:lnTo>
                  <a:pt x="79629" y="43611"/>
                </a:lnTo>
                <a:lnTo>
                  <a:pt x="77965" y="43611"/>
                </a:lnTo>
                <a:lnTo>
                  <a:pt x="77089" y="44297"/>
                </a:lnTo>
                <a:lnTo>
                  <a:pt x="75425" y="44297"/>
                </a:lnTo>
                <a:lnTo>
                  <a:pt x="73761" y="44881"/>
                </a:lnTo>
                <a:lnTo>
                  <a:pt x="63817" y="44881"/>
                </a:lnTo>
                <a:lnTo>
                  <a:pt x="61379" y="44297"/>
                </a:lnTo>
                <a:lnTo>
                  <a:pt x="59728" y="43611"/>
                </a:lnTo>
                <a:lnTo>
                  <a:pt x="58064" y="42329"/>
                </a:lnTo>
                <a:lnTo>
                  <a:pt x="56400" y="41732"/>
                </a:lnTo>
                <a:lnTo>
                  <a:pt x="55524" y="40436"/>
                </a:lnTo>
                <a:lnTo>
                  <a:pt x="54749" y="38481"/>
                </a:lnTo>
                <a:lnTo>
                  <a:pt x="53860" y="37198"/>
                </a:lnTo>
                <a:lnTo>
                  <a:pt x="53860" y="35318"/>
                </a:lnTo>
                <a:lnTo>
                  <a:pt x="53086" y="33337"/>
                </a:lnTo>
                <a:lnTo>
                  <a:pt x="53086" y="31457"/>
                </a:lnTo>
                <a:lnTo>
                  <a:pt x="84607" y="31457"/>
                </a:lnTo>
                <a:lnTo>
                  <a:pt x="84607" y="30784"/>
                </a:lnTo>
                <a:lnTo>
                  <a:pt x="85369" y="30784"/>
                </a:lnTo>
                <a:lnTo>
                  <a:pt x="85369" y="27622"/>
                </a:lnTo>
                <a:lnTo>
                  <a:pt x="85369" y="24371"/>
                </a:lnTo>
                <a:close/>
              </a:path>
              <a:path w="120650" h="48895">
                <a:moveTo>
                  <a:pt x="120205" y="37198"/>
                </a:moveTo>
                <a:lnTo>
                  <a:pt x="119430" y="35902"/>
                </a:lnTo>
                <a:lnTo>
                  <a:pt x="119430" y="35318"/>
                </a:lnTo>
                <a:lnTo>
                  <a:pt x="118554" y="34023"/>
                </a:lnTo>
                <a:lnTo>
                  <a:pt x="117779" y="33337"/>
                </a:lnTo>
                <a:lnTo>
                  <a:pt x="116890" y="32753"/>
                </a:lnTo>
                <a:lnTo>
                  <a:pt x="115239" y="32067"/>
                </a:lnTo>
                <a:lnTo>
                  <a:pt x="114465" y="31457"/>
                </a:lnTo>
                <a:lnTo>
                  <a:pt x="112801" y="30784"/>
                </a:lnTo>
                <a:lnTo>
                  <a:pt x="111912" y="30187"/>
                </a:lnTo>
                <a:lnTo>
                  <a:pt x="110261" y="29502"/>
                </a:lnTo>
                <a:lnTo>
                  <a:pt x="108597" y="29502"/>
                </a:lnTo>
                <a:lnTo>
                  <a:pt x="107823" y="28892"/>
                </a:lnTo>
                <a:lnTo>
                  <a:pt x="106172" y="28219"/>
                </a:lnTo>
                <a:lnTo>
                  <a:pt x="104508" y="28219"/>
                </a:lnTo>
                <a:lnTo>
                  <a:pt x="103632" y="27622"/>
                </a:lnTo>
                <a:lnTo>
                  <a:pt x="101968" y="26936"/>
                </a:lnTo>
                <a:lnTo>
                  <a:pt x="101193" y="26339"/>
                </a:lnTo>
                <a:lnTo>
                  <a:pt x="100304" y="26339"/>
                </a:lnTo>
                <a:lnTo>
                  <a:pt x="99529" y="25057"/>
                </a:lnTo>
                <a:lnTo>
                  <a:pt x="97866" y="23774"/>
                </a:lnTo>
                <a:lnTo>
                  <a:pt x="97866" y="19913"/>
                </a:lnTo>
                <a:lnTo>
                  <a:pt x="98653" y="19240"/>
                </a:lnTo>
                <a:lnTo>
                  <a:pt x="98653" y="18643"/>
                </a:lnTo>
                <a:lnTo>
                  <a:pt x="101193" y="16675"/>
                </a:lnTo>
                <a:lnTo>
                  <a:pt x="103632" y="16675"/>
                </a:lnTo>
                <a:lnTo>
                  <a:pt x="105283" y="16078"/>
                </a:lnTo>
                <a:lnTo>
                  <a:pt x="107823" y="16078"/>
                </a:lnTo>
                <a:lnTo>
                  <a:pt x="109486" y="16675"/>
                </a:lnTo>
                <a:lnTo>
                  <a:pt x="111912" y="16675"/>
                </a:lnTo>
                <a:lnTo>
                  <a:pt x="112801" y="17360"/>
                </a:lnTo>
                <a:lnTo>
                  <a:pt x="113576" y="17360"/>
                </a:lnTo>
                <a:lnTo>
                  <a:pt x="114465" y="17957"/>
                </a:lnTo>
                <a:lnTo>
                  <a:pt x="115239" y="17957"/>
                </a:lnTo>
                <a:lnTo>
                  <a:pt x="115239" y="18643"/>
                </a:lnTo>
                <a:lnTo>
                  <a:pt x="117779" y="18643"/>
                </a:lnTo>
                <a:lnTo>
                  <a:pt x="117779" y="16078"/>
                </a:lnTo>
                <a:lnTo>
                  <a:pt x="117779" y="15392"/>
                </a:lnTo>
                <a:lnTo>
                  <a:pt x="116890" y="14795"/>
                </a:lnTo>
                <a:lnTo>
                  <a:pt x="116128" y="14795"/>
                </a:lnTo>
                <a:lnTo>
                  <a:pt x="116128" y="14109"/>
                </a:lnTo>
                <a:lnTo>
                  <a:pt x="115239" y="14109"/>
                </a:lnTo>
                <a:lnTo>
                  <a:pt x="114465" y="13512"/>
                </a:lnTo>
                <a:lnTo>
                  <a:pt x="112801" y="13512"/>
                </a:lnTo>
                <a:lnTo>
                  <a:pt x="111912" y="12827"/>
                </a:lnTo>
                <a:lnTo>
                  <a:pt x="101968" y="12827"/>
                </a:lnTo>
                <a:lnTo>
                  <a:pt x="100304" y="13512"/>
                </a:lnTo>
                <a:lnTo>
                  <a:pt x="98653" y="14109"/>
                </a:lnTo>
                <a:lnTo>
                  <a:pt x="96989" y="14795"/>
                </a:lnTo>
                <a:lnTo>
                  <a:pt x="95326" y="15392"/>
                </a:lnTo>
                <a:lnTo>
                  <a:pt x="94551" y="16675"/>
                </a:lnTo>
                <a:lnTo>
                  <a:pt x="93675" y="17360"/>
                </a:lnTo>
                <a:lnTo>
                  <a:pt x="92900" y="18643"/>
                </a:lnTo>
                <a:lnTo>
                  <a:pt x="92011" y="19913"/>
                </a:lnTo>
                <a:lnTo>
                  <a:pt x="92011" y="25057"/>
                </a:lnTo>
                <a:lnTo>
                  <a:pt x="92900" y="25654"/>
                </a:lnTo>
                <a:lnTo>
                  <a:pt x="93675" y="26936"/>
                </a:lnTo>
                <a:lnTo>
                  <a:pt x="95326" y="28219"/>
                </a:lnTo>
                <a:lnTo>
                  <a:pt x="96215" y="29502"/>
                </a:lnTo>
                <a:lnTo>
                  <a:pt x="97866" y="30187"/>
                </a:lnTo>
                <a:lnTo>
                  <a:pt x="98653" y="30187"/>
                </a:lnTo>
                <a:lnTo>
                  <a:pt x="100304" y="30784"/>
                </a:lnTo>
                <a:lnTo>
                  <a:pt x="101968" y="31457"/>
                </a:lnTo>
                <a:lnTo>
                  <a:pt x="102857" y="32067"/>
                </a:lnTo>
                <a:lnTo>
                  <a:pt x="104508" y="32067"/>
                </a:lnTo>
                <a:lnTo>
                  <a:pt x="106172" y="32753"/>
                </a:lnTo>
                <a:lnTo>
                  <a:pt x="106934" y="33337"/>
                </a:lnTo>
                <a:lnTo>
                  <a:pt x="108597" y="33337"/>
                </a:lnTo>
                <a:lnTo>
                  <a:pt x="109486" y="34023"/>
                </a:lnTo>
                <a:lnTo>
                  <a:pt x="111137" y="34632"/>
                </a:lnTo>
                <a:lnTo>
                  <a:pt x="111912" y="35318"/>
                </a:lnTo>
                <a:lnTo>
                  <a:pt x="112801" y="35902"/>
                </a:lnTo>
                <a:lnTo>
                  <a:pt x="113576" y="36588"/>
                </a:lnTo>
                <a:lnTo>
                  <a:pt x="113576" y="37198"/>
                </a:lnTo>
                <a:lnTo>
                  <a:pt x="114465" y="37884"/>
                </a:lnTo>
                <a:lnTo>
                  <a:pt x="114465" y="41046"/>
                </a:lnTo>
                <a:lnTo>
                  <a:pt x="112801" y="42329"/>
                </a:lnTo>
                <a:lnTo>
                  <a:pt x="112801" y="43002"/>
                </a:lnTo>
                <a:lnTo>
                  <a:pt x="111137" y="43611"/>
                </a:lnTo>
                <a:lnTo>
                  <a:pt x="110261" y="44297"/>
                </a:lnTo>
                <a:lnTo>
                  <a:pt x="109486" y="44297"/>
                </a:lnTo>
                <a:lnTo>
                  <a:pt x="108597" y="44881"/>
                </a:lnTo>
                <a:lnTo>
                  <a:pt x="99529" y="44881"/>
                </a:lnTo>
                <a:lnTo>
                  <a:pt x="97866" y="44297"/>
                </a:lnTo>
                <a:lnTo>
                  <a:pt x="96989" y="44297"/>
                </a:lnTo>
                <a:lnTo>
                  <a:pt x="96215" y="43611"/>
                </a:lnTo>
                <a:lnTo>
                  <a:pt x="94551" y="43002"/>
                </a:lnTo>
                <a:lnTo>
                  <a:pt x="93675" y="43002"/>
                </a:lnTo>
                <a:lnTo>
                  <a:pt x="92900" y="42329"/>
                </a:lnTo>
                <a:lnTo>
                  <a:pt x="92011" y="41732"/>
                </a:lnTo>
                <a:lnTo>
                  <a:pt x="91236" y="41732"/>
                </a:lnTo>
                <a:lnTo>
                  <a:pt x="91236" y="42329"/>
                </a:lnTo>
                <a:lnTo>
                  <a:pt x="90360" y="42329"/>
                </a:lnTo>
                <a:lnTo>
                  <a:pt x="90360" y="45567"/>
                </a:lnTo>
                <a:lnTo>
                  <a:pt x="91236" y="45567"/>
                </a:lnTo>
                <a:lnTo>
                  <a:pt x="91236" y="46177"/>
                </a:lnTo>
                <a:lnTo>
                  <a:pt x="92011" y="46863"/>
                </a:lnTo>
                <a:lnTo>
                  <a:pt x="92900" y="47447"/>
                </a:lnTo>
                <a:lnTo>
                  <a:pt x="93675" y="47447"/>
                </a:lnTo>
                <a:lnTo>
                  <a:pt x="94551" y="48133"/>
                </a:lnTo>
                <a:lnTo>
                  <a:pt x="96989" y="48133"/>
                </a:lnTo>
                <a:lnTo>
                  <a:pt x="97866" y="48742"/>
                </a:lnTo>
                <a:lnTo>
                  <a:pt x="108597" y="48742"/>
                </a:lnTo>
                <a:lnTo>
                  <a:pt x="110261" y="48133"/>
                </a:lnTo>
                <a:lnTo>
                  <a:pt x="112801" y="48133"/>
                </a:lnTo>
                <a:lnTo>
                  <a:pt x="114465" y="47447"/>
                </a:lnTo>
                <a:lnTo>
                  <a:pt x="115239" y="46177"/>
                </a:lnTo>
                <a:lnTo>
                  <a:pt x="116890" y="45567"/>
                </a:lnTo>
                <a:lnTo>
                  <a:pt x="117360" y="44881"/>
                </a:lnTo>
                <a:lnTo>
                  <a:pt x="117779" y="44297"/>
                </a:lnTo>
                <a:lnTo>
                  <a:pt x="118554" y="43002"/>
                </a:lnTo>
                <a:lnTo>
                  <a:pt x="119430" y="41732"/>
                </a:lnTo>
                <a:lnTo>
                  <a:pt x="120205" y="40436"/>
                </a:lnTo>
                <a:lnTo>
                  <a:pt x="120205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6" name="object 56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50443" y="3700729"/>
            <a:ext cx="1881414" cy="65417"/>
          </a:xfrm>
          <a:prstGeom prst="rect">
            <a:avLst/>
          </a:prstGeom>
        </p:spPr>
      </p:pic>
      <p:sp>
        <p:nvSpPr>
          <p:cNvPr id="57" name="object 57" descr=""/>
          <p:cNvSpPr/>
          <p:nvPr/>
        </p:nvSpPr>
        <p:spPr>
          <a:xfrm>
            <a:off x="3404730" y="3703903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354" y="685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685"/>
                </a:lnTo>
                <a:lnTo>
                  <a:pt x="36499" y="685"/>
                </a:lnTo>
                <a:lnTo>
                  <a:pt x="36499" y="1282"/>
                </a:lnTo>
                <a:lnTo>
                  <a:pt x="26543" y="16065"/>
                </a:lnTo>
                <a:lnTo>
                  <a:pt x="25768" y="17957"/>
                </a:lnTo>
                <a:lnTo>
                  <a:pt x="24879" y="19240"/>
                </a:lnTo>
                <a:lnTo>
                  <a:pt x="24117" y="20523"/>
                </a:lnTo>
                <a:lnTo>
                  <a:pt x="23228" y="22479"/>
                </a:lnTo>
                <a:lnTo>
                  <a:pt x="22453" y="23774"/>
                </a:lnTo>
                <a:lnTo>
                  <a:pt x="21564" y="25044"/>
                </a:lnTo>
                <a:lnTo>
                  <a:pt x="20789" y="25044"/>
                </a:lnTo>
                <a:lnTo>
                  <a:pt x="19913" y="23774"/>
                </a:lnTo>
                <a:lnTo>
                  <a:pt x="19126" y="21793"/>
                </a:lnTo>
                <a:lnTo>
                  <a:pt x="18249" y="20523"/>
                </a:lnTo>
                <a:lnTo>
                  <a:pt x="17475" y="19240"/>
                </a:lnTo>
                <a:lnTo>
                  <a:pt x="16586" y="17348"/>
                </a:lnTo>
                <a:lnTo>
                  <a:pt x="15811" y="16065"/>
                </a:lnTo>
                <a:lnTo>
                  <a:pt x="6629" y="1282"/>
                </a:lnTo>
                <a:lnTo>
                  <a:pt x="5854" y="1282"/>
                </a:lnTo>
                <a:lnTo>
                  <a:pt x="5854" y="685"/>
                </a:lnTo>
                <a:lnTo>
                  <a:pt x="4978" y="685"/>
                </a:lnTo>
                <a:lnTo>
                  <a:pt x="4978" y="0"/>
                </a:lnTo>
                <a:lnTo>
                  <a:pt x="889" y="0"/>
                </a:lnTo>
                <a:lnTo>
                  <a:pt x="0" y="685"/>
                </a:lnTo>
                <a:lnTo>
                  <a:pt x="0" y="1968"/>
                </a:lnTo>
                <a:lnTo>
                  <a:pt x="18249" y="29489"/>
                </a:lnTo>
                <a:lnTo>
                  <a:pt x="18249" y="48742"/>
                </a:lnTo>
                <a:lnTo>
                  <a:pt x="24117" y="48742"/>
                </a:lnTo>
                <a:lnTo>
                  <a:pt x="24117" y="29489"/>
                </a:lnTo>
                <a:lnTo>
                  <a:pt x="27051" y="25044"/>
                </a:lnTo>
                <a:lnTo>
                  <a:pt x="42354" y="1968"/>
                </a:lnTo>
                <a:lnTo>
                  <a:pt x="42354" y="685"/>
                </a:lnTo>
                <a:close/>
              </a:path>
              <a:path w="120650" h="49529">
                <a:moveTo>
                  <a:pt x="85483" y="24358"/>
                </a:moveTo>
                <a:lnTo>
                  <a:pt x="84594" y="22479"/>
                </a:lnTo>
                <a:lnTo>
                  <a:pt x="83820" y="20523"/>
                </a:lnTo>
                <a:lnTo>
                  <a:pt x="82943" y="18643"/>
                </a:lnTo>
                <a:lnTo>
                  <a:pt x="80391" y="16675"/>
                </a:lnTo>
                <a:lnTo>
                  <a:pt x="79629" y="16090"/>
                </a:lnTo>
                <a:lnTo>
                  <a:pt x="79629" y="24358"/>
                </a:lnTo>
                <a:lnTo>
                  <a:pt x="79629" y="28219"/>
                </a:lnTo>
                <a:lnTo>
                  <a:pt x="53086" y="28219"/>
                </a:lnTo>
                <a:lnTo>
                  <a:pt x="53086" y="26339"/>
                </a:lnTo>
                <a:lnTo>
                  <a:pt x="53962" y="25044"/>
                </a:lnTo>
                <a:lnTo>
                  <a:pt x="54737" y="23774"/>
                </a:lnTo>
                <a:lnTo>
                  <a:pt x="54737" y="22479"/>
                </a:lnTo>
                <a:lnTo>
                  <a:pt x="55626" y="21209"/>
                </a:lnTo>
                <a:lnTo>
                  <a:pt x="57289" y="19913"/>
                </a:lnTo>
                <a:lnTo>
                  <a:pt x="58064" y="19240"/>
                </a:lnTo>
                <a:lnTo>
                  <a:pt x="59715" y="17957"/>
                </a:lnTo>
                <a:lnTo>
                  <a:pt x="61379" y="17348"/>
                </a:lnTo>
                <a:lnTo>
                  <a:pt x="63030" y="16675"/>
                </a:lnTo>
                <a:lnTo>
                  <a:pt x="71323" y="16675"/>
                </a:lnTo>
                <a:lnTo>
                  <a:pt x="74650" y="17348"/>
                </a:lnTo>
                <a:lnTo>
                  <a:pt x="76301" y="19913"/>
                </a:lnTo>
                <a:lnTo>
                  <a:pt x="78854" y="21793"/>
                </a:lnTo>
                <a:lnTo>
                  <a:pt x="79629" y="24358"/>
                </a:lnTo>
                <a:lnTo>
                  <a:pt x="79629" y="16090"/>
                </a:lnTo>
                <a:lnTo>
                  <a:pt x="77965" y="14795"/>
                </a:lnTo>
                <a:lnTo>
                  <a:pt x="75526" y="14109"/>
                </a:lnTo>
                <a:lnTo>
                  <a:pt x="73875" y="13500"/>
                </a:lnTo>
                <a:lnTo>
                  <a:pt x="70561" y="12814"/>
                </a:lnTo>
                <a:lnTo>
                  <a:pt x="64693" y="12814"/>
                </a:lnTo>
                <a:lnTo>
                  <a:pt x="48983" y="23774"/>
                </a:lnTo>
                <a:lnTo>
                  <a:pt x="47332" y="25654"/>
                </a:lnTo>
                <a:lnTo>
                  <a:pt x="47332" y="36588"/>
                </a:lnTo>
                <a:lnTo>
                  <a:pt x="48983" y="39154"/>
                </a:lnTo>
                <a:lnTo>
                  <a:pt x="49758" y="41033"/>
                </a:lnTo>
                <a:lnTo>
                  <a:pt x="64693" y="49415"/>
                </a:lnTo>
                <a:lnTo>
                  <a:pt x="72212" y="49415"/>
                </a:lnTo>
                <a:lnTo>
                  <a:pt x="73875" y="48742"/>
                </a:lnTo>
                <a:lnTo>
                  <a:pt x="75526" y="48742"/>
                </a:lnTo>
                <a:lnTo>
                  <a:pt x="77190" y="48133"/>
                </a:lnTo>
                <a:lnTo>
                  <a:pt x="78854" y="48133"/>
                </a:lnTo>
                <a:lnTo>
                  <a:pt x="79629" y="47447"/>
                </a:lnTo>
                <a:lnTo>
                  <a:pt x="81280" y="47447"/>
                </a:lnTo>
                <a:lnTo>
                  <a:pt x="82169" y="46850"/>
                </a:lnTo>
                <a:lnTo>
                  <a:pt x="82943" y="46850"/>
                </a:lnTo>
                <a:lnTo>
                  <a:pt x="82943" y="46164"/>
                </a:lnTo>
                <a:lnTo>
                  <a:pt x="83820" y="46164"/>
                </a:lnTo>
                <a:lnTo>
                  <a:pt x="83820" y="45567"/>
                </a:lnTo>
                <a:lnTo>
                  <a:pt x="83820" y="43002"/>
                </a:lnTo>
                <a:lnTo>
                  <a:pt x="81280" y="43002"/>
                </a:lnTo>
                <a:lnTo>
                  <a:pt x="80505" y="43599"/>
                </a:lnTo>
                <a:lnTo>
                  <a:pt x="79629" y="43599"/>
                </a:lnTo>
                <a:lnTo>
                  <a:pt x="77965" y="44284"/>
                </a:lnTo>
                <a:lnTo>
                  <a:pt x="77190" y="44284"/>
                </a:lnTo>
                <a:lnTo>
                  <a:pt x="75526" y="44881"/>
                </a:lnTo>
                <a:lnTo>
                  <a:pt x="73875" y="44881"/>
                </a:lnTo>
                <a:lnTo>
                  <a:pt x="72986" y="45567"/>
                </a:lnTo>
                <a:lnTo>
                  <a:pt x="65582" y="45567"/>
                </a:lnTo>
                <a:lnTo>
                  <a:pt x="63919" y="44881"/>
                </a:lnTo>
                <a:lnTo>
                  <a:pt x="61379" y="44284"/>
                </a:lnTo>
                <a:lnTo>
                  <a:pt x="59715" y="43599"/>
                </a:lnTo>
                <a:lnTo>
                  <a:pt x="58064" y="43002"/>
                </a:lnTo>
                <a:lnTo>
                  <a:pt x="56400" y="41719"/>
                </a:lnTo>
                <a:lnTo>
                  <a:pt x="55626" y="40436"/>
                </a:lnTo>
                <a:lnTo>
                  <a:pt x="54737" y="39154"/>
                </a:lnTo>
                <a:lnTo>
                  <a:pt x="53962" y="37198"/>
                </a:lnTo>
                <a:lnTo>
                  <a:pt x="53962" y="35902"/>
                </a:lnTo>
                <a:lnTo>
                  <a:pt x="53086" y="34023"/>
                </a:lnTo>
                <a:lnTo>
                  <a:pt x="53086" y="31457"/>
                </a:lnTo>
                <a:lnTo>
                  <a:pt x="84594" y="31457"/>
                </a:lnTo>
                <a:lnTo>
                  <a:pt x="85483" y="30784"/>
                </a:lnTo>
                <a:lnTo>
                  <a:pt x="85483" y="28219"/>
                </a:lnTo>
                <a:lnTo>
                  <a:pt x="85483" y="24358"/>
                </a:lnTo>
                <a:close/>
              </a:path>
              <a:path w="120650" h="49529">
                <a:moveTo>
                  <a:pt x="120319" y="37198"/>
                </a:moveTo>
                <a:lnTo>
                  <a:pt x="119430" y="36588"/>
                </a:lnTo>
                <a:lnTo>
                  <a:pt x="119430" y="35306"/>
                </a:lnTo>
                <a:lnTo>
                  <a:pt x="118656" y="34023"/>
                </a:lnTo>
                <a:lnTo>
                  <a:pt x="117005" y="32740"/>
                </a:lnTo>
                <a:lnTo>
                  <a:pt x="115341" y="32067"/>
                </a:lnTo>
                <a:lnTo>
                  <a:pt x="114465" y="31457"/>
                </a:lnTo>
                <a:lnTo>
                  <a:pt x="112801" y="30784"/>
                </a:lnTo>
                <a:lnTo>
                  <a:pt x="112026" y="30175"/>
                </a:lnTo>
                <a:lnTo>
                  <a:pt x="110363" y="30175"/>
                </a:lnTo>
                <a:lnTo>
                  <a:pt x="108712" y="29489"/>
                </a:lnTo>
                <a:lnTo>
                  <a:pt x="107823" y="28892"/>
                </a:lnTo>
                <a:lnTo>
                  <a:pt x="106159" y="28892"/>
                </a:lnTo>
                <a:lnTo>
                  <a:pt x="104508" y="28219"/>
                </a:lnTo>
                <a:lnTo>
                  <a:pt x="103733" y="27609"/>
                </a:lnTo>
                <a:lnTo>
                  <a:pt x="102069" y="27609"/>
                </a:lnTo>
                <a:lnTo>
                  <a:pt x="98755" y="25044"/>
                </a:lnTo>
                <a:lnTo>
                  <a:pt x="97866" y="23774"/>
                </a:lnTo>
                <a:lnTo>
                  <a:pt x="97866" y="19913"/>
                </a:lnTo>
                <a:lnTo>
                  <a:pt x="98755" y="19240"/>
                </a:lnTo>
                <a:lnTo>
                  <a:pt x="98755" y="18643"/>
                </a:lnTo>
                <a:lnTo>
                  <a:pt x="99529" y="17957"/>
                </a:lnTo>
                <a:lnTo>
                  <a:pt x="100418" y="17348"/>
                </a:lnTo>
                <a:lnTo>
                  <a:pt x="101193" y="17348"/>
                </a:lnTo>
                <a:lnTo>
                  <a:pt x="102844" y="16675"/>
                </a:lnTo>
                <a:lnTo>
                  <a:pt x="110363" y="16675"/>
                </a:lnTo>
                <a:lnTo>
                  <a:pt x="112026" y="17348"/>
                </a:lnTo>
                <a:lnTo>
                  <a:pt x="112801" y="17348"/>
                </a:lnTo>
                <a:lnTo>
                  <a:pt x="113690" y="17957"/>
                </a:lnTo>
                <a:lnTo>
                  <a:pt x="114465" y="17957"/>
                </a:lnTo>
                <a:lnTo>
                  <a:pt x="116116" y="19240"/>
                </a:lnTo>
                <a:lnTo>
                  <a:pt x="117005" y="19240"/>
                </a:lnTo>
                <a:lnTo>
                  <a:pt x="117779" y="18643"/>
                </a:lnTo>
                <a:lnTo>
                  <a:pt x="117779" y="16675"/>
                </a:lnTo>
                <a:lnTo>
                  <a:pt x="117779" y="15392"/>
                </a:lnTo>
                <a:lnTo>
                  <a:pt x="117005" y="15392"/>
                </a:lnTo>
                <a:lnTo>
                  <a:pt x="117005" y="14795"/>
                </a:lnTo>
                <a:lnTo>
                  <a:pt x="116116" y="14795"/>
                </a:lnTo>
                <a:lnTo>
                  <a:pt x="115341" y="14109"/>
                </a:lnTo>
                <a:lnTo>
                  <a:pt x="114465" y="14109"/>
                </a:lnTo>
                <a:lnTo>
                  <a:pt x="113690" y="13500"/>
                </a:lnTo>
                <a:lnTo>
                  <a:pt x="112026" y="13500"/>
                </a:lnTo>
                <a:lnTo>
                  <a:pt x="111137" y="12814"/>
                </a:lnTo>
                <a:lnTo>
                  <a:pt x="102069" y="12814"/>
                </a:lnTo>
                <a:lnTo>
                  <a:pt x="100418" y="13500"/>
                </a:lnTo>
                <a:lnTo>
                  <a:pt x="98755" y="14109"/>
                </a:lnTo>
                <a:lnTo>
                  <a:pt x="97091" y="14795"/>
                </a:lnTo>
                <a:lnTo>
                  <a:pt x="95440" y="16065"/>
                </a:lnTo>
                <a:lnTo>
                  <a:pt x="94551" y="16675"/>
                </a:lnTo>
                <a:lnTo>
                  <a:pt x="93776" y="17957"/>
                </a:lnTo>
                <a:lnTo>
                  <a:pt x="92900" y="18643"/>
                </a:lnTo>
                <a:lnTo>
                  <a:pt x="92125" y="19913"/>
                </a:lnTo>
                <a:lnTo>
                  <a:pt x="92125" y="25044"/>
                </a:lnTo>
                <a:lnTo>
                  <a:pt x="92900" y="26339"/>
                </a:lnTo>
                <a:lnTo>
                  <a:pt x="93776" y="26924"/>
                </a:lnTo>
                <a:lnTo>
                  <a:pt x="94551" y="28219"/>
                </a:lnTo>
                <a:lnTo>
                  <a:pt x="96215" y="29489"/>
                </a:lnTo>
                <a:lnTo>
                  <a:pt x="97866" y="30175"/>
                </a:lnTo>
                <a:lnTo>
                  <a:pt x="98755" y="30784"/>
                </a:lnTo>
                <a:lnTo>
                  <a:pt x="100418" y="31457"/>
                </a:lnTo>
                <a:lnTo>
                  <a:pt x="102069" y="31457"/>
                </a:lnTo>
                <a:lnTo>
                  <a:pt x="102844" y="32067"/>
                </a:lnTo>
                <a:lnTo>
                  <a:pt x="104508" y="32740"/>
                </a:lnTo>
                <a:lnTo>
                  <a:pt x="106159" y="32740"/>
                </a:lnTo>
                <a:lnTo>
                  <a:pt x="107048" y="33337"/>
                </a:lnTo>
                <a:lnTo>
                  <a:pt x="108712" y="34023"/>
                </a:lnTo>
                <a:lnTo>
                  <a:pt x="109486" y="34023"/>
                </a:lnTo>
                <a:lnTo>
                  <a:pt x="111137" y="34632"/>
                </a:lnTo>
                <a:lnTo>
                  <a:pt x="113690" y="36588"/>
                </a:lnTo>
                <a:lnTo>
                  <a:pt x="113690" y="37198"/>
                </a:lnTo>
                <a:lnTo>
                  <a:pt x="114465" y="38468"/>
                </a:lnTo>
                <a:lnTo>
                  <a:pt x="114465" y="41033"/>
                </a:lnTo>
                <a:lnTo>
                  <a:pt x="113690" y="41719"/>
                </a:lnTo>
                <a:lnTo>
                  <a:pt x="112801" y="43002"/>
                </a:lnTo>
                <a:lnTo>
                  <a:pt x="112801" y="43599"/>
                </a:lnTo>
                <a:lnTo>
                  <a:pt x="111137" y="43599"/>
                </a:lnTo>
                <a:lnTo>
                  <a:pt x="110363" y="44284"/>
                </a:lnTo>
                <a:lnTo>
                  <a:pt x="109486" y="44881"/>
                </a:lnTo>
                <a:lnTo>
                  <a:pt x="108712" y="44881"/>
                </a:lnTo>
                <a:lnTo>
                  <a:pt x="107048" y="45567"/>
                </a:lnTo>
                <a:lnTo>
                  <a:pt x="101193" y="45567"/>
                </a:lnTo>
                <a:lnTo>
                  <a:pt x="99529" y="44881"/>
                </a:lnTo>
                <a:lnTo>
                  <a:pt x="97866" y="44284"/>
                </a:lnTo>
                <a:lnTo>
                  <a:pt x="97091" y="44284"/>
                </a:lnTo>
                <a:lnTo>
                  <a:pt x="96215" y="43599"/>
                </a:lnTo>
                <a:lnTo>
                  <a:pt x="94551" y="43599"/>
                </a:lnTo>
                <a:lnTo>
                  <a:pt x="92900" y="42329"/>
                </a:lnTo>
                <a:lnTo>
                  <a:pt x="90462" y="42329"/>
                </a:lnTo>
                <a:lnTo>
                  <a:pt x="90462" y="45567"/>
                </a:lnTo>
                <a:lnTo>
                  <a:pt x="91236" y="46164"/>
                </a:lnTo>
                <a:lnTo>
                  <a:pt x="91236" y="46850"/>
                </a:lnTo>
                <a:lnTo>
                  <a:pt x="92125" y="46850"/>
                </a:lnTo>
                <a:lnTo>
                  <a:pt x="92900" y="47447"/>
                </a:lnTo>
                <a:lnTo>
                  <a:pt x="93776" y="47447"/>
                </a:lnTo>
                <a:lnTo>
                  <a:pt x="94551" y="48133"/>
                </a:lnTo>
                <a:lnTo>
                  <a:pt x="96215" y="48133"/>
                </a:lnTo>
                <a:lnTo>
                  <a:pt x="97091" y="48742"/>
                </a:lnTo>
                <a:lnTo>
                  <a:pt x="99529" y="48742"/>
                </a:lnTo>
                <a:lnTo>
                  <a:pt x="101193" y="49415"/>
                </a:lnTo>
                <a:lnTo>
                  <a:pt x="106159" y="49415"/>
                </a:lnTo>
                <a:lnTo>
                  <a:pt x="108712" y="48742"/>
                </a:lnTo>
                <a:lnTo>
                  <a:pt x="110363" y="48742"/>
                </a:lnTo>
                <a:lnTo>
                  <a:pt x="112801" y="48133"/>
                </a:lnTo>
                <a:lnTo>
                  <a:pt x="114465" y="47447"/>
                </a:lnTo>
                <a:lnTo>
                  <a:pt x="115341" y="46850"/>
                </a:lnTo>
                <a:lnTo>
                  <a:pt x="117005" y="45567"/>
                </a:lnTo>
                <a:lnTo>
                  <a:pt x="117779" y="44284"/>
                </a:lnTo>
                <a:lnTo>
                  <a:pt x="118656" y="43002"/>
                </a:lnTo>
                <a:lnTo>
                  <a:pt x="119430" y="41719"/>
                </a:lnTo>
                <a:lnTo>
                  <a:pt x="120319" y="40436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8" name="object 58" descr=""/>
          <p:cNvGrpSpPr/>
          <p:nvPr/>
        </p:nvGrpSpPr>
        <p:grpSpPr>
          <a:xfrm>
            <a:off x="4340530" y="3700729"/>
            <a:ext cx="237490" cy="52705"/>
            <a:chOff x="4340530" y="3700729"/>
            <a:chExt cx="237490" cy="52705"/>
          </a:xfrm>
        </p:grpSpPr>
        <p:pic>
          <p:nvPicPr>
            <p:cNvPr id="59" name="object 59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340530" y="3703904"/>
              <a:ext cx="218071" cy="49415"/>
            </a:xfrm>
            <a:prstGeom prst="rect">
              <a:avLst/>
            </a:prstGeom>
          </p:spPr>
        </p:pic>
        <p:sp>
          <p:nvSpPr>
            <p:cNvPr id="60" name="object 60" descr=""/>
            <p:cNvSpPr/>
            <p:nvPr/>
          </p:nvSpPr>
          <p:spPr>
            <a:xfrm>
              <a:off x="4571873" y="3700729"/>
              <a:ext cx="6350" cy="52069"/>
            </a:xfrm>
            <a:custGeom>
              <a:avLst/>
              <a:gdLst/>
              <a:ahLst/>
              <a:cxnLst/>
              <a:rect l="l" t="t" r="r" b="b"/>
              <a:pathLst>
                <a:path w="6350" h="52070">
                  <a:moveTo>
                    <a:pt x="5867" y="0"/>
                  </a:moveTo>
                  <a:lnTo>
                    <a:pt x="889" y="0"/>
                  </a:lnTo>
                  <a:lnTo>
                    <a:pt x="889" y="609"/>
                  </a:lnTo>
                  <a:lnTo>
                    <a:pt x="0" y="609"/>
                  </a:lnTo>
                  <a:lnTo>
                    <a:pt x="0" y="51308"/>
                  </a:lnTo>
                  <a:lnTo>
                    <a:pt x="889" y="51917"/>
                  </a:lnTo>
                  <a:lnTo>
                    <a:pt x="5867" y="51917"/>
                  </a:lnTo>
                  <a:lnTo>
                    <a:pt x="58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1" name="object 61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048786" y="3837292"/>
            <a:ext cx="1693969" cy="65493"/>
          </a:xfrm>
          <a:prstGeom prst="rect">
            <a:avLst/>
          </a:prstGeom>
        </p:spPr>
      </p:pic>
      <p:sp>
        <p:nvSpPr>
          <p:cNvPr id="62" name="object 62" descr=""/>
          <p:cNvSpPr/>
          <p:nvPr/>
        </p:nvSpPr>
        <p:spPr>
          <a:xfrm>
            <a:off x="3404730" y="3841139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99" y="0"/>
                </a:lnTo>
                <a:lnTo>
                  <a:pt x="36499" y="673"/>
                </a:lnTo>
                <a:lnTo>
                  <a:pt x="26543" y="16078"/>
                </a:lnTo>
                <a:lnTo>
                  <a:pt x="25768" y="17348"/>
                </a:lnTo>
                <a:lnTo>
                  <a:pt x="24879" y="18643"/>
                </a:lnTo>
                <a:lnTo>
                  <a:pt x="24117" y="20599"/>
                </a:lnTo>
                <a:lnTo>
                  <a:pt x="23228" y="21882"/>
                </a:lnTo>
                <a:lnTo>
                  <a:pt x="22453" y="23164"/>
                </a:lnTo>
                <a:lnTo>
                  <a:pt x="21564" y="25057"/>
                </a:lnTo>
                <a:lnTo>
                  <a:pt x="20789" y="25057"/>
                </a:lnTo>
                <a:lnTo>
                  <a:pt x="19913" y="23164"/>
                </a:lnTo>
                <a:lnTo>
                  <a:pt x="19126" y="21882"/>
                </a:lnTo>
                <a:lnTo>
                  <a:pt x="18249" y="19913"/>
                </a:lnTo>
                <a:lnTo>
                  <a:pt x="17475" y="18643"/>
                </a:lnTo>
                <a:lnTo>
                  <a:pt x="16586" y="17348"/>
                </a:lnTo>
                <a:lnTo>
                  <a:pt x="15811" y="16078"/>
                </a:lnTo>
                <a:lnTo>
                  <a:pt x="6629" y="673"/>
                </a:lnTo>
                <a:lnTo>
                  <a:pt x="5854" y="673"/>
                </a:lnTo>
                <a:lnTo>
                  <a:pt x="5854" y="0"/>
                </a:lnTo>
                <a:lnTo>
                  <a:pt x="0" y="0"/>
                </a:lnTo>
                <a:lnTo>
                  <a:pt x="0" y="1282"/>
                </a:lnTo>
                <a:lnTo>
                  <a:pt x="18249" y="29578"/>
                </a:lnTo>
                <a:lnTo>
                  <a:pt x="18249" y="48133"/>
                </a:lnTo>
                <a:lnTo>
                  <a:pt x="19913" y="48133"/>
                </a:lnTo>
                <a:lnTo>
                  <a:pt x="20789" y="48818"/>
                </a:lnTo>
                <a:lnTo>
                  <a:pt x="21564" y="48818"/>
                </a:lnTo>
                <a:lnTo>
                  <a:pt x="22453" y="48133"/>
                </a:lnTo>
                <a:lnTo>
                  <a:pt x="24117" y="48133"/>
                </a:lnTo>
                <a:lnTo>
                  <a:pt x="24117" y="29578"/>
                </a:lnTo>
                <a:lnTo>
                  <a:pt x="27025" y="25057"/>
                </a:lnTo>
                <a:lnTo>
                  <a:pt x="42354" y="1282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3761"/>
                </a:moveTo>
                <a:lnTo>
                  <a:pt x="84594" y="21882"/>
                </a:lnTo>
                <a:lnTo>
                  <a:pt x="83820" y="19913"/>
                </a:lnTo>
                <a:lnTo>
                  <a:pt x="82943" y="18643"/>
                </a:lnTo>
                <a:lnTo>
                  <a:pt x="81280" y="17348"/>
                </a:lnTo>
                <a:lnTo>
                  <a:pt x="80200" y="16078"/>
                </a:lnTo>
                <a:lnTo>
                  <a:pt x="79629" y="15392"/>
                </a:lnTo>
                <a:lnTo>
                  <a:pt x="79629" y="23761"/>
                </a:lnTo>
                <a:lnTo>
                  <a:pt x="79629" y="27622"/>
                </a:lnTo>
                <a:lnTo>
                  <a:pt x="53086" y="27622"/>
                </a:lnTo>
                <a:lnTo>
                  <a:pt x="53086" y="26327"/>
                </a:lnTo>
                <a:lnTo>
                  <a:pt x="53962" y="24447"/>
                </a:lnTo>
                <a:lnTo>
                  <a:pt x="54737" y="23164"/>
                </a:lnTo>
                <a:lnTo>
                  <a:pt x="54737" y="21882"/>
                </a:lnTo>
                <a:lnTo>
                  <a:pt x="55626" y="20599"/>
                </a:lnTo>
                <a:lnTo>
                  <a:pt x="57289" y="19913"/>
                </a:lnTo>
                <a:lnTo>
                  <a:pt x="58064" y="18643"/>
                </a:lnTo>
                <a:lnTo>
                  <a:pt x="59715" y="18034"/>
                </a:lnTo>
                <a:lnTo>
                  <a:pt x="63030" y="16662"/>
                </a:lnTo>
                <a:lnTo>
                  <a:pt x="64693" y="16078"/>
                </a:lnTo>
                <a:lnTo>
                  <a:pt x="71323" y="16078"/>
                </a:lnTo>
                <a:lnTo>
                  <a:pt x="74650" y="17348"/>
                </a:lnTo>
                <a:lnTo>
                  <a:pt x="76301" y="19316"/>
                </a:lnTo>
                <a:lnTo>
                  <a:pt x="78854" y="21196"/>
                </a:lnTo>
                <a:lnTo>
                  <a:pt x="79629" y="23761"/>
                </a:lnTo>
                <a:lnTo>
                  <a:pt x="79629" y="15392"/>
                </a:lnTo>
                <a:lnTo>
                  <a:pt x="77965" y="14782"/>
                </a:lnTo>
                <a:lnTo>
                  <a:pt x="75526" y="13512"/>
                </a:lnTo>
                <a:lnTo>
                  <a:pt x="73875" y="12827"/>
                </a:lnTo>
                <a:lnTo>
                  <a:pt x="70561" y="12217"/>
                </a:lnTo>
                <a:lnTo>
                  <a:pt x="64693" y="12217"/>
                </a:lnTo>
                <a:lnTo>
                  <a:pt x="61379" y="12827"/>
                </a:lnTo>
                <a:lnTo>
                  <a:pt x="58940" y="13512"/>
                </a:lnTo>
                <a:lnTo>
                  <a:pt x="56400" y="14782"/>
                </a:lnTo>
                <a:lnTo>
                  <a:pt x="54737" y="15392"/>
                </a:lnTo>
                <a:lnTo>
                  <a:pt x="52311" y="17348"/>
                </a:lnTo>
                <a:lnTo>
                  <a:pt x="50647" y="18643"/>
                </a:lnTo>
                <a:lnTo>
                  <a:pt x="49758" y="20599"/>
                </a:lnTo>
                <a:lnTo>
                  <a:pt x="48983" y="23164"/>
                </a:lnTo>
                <a:lnTo>
                  <a:pt x="47332" y="25057"/>
                </a:lnTo>
                <a:lnTo>
                  <a:pt x="47332" y="36588"/>
                </a:lnTo>
                <a:lnTo>
                  <a:pt x="48983" y="38557"/>
                </a:lnTo>
                <a:lnTo>
                  <a:pt x="49758" y="41122"/>
                </a:lnTo>
                <a:lnTo>
                  <a:pt x="50647" y="43002"/>
                </a:lnTo>
                <a:lnTo>
                  <a:pt x="53962" y="45567"/>
                </a:lnTo>
                <a:lnTo>
                  <a:pt x="56400" y="46850"/>
                </a:lnTo>
                <a:lnTo>
                  <a:pt x="58940" y="47536"/>
                </a:lnTo>
                <a:lnTo>
                  <a:pt x="61379" y="48818"/>
                </a:lnTo>
                <a:lnTo>
                  <a:pt x="73875" y="48818"/>
                </a:lnTo>
                <a:lnTo>
                  <a:pt x="75526" y="48133"/>
                </a:lnTo>
                <a:lnTo>
                  <a:pt x="77190" y="48133"/>
                </a:lnTo>
                <a:lnTo>
                  <a:pt x="78854" y="47536"/>
                </a:lnTo>
                <a:lnTo>
                  <a:pt x="79629" y="47536"/>
                </a:lnTo>
                <a:lnTo>
                  <a:pt x="81280" y="46850"/>
                </a:lnTo>
                <a:lnTo>
                  <a:pt x="82169" y="46850"/>
                </a:lnTo>
                <a:lnTo>
                  <a:pt x="82943" y="46253"/>
                </a:lnTo>
                <a:lnTo>
                  <a:pt x="83820" y="46253"/>
                </a:lnTo>
                <a:lnTo>
                  <a:pt x="83820" y="44970"/>
                </a:lnTo>
                <a:lnTo>
                  <a:pt x="83820" y="42405"/>
                </a:lnTo>
                <a:lnTo>
                  <a:pt x="82169" y="42405"/>
                </a:lnTo>
                <a:lnTo>
                  <a:pt x="81280" y="43002"/>
                </a:lnTo>
                <a:lnTo>
                  <a:pt x="80505" y="43002"/>
                </a:lnTo>
                <a:lnTo>
                  <a:pt x="79629" y="43688"/>
                </a:lnTo>
                <a:lnTo>
                  <a:pt x="77965" y="43688"/>
                </a:lnTo>
                <a:lnTo>
                  <a:pt x="77190" y="44284"/>
                </a:lnTo>
                <a:lnTo>
                  <a:pt x="73875" y="44284"/>
                </a:lnTo>
                <a:lnTo>
                  <a:pt x="72986" y="44970"/>
                </a:lnTo>
                <a:lnTo>
                  <a:pt x="63919" y="44970"/>
                </a:lnTo>
                <a:lnTo>
                  <a:pt x="61379" y="44284"/>
                </a:lnTo>
                <a:lnTo>
                  <a:pt x="59715" y="43688"/>
                </a:lnTo>
                <a:lnTo>
                  <a:pt x="56400" y="41122"/>
                </a:lnTo>
                <a:lnTo>
                  <a:pt x="55626" y="39839"/>
                </a:lnTo>
                <a:lnTo>
                  <a:pt x="54737" y="38557"/>
                </a:lnTo>
                <a:lnTo>
                  <a:pt x="53962" y="37274"/>
                </a:lnTo>
                <a:lnTo>
                  <a:pt x="53962" y="35306"/>
                </a:lnTo>
                <a:lnTo>
                  <a:pt x="53086" y="33426"/>
                </a:lnTo>
                <a:lnTo>
                  <a:pt x="53086" y="31457"/>
                </a:lnTo>
                <a:lnTo>
                  <a:pt x="83820" y="31457"/>
                </a:lnTo>
                <a:lnTo>
                  <a:pt x="85483" y="30187"/>
                </a:lnTo>
                <a:lnTo>
                  <a:pt x="85483" y="27622"/>
                </a:lnTo>
                <a:lnTo>
                  <a:pt x="85483" y="23761"/>
                </a:lnTo>
                <a:close/>
              </a:path>
              <a:path w="120650" h="48895">
                <a:moveTo>
                  <a:pt x="120319" y="37274"/>
                </a:moveTo>
                <a:lnTo>
                  <a:pt x="119430" y="35991"/>
                </a:lnTo>
                <a:lnTo>
                  <a:pt x="119430" y="34709"/>
                </a:lnTo>
                <a:lnTo>
                  <a:pt x="118656" y="34023"/>
                </a:lnTo>
                <a:lnTo>
                  <a:pt x="117779" y="32740"/>
                </a:lnTo>
                <a:lnTo>
                  <a:pt x="117005" y="32143"/>
                </a:lnTo>
                <a:lnTo>
                  <a:pt x="115341" y="31457"/>
                </a:lnTo>
                <a:lnTo>
                  <a:pt x="114465" y="30861"/>
                </a:lnTo>
                <a:lnTo>
                  <a:pt x="112801" y="30187"/>
                </a:lnTo>
                <a:lnTo>
                  <a:pt x="112026" y="30187"/>
                </a:lnTo>
                <a:lnTo>
                  <a:pt x="110363" y="29578"/>
                </a:lnTo>
                <a:lnTo>
                  <a:pt x="108712" y="28892"/>
                </a:lnTo>
                <a:lnTo>
                  <a:pt x="107823" y="28892"/>
                </a:lnTo>
                <a:lnTo>
                  <a:pt x="106159" y="28295"/>
                </a:lnTo>
                <a:lnTo>
                  <a:pt x="104508" y="27622"/>
                </a:lnTo>
                <a:lnTo>
                  <a:pt x="103733" y="27622"/>
                </a:lnTo>
                <a:lnTo>
                  <a:pt x="102069" y="27012"/>
                </a:lnTo>
                <a:lnTo>
                  <a:pt x="97866" y="23761"/>
                </a:lnTo>
                <a:lnTo>
                  <a:pt x="97866" y="19316"/>
                </a:lnTo>
                <a:lnTo>
                  <a:pt x="98755" y="18643"/>
                </a:lnTo>
                <a:lnTo>
                  <a:pt x="98755" y="18034"/>
                </a:lnTo>
                <a:lnTo>
                  <a:pt x="99529" y="18034"/>
                </a:lnTo>
                <a:lnTo>
                  <a:pt x="100418" y="17348"/>
                </a:lnTo>
                <a:lnTo>
                  <a:pt x="101193" y="16662"/>
                </a:lnTo>
                <a:lnTo>
                  <a:pt x="102844" y="16662"/>
                </a:lnTo>
                <a:lnTo>
                  <a:pt x="103733" y="16078"/>
                </a:lnTo>
                <a:lnTo>
                  <a:pt x="109486" y="16078"/>
                </a:lnTo>
                <a:lnTo>
                  <a:pt x="110363" y="16662"/>
                </a:lnTo>
                <a:lnTo>
                  <a:pt x="112026" y="16662"/>
                </a:lnTo>
                <a:lnTo>
                  <a:pt x="112801" y="17348"/>
                </a:lnTo>
                <a:lnTo>
                  <a:pt x="113690" y="17348"/>
                </a:lnTo>
                <a:lnTo>
                  <a:pt x="114465" y="18034"/>
                </a:lnTo>
                <a:lnTo>
                  <a:pt x="115341" y="18034"/>
                </a:lnTo>
                <a:lnTo>
                  <a:pt x="115341" y="18643"/>
                </a:lnTo>
                <a:lnTo>
                  <a:pt x="117779" y="18643"/>
                </a:lnTo>
                <a:lnTo>
                  <a:pt x="117779" y="16078"/>
                </a:lnTo>
                <a:lnTo>
                  <a:pt x="117779" y="14782"/>
                </a:lnTo>
                <a:lnTo>
                  <a:pt x="117005" y="14782"/>
                </a:lnTo>
                <a:lnTo>
                  <a:pt x="116116" y="14097"/>
                </a:lnTo>
                <a:lnTo>
                  <a:pt x="115341" y="14097"/>
                </a:lnTo>
                <a:lnTo>
                  <a:pt x="114465" y="13512"/>
                </a:lnTo>
                <a:lnTo>
                  <a:pt x="113690" y="13512"/>
                </a:lnTo>
                <a:lnTo>
                  <a:pt x="112801" y="12827"/>
                </a:lnTo>
                <a:lnTo>
                  <a:pt x="110363" y="12827"/>
                </a:lnTo>
                <a:lnTo>
                  <a:pt x="108712" y="12217"/>
                </a:lnTo>
                <a:lnTo>
                  <a:pt x="104508" y="12217"/>
                </a:lnTo>
                <a:lnTo>
                  <a:pt x="102069" y="12827"/>
                </a:lnTo>
                <a:lnTo>
                  <a:pt x="100418" y="13512"/>
                </a:lnTo>
                <a:lnTo>
                  <a:pt x="98755" y="13512"/>
                </a:lnTo>
                <a:lnTo>
                  <a:pt x="97091" y="14782"/>
                </a:lnTo>
                <a:lnTo>
                  <a:pt x="95440" y="15392"/>
                </a:lnTo>
                <a:lnTo>
                  <a:pt x="94551" y="16078"/>
                </a:lnTo>
                <a:lnTo>
                  <a:pt x="93776" y="17348"/>
                </a:lnTo>
                <a:lnTo>
                  <a:pt x="92900" y="18643"/>
                </a:lnTo>
                <a:lnTo>
                  <a:pt x="92125" y="19316"/>
                </a:lnTo>
                <a:lnTo>
                  <a:pt x="92125" y="24447"/>
                </a:lnTo>
                <a:lnTo>
                  <a:pt x="92900" y="25730"/>
                </a:lnTo>
                <a:lnTo>
                  <a:pt x="93776" y="27012"/>
                </a:lnTo>
                <a:lnTo>
                  <a:pt x="96215" y="28892"/>
                </a:lnTo>
                <a:lnTo>
                  <a:pt x="97866" y="29578"/>
                </a:lnTo>
                <a:lnTo>
                  <a:pt x="98755" y="30187"/>
                </a:lnTo>
                <a:lnTo>
                  <a:pt x="100418" y="30861"/>
                </a:lnTo>
                <a:lnTo>
                  <a:pt x="102069" y="31457"/>
                </a:lnTo>
                <a:lnTo>
                  <a:pt x="102844" y="31457"/>
                </a:lnTo>
                <a:lnTo>
                  <a:pt x="104508" y="32143"/>
                </a:lnTo>
                <a:lnTo>
                  <a:pt x="106159" y="32740"/>
                </a:lnTo>
                <a:lnTo>
                  <a:pt x="107048" y="32740"/>
                </a:lnTo>
                <a:lnTo>
                  <a:pt x="108712" y="33426"/>
                </a:lnTo>
                <a:lnTo>
                  <a:pt x="109486" y="34023"/>
                </a:lnTo>
                <a:lnTo>
                  <a:pt x="111137" y="34023"/>
                </a:lnTo>
                <a:lnTo>
                  <a:pt x="113690" y="35991"/>
                </a:lnTo>
                <a:lnTo>
                  <a:pt x="113690" y="37274"/>
                </a:lnTo>
                <a:lnTo>
                  <a:pt x="114465" y="37871"/>
                </a:lnTo>
                <a:lnTo>
                  <a:pt x="114465" y="41122"/>
                </a:lnTo>
                <a:lnTo>
                  <a:pt x="112801" y="42405"/>
                </a:lnTo>
                <a:lnTo>
                  <a:pt x="112801" y="43002"/>
                </a:lnTo>
                <a:lnTo>
                  <a:pt x="111137" y="43688"/>
                </a:lnTo>
                <a:lnTo>
                  <a:pt x="110363" y="44284"/>
                </a:lnTo>
                <a:lnTo>
                  <a:pt x="109486" y="44284"/>
                </a:lnTo>
                <a:lnTo>
                  <a:pt x="108712" y="44970"/>
                </a:lnTo>
                <a:lnTo>
                  <a:pt x="101193" y="44970"/>
                </a:lnTo>
                <a:lnTo>
                  <a:pt x="99529" y="44284"/>
                </a:lnTo>
                <a:lnTo>
                  <a:pt x="97866" y="44284"/>
                </a:lnTo>
                <a:lnTo>
                  <a:pt x="97091" y="43688"/>
                </a:lnTo>
                <a:lnTo>
                  <a:pt x="96215" y="43688"/>
                </a:lnTo>
                <a:lnTo>
                  <a:pt x="94551" y="43002"/>
                </a:lnTo>
                <a:lnTo>
                  <a:pt x="93776" y="42405"/>
                </a:lnTo>
                <a:lnTo>
                  <a:pt x="92900" y="42405"/>
                </a:lnTo>
                <a:lnTo>
                  <a:pt x="92900" y="41719"/>
                </a:lnTo>
                <a:lnTo>
                  <a:pt x="91236" y="41719"/>
                </a:lnTo>
                <a:lnTo>
                  <a:pt x="90462" y="42405"/>
                </a:lnTo>
                <a:lnTo>
                  <a:pt x="90462" y="44970"/>
                </a:lnTo>
                <a:lnTo>
                  <a:pt x="91236" y="45567"/>
                </a:lnTo>
                <a:lnTo>
                  <a:pt x="91236" y="46253"/>
                </a:lnTo>
                <a:lnTo>
                  <a:pt x="92125" y="46253"/>
                </a:lnTo>
                <a:lnTo>
                  <a:pt x="92125" y="46850"/>
                </a:lnTo>
                <a:lnTo>
                  <a:pt x="92900" y="46850"/>
                </a:lnTo>
                <a:lnTo>
                  <a:pt x="93776" y="47536"/>
                </a:lnTo>
                <a:lnTo>
                  <a:pt x="94551" y="47536"/>
                </a:lnTo>
                <a:lnTo>
                  <a:pt x="96215" y="48133"/>
                </a:lnTo>
                <a:lnTo>
                  <a:pt x="97866" y="48133"/>
                </a:lnTo>
                <a:lnTo>
                  <a:pt x="99529" y="48818"/>
                </a:lnTo>
                <a:lnTo>
                  <a:pt x="108712" y="48818"/>
                </a:lnTo>
                <a:lnTo>
                  <a:pt x="110363" y="48133"/>
                </a:lnTo>
                <a:lnTo>
                  <a:pt x="112801" y="47536"/>
                </a:lnTo>
                <a:lnTo>
                  <a:pt x="114465" y="46850"/>
                </a:lnTo>
                <a:lnTo>
                  <a:pt x="119430" y="41719"/>
                </a:lnTo>
                <a:lnTo>
                  <a:pt x="120319" y="40436"/>
                </a:lnTo>
                <a:lnTo>
                  <a:pt x="120319" y="37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3" name="object 63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340530" y="3837292"/>
            <a:ext cx="237210" cy="52666"/>
          </a:xfrm>
          <a:prstGeom prst="rect">
            <a:avLst/>
          </a:prstGeom>
        </p:spPr>
      </p:pic>
      <p:pic>
        <p:nvPicPr>
          <p:cNvPr id="64" name="object 64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055419" y="3973334"/>
            <a:ext cx="1906296" cy="66687"/>
          </a:xfrm>
          <a:prstGeom prst="rect">
            <a:avLst/>
          </a:prstGeom>
        </p:spPr>
      </p:pic>
      <p:sp>
        <p:nvSpPr>
          <p:cNvPr id="65" name="object 65" descr=""/>
          <p:cNvSpPr/>
          <p:nvPr/>
        </p:nvSpPr>
        <p:spPr>
          <a:xfrm>
            <a:off x="3404730" y="3977779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99" y="0"/>
                </a:lnTo>
                <a:lnTo>
                  <a:pt x="36499" y="673"/>
                </a:lnTo>
                <a:lnTo>
                  <a:pt x="26543" y="16078"/>
                </a:lnTo>
                <a:lnTo>
                  <a:pt x="25768" y="17348"/>
                </a:lnTo>
                <a:lnTo>
                  <a:pt x="24879" y="19227"/>
                </a:lnTo>
                <a:lnTo>
                  <a:pt x="24117" y="20523"/>
                </a:lnTo>
                <a:lnTo>
                  <a:pt x="23228" y="21793"/>
                </a:lnTo>
                <a:lnTo>
                  <a:pt x="22453" y="23761"/>
                </a:lnTo>
                <a:lnTo>
                  <a:pt x="21564" y="25044"/>
                </a:lnTo>
                <a:lnTo>
                  <a:pt x="20789" y="25044"/>
                </a:lnTo>
                <a:lnTo>
                  <a:pt x="19913" y="23761"/>
                </a:lnTo>
                <a:lnTo>
                  <a:pt x="19126" y="21793"/>
                </a:lnTo>
                <a:lnTo>
                  <a:pt x="18249" y="20523"/>
                </a:lnTo>
                <a:lnTo>
                  <a:pt x="17475" y="18643"/>
                </a:lnTo>
                <a:lnTo>
                  <a:pt x="16586" y="17348"/>
                </a:lnTo>
                <a:lnTo>
                  <a:pt x="15811" y="16078"/>
                </a:lnTo>
                <a:lnTo>
                  <a:pt x="6629" y="673"/>
                </a:lnTo>
                <a:lnTo>
                  <a:pt x="5854" y="673"/>
                </a:lnTo>
                <a:lnTo>
                  <a:pt x="5854" y="0"/>
                </a:lnTo>
                <a:lnTo>
                  <a:pt x="0" y="0"/>
                </a:lnTo>
                <a:lnTo>
                  <a:pt x="0" y="1968"/>
                </a:lnTo>
                <a:lnTo>
                  <a:pt x="18249" y="29489"/>
                </a:lnTo>
                <a:lnTo>
                  <a:pt x="18249" y="48133"/>
                </a:lnTo>
                <a:lnTo>
                  <a:pt x="19126" y="48133"/>
                </a:lnTo>
                <a:lnTo>
                  <a:pt x="19126" y="48729"/>
                </a:lnTo>
                <a:lnTo>
                  <a:pt x="23228" y="48729"/>
                </a:lnTo>
                <a:lnTo>
                  <a:pt x="23228" y="48133"/>
                </a:lnTo>
                <a:lnTo>
                  <a:pt x="24117" y="48133"/>
                </a:lnTo>
                <a:lnTo>
                  <a:pt x="24117" y="29489"/>
                </a:lnTo>
                <a:lnTo>
                  <a:pt x="27051" y="25044"/>
                </a:lnTo>
                <a:lnTo>
                  <a:pt x="42354" y="1968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4358"/>
                </a:moveTo>
                <a:lnTo>
                  <a:pt x="84594" y="22479"/>
                </a:lnTo>
                <a:lnTo>
                  <a:pt x="83820" y="20523"/>
                </a:lnTo>
                <a:lnTo>
                  <a:pt x="82943" y="18643"/>
                </a:lnTo>
                <a:lnTo>
                  <a:pt x="80378" y="16662"/>
                </a:lnTo>
                <a:lnTo>
                  <a:pt x="79629" y="16090"/>
                </a:lnTo>
                <a:lnTo>
                  <a:pt x="79629" y="24358"/>
                </a:lnTo>
                <a:lnTo>
                  <a:pt x="79629" y="27609"/>
                </a:lnTo>
                <a:lnTo>
                  <a:pt x="53086" y="27609"/>
                </a:lnTo>
                <a:lnTo>
                  <a:pt x="53086" y="26327"/>
                </a:lnTo>
                <a:lnTo>
                  <a:pt x="53962" y="25044"/>
                </a:lnTo>
                <a:lnTo>
                  <a:pt x="54737" y="23761"/>
                </a:lnTo>
                <a:lnTo>
                  <a:pt x="54737" y="21793"/>
                </a:lnTo>
                <a:lnTo>
                  <a:pt x="55626" y="21196"/>
                </a:lnTo>
                <a:lnTo>
                  <a:pt x="57289" y="19913"/>
                </a:lnTo>
                <a:lnTo>
                  <a:pt x="58064" y="18643"/>
                </a:lnTo>
                <a:lnTo>
                  <a:pt x="59715" y="17957"/>
                </a:lnTo>
                <a:lnTo>
                  <a:pt x="61379" y="17348"/>
                </a:lnTo>
                <a:lnTo>
                  <a:pt x="63030" y="16662"/>
                </a:lnTo>
                <a:lnTo>
                  <a:pt x="71323" y="16662"/>
                </a:lnTo>
                <a:lnTo>
                  <a:pt x="74650" y="17348"/>
                </a:lnTo>
                <a:lnTo>
                  <a:pt x="76301" y="19227"/>
                </a:lnTo>
                <a:lnTo>
                  <a:pt x="78854" y="21196"/>
                </a:lnTo>
                <a:lnTo>
                  <a:pt x="79629" y="24358"/>
                </a:lnTo>
                <a:lnTo>
                  <a:pt x="79629" y="16090"/>
                </a:lnTo>
                <a:lnTo>
                  <a:pt x="77965" y="14782"/>
                </a:lnTo>
                <a:lnTo>
                  <a:pt x="75526" y="14097"/>
                </a:lnTo>
                <a:lnTo>
                  <a:pt x="73875" y="12827"/>
                </a:lnTo>
                <a:lnTo>
                  <a:pt x="61379" y="12827"/>
                </a:lnTo>
                <a:lnTo>
                  <a:pt x="58940" y="14097"/>
                </a:lnTo>
                <a:lnTo>
                  <a:pt x="56400" y="14782"/>
                </a:lnTo>
                <a:lnTo>
                  <a:pt x="54737" y="16078"/>
                </a:lnTo>
                <a:lnTo>
                  <a:pt x="52311" y="17348"/>
                </a:lnTo>
                <a:lnTo>
                  <a:pt x="50647" y="19227"/>
                </a:lnTo>
                <a:lnTo>
                  <a:pt x="49758" y="21196"/>
                </a:lnTo>
                <a:lnTo>
                  <a:pt x="48983" y="23088"/>
                </a:lnTo>
                <a:lnTo>
                  <a:pt x="47332" y="25641"/>
                </a:lnTo>
                <a:lnTo>
                  <a:pt x="47332" y="36588"/>
                </a:lnTo>
                <a:lnTo>
                  <a:pt x="48983" y="38468"/>
                </a:lnTo>
                <a:lnTo>
                  <a:pt x="49758" y="41033"/>
                </a:lnTo>
                <a:lnTo>
                  <a:pt x="50647" y="43002"/>
                </a:lnTo>
                <a:lnTo>
                  <a:pt x="52311" y="44284"/>
                </a:lnTo>
                <a:lnTo>
                  <a:pt x="53962" y="46164"/>
                </a:lnTo>
                <a:lnTo>
                  <a:pt x="56400" y="46850"/>
                </a:lnTo>
                <a:lnTo>
                  <a:pt x="58940" y="48133"/>
                </a:lnTo>
                <a:lnTo>
                  <a:pt x="61379" y="48729"/>
                </a:lnTo>
                <a:lnTo>
                  <a:pt x="75526" y="48729"/>
                </a:lnTo>
                <a:lnTo>
                  <a:pt x="77190" y="48133"/>
                </a:lnTo>
                <a:lnTo>
                  <a:pt x="78854" y="48133"/>
                </a:lnTo>
                <a:lnTo>
                  <a:pt x="79629" y="47447"/>
                </a:lnTo>
                <a:lnTo>
                  <a:pt x="81280" y="47447"/>
                </a:lnTo>
                <a:lnTo>
                  <a:pt x="82169" y="46850"/>
                </a:lnTo>
                <a:lnTo>
                  <a:pt x="82943" y="46850"/>
                </a:lnTo>
                <a:lnTo>
                  <a:pt x="82943" y="46164"/>
                </a:lnTo>
                <a:lnTo>
                  <a:pt x="83820" y="46164"/>
                </a:lnTo>
                <a:lnTo>
                  <a:pt x="83820" y="44881"/>
                </a:lnTo>
                <a:lnTo>
                  <a:pt x="83820" y="43002"/>
                </a:lnTo>
                <a:lnTo>
                  <a:pt x="82943" y="42316"/>
                </a:lnTo>
                <a:lnTo>
                  <a:pt x="82169" y="43002"/>
                </a:lnTo>
                <a:lnTo>
                  <a:pt x="80505" y="43002"/>
                </a:lnTo>
                <a:lnTo>
                  <a:pt x="79629" y="43599"/>
                </a:lnTo>
                <a:lnTo>
                  <a:pt x="77965" y="43599"/>
                </a:lnTo>
                <a:lnTo>
                  <a:pt x="77190" y="44284"/>
                </a:lnTo>
                <a:lnTo>
                  <a:pt x="75526" y="44284"/>
                </a:lnTo>
                <a:lnTo>
                  <a:pt x="73875" y="44881"/>
                </a:lnTo>
                <a:lnTo>
                  <a:pt x="63919" y="44881"/>
                </a:lnTo>
                <a:lnTo>
                  <a:pt x="61379" y="44284"/>
                </a:lnTo>
                <a:lnTo>
                  <a:pt x="59715" y="43599"/>
                </a:lnTo>
                <a:lnTo>
                  <a:pt x="58064" y="42316"/>
                </a:lnTo>
                <a:lnTo>
                  <a:pt x="56400" y="41719"/>
                </a:lnTo>
                <a:lnTo>
                  <a:pt x="55626" y="40436"/>
                </a:lnTo>
                <a:lnTo>
                  <a:pt x="54737" y="38468"/>
                </a:lnTo>
                <a:lnTo>
                  <a:pt x="53962" y="37185"/>
                </a:lnTo>
                <a:lnTo>
                  <a:pt x="53962" y="35306"/>
                </a:lnTo>
                <a:lnTo>
                  <a:pt x="53086" y="33337"/>
                </a:lnTo>
                <a:lnTo>
                  <a:pt x="53086" y="31457"/>
                </a:lnTo>
                <a:lnTo>
                  <a:pt x="84594" y="31457"/>
                </a:lnTo>
                <a:lnTo>
                  <a:pt x="84594" y="30772"/>
                </a:lnTo>
                <a:lnTo>
                  <a:pt x="85483" y="30772"/>
                </a:lnTo>
                <a:lnTo>
                  <a:pt x="85483" y="27609"/>
                </a:lnTo>
                <a:lnTo>
                  <a:pt x="85483" y="24358"/>
                </a:lnTo>
                <a:close/>
              </a:path>
              <a:path w="120650" h="48895">
                <a:moveTo>
                  <a:pt x="120319" y="37185"/>
                </a:moveTo>
                <a:lnTo>
                  <a:pt x="119430" y="35902"/>
                </a:lnTo>
                <a:lnTo>
                  <a:pt x="119430" y="35306"/>
                </a:lnTo>
                <a:lnTo>
                  <a:pt x="118656" y="34023"/>
                </a:lnTo>
                <a:lnTo>
                  <a:pt x="117005" y="32740"/>
                </a:lnTo>
                <a:lnTo>
                  <a:pt x="115341" y="32067"/>
                </a:lnTo>
                <a:lnTo>
                  <a:pt x="114465" y="31457"/>
                </a:lnTo>
                <a:lnTo>
                  <a:pt x="112801" y="30772"/>
                </a:lnTo>
                <a:lnTo>
                  <a:pt x="112026" y="30175"/>
                </a:lnTo>
                <a:lnTo>
                  <a:pt x="110363" y="29489"/>
                </a:lnTo>
                <a:lnTo>
                  <a:pt x="108712" y="29489"/>
                </a:lnTo>
                <a:lnTo>
                  <a:pt x="107823" y="28892"/>
                </a:lnTo>
                <a:lnTo>
                  <a:pt x="106159" y="28206"/>
                </a:lnTo>
                <a:lnTo>
                  <a:pt x="104508" y="28206"/>
                </a:lnTo>
                <a:lnTo>
                  <a:pt x="103733" y="27609"/>
                </a:lnTo>
                <a:lnTo>
                  <a:pt x="102069" y="26924"/>
                </a:lnTo>
                <a:lnTo>
                  <a:pt x="101193" y="26327"/>
                </a:lnTo>
                <a:lnTo>
                  <a:pt x="100418" y="26327"/>
                </a:lnTo>
                <a:lnTo>
                  <a:pt x="99529" y="25044"/>
                </a:lnTo>
                <a:lnTo>
                  <a:pt x="98755" y="24358"/>
                </a:lnTo>
                <a:lnTo>
                  <a:pt x="97866" y="23761"/>
                </a:lnTo>
                <a:lnTo>
                  <a:pt x="97866" y="19913"/>
                </a:lnTo>
                <a:lnTo>
                  <a:pt x="98755" y="19227"/>
                </a:lnTo>
                <a:lnTo>
                  <a:pt x="98755" y="18643"/>
                </a:lnTo>
                <a:lnTo>
                  <a:pt x="99529" y="17957"/>
                </a:lnTo>
                <a:lnTo>
                  <a:pt x="100418" y="17348"/>
                </a:lnTo>
                <a:lnTo>
                  <a:pt x="101193" y="16662"/>
                </a:lnTo>
                <a:lnTo>
                  <a:pt x="103733" y="16662"/>
                </a:lnTo>
                <a:lnTo>
                  <a:pt x="105397" y="16078"/>
                </a:lnTo>
                <a:lnTo>
                  <a:pt x="107823" y="16078"/>
                </a:lnTo>
                <a:lnTo>
                  <a:pt x="109486" y="16662"/>
                </a:lnTo>
                <a:lnTo>
                  <a:pt x="112026" y="16662"/>
                </a:lnTo>
                <a:lnTo>
                  <a:pt x="112801" y="17348"/>
                </a:lnTo>
                <a:lnTo>
                  <a:pt x="113690" y="17348"/>
                </a:lnTo>
                <a:lnTo>
                  <a:pt x="114465" y="17957"/>
                </a:lnTo>
                <a:lnTo>
                  <a:pt x="115341" y="17957"/>
                </a:lnTo>
                <a:lnTo>
                  <a:pt x="115341" y="18643"/>
                </a:lnTo>
                <a:lnTo>
                  <a:pt x="117779" y="18643"/>
                </a:lnTo>
                <a:lnTo>
                  <a:pt x="117779" y="16078"/>
                </a:lnTo>
                <a:lnTo>
                  <a:pt x="117779" y="15392"/>
                </a:lnTo>
                <a:lnTo>
                  <a:pt x="117005" y="14782"/>
                </a:lnTo>
                <a:lnTo>
                  <a:pt x="116116" y="14782"/>
                </a:lnTo>
                <a:lnTo>
                  <a:pt x="116116" y="14097"/>
                </a:lnTo>
                <a:lnTo>
                  <a:pt x="115341" y="14097"/>
                </a:lnTo>
                <a:lnTo>
                  <a:pt x="114465" y="13500"/>
                </a:lnTo>
                <a:lnTo>
                  <a:pt x="112801" y="13500"/>
                </a:lnTo>
                <a:lnTo>
                  <a:pt x="112026" y="12827"/>
                </a:lnTo>
                <a:lnTo>
                  <a:pt x="102069" y="12827"/>
                </a:lnTo>
                <a:lnTo>
                  <a:pt x="100418" y="13500"/>
                </a:lnTo>
                <a:lnTo>
                  <a:pt x="98755" y="14097"/>
                </a:lnTo>
                <a:lnTo>
                  <a:pt x="97091" y="14782"/>
                </a:lnTo>
                <a:lnTo>
                  <a:pt x="95440" y="15392"/>
                </a:lnTo>
                <a:lnTo>
                  <a:pt x="94551" y="16662"/>
                </a:lnTo>
                <a:lnTo>
                  <a:pt x="93776" y="17348"/>
                </a:lnTo>
                <a:lnTo>
                  <a:pt x="92900" y="18643"/>
                </a:lnTo>
                <a:lnTo>
                  <a:pt x="92125" y="19913"/>
                </a:lnTo>
                <a:lnTo>
                  <a:pt x="92125" y="25044"/>
                </a:lnTo>
                <a:lnTo>
                  <a:pt x="92900" y="25641"/>
                </a:lnTo>
                <a:lnTo>
                  <a:pt x="93776" y="26924"/>
                </a:lnTo>
                <a:lnTo>
                  <a:pt x="94551" y="27609"/>
                </a:lnTo>
                <a:lnTo>
                  <a:pt x="95440" y="28206"/>
                </a:lnTo>
                <a:lnTo>
                  <a:pt x="96215" y="29489"/>
                </a:lnTo>
                <a:lnTo>
                  <a:pt x="97866" y="30175"/>
                </a:lnTo>
                <a:lnTo>
                  <a:pt x="98755" y="30175"/>
                </a:lnTo>
                <a:lnTo>
                  <a:pt x="100418" y="30772"/>
                </a:lnTo>
                <a:lnTo>
                  <a:pt x="102069" y="31457"/>
                </a:lnTo>
                <a:lnTo>
                  <a:pt x="102844" y="32067"/>
                </a:lnTo>
                <a:lnTo>
                  <a:pt x="104508" y="32067"/>
                </a:lnTo>
                <a:lnTo>
                  <a:pt x="106159" y="32740"/>
                </a:lnTo>
                <a:lnTo>
                  <a:pt x="107048" y="33337"/>
                </a:lnTo>
                <a:lnTo>
                  <a:pt x="108712" y="33337"/>
                </a:lnTo>
                <a:lnTo>
                  <a:pt x="109486" y="34023"/>
                </a:lnTo>
                <a:lnTo>
                  <a:pt x="111137" y="34620"/>
                </a:lnTo>
                <a:lnTo>
                  <a:pt x="113690" y="36588"/>
                </a:lnTo>
                <a:lnTo>
                  <a:pt x="113690" y="37185"/>
                </a:lnTo>
                <a:lnTo>
                  <a:pt x="114465" y="37871"/>
                </a:lnTo>
                <a:lnTo>
                  <a:pt x="114465" y="41033"/>
                </a:lnTo>
                <a:lnTo>
                  <a:pt x="113690" y="41719"/>
                </a:lnTo>
                <a:lnTo>
                  <a:pt x="112801" y="42316"/>
                </a:lnTo>
                <a:lnTo>
                  <a:pt x="112801" y="43002"/>
                </a:lnTo>
                <a:lnTo>
                  <a:pt x="111137" y="43599"/>
                </a:lnTo>
                <a:lnTo>
                  <a:pt x="110363" y="44284"/>
                </a:lnTo>
                <a:lnTo>
                  <a:pt x="109486" y="44284"/>
                </a:lnTo>
                <a:lnTo>
                  <a:pt x="108712" y="44881"/>
                </a:lnTo>
                <a:lnTo>
                  <a:pt x="99529" y="44881"/>
                </a:lnTo>
                <a:lnTo>
                  <a:pt x="97866" y="44284"/>
                </a:lnTo>
                <a:lnTo>
                  <a:pt x="97091" y="44284"/>
                </a:lnTo>
                <a:lnTo>
                  <a:pt x="96215" y="43599"/>
                </a:lnTo>
                <a:lnTo>
                  <a:pt x="94551" y="43002"/>
                </a:lnTo>
                <a:lnTo>
                  <a:pt x="93776" y="43002"/>
                </a:lnTo>
                <a:lnTo>
                  <a:pt x="92125" y="41719"/>
                </a:lnTo>
                <a:lnTo>
                  <a:pt x="91236" y="41719"/>
                </a:lnTo>
                <a:lnTo>
                  <a:pt x="91236" y="42316"/>
                </a:lnTo>
                <a:lnTo>
                  <a:pt x="90462" y="42316"/>
                </a:lnTo>
                <a:lnTo>
                  <a:pt x="90462" y="45567"/>
                </a:lnTo>
                <a:lnTo>
                  <a:pt x="91236" y="45567"/>
                </a:lnTo>
                <a:lnTo>
                  <a:pt x="91236" y="46164"/>
                </a:lnTo>
                <a:lnTo>
                  <a:pt x="92900" y="47447"/>
                </a:lnTo>
                <a:lnTo>
                  <a:pt x="93776" y="47447"/>
                </a:lnTo>
                <a:lnTo>
                  <a:pt x="94551" y="48133"/>
                </a:lnTo>
                <a:lnTo>
                  <a:pt x="97091" y="48133"/>
                </a:lnTo>
                <a:lnTo>
                  <a:pt x="97866" y="48729"/>
                </a:lnTo>
                <a:lnTo>
                  <a:pt x="108712" y="48729"/>
                </a:lnTo>
                <a:lnTo>
                  <a:pt x="110363" y="48133"/>
                </a:lnTo>
                <a:lnTo>
                  <a:pt x="112801" y="48133"/>
                </a:lnTo>
                <a:lnTo>
                  <a:pt x="114465" y="47447"/>
                </a:lnTo>
                <a:lnTo>
                  <a:pt x="115341" y="46164"/>
                </a:lnTo>
                <a:lnTo>
                  <a:pt x="117005" y="45567"/>
                </a:lnTo>
                <a:lnTo>
                  <a:pt x="117411" y="44881"/>
                </a:lnTo>
                <a:lnTo>
                  <a:pt x="117779" y="44284"/>
                </a:lnTo>
                <a:lnTo>
                  <a:pt x="118656" y="43002"/>
                </a:lnTo>
                <a:lnTo>
                  <a:pt x="119430" y="41719"/>
                </a:lnTo>
                <a:lnTo>
                  <a:pt x="120319" y="40436"/>
                </a:lnTo>
                <a:lnTo>
                  <a:pt x="120319" y="37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6" name="object 66" descr=""/>
          <p:cNvGrpSpPr/>
          <p:nvPr/>
        </p:nvGrpSpPr>
        <p:grpSpPr>
          <a:xfrm>
            <a:off x="4340530" y="3974617"/>
            <a:ext cx="237490" cy="52069"/>
            <a:chOff x="4340530" y="3974617"/>
            <a:chExt cx="237490" cy="52069"/>
          </a:xfrm>
        </p:grpSpPr>
        <p:pic>
          <p:nvPicPr>
            <p:cNvPr id="67" name="object 67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340530" y="3977182"/>
              <a:ext cx="218071" cy="49326"/>
            </a:xfrm>
            <a:prstGeom prst="rect">
              <a:avLst/>
            </a:prstGeom>
          </p:spPr>
        </p:pic>
        <p:sp>
          <p:nvSpPr>
            <p:cNvPr id="68" name="object 68" descr=""/>
            <p:cNvSpPr/>
            <p:nvPr/>
          </p:nvSpPr>
          <p:spPr>
            <a:xfrm>
              <a:off x="4571873" y="3974617"/>
              <a:ext cx="6350" cy="52069"/>
            </a:xfrm>
            <a:custGeom>
              <a:avLst/>
              <a:gdLst/>
              <a:ahLst/>
              <a:cxnLst/>
              <a:rect l="l" t="t" r="r" b="b"/>
              <a:pathLst>
                <a:path w="6350" h="52070">
                  <a:moveTo>
                    <a:pt x="5867" y="0"/>
                  </a:moveTo>
                  <a:lnTo>
                    <a:pt x="0" y="0"/>
                  </a:lnTo>
                  <a:lnTo>
                    <a:pt x="0" y="51295"/>
                  </a:lnTo>
                  <a:lnTo>
                    <a:pt x="889" y="51295"/>
                  </a:lnTo>
                  <a:lnTo>
                    <a:pt x="889" y="51892"/>
                  </a:lnTo>
                  <a:lnTo>
                    <a:pt x="4978" y="51892"/>
                  </a:lnTo>
                  <a:lnTo>
                    <a:pt x="5867" y="51295"/>
                  </a:lnTo>
                  <a:lnTo>
                    <a:pt x="58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9" name="object 69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055419" y="4114418"/>
            <a:ext cx="644577" cy="62242"/>
          </a:xfrm>
          <a:prstGeom prst="rect">
            <a:avLst/>
          </a:prstGeom>
        </p:spPr>
      </p:pic>
      <p:sp>
        <p:nvSpPr>
          <p:cNvPr id="70" name="object 70" descr=""/>
          <p:cNvSpPr/>
          <p:nvPr/>
        </p:nvSpPr>
        <p:spPr>
          <a:xfrm>
            <a:off x="3404730" y="4114418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354" y="673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673"/>
                </a:lnTo>
                <a:lnTo>
                  <a:pt x="36499" y="673"/>
                </a:lnTo>
                <a:lnTo>
                  <a:pt x="36499" y="1270"/>
                </a:lnTo>
                <a:lnTo>
                  <a:pt x="26543" y="16065"/>
                </a:lnTo>
                <a:lnTo>
                  <a:pt x="25768" y="17945"/>
                </a:lnTo>
                <a:lnTo>
                  <a:pt x="24879" y="19227"/>
                </a:lnTo>
                <a:lnTo>
                  <a:pt x="24117" y="20510"/>
                </a:lnTo>
                <a:lnTo>
                  <a:pt x="23228" y="22479"/>
                </a:lnTo>
                <a:lnTo>
                  <a:pt x="22453" y="23761"/>
                </a:lnTo>
                <a:lnTo>
                  <a:pt x="21564" y="25044"/>
                </a:lnTo>
                <a:lnTo>
                  <a:pt x="20789" y="25044"/>
                </a:lnTo>
                <a:lnTo>
                  <a:pt x="19913" y="23761"/>
                </a:lnTo>
                <a:lnTo>
                  <a:pt x="19126" y="21793"/>
                </a:lnTo>
                <a:lnTo>
                  <a:pt x="18249" y="20510"/>
                </a:lnTo>
                <a:lnTo>
                  <a:pt x="17475" y="19227"/>
                </a:lnTo>
                <a:lnTo>
                  <a:pt x="16586" y="17348"/>
                </a:lnTo>
                <a:lnTo>
                  <a:pt x="15811" y="16065"/>
                </a:lnTo>
                <a:lnTo>
                  <a:pt x="6629" y="1270"/>
                </a:lnTo>
                <a:lnTo>
                  <a:pt x="5854" y="1270"/>
                </a:lnTo>
                <a:lnTo>
                  <a:pt x="5854" y="673"/>
                </a:lnTo>
                <a:lnTo>
                  <a:pt x="4978" y="673"/>
                </a:lnTo>
                <a:lnTo>
                  <a:pt x="4978" y="0"/>
                </a:lnTo>
                <a:lnTo>
                  <a:pt x="889" y="0"/>
                </a:lnTo>
                <a:lnTo>
                  <a:pt x="0" y="673"/>
                </a:lnTo>
                <a:lnTo>
                  <a:pt x="0" y="1955"/>
                </a:lnTo>
                <a:lnTo>
                  <a:pt x="18249" y="29489"/>
                </a:lnTo>
                <a:lnTo>
                  <a:pt x="18249" y="48729"/>
                </a:lnTo>
                <a:lnTo>
                  <a:pt x="24117" y="48729"/>
                </a:lnTo>
                <a:lnTo>
                  <a:pt x="24117" y="29489"/>
                </a:lnTo>
                <a:lnTo>
                  <a:pt x="27051" y="25044"/>
                </a:lnTo>
                <a:lnTo>
                  <a:pt x="42354" y="1955"/>
                </a:lnTo>
                <a:lnTo>
                  <a:pt x="42354" y="673"/>
                </a:lnTo>
                <a:close/>
              </a:path>
              <a:path w="120650" h="49529">
                <a:moveTo>
                  <a:pt x="85483" y="24358"/>
                </a:moveTo>
                <a:lnTo>
                  <a:pt x="84594" y="22479"/>
                </a:lnTo>
                <a:lnTo>
                  <a:pt x="83820" y="20510"/>
                </a:lnTo>
                <a:lnTo>
                  <a:pt x="82943" y="18630"/>
                </a:lnTo>
                <a:lnTo>
                  <a:pt x="80391" y="16662"/>
                </a:lnTo>
                <a:lnTo>
                  <a:pt x="79629" y="16078"/>
                </a:lnTo>
                <a:lnTo>
                  <a:pt x="79629" y="24358"/>
                </a:lnTo>
                <a:lnTo>
                  <a:pt x="79629" y="28206"/>
                </a:lnTo>
                <a:lnTo>
                  <a:pt x="53086" y="28206"/>
                </a:lnTo>
                <a:lnTo>
                  <a:pt x="53086" y="26327"/>
                </a:lnTo>
                <a:lnTo>
                  <a:pt x="53962" y="25044"/>
                </a:lnTo>
                <a:lnTo>
                  <a:pt x="54737" y="23761"/>
                </a:lnTo>
                <a:lnTo>
                  <a:pt x="54737" y="22479"/>
                </a:lnTo>
                <a:lnTo>
                  <a:pt x="55626" y="21196"/>
                </a:lnTo>
                <a:lnTo>
                  <a:pt x="57289" y="19913"/>
                </a:lnTo>
                <a:lnTo>
                  <a:pt x="58064" y="19227"/>
                </a:lnTo>
                <a:lnTo>
                  <a:pt x="59715" y="17945"/>
                </a:lnTo>
                <a:lnTo>
                  <a:pt x="61379" y="17348"/>
                </a:lnTo>
                <a:lnTo>
                  <a:pt x="63030" y="16662"/>
                </a:lnTo>
                <a:lnTo>
                  <a:pt x="71323" y="16662"/>
                </a:lnTo>
                <a:lnTo>
                  <a:pt x="74650" y="17348"/>
                </a:lnTo>
                <a:lnTo>
                  <a:pt x="76301" y="19913"/>
                </a:lnTo>
                <a:lnTo>
                  <a:pt x="78854" y="21793"/>
                </a:lnTo>
                <a:lnTo>
                  <a:pt x="79629" y="24358"/>
                </a:lnTo>
                <a:lnTo>
                  <a:pt x="79629" y="16078"/>
                </a:lnTo>
                <a:lnTo>
                  <a:pt x="77965" y="14782"/>
                </a:lnTo>
                <a:lnTo>
                  <a:pt x="75526" y="14097"/>
                </a:lnTo>
                <a:lnTo>
                  <a:pt x="73875" y="13500"/>
                </a:lnTo>
                <a:lnTo>
                  <a:pt x="70561" y="12814"/>
                </a:lnTo>
                <a:lnTo>
                  <a:pt x="64693" y="12814"/>
                </a:lnTo>
                <a:lnTo>
                  <a:pt x="48983" y="23761"/>
                </a:lnTo>
                <a:lnTo>
                  <a:pt x="47332" y="25641"/>
                </a:lnTo>
                <a:lnTo>
                  <a:pt x="47332" y="36588"/>
                </a:lnTo>
                <a:lnTo>
                  <a:pt x="48983" y="39154"/>
                </a:lnTo>
                <a:lnTo>
                  <a:pt x="49758" y="41033"/>
                </a:lnTo>
                <a:lnTo>
                  <a:pt x="64693" y="49415"/>
                </a:lnTo>
                <a:lnTo>
                  <a:pt x="72212" y="49415"/>
                </a:lnTo>
                <a:lnTo>
                  <a:pt x="73875" y="48729"/>
                </a:lnTo>
                <a:lnTo>
                  <a:pt x="75526" y="48729"/>
                </a:lnTo>
                <a:lnTo>
                  <a:pt x="77190" y="48133"/>
                </a:lnTo>
                <a:lnTo>
                  <a:pt x="78854" y="48133"/>
                </a:lnTo>
                <a:lnTo>
                  <a:pt x="79629" y="47447"/>
                </a:lnTo>
                <a:lnTo>
                  <a:pt x="81280" y="47447"/>
                </a:lnTo>
                <a:lnTo>
                  <a:pt x="82169" y="46850"/>
                </a:lnTo>
                <a:lnTo>
                  <a:pt x="82943" y="46850"/>
                </a:lnTo>
                <a:lnTo>
                  <a:pt x="82943" y="46164"/>
                </a:lnTo>
                <a:lnTo>
                  <a:pt x="83820" y="46164"/>
                </a:lnTo>
                <a:lnTo>
                  <a:pt x="83820" y="45567"/>
                </a:lnTo>
                <a:lnTo>
                  <a:pt x="83820" y="43002"/>
                </a:lnTo>
                <a:lnTo>
                  <a:pt x="81280" y="43002"/>
                </a:lnTo>
                <a:lnTo>
                  <a:pt x="80505" y="43599"/>
                </a:lnTo>
                <a:lnTo>
                  <a:pt x="79629" y="43599"/>
                </a:lnTo>
                <a:lnTo>
                  <a:pt x="77965" y="44284"/>
                </a:lnTo>
                <a:lnTo>
                  <a:pt x="77190" y="44284"/>
                </a:lnTo>
                <a:lnTo>
                  <a:pt x="75526" y="44881"/>
                </a:lnTo>
                <a:lnTo>
                  <a:pt x="73875" y="44881"/>
                </a:lnTo>
                <a:lnTo>
                  <a:pt x="72986" y="45567"/>
                </a:lnTo>
                <a:lnTo>
                  <a:pt x="65582" y="45567"/>
                </a:lnTo>
                <a:lnTo>
                  <a:pt x="63919" y="44881"/>
                </a:lnTo>
                <a:lnTo>
                  <a:pt x="61379" y="44284"/>
                </a:lnTo>
                <a:lnTo>
                  <a:pt x="59715" y="43599"/>
                </a:lnTo>
                <a:lnTo>
                  <a:pt x="58064" y="43002"/>
                </a:lnTo>
                <a:lnTo>
                  <a:pt x="56400" y="41719"/>
                </a:lnTo>
                <a:lnTo>
                  <a:pt x="55626" y="40436"/>
                </a:lnTo>
                <a:lnTo>
                  <a:pt x="54737" y="39154"/>
                </a:lnTo>
                <a:lnTo>
                  <a:pt x="53962" y="37185"/>
                </a:lnTo>
                <a:lnTo>
                  <a:pt x="53962" y="35902"/>
                </a:lnTo>
                <a:lnTo>
                  <a:pt x="53086" y="34023"/>
                </a:lnTo>
                <a:lnTo>
                  <a:pt x="53086" y="31457"/>
                </a:lnTo>
                <a:lnTo>
                  <a:pt x="84594" y="31457"/>
                </a:lnTo>
                <a:lnTo>
                  <a:pt x="85483" y="30772"/>
                </a:lnTo>
                <a:lnTo>
                  <a:pt x="85483" y="28206"/>
                </a:lnTo>
                <a:lnTo>
                  <a:pt x="85483" y="24358"/>
                </a:lnTo>
                <a:close/>
              </a:path>
              <a:path w="120650" h="49529">
                <a:moveTo>
                  <a:pt x="120319" y="37185"/>
                </a:moveTo>
                <a:lnTo>
                  <a:pt x="119430" y="36588"/>
                </a:lnTo>
                <a:lnTo>
                  <a:pt x="119430" y="35306"/>
                </a:lnTo>
                <a:lnTo>
                  <a:pt x="118656" y="34023"/>
                </a:lnTo>
                <a:lnTo>
                  <a:pt x="117005" y="32740"/>
                </a:lnTo>
                <a:lnTo>
                  <a:pt x="115341" y="32054"/>
                </a:lnTo>
                <a:lnTo>
                  <a:pt x="114465" y="31457"/>
                </a:lnTo>
                <a:lnTo>
                  <a:pt x="112801" y="30772"/>
                </a:lnTo>
                <a:lnTo>
                  <a:pt x="112026" y="30175"/>
                </a:lnTo>
                <a:lnTo>
                  <a:pt x="110363" y="30175"/>
                </a:lnTo>
                <a:lnTo>
                  <a:pt x="108712" y="29489"/>
                </a:lnTo>
                <a:lnTo>
                  <a:pt x="107823" y="28892"/>
                </a:lnTo>
                <a:lnTo>
                  <a:pt x="106159" y="28892"/>
                </a:lnTo>
                <a:lnTo>
                  <a:pt x="104508" y="28206"/>
                </a:lnTo>
                <a:lnTo>
                  <a:pt x="103733" y="27609"/>
                </a:lnTo>
                <a:lnTo>
                  <a:pt x="102069" y="27609"/>
                </a:lnTo>
                <a:lnTo>
                  <a:pt x="98755" y="25044"/>
                </a:lnTo>
                <a:lnTo>
                  <a:pt x="97866" y="23761"/>
                </a:lnTo>
                <a:lnTo>
                  <a:pt x="97866" y="19913"/>
                </a:lnTo>
                <a:lnTo>
                  <a:pt x="98755" y="19227"/>
                </a:lnTo>
                <a:lnTo>
                  <a:pt x="98755" y="18630"/>
                </a:lnTo>
                <a:lnTo>
                  <a:pt x="99529" y="17945"/>
                </a:lnTo>
                <a:lnTo>
                  <a:pt x="100418" y="17348"/>
                </a:lnTo>
                <a:lnTo>
                  <a:pt x="101193" y="17348"/>
                </a:lnTo>
                <a:lnTo>
                  <a:pt x="102844" y="16662"/>
                </a:lnTo>
                <a:lnTo>
                  <a:pt x="110363" y="16662"/>
                </a:lnTo>
                <a:lnTo>
                  <a:pt x="112026" y="17348"/>
                </a:lnTo>
                <a:lnTo>
                  <a:pt x="112801" y="17348"/>
                </a:lnTo>
                <a:lnTo>
                  <a:pt x="113690" y="17945"/>
                </a:lnTo>
                <a:lnTo>
                  <a:pt x="114465" y="17945"/>
                </a:lnTo>
                <a:lnTo>
                  <a:pt x="116116" y="19227"/>
                </a:lnTo>
                <a:lnTo>
                  <a:pt x="117005" y="19227"/>
                </a:lnTo>
                <a:lnTo>
                  <a:pt x="117779" y="18630"/>
                </a:lnTo>
                <a:lnTo>
                  <a:pt x="117779" y="16662"/>
                </a:lnTo>
                <a:lnTo>
                  <a:pt x="117779" y="15379"/>
                </a:lnTo>
                <a:lnTo>
                  <a:pt x="117005" y="15379"/>
                </a:lnTo>
                <a:lnTo>
                  <a:pt x="117005" y="14782"/>
                </a:lnTo>
                <a:lnTo>
                  <a:pt x="116116" y="14782"/>
                </a:lnTo>
                <a:lnTo>
                  <a:pt x="115341" y="14097"/>
                </a:lnTo>
                <a:lnTo>
                  <a:pt x="114465" y="14097"/>
                </a:lnTo>
                <a:lnTo>
                  <a:pt x="113690" y="13500"/>
                </a:lnTo>
                <a:lnTo>
                  <a:pt x="112026" y="13500"/>
                </a:lnTo>
                <a:lnTo>
                  <a:pt x="111137" y="12814"/>
                </a:lnTo>
                <a:lnTo>
                  <a:pt x="102069" y="12814"/>
                </a:lnTo>
                <a:lnTo>
                  <a:pt x="100418" y="13500"/>
                </a:lnTo>
                <a:lnTo>
                  <a:pt x="98755" y="14097"/>
                </a:lnTo>
                <a:lnTo>
                  <a:pt x="97091" y="14782"/>
                </a:lnTo>
                <a:lnTo>
                  <a:pt x="95440" y="16065"/>
                </a:lnTo>
                <a:lnTo>
                  <a:pt x="94551" y="16662"/>
                </a:lnTo>
                <a:lnTo>
                  <a:pt x="93776" y="17945"/>
                </a:lnTo>
                <a:lnTo>
                  <a:pt x="92900" y="18630"/>
                </a:lnTo>
                <a:lnTo>
                  <a:pt x="92125" y="19913"/>
                </a:lnTo>
                <a:lnTo>
                  <a:pt x="92125" y="25044"/>
                </a:lnTo>
                <a:lnTo>
                  <a:pt x="92900" y="26327"/>
                </a:lnTo>
                <a:lnTo>
                  <a:pt x="93776" y="26924"/>
                </a:lnTo>
                <a:lnTo>
                  <a:pt x="94551" y="28206"/>
                </a:lnTo>
                <a:lnTo>
                  <a:pt x="96215" y="29489"/>
                </a:lnTo>
                <a:lnTo>
                  <a:pt x="97866" y="30175"/>
                </a:lnTo>
                <a:lnTo>
                  <a:pt x="98755" y="30772"/>
                </a:lnTo>
                <a:lnTo>
                  <a:pt x="100418" y="31457"/>
                </a:lnTo>
                <a:lnTo>
                  <a:pt x="102069" y="31457"/>
                </a:lnTo>
                <a:lnTo>
                  <a:pt x="102844" y="32054"/>
                </a:lnTo>
                <a:lnTo>
                  <a:pt x="104508" y="32740"/>
                </a:lnTo>
                <a:lnTo>
                  <a:pt x="106159" y="32740"/>
                </a:lnTo>
                <a:lnTo>
                  <a:pt x="107048" y="33337"/>
                </a:lnTo>
                <a:lnTo>
                  <a:pt x="108712" y="34023"/>
                </a:lnTo>
                <a:lnTo>
                  <a:pt x="109486" y="34023"/>
                </a:lnTo>
                <a:lnTo>
                  <a:pt x="111137" y="34620"/>
                </a:lnTo>
                <a:lnTo>
                  <a:pt x="113690" y="36588"/>
                </a:lnTo>
                <a:lnTo>
                  <a:pt x="113690" y="37185"/>
                </a:lnTo>
                <a:lnTo>
                  <a:pt x="114465" y="38468"/>
                </a:lnTo>
                <a:lnTo>
                  <a:pt x="114465" y="41033"/>
                </a:lnTo>
                <a:lnTo>
                  <a:pt x="113690" y="41719"/>
                </a:lnTo>
                <a:lnTo>
                  <a:pt x="112801" y="43002"/>
                </a:lnTo>
                <a:lnTo>
                  <a:pt x="112801" y="43599"/>
                </a:lnTo>
                <a:lnTo>
                  <a:pt x="111137" y="43599"/>
                </a:lnTo>
                <a:lnTo>
                  <a:pt x="110363" y="44284"/>
                </a:lnTo>
                <a:lnTo>
                  <a:pt x="109486" y="44881"/>
                </a:lnTo>
                <a:lnTo>
                  <a:pt x="108712" y="44881"/>
                </a:lnTo>
                <a:lnTo>
                  <a:pt x="107048" y="45567"/>
                </a:lnTo>
                <a:lnTo>
                  <a:pt x="101193" y="45567"/>
                </a:lnTo>
                <a:lnTo>
                  <a:pt x="99529" y="44881"/>
                </a:lnTo>
                <a:lnTo>
                  <a:pt x="97866" y="44284"/>
                </a:lnTo>
                <a:lnTo>
                  <a:pt x="97091" y="44284"/>
                </a:lnTo>
                <a:lnTo>
                  <a:pt x="96215" y="43599"/>
                </a:lnTo>
                <a:lnTo>
                  <a:pt x="94551" y="43599"/>
                </a:lnTo>
                <a:lnTo>
                  <a:pt x="92900" y="42316"/>
                </a:lnTo>
                <a:lnTo>
                  <a:pt x="90462" y="42316"/>
                </a:lnTo>
                <a:lnTo>
                  <a:pt x="90462" y="45567"/>
                </a:lnTo>
                <a:lnTo>
                  <a:pt x="91236" y="46164"/>
                </a:lnTo>
                <a:lnTo>
                  <a:pt x="91236" y="46850"/>
                </a:lnTo>
                <a:lnTo>
                  <a:pt x="92125" y="46850"/>
                </a:lnTo>
                <a:lnTo>
                  <a:pt x="92900" y="47447"/>
                </a:lnTo>
                <a:lnTo>
                  <a:pt x="93776" y="47447"/>
                </a:lnTo>
                <a:lnTo>
                  <a:pt x="94551" y="48133"/>
                </a:lnTo>
                <a:lnTo>
                  <a:pt x="96215" y="48133"/>
                </a:lnTo>
                <a:lnTo>
                  <a:pt x="97091" y="48729"/>
                </a:lnTo>
                <a:lnTo>
                  <a:pt x="99529" y="48729"/>
                </a:lnTo>
                <a:lnTo>
                  <a:pt x="101193" y="49415"/>
                </a:lnTo>
                <a:lnTo>
                  <a:pt x="106159" y="49415"/>
                </a:lnTo>
                <a:lnTo>
                  <a:pt x="108712" y="48729"/>
                </a:lnTo>
                <a:lnTo>
                  <a:pt x="110363" y="48729"/>
                </a:lnTo>
                <a:lnTo>
                  <a:pt x="112801" y="48133"/>
                </a:lnTo>
                <a:lnTo>
                  <a:pt x="114465" y="47447"/>
                </a:lnTo>
                <a:lnTo>
                  <a:pt x="115341" y="46850"/>
                </a:lnTo>
                <a:lnTo>
                  <a:pt x="117005" y="45567"/>
                </a:lnTo>
                <a:lnTo>
                  <a:pt x="117779" y="44284"/>
                </a:lnTo>
                <a:lnTo>
                  <a:pt x="118656" y="43002"/>
                </a:lnTo>
                <a:lnTo>
                  <a:pt x="119430" y="41719"/>
                </a:lnTo>
                <a:lnTo>
                  <a:pt x="120319" y="40436"/>
                </a:lnTo>
                <a:lnTo>
                  <a:pt x="120319" y="37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/>
          <p:nvPr/>
        </p:nvSpPr>
        <p:spPr>
          <a:xfrm>
            <a:off x="4340530" y="4115091"/>
            <a:ext cx="104775" cy="48895"/>
          </a:xfrm>
          <a:custGeom>
            <a:avLst/>
            <a:gdLst/>
            <a:ahLst/>
            <a:cxnLst/>
            <a:rect l="l" t="t" r="r" b="b"/>
            <a:pathLst>
              <a:path w="104775" h="48895">
                <a:moveTo>
                  <a:pt x="44780" y="0"/>
                </a:moveTo>
                <a:lnTo>
                  <a:pt x="39814" y="0"/>
                </a:lnTo>
                <a:lnTo>
                  <a:pt x="38925" y="596"/>
                </a:lnTo>
                <a:lnTo>
                  <a:pt x="38925" y="41643"/>
                </a:lnTo>
                <a:lnTo>
                  <a:pt x="38150" y="40360"/>
                </a:lnTo>
                <a:lnTo>
                  <a:pt x="37261" y="39077"/>
                </a:lnTo>
                <a:lnTo>
                  <a:pt x="36487" y="37795"/>
                </a:lnTo>
                <a:lnTo>
                  <a:pt x="35610" y="36512"/>
                </a:lnTo>
                <a:lnTo>
                  <a:pt x="34836" y="35229"/>
                </a:lnTo>
                <a:lnTo>
                  <a:pt x="33947" y="33947"/>
                </a:lnTo>
                <a:lnTo>
                  <a:pt x="33172" y="32664"/>
                </a:lnTo>
                <a:lnTo>
                  <a:pt x="32283" y="31381"/>
                </a:lnTo>
                <a:lnTo>
                  <a:pt x="31508" y="30099"/>
                </a:lnTo>
                <a:lnTo>
                  <a:pt x="29857" y="28816"/>
                </a:lnTo>
                <a:lnTo>
                  <a:pt x="28968" y="27533"/>
                </a:lnTo>
                <a:lnTo>
                  <a:pt x="28194" y="26250"/>
                </a:lnTo>
                <a:lnTo>
                  <a:pt x="13004" y="5130"/>
                </a:lnTo>
                <a:lnTo>
                  <a:pt x="11607" y="3175"/>
                </a:lnTo>
                <a:lnTo>
                  <a:pt x="10718" y="2565"/>
                </a:lnTo>
                <a:lnTo>
                  <a:pt x="10718" y="1879"/>
                </a:lnTo>
                <a:lnTo>
                  <a:pt x="8293" y="0"/>
                </a:lnTo>
                <a:lnTo>
                  <a:pt x="1651" y="0"/>
                </a:lnTo>
                <a:lnTo>
                  <a:pt x="774" y="596"/>
                </a:lnTo>
                <a:lnTo>
                  <a:pt x="0" y="1282"/>
                </a:lnTo>
                <a:lnTo>
                  <a:pt x="0" y="47459"/>
                </a:lnTo>
                <a:lnTo>
                  <a:pt x="774" y="47459"/>
                </a:lnTo>
                <a:lnTo>
                  <a:pt x="774" y="48056"/>
                </a:lnTo>
                <a:lnTo>
                  <a:pt x="5753" y="48056"/>
                </a:lnTo>
                <a:lnTo>
                  <a:pt x="5753" y="47459"/>
                </a:lnTo>
                <a:lnTo>
                  <a:pt x="6629" y="47459"/>
                </a:lnTo>
                <a:lnTo>
                  <a:pt x="6629" y="5130"/>
                </a:lnTo>
                <a:lnTo>
                  <a:pt x="7404" y="6413"/>
                </a:lnTo>
                <a:lnTo>
                  <a:pt x="8293" y="7696"/>
                </a:lnTo>
                <a:lnTo>
                  <a:pt x="9067" y="9575"/>
                </a:lnTo>
                <a:lnTo>
                  <a:pt x="10718" y="10871"/>
                </a:lnTo>
                <a:lnTo>
                  <a:pt x="11607" y="12141"/>
                </a:lnTo>
                <a:lnTo>
                  <a:pt x="12382" y="14109"/>
                </a:lnTo>
                <a:lnTo>
                  <a:pt x="34836" y="44208"/>
                </a:lnTo>
                <a:lnTo>
                  <a:pt x="35610" y="44894"/>
                </a:lnTo>
                <a:lnTo>
                  <a:pt x="35610" y="45491"/>
                </a:lnTo>
                <a:lnTo>
                  <a:pt x="36487" y="46177"/>
                </a:lnTo>
                <a:lnTo>
                  <a:pt x="36487" y="46774"/>
                </a:lnTo>
                <a:lnTo>
                  <a:pt x="37261" y="46774"/>
                </a:lnTo>
                <a:lnTo>
                  <a:pt x="38925" y="48056"/>
                </a:lnTo>
                <a:lnTo>
                  <a:pt x="43903" y="48056"/>
                </a:lnTo>
                <a:lnTo>
                  <a:pt x="43903" y="47459"/>
                </a:lnTo>
                <a:lnTo>
                  <a:pt x="44780" y="47459"/>
                </a:lnTo>
                <a:lnTo>
                  <a:pt x="44780" y="41643"/>
                </a:lnTo>
                <a:lnTo>
                  <a:pt x="44780" y="0"/>
                </a:lnTo>
                <a:close/>
              </a:path>
              <a:path w="104775" h="48895">
                <a:moveTo>
                  <a:pt x="104495" y="27533"/>
                </a:moveTo>
                <a:lnTo>
                  <a:pt x="103619" y="24968"/>
                </a:lnTo>
                <a:lnTo>
                  <a:pt x="102844" y="22402"/>
                </a:lnTo>
                <a:lnTo>
                  <a:pt x="101955" y="20523"/>
                </a:lnTo>
                <a:lnTo>
                  <a:pt x="101180" y="18554"/>
                </a:lnTo>
                <a:lnTo>
                  <a:pt x="99529" y="16675"/>
                </a:lnTo>
                <a:lnTo>
                  <a:pt x="98171" y="15989"/>
                </a:lnTo>
                <a:lnTo>
                  <a:pt x="97866" y="15836"/>
                </a:lnTo>
                <a:lnTo>
                  <a:pt x="97866" y="24968"/>
                </a:lnTo>
                <a:lnTo>
                  <a:pt x="97866" y="34632"/>
                </a:lnTo>
                <a:lnTo>
                  <a:pt x="96989" y="35915"/>
                </a:lnTo>
                <a:lnTo>
                  <a:pt x="96989" y="37795"/>
                </a:lnTo>
                <a:lnTo>
                  <a:pt x="96215" y="39077"/>
                </a:lnTo>
                <a:lnTo>
                  <a:pt x="94551" y="40360"/>
                </a:lnTo>
                <a:lnTo>
                  <a:pt x="93662" y="41643"/>
                </a:lnTo>
                <a:lnTo>
                  <a:pt x="92011" y="42926"/>
                </a:lnTo>
                <a:lnTo>
                  <a:pt x="90347" y="43611"/>
                </a:lnTo>
                <a:lnTo>
                  <a:pt x="87909" y="44208"/>
                </a:lnTo>
                <a:lnTo>
                  <a:pt x="86258" y="44894"/>
                </a:lnTo>
                <a:lnTo>
                  <a:pt x="80391" y="44894"/>
                </a:lnTo>
                <a:lnTo>
                  <a:pt x="77965" y="44208"/>
                </a:lnTo>
                <a:lnTo>
                  <a:pt x="69672" y="37795"/>
                </a:lnTo>
                <a:lnTo>
                  <a:pt x="69672" y="35915"/>
                </a:lnTo>
                <a:lnTo>
                  <a:pt x="68783" y="33947"/>
                </a:lnTo>
                <a:lnTo>
                  <a:pt x="68783" y="26250"/>
                </a:lnTo>
                <a:lnTo>
                  <a:pt x="69672" y="24371"/>
                </a:lnTo>
                <a:lnTo>
                  <a:pt x="69672" y="23088"/>
                </a:lnTo>
                <a:lnTo>
                  <a:pt x="70446" y="21120"/>
                </a:lnTo>
                <a:lnTo>
                  <a:pt x="72097" y="19837"/>
                </a:lnTo>
                <a:lnTo>
                  <a:pt x="72986" y="18554"/>
                </a:lnTo>
                <a:lnTo>
                  <a:pt x="74650" y="17957"/>
                </a:lnTo>
                <a:lnTo>
                  <a:pt x="77076" y="17272"/>
                </a:lnTo>
                <a:lnTo>
                  <a:pt x="78727" y="16675"/>
                </a:lnTo>
                <a:lnTo>
                  <a:pt x="81280" y="15989"/>
                </a:lnTo>
                <a:lnTo>
                  <a:pt x="86258" y="15989"/>
                </a:lnTo>
                <a:lnTo>
                  <a:pt x="97866" y="24968"/>
                </a:lnTo>
                <a:lnTo>
                  <a:pt x="97866" y="15836"/>
                </a:lnTo>
                <a:lnTo>
                  <a:pt x="96989" y="15392"/>
                </a:lnTo>
                <a:lnTo>
                  <a:pt x="95326" y="14109"/>
                </a:lnTo>
                <a:lnTo>
                  <a:pt x="92887" y="13423"/>
                </a:lnTo>
                <a:lnTo>
                  <a:pt x="90347" y="12827"/>
                </a:lnTo>
                <a:lnTo>
                  <a:pt x="87033" y="12141"/>
                </a:lnTo>
                <a:lnTo>
                  <a:pt x="80391" y="12141"/>
                </a:lnTo>
                <a:lnTo>
                  <a:pt x="66344" y="19240"/>
                </a:lnTo>
                <a:lnTo>
                  <a:pt x="64693" y="21120"/>
                </a:lnTo>
                <a:lnTo>
                  <a:pt x="63804" y="23088"/>
                </a:lnTo>
                <a:lnTo>
                  <a:pt x="63030" y="25654"/>
                </a:lnTo>
                <a:lnTo>
                  <a:pt x="62153" y="28219"/>
                </a:lnTo>
                <a:lnTo>
                  <a:pt x="62153" y="33350"/>
                </a:lnTo>
                <a:lnTo>
                  <a:pt x="63030" y="35915"/>
                </a:lnTo>
                <a:lnTo>
                  <a:pt x="63804" y="37795"/>
                </a:lnTo>
                <a:lnTo>
                  <a:pt x="64693" y="40360"/>
                </a:lnTo>
                <a:lnTo>
                  <a:pt x="65468" y="42329"/>
                </a:lnTo>
                <a:lnTo>
                  <a:pt x="68008" y="43611"/>
                </a:lnTo>
                <a:lnTo>
                  <a:pt x="69672" y="45491"/>
                </a:lnTo>
                <a:lnTo>
                  <a:pt x="71323" y="46774"/>
                </a:lnTo>
                <a:lnTo>
                  <a:pt x="73761" y="47459"/>
                </a:lnTo>
                <a:lnTo>
                  <a:pt x="76301" y="48056"/>
                </a:lnTo>
                <a:lnTo>
                  <a:pt x="79616" y="48742"/>
                </a:lnTo>
                <a:lnTo>
                  <a:pt x="86258" y="48742"/>
                </a:lnTo>
                <a:lnTo>
                  <a:pt x="100291" y="41643"/>
                </a:lnTo>
                <a:lnTo>
                  <a:pt x="101955" y="39763"/>
                </a:lnTo>
                <a:lnTo>
                  <a:pt x="102844" y="37198"/>
                </a:lnTo>
                <a:lnTo>
                  <a:pt x="103619" y="35229"/>
                </a:lnTo>
                <a:lnTo>
                  <a:pt x="104495" y="32664"/>
                </a:lnTo>
                <a:lnTo>
                  <a:pt x="104495" y="27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2" name="object 72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047130" y="4247806"/>
            <a:ext cx="1044369" cy="65405"/>
          </a:xfrm>
          <a:prstGeom prst="rect">
            <a:avLst/>
          </a:prstGeom>
        </p:spPr>
      </p:pic>
      <p:sp>
        <p:nvSpPr>
          <p:cNvPr id="73" name="object 73" descr=""/>
          <p:cNvSpPr/>
          <p:nvPr/>
        </p:nvSpPr>
        <p:spPr>
          <a:xfrm>
            <a:off x="3404730" y="4251642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99" y="0"/>
                </a:lnTo>
                <a:lnTo>
                  <a:pt x="36499" y="685"/>
                </a:lnTo>
                <a:lnTo>
                  <a:pt x="26543" y="16078"/>
                </a:lnTo>
                <a:lnTo>
                  <a:pt x="25768" y="17360"/>
                </a:lnTo>
                <a:lnTo>
                  <a:pt x="24879" y="18643"/>
                </a:lnTo>
                <a:lnTo>
                  <a:pt x="24117" y="20523"/>
                </a:lnTo>
                <a:lnTo>
                  <a:pt x="23228" y="21805"/>
                </a:lnTo>
                <a:lnTo>
                  <a:pt x="22453" y="23088"/>
                </a:lnTo>
                <a:lnTo>
                  <a:pt x="21564" y="25057"/>
                </a:lnTo>
                <a:lnTo>
                  <a:pt x="20789" y="25057"/>
                </a:lnTo>
                <a:lnTo>
                  <a:pt x="19913" y="23088"/>
                </a:lnTo>
                <a:lnTo>
                  <a:pt x="19126" y="21805"/>
                </a:lnTo>
                <a:lnTo>
                  <a:pt x="18249" y="19926"/>
                </a:lnTo>
                <a:lnTo>
                  <a:pt x="17475" y="18643"/>
                </a:lnTo>
                <a:lnTo>
                  <a:pt x="16586" y="17360"/>
                </a:lnTo>
                <a:lnTo>
                  <a:pt x="6629" y="685"/>
                </a:lnTo>
                <a:lnTo>
                  <a:pt x="5854" y="685"/>
                </a:lnTo>
                <a:lnTo>
                  <a:pt x="5854" y="0"/>
                </a:lnTo>
                <a:lnTo>
                  <a:pt x="0" y="0"/>
                </a:lnTo>
                <a:lnTo>
                  <a:pt x="0" y="1295"/>
                </a:lnTo>
                <a:lnTo>
                  <a:pt x="18249" y="29502"/>
                </a:lnTo>
                <a:lnTo>
                  <a:pt x="18249" y="48145"/>
                </a:lnTo>
                <a:lnTo>
                  <a:pt x="19913" y="48145"/>
                </a:lnTo>
                <a:lnTo>
                  <a:pt x="20789" y="48742"/>
                </a:lnTo>
                <a:lnTo>
                  <a:pt x="21564" y="48742"/>
                </a:lnTo>
                <a:lnTo>
                  <a:pt x="22453" y="48145"/>
                </a:lnTo>
                <a:lnTo>
                  <a:pt x="24117" y="48145"/>
                </a:lnTo>
                <a:lnTo>
                  <a:pt x="24117" y="29502"/>
                </a:lnTo>
                <a:lnTo>
                  <a:pt x="26987" y="25057"/>
                </a:lnTo>
                <a:lnTo>
                  <a:pt x="42354" y="1295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3774"/>
                </a:moveTo>
                <a:lnTo>
                  <a:pt x="84594" y="21805"/>
                </a:lnTo>
                <a:lnTo>
                  <a:pt x="83820" y="19926"/>
                </a:lnTo>
                <a:lnTo>
                  <a:pt x="82943" y="18643"/>
                </a:lnTo>
                <a:lnTo>
                  <a:pt x="81280" y="17360"/>
                </a:lnTo>
                <a:lnTo>
                  <a:pt x="80200" y="16078"/>
                </a:lnTo>
                <a:lnTo>
                  <a:pt x="79629" y="15392"/>
                </a:lnTo>
                <a:lnTo>
                  <a:pt x="79629" y="23774"/>
                </a:lnTo>
                <a:lnTo>
                  <a:pt x="79629" y="27622"/>
                </a:lnTo>
                <a:lnTo>
                  <a:pt x="53086" y="27622"/>
                </a:lnTo>
                <a:lnTo>
                  <a:pt x="53086" y="26339"/>
                </a:lnTo>
                <a:lnTo>
                  <a:pt x="53962" y="24371"/>
                </a:lnTo>
                <a:lnTo>
                  <a:pt x="54737" y="23088"/>
                </a:lnTo>
                <a:lnTo>
                  <a:pt x="54737" y="21805"/>
                </a:lnTo>
                <a:lnTo>
                  <a:pt x="55626" y="20523"/>
                </a:lnTo>
                <a:lnTo>
                  <a:pt x="57289" y="19926"/>
                </a:lnTo>
                <a:lnTo>
                  <a:pt x="58064" y="18643"/>
                </a:lnTo>
                <a:lnTo>
                  <a:pt x="59715" y="17957"/>
                </a:lnTo>
                <a:lnTo>
                  <a:pt x="61379" y="17360"/>
                </a:lnTo>
                <a:lnTo>
                  <a:pt x="63030" y="16675"/>
                </a:lnTo>
                <a:lnTo>
                  <a:pt x="64693" y="16078"/>
                </a:lnTo>
                <a:lnTo>
                  <a:pt x="71323" y="16078"/>
                </a:lnTo>
                <a:lnTo>
                  <a:pt x="74650" y="17360"/>
                </a:lnTo>
                <a:lnTo>
                  <a:pt x="76301" y="19240"/>
                </a:lnTo>
                <a:lnTo>
                  <a:pt x="78854" y="21209"/>
                </a:lnTo>
                <a:lnTo>
                  <a:pt x="79629" y="23774"/>
                </a:lnTo>
                <a:lnTo>
                  <a:pt x="79629" y="15392"/>
                </a:lnTo>
                <a:lnTo>
                  <a:pt x="77965" y="14795"/>
                </a:lnTo>
                <a:lnTo>
                  <a:pt x="75526" y="13512"/>
                </a:lnTo>
                <a:lnTo>
                  <a:pt x="73875" y="12839"/>
                </a:lnTo>
                <a:lnTo>
                  <a:pt x="70561" y="12230"/>
                </a:lnTo>
                <a:lnTo>
                  <a:pt x="64693" y="12230"/>
                </a:lnTo>
                <a:lnTo>
                  <a:pt x="61379" y="12839"/>
                </a:lnTo>
                <a:lnTo>
                  <a:pt x="58940" y="13512"/>
                </a:lnTo>
                <a:lnTo>
                  <a:pt x="56400" y="14795"/>
                </a:lnTo>
                <a:lnTo>
                  <a:pt x="54737" y="15392"/>
                </a:lnTo>
                <a:lnTo>
                  <a:pt x="52311" y="17360"/>
                </a:lnTo>
                <a:lnTo>
                  <a:pt x="50647" y="18643"/>
                </a:lnTo>
                <a:lnTo>
                  <a:pt x="49758" y="20523"/>
                </a:lnTo>
                <a:lnTo>
                  <a:pt x="48983" y="23088"/>
                </a:lnTo>
                <a:lnTo>
                  <a:pt x="47332" y="25057"/>
                </a:lnTo>
                <a:lnTo>
                  <a:pt x="47332" y="36601"/>
                </a:lnTo>
                <a:lnTo>
                  <a:pt x="48983" y="38481"/>
                </a:lnTo>
                <a:lnTo>
                  <a:pt x="49758" y="41046"/>
                </a:lnTo>
                <a:lnTo>
                  <a:pt x="50647" y="43014"/>
                </a:lnTo>
                <a:lnTo>
                  <a:pt x="53962" y="45580"/>
                </a:lnTo>
                <a:lnTo>
                  <a:pt x="56400" y="46863"/>
                </a:lnTo>
                <a:lnTo>
                  <a:pt x="58940" y="47459"/>
                </a:lnTo>
                <a:lnTo>
                  <a:pt x="61379" y="48742"/>
                </a:lnTo>
                <a:lnTo>
                  <a:pt x="73875" y="48742"/>
                </a:lnTo>
                <a:lnTo>
                  <a:pt x="75526" y="48145"/>
                </a:lnTo>
                <a:lnTo>
                  <a:pt x="77190" y="48145"/>
                </a:lnTo>
                <a:lnTo>
                  <a:pt x="78854" y="47459"/>
                </a:lnTo>
                <a:lnTo>
                  <a:pt x="79629" y="47459"/>
                </a:lnTo>
                <a:lnTo>
                  <a:pt x="81280" y="46863"/>
                </a:lnTo>
                <a:lnTo>
                  <a:pt x="82169" y="46863"/>
                </a:lnTo>
                <a:lnTo>
                  <a:pt x="82943" y="46177"/>
                </a:lnTo>
                <a:lnTo>
                  <a:pt x="83820" y="46177"/>
                </a:lnTo>
                <a:lnTo>
                  <a:pt x="83820" y="44894"/>
                </a:lnTo>
                <a:lnTo>
                  <a:pt x="83820" y="42329"/>
                </a:lnTo>
                <a:lnTo>
                  <a:pt x="82169" y="42329"/>
                </a:lnTo>
                <a:lnTo>
                  <a:pt x="81280" y="43014"/>
                </a:lnTo>
                <a:lnTo>
                  <a:pt x="80505" y="43014"/>
                </a:lnTo>
                <a:lnTo>
                  <a:pt x="79629" y="43611"/>
                </a:lnTo>
                <a:lnTo>
                  <a:pt x="77965" y="43611"/>
                </a:lnTo>
                <a:lnTo>
                  <a:pt x="77190" y="44297"/>
                </a:lnTo>
                <a:lnTo>
                  <a:pt x="73875" y="44297"/>
                </a:lnTo>
                <a:lnTo>
                  <a:pt x="72986" y="44894"/>
                </a:lnTo>
                <a:lnTo>
                  <a:pt x="63919" y="44894"/>
                </a:lnTo>
                <a:lnTo>
                  <a:pt x="61379" y="44297"/>
                </a:lnTo>
                <a:lnTo>
                  <a:pt x="59715" y="43611"/>
                </a:lnTo>
                <a:lnTo>
                  <a:pt x="56400" y="41046"/>
                </a:lnTo>
                <a:lnTo>
                  <a:pt x="55626" y="39763"/>
                </a:lnTo>
                <a:lnTo>
                  <a:pt x="54737" y="38481"/>
                </a:lnTo>
                <a:lnTo>
                  <a:pt x="53962" y="37198"/>
                </a:lnTo>
                <a:lnTo>
                  <a:pt x="53962" y="35318"/>
                </a:lnTo>
                <a:lnTo>
                  <a:pt x="53086" y="33350"/>
                </a:lnTo>
                <a:lnTo>
                  <a:pt x="53086" y="31470"/>
                </a:lnTo>
                <a:lnTo>
                  <a:pt x="83820" y="31470"/>
                </a:lnTo>
                <a:lnTo>
                  <a:pt x="84594" y="30784"/>
                </a:lnTo>
                <a:lnTo>
                  <a:pt x="85483" y="30187"/>
                </a:lnTo>
                <a:lnTo>
                  <a:pt x="85483" y="27622"/>
                </a:lnTo>
                <a:lnTo>
                  <a:pt x="85483" y="23774"/>
                </a:lnTo>
                <a:close/>
              </a:path>
              <a:path w="120650" h="48895">
                <a:moveTo>
                  <a:pt x="120319" y="37198"/>
                </a:moveTo>
                <a:lnTo>
                  <a:pt x="119430" y="35915"/>
                </a:lnTo>
                <a:lnTo>
                  <a:pt x="119430" y="34632"/>
                </a:lnTo>
                <a:lnTo>
                  <a:pt x="118656" y="34036"/>
                </a:lnTo>
                <a:lnTo>
                  <a:pt x="117779" y="32753"/>
                </a:lnTo>
                <a:lnTo>
                  <a:pt x="117005" y="32067"/>
                </a:lnTo>
                <a:lnTo>
                  <a:pt x="115341" y="31470"/>
                </a:lnTo>
                <a:lnTo>
                  <a:pt x="114465" y="30784"/>
                </a:lnTo>
                <a:lnTo>
                  <a:pt x="112801" y="30187"/>
                </a:lnTo>
                <a:lnTo>
                  <a:pt x="112026" y="30187"/>
                </a:lnTo>
                <a:lnTo>
                  <a:pt x="110363" y="29502"/>
                </a:lnTo>
                <a:lnTo>
                  <a:pt x="108712" y="28905"/>
                </a:lnTo>
                <a:lnTo>
                  <a:pt x="107823" y="28905"/>
                </a:lnTo>
                <a:lnTo>
                  <a:pt x="106159" y="28219"/>
                </a:lnTo>
                <a:lnTo>
                  <a:pt x="104508" y="27622"/>
                </a:lnTo>
                <a:lnTo>
                  <a:pt x="103733" y="27622"/>
                </a:lnTo>
                <a:lnTo>
                  <a:pt x="102069" y="26936"/>
                </a:lnTo>
                <a:lnTo>
                  <a:pt x="101193" y="26339"/>
                </a:lnTo>
                <a:lnTo>
                  <a:pt x="100418" y="25654"/>
                </a:lnTo>
                <a:lnTo>
                  <a:pt x="99529" y="25057"/>
                </a:lnTo>
                <a:lnTo>
                  <a:pt x="98755" y="24371"/>
                </a:lnTo>
                <a:lnTo>
                  <a:pt x="97866" y="23774"/>
                </a:lnTo>
                <a:lnTo>
                  <a:pt x="97866" y="19240"/>
                </a:lnTo>
                <a:lnTo>
                  <a:pt x="98755" y="18643"/>
                </a:lnTo>
                <a:lnTo>
                  <a:pt x="98755" y="17957"/>
                </a:lnTo>
                <a:lnTo>
                  <a:pt x="99529" y="17957"/>
                </a:lnTo>
                <a:lnTo>
                  <a:pt x="100418" y="17360"/>
                </a:lnTo>
                <a:lnTo>
                  <a:pt x="101193" y="16675"/>
                </a:lnTo>
                <a:lnTo>
                  <a:pt x="102844" y="16675"/>
                </a:lnTo>
                <a:lnTo>
                  <a:pt x="103733" y="16078"/>
                </a:lnTo>
                <a:lnTo>
                  <a:pt x="109486" y="16078"/>
                </a:lnTo>
                <a:lnTo>
                  <a:pt x="110363" y="16675"/>
                </a:lnTo>
                <a:lnTo>
                  <a:pt x="112026" y="16675"/>
                </a:lnTo>
                <a:lnTo>
                  <a:pt x="112801" y="17360"/>
                </a:lnTo>
                <a:lnTo>
                  <a:pt x="113690" y="17360"/>
                </a:lnTo>
                <a:lnTo>
                  <a:pt x="114465" y="17957"/>
                </a:lnTo>
                <a:lnTo>
                  <a:pt x="115341" y="17957"/>
                </a:lnTo>
                <a:lnTo>
                  <a:pt x="115341" y="18643"/>
                </a:lnTo>
                <a:lnTo>
                  <a:pt x="117779" y="18643"/>
                </a:lnTo>
                <a:lnTo>
                  <a:pt x="117779" y="16078"/>
                </a:lnTo>
                <a:lnTo>
                  <a:pt x="117779" y="14795"/>
                </a:lnTo>
                <a:lnTo>
                  <a:pt x="117005" y="14795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65" y="13512"/>
                </a:lnTo>
                <a:lnTo>
                  <a:pt x="113690" y="13512"/>
                </a:lnTo>
                <a:lnTo>
                  <a:pt x="112801" y="12839"/>
                </a:lnTo>
                <a:lnTo>
                  <a:pt x="110363" y="12839"/>
                </a:lnTo>
                <a:lnTo>
                  <a:pt x="108712" y="12230"/>
                </a:lnTo>
                <a:lnTo>
                  <a:pt x="104508" y="12230"/>
                </a:lnTo>
                <a:lnTo>
                  <a:pt x="102069" y="12839"/>
                </a:lnTo>
                <a:lnTo>
                  <a:pt x="100418" y="13512"/>
                </a:lnTo>
                <a:lnTo>
                  <a:pt x="98755" y="13512"/>
                </a:lnTo>
                <a:lnTo>
                  <a:pt x="97091" y="14795"/>
                </a:lnTo>
                <a:lnTo>
                  <a:pt x="95440" y="15392"/>
                </a:lnTo>
                <a:lnTo>
                  <a:pt x="94551" y="16078"/>
                </a:lnTo>
                <a:lnTo>
                  <a:pt x="93776" y="17360"/>
                </a:lnTo>
                <a:lnTo>
                  <a:pt x="92900" y="18643"/>
                </a:lnTo>
                <a:lnTo>
                  <a:pt x="92125" y="19240"/>
                </a:lnTo>
                <a:lnTo>
                  <a:pt x="92125" y="24371"/>
                </a:lnTo>
                <a:lnTo>
                  <a:pt x="92900" y="25654"/>
                </a:lnTo>
                <a:lnTo>
                  <a:pt x="93776" y="26936"/>
                </a:lnTo>
                <a:lnTo>
                  <a:pt x="94551" y="27622"/>
                </a:lnTo>
                <a:lnTo>
                  <a:pt x="95440" y="28219"/>
                </a:lnTo>
                <a:lnTo>
                  <a:pt x="96215" y="28905"/>
                </a:lnTo>
                <a:lnTo>
                  <a:pt x="97866" y="29502"/>
                </a:lnTo>
                <a:lnTo>
                  <a:pt x="98755" y="30187"/>
                </a:lnTo>
                <a:lnTo>
                  <a:pt x="100418" y="30784"/>
                </a:lnTo>
                <a:lnTo>
                  <a:pt x="102069" y="31470"/>
                </a:lnTo>
                <a:lnTo>
                  <a:pt x="102844" y="31470"/>
                </a:lnTo>
                <a:lnTo>
                  <a:pt x="104508" y="32067"/>
                </a:lnTo>
                <a:lnTo>
                  <a:pt x="106159" y="32753"/>
                </a:lnTo>
                <a:lnTo>
                  <a:pt x="107048" y="32753"/>
                </a:lnTo>
                <a:lnTo>
                  <a:pt x="108712" y="33350"/>
                </a:lnTo>
                <a:lnTo>
                  <a:pt x="109486" y="34036"/>
                </a:lnTo>
                <a:lnTo>
                  <a:pt x="111137" y="34036"/>
                </a:lnTo>
                <a:lnTo>
                  <a:pt x="112026" y="34632"/>
                </a:lnTo>
                <a:lnTo>
                  <a:pt x="112801" y="35318"/>
                </a:lnTo>
                <a:lnTo>
                  <a:pt x="113690" y="35915"/>
                </a:lnTo>
                <a:lnTo>
                  <a:pt x="113690" y="37198"/>
                </a:lnTo>
                <a:lnTo>
                  <a:pt x="114465" y="37884"/>
                </a:lnTo>
                <a:lnTo>
                  <a:pt x="114465" y="41046"/>
                </a:lnTo>
                <a:lnTo>
                  <a:pt x="113690" y="41732"/>
                </a:lnTo>
                <a:lnTo>
                  <a:pt x="112801" y="42329"/>
                </a:lnTo>
                <a:lnTo>
                  <a:pt x="112801" y="43014"/>
                </a:lnTo>
                <a:lnTo>
                  <a:pt x="111137" y="43611"/>
                </a:lnTo>
                <a:lnTo>
                  <a:pt x="110363" y="44297"/>
                </a:lnTo>
                <a:lnTo>
                  <a:pt x="109486" y="44297"/>
                </a:lnTo>
                <a:lnTo>
                  <a:pt x="108712" y="44894"/>
                </a:lnTo>
                <a:lnTo>
                  <a:pt x="101193" y="44894"/>
                </a:lnTo>
                <a:lnTo>
                  <a:pt x="99529" y="44297"/>
                </a:lnTo>
                <a:lnTo>
                  <a:pt x="97866" y="44297"/>
                </a:lnTo>
                <a:lnTo>
                  <a:pt x="97091" y="43611"/>
                </a:lnTo>
                <a:lnTo>
                  <a:pt x="96215" y="43611"/>
                </a:lnTo>
                <a:lnTo>
                  <a:pt x="94551" y="43014"/>
                </a:lnTo>
                <a:lnTo>
                  <a:pt x="93776" y="42329"/>
                </a:lnTo>
                <a:lnTo>
                  <a:pt x="92900" y="42329"/>
                </a:lnTo>
                <a:lnTo>
                  <a:pt x="92900" y="41732"/>
                </a:lnTo>
                <a:lnTo>
                  <a:pt x="91236" y="41732"/>
                </a:lnTo>
                <a:lnTo>
                  <a:pt x="90462" y="42329"/>
                </a:lnTo>
                <a:lnTo>
                  <a:pt x="90462" y="44894"/>
                </a:lnTo>
                <a:lnTo>
                  <a:pt x="91236" y="45580"/>
                </a:lnTo>
                <a:lnTo>
                  <a:pt x="91236" y="46177"/>
                </a:lnTo>
                <a:lnTo>
                  <a:pt x="92125" y="46177"/>
                </a:lnTo>
                <a:lnTo>
                  <a:pt x="92125" y="46863"/>
                </a:lnTo>
                <a:lnTo>
                  <a:pt x="92900" y="46863"/>
                </a:lnTo>
                <a:lnTo>
                  <a:pt x="93776" y="47459"/>
                </a:lnTo>
                <a:lnTo>
                  <a:pt x="94551" y="47459"/>
                </a:lnTo>
                <a:lnTo>
                  <a:pt x="96215" y="48145"/>
                </a:lnTo>
                <a:lnTo>
                  <a:pt x="97866" y="48145"/>
                </a:lnTo>
                <a:lnTo>
                  <a:pt x="99529" y="48742"/>
                </a:lnTo>
                <a:lnTo>
                  <a:pt x="108712" y="48742"/>
                </a:lnTo>
                <a:lnTo>
                  <a:pt x="110363" y="48145"/>
                </a:lnTo>
                <a:lnTo>
                  <a:pt x="112801" y="47459"/>
                </a:lnTo>
                <a:lnTo>
                  <a:pt x="114465" y="46863"/>
                </a:lnTo>
                <a:lnTo>
                  <a:pt x="117005" y="44894"/>
                </a:lnTo>
                <a:lnTo>
                  <a:pt x="117779" y="44297"/>
                </a:lnTo>
                <a:lnTo>
                  <a:pt x="118656" y="43014"/>
                </a:lnTo>
                <a:lnTo>
                  <a:pt x="119430" y="41732"/>
                </a:lnTo>
                <a:lnTo>
                  <a:pt x="120319" y="40449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4333887" y="4251642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52" y="0"/>
                </a:moveTo>
                <a:lnTo>
                  <a:pt x="36499" y="0"/>
                </a:lnTo>
                <a:lnTo>
                  <a:pt x="36499" y="685"/>
                </a:lnTo>
                <a:lnTo>
                  <a:pt x="26543" y="16078"/>
                </a:lnTo>
                <a:lnTo>
                  <a:pt x="25654" y="17360"/>
                </a:lnTo>
                <a:lnTo>
                  <a:pt x="24892" y="18643"/>
                </a:lnTo>
                <a:lnTo>
                  <a:pt x="24003" y="20523"/>
                </a:lnTo>
                <a:lnTo>
                  <a:pt x="23228" y="21805"/>
                </a:lnTo>
                <a:lnTo>
                  <a:pt x="22339" y="23088"/>
                </a:lnTo>
                <a:lnTo>
                  <a:pt x="21564" y="25057"/>
                </a:lnTo>
                <a:lnTo>
                  <a:pt x="20688" y="25057"/>
                </a:lnTo>
                <a:lnTo>
                  <a:pt x="19913" y="23088"/>
                </a:lnTo>
                <a:lnTo>
                  <a:pt x="19024" y="21805"/>
                </a:lnTo>
                <a:lnTo>
                  <a:pt x="18249" y="19926"/>
                </a:lnTo>
                <a:lnTo>
                  <a:pt x="17360" y="18643"/>
                </a:lnTo>
                <a:lnTo>
                  <a:pt x="16586" y="17360"/>
                </a:lnTo>
                <a:lnTo>
                  <a:pt x="15709" y="16078"/>
                </a:lnTo>
                <a:lnTo>
                  <a:pt x="6642" y="685"/>
                </a:lnTo>
                <a:lnTo>
                  <a:pt x="5753" y="685"/>
                </a:lnTo>
                <a:lnTo>
                  <a:pt x="5753" y="0"/>
                </a:lnTo>
                <a:lnTo>
                  <a:pt x="0" y="0"/>
                </a:lnTo>
                <a:lnTo>
                  <a:pt x="0" y="1295"/>
                </a:lnTo>
                <a:lnTo>
                  <a:pt x="18249" y="29502"/>
                </a:lnTo>
                <a:lnTo>
                  <a:pt x="18249" y="48145"/>
                </a:lnTo>
                <a:lnTo>
                  <a:pt x="19913" y="48145"/>
                </a:lnTo>
                <a:lnTo>
                  <a:pt x="20688" y="48742"/>
                </a:lnTo>
                <a:lnTo>
                  <a:pt x="21564" y="48742"/>
                </a:lnTo>
                <a:lnTo>
                  <a:pt x="22339" y="48145"/>
                </a:lnTo>
                <a:lnTo>
                  <a:pt x="24003" y="48145"/>
                </a:lnTo>
                <a:lnTo>
                  <a:pt x="24003" y="29502"/>
                </a:lnTo>
                <a:lnTo>
                  <a:pt x="26873" y="25057"/>
                </a:lnTo>
                <a:lnTo>
                  <a:pt x="42252" y="1295"/>
                </a:lnTo>
                <a:lnTo>
                  <a:pt x="42252" y="0"/>
                </a:lnTo>
                <a:close/>
              </a:path>
              <a:path w="120650" h="48895">
                <a:moveTo>
                  <a:pt x="85369" y="23774"/>
                </a:moveTo>
                <a:lnTo>
                  <a:pt x="84607" y="21805"/>
                </a:lnTo>
                <a:lnTo>
                  <a:pt x="83718" y="19926"/>
                </a:lnTo>
                <a:lnTo>
                  <a:pt x="82943" y="18643"/>
                </a:lnTo>
                <a:lnTo>
                  <a:pt x="81292" y="17360"/>
                </a:lnTo>
                <a:lnTo>
                  <a:pt x="80200" y="16078"/>
                </a:lnTo>
                <a:lnTo>
                  <a:pt x="79629" y="15392"/>
                </a:lnTo>
                <a:lnTo>
                  <a:pt x="79629" y="23774"/>
                </a:lnTo>
                <a:lnTo>
                  <a:pt x="79629" y="27622"/>
                </a:lnTo>
                <a:lnTo>
                  <a:pt x="53086" y="27622"/>
                </a:lnTo>
                <a:lnTo>
                  <a:pt x="53086" y="26339"/>
                </a:lnTo>
                <a:lnTo>
                  <a:pt x="53860" y="24371"/>
                </a:lnTo>
                <a:lnTo>
                  <a:pt x="54749" y="23088"/>
                </a:lnTo>
                <a:lnTo>
                  <a:pt x="54749" y="21805"/>
                </a:lnTo>
                <a:lnTo>
                  <a:pt x="55524" y="20523"/>
                </a:lnTo>
                <a:lnTo>
                  <a:pt x="57175" y="19926"/>
                </a:lnTo>
                <a:lnTo>
                  <a:pt x="58064" y="18643"/>
                </a:lnTo>
                <a:lnTo>
                  <a:pt x="59728" y="17957"/>
                </a:lnTo>
                <a:lnTo>
                  <a:pt x="61379" y="17360"/>
                </a:lnTo>
                <a:lnTo>
                  <a:pt x="63042" y="16675"/>
                </a:lnTo>
                <a:lnTo>
                  <a:pt x="64693" y="16078"/>
                </a:lnTo>
                <a:lnTo>
                  <a:pt x="71335" y="16078"/>
                </a:lnTo>
                <a:lnTo>
                  <a:pt x="74650" y="17360"/>
                </a:lnTo>
                <a:lnTo>
                  <a:pt x="76314" y="19240"/>
                </a:lnTo>
                <a:lnTo>
                  <a:pt x="78740" y="21209"/>
                </a:lnTo>
                <a:lnTo>
                  <a:pt x="79629" y="23774"/>
                </a:lnTo>
                <a:lnTo>
                  <a:pt x="79629" y="15392"/>
                </a:lnTo>
                <a:lnTo>
                  <a:pt x="77965" y="14795"/>
                </a:lnTo>
                <a:lnTo>
                  <a:pt x="75425" y="13512"/>
                </a:lnTo>
                <a:lnTo>
                  <a:pt x="73761" y="12839"/>
                </a:lnTo>
                <a:lnTo>
                  <a:pt x="70446" y="12230"/>
                </a:lnTo>
                <a:lnTo>
                  <a:pt x="64693" y="12230"/>
                </a:lnTo>
                <a:lnTo>
                  <a:pt x="61379" y="12839"/>
                </a:lnTo>
                <a:lnTo>
                  <a:pt x="58839" y="13512"/>
                </a:lnTo>
                <a:lnTo>
                  <a:pt x="56400" y="14795"/>
                </a:lnTo>
                <a:lnTo>
                  <a:pt x="54749" y="15392"/>
                </a:lnTo>
                <a:lnTo>
                  <a:pt x="50546" y="18643"/>
                </a:lnTo>
                <a:lnTo>
                  <a:pt x="49771" y="20523"/>
                </a:lnTo>
                <a:lnTo>
                  <a:pt x="48882" y="23088"/>
                </a:lnTo>
                <a:lnTo>
                  <a:pt x="47231" y="25057"/>
                </a:lnTo>
                <a:lnTo>
                  <a:pt x="47231" y="36601"/>
                </a:lnTo>
                <a:lnTo>
                  <a:pt x="48882" y="38481"/>
                </a:lnTo>
                <a:lnTo>
                  <a:pt x="49771" y="41046"/>
                </a:lnTo>
                <a:lnTo>
                  <a:pt x="50546" y="43014"/>
                </a:lnTo>
                <a:lnTo>
                  <a:pt x="53860" y="45580"/>
                </a:lnTo>
                <a:lnTo>
                  <a:pt x="56400" y="46863"/>
                </a:lnTo>
                <a:lnTo>
                  <a:pt x="58839" y="47459"/>
                </a:lnTo>
                <a:lnTo>
                  <a:pt x="61379" y="48742"/>
                </a:lnTo>
                <a:lnTo>
                  <a:pt x="73761" y="48742"/>
                </a:lnTo>
                <a:lnTo>
                  <a:pt x="75425" y="48145"/>
                </a:lnTo>
                <a:lnTo>
                  <a:pt x="77089" y="48145"/>
                </a:lnTo>
                <a:lnTo>
                  <a:pt x="78740" y="47459"/>
                </a:lnTo>
                <a:lnTo>
                  <a:pt x="79629" y="47459"/>
                </a:lnTo>
                <a:lnTo>
                  <a:pt x="81292" y="46863"/>
                </a:lnTo>
                <a:lnTo>
                  <a:pt x="82067" y="46863"/>
                </a:lnTo>
                <a:lnTo>
                  <a:pt x="82943" y="46177"/>
                </a:lnTo>
                <a:lnTo>
                  <a:pt x="83718" y="46177"/>
                </a:lnTo>
                <a:lnTo>
                  <a:pt x="83718" y="44894"/>
                </a:lnTo>
                <a:lnTo>
                  <a:pt x="83718" y="42329"/>
                </a:lnTo>
                <a:lnTo>
                  <a:pt x="82067" y="42329"/>
                </a:lnTo>
                <a:lnTo>
                  <a:pt x="81292" y="43014"/>
                </a:lnTo>
                <a:lnTo>
                  <a:pt x="80403" y="43014"/>
                </a:lnTo>
                <a:lnTo>
                  <a:pt x="79629" y="43611"/>
                </a:lnTo>
                <a:lnTo>
                  <a:pt x="77965" y="43611"/>
                </a:lnTo>
                <a:lnTo>
                  <a:pt x="77089" y="44297"/>
                </a:lnTo>
                <a:lnTo>
                  <a:pt x="73761" y="44297"/>
                </a:lnTo>
                <a:lnTo>
                  <a:pt x="72986" y="44894"/>
                </a:lnTo>
                <a:lnTo>
                  <a:pt x="63817" y="44894"/>
                </a:lnTo>
                <a:lnTo>
                  <a:pt x="54749" y="38481"/>
                </a:lnTo>
                <a:lnTo>
                  <a:pt x="53860" y="37198"/>
                </a:lnTo>
                <a:lnTo>
                  <a:pt x="53860" y="35318"/>
                </a:lnTo>
                <a:lnTo>
                  <a:pt x="53086" y="33350"/>
                </a:lnTo>
                <a:lnTo>
                  <a:pt x="53086" y="31470"/>
                </a:lnTo>
                <a:lnTo>
                  <a:pt x="83718" y="31470"/>
                </a:lnTo>
                <a:lnTo>
                  <a:pt x="85369" y="30187"/>
                </a:lnTo>
                <a:lnTo>
                  <a:pt x="85369" y="27622"/>
                </a:lnTo>
                <a:lnTo>
                  <a:pt x="85369" y="23774"/>
                </a:lnTo>
                <a:close/>
              </a:path>
              <a:path w="120650" h="48895">
                <a:moveTo>
                  <a:pt x="120205" y="37198"/>
                </a:moveTo>
                <a:lnTo>
                  <a:pt x="119430" y="35915"/>
                </a:lnTo>
                <a:lnTo>
                  <a:pt x="119430" y="34632"/>
                </a:lnTo>
                <a:lnTo>
                  <a:pt x="118554" y="34036"/>
                </a:lnTo>
                <a:lnTo>
                  <a:pt x="117779" y="32753"/>
                </a:lnTo>
                <a:lnTo>
                  <a:pt x="116890" y="32067"/>
                </a:lnTo>
                <a:lnTo>
                  <a:pt x="115239" y="31470"/>
                </a:lnTo>
                <a:lnTo>
                  <a:pt x="114465" y="30784"/>
                </a:lnTo>
                <a:lnTo>
                  <a:pt x="112801" y="30187"/>
                </a:lnTo>
                <a:lnTo>
                  <a:pt x="111912" y="30187"/>
                </a:lnTo>
                <a:lnTo>
                  <a:pt x="110261" y="29502"/>
                </a:lnTo>
                <a:lnTo>
                  <a:pt x="108597" y="28905"/>
                </a:lnTo>
                <a:lnTo>
                  <a:pt x="107823" y="28905"/>
                </a:lnTo>
                <a:lnTo>
                  <a:pt x="106172" y="28219"/>
                </a:lnTo>
                <a:lnTo>
                  <a:pt x="104508" y="27622"/>
                </a:lnTo>
                <a:lnTo>
                  <a:pt x="103632" y="27622"/>
                </a:lnTo>
                <a:lnTo>
                  <a:pt x="101968" y="26936"/>
                </a:lnTo>
                <a:lnTo>
                  <a:pt x="97866" y="23774"/>
                </a:lnTo>
                <a:lnTo>
                  <a:pt x="97866" y="19240"/>
                </a:lnTo>
                <a:lnTo>
                  <a:pt x="98653" y="18643"/>
                </a:lnTo>
                <a:lnTo>
                  <a:pt x="98653" y="17957"/>
                </a:lnTo>
                <a:lnTo>
                  <a:pt x="99529" y="17957"/>
                </a:lnTo>
                <a:lnTo>
                  <a:pt x="101193" y="16675"/>
                </a:lnTo>
                <a:lnTo>
                  <a:pt x="102857" y="16675"/>
                </a:lnTo>
                <a:lnTo>
                  <a:pt x="103632" y="16078"/>
                </a:lnTo>
                <a:lnTo>
                  <a:pt x="109486" y="16078"/>
                </a:lnTo>
                <a:lnTo>
                  <a:pt x="110261" y="16675"/>
                </a:lnTo>
                <a:lnTo>
                  <a:pt x="111912" y="16675"/>
                </a:lnTo>
                <a:lnTo>
                  <a:pt x="112801" y="17360"/>
                </a:lnTo>
                <a:lnTo>
                  <a:pt x="113576" y="17360"/>
                </a:lnTo>
                <a:lnTo>
                  <a:pt x="114465" y="17957"/>
                </a:lnTo>
                <a:lnTo>
                  <a:pt x="115239" y="17957"/>
                </a:lnTo>
                <a:lnTo>
                  <a:pt x="115239" y="18643"/>
                </a:lnTo>
                <a:lnTo>
                  <a:pt x="117779" y="18643"/>
                </a:lnTo>
                <a:lnTo>
                  <a:pt x="117779" y="16078"/>
                </a:lnTo>
                <a:lnTo>
                  <a:pt x="117779" y="14795"/>
                </a:lnTo>
                <a:lnTo>
                  <a:pt x="116890" y="14795"/>
                </a:lnTo>
                <a:lnTo>
                  <a:pt x="116128" y="14109"/>
                </a:lnTo>
                <a:lnTo>
                  <a:pt x="115239" y="14109"/>
                </a:lnTo>
                <a:lnTo>
                  <a:pt x="114465" y="13512"/>
                </a:lnTo>
                <a:lnTo>
                  <a:pt x="113576" y="13512"/>
                </a:lnTo>
                <a:lnTo>
                  <a:pt x="112801" y="12839"/>
                </a:lnTo>
                <a:lnTo>
                  <a:pt x="110261" y="12839"/>
                </a:lnTo>
                <a:lnTo>
                  <a:pt x="108597" y="12230"/>
                </a:lnTo>
                <a:lnTo>
                  <a:pt x="104508" y="12230"/>
                </a:lnTo>
                <a:lnTo>
                  <a:pt x="101968" y="12839"/>
                </a:lnTo>
                <a:lnTo>
                  <a:pt x="100304" y="13512"/>
                </a:lnTo>
                <a:lnTo>
                  <a:pt x="98653" y="13512"/>
                </a:lnTo>
                <a:lnTo>
                  <a:pt x="96989" y="14795"/>
                </a:lnTo>
                <a:lnTo>
                  <a:pt x="95326" y="15392"/>
                </a:lnTo>
                <a:lnTo>
                  <a:pt x="94551" y="16078"/>
                </a:lnTo>
                <a:lnTo>
                  <a:pt x="93675" y="17360"/>
                </a:lnTo>
                <a:lnTo>
                  <a:pt x="92900" y="18643"/>
                </a:lnTo>
                <a:lnTo>
                  <a:pt x="92011" y="19240"/>
                </a:lnTo>
                <a:lnTo>
                  <a:pt x="92011" y="24371"/>
                </a:lnTo>
                <a:lnTo>
                  <a:pt x="92900" y="25654"/>
                </a:lnTo>
                <a:lnTo>
                  <a:pt x="93675" y="26936"/>
                </a:lnTo>
                <a:lnTo>
                  <a:pt x="96215" y="28905"/>
                </a:lnTo>
                <a:lnTo>
                  <a:pt x="97866" y="29502"/>
                </a:lnTo>
                <a:lnTo>
                  <a:pt x="98653" y="30187"/>
                </a:lnTo>
                <a:lnTo>
                  <a:pt x="100304" y="30784"/>
                </a:lnTo>
                <a:lnTo>
                  <a:pt x="101968" y="31470"/>
                </a:lnTo>
                <a:lnTo>
                  <a:pt x="102857" y="31470"/>
                </a:lnTo>
                <a:lnTo>
                  <a:pt x="104508" y="32067"/>
                </a:lnTo>
                <a:lnTo>
                  <a:pt x="106172" y="32753"/>
                </a:lnTo>
                <a:lnTo>
                  <a:pt x="106934" y="32753"/>
                </a:lnTo>
                <a:lnTo>
                  <a:pt x="108597" y="33350"/>
                </a:lnTo>
                <a:lnTo>
                  <a:pt x="109486" y="34036"/>
                </a:lnTo>
                <a:lnTo>
                  <a:pt x="111137" y="34036"/>
                </a:lnTo>
                <a:lnTo>
                  <a:pt x="113576" y="35915"/>
                </a:lnTo>
                <a:lnTo>
                  <a:pt x="113576" y="37198"/>
                </a:lnTo>
                <a:lnTo>
                  <a:pt x="114465" y="37884"/>
                </a:lnTo>
                <a:lnTo>
                  <a:pt x="114465" y="41046"/>
                </a:lnTo>
                <a:lnTo>
                  <a:pt x="112801" y="42329"/>
                </a:lnTo>
                <a:lnTo>
                  <a:pt x="112801" y="43014"/>
                </a:lnTo>
                <a:lnTo>
                  <a:pt x="111137" y="43611"/>
                </a:lnTo>
                <a:lnTo>
                  <a:pt x="110261" y="44297"/>
                </a:lnTo>
                <a:lnTo>
                  <a:pt x="109486" y="44297"/>
                </a:lnTo>
                <a:lnTo>
                  <a:pt x="108597" y="44894"/>
                </a:lnTo>
                <a:lnTo>
                  <a:pt x="101193" y="44894"/>
                </a:lnTo>
                <a:lnTo>
                  <a:pt x="99529" y="44297"/>
                </a:lnTo>
                <a:lnTo>
                  <a:pt x="97866" y="44297"/>
                </a:lnTo>
                <a:lnTo>
                  <a:pt x="96989" y="43611"/>
                </a:lnTo>
                <a:lnTo>
                  <a:pt x="96215" y="43611"/>
                </a:lnTo>
                <a:lnTo>
                  <a:pt x="94551" y="43014"/>
                </a:lnTo>
                <a:lnTo>
                  <a:pt x="93675" y="42329"/>
                </a:lnTo>
                <a:lnTo>
                  <a:pt x="92900" y="42329"/>
                </a:lnTo>
                <a:lnTo>
                  <a:pt x="92900" y="41732"/>
                </a:lnTo>
                <a:lnTo>
                  <a:pt x="91236" y="41732"/>
                </a:lnTo>
                <a:lnTo>
                  <a:pt x="90360" y="42329"/>
                </a:lnTo>
                <a:lnTo>
                  <a:pt x="90360" y="44894"/>
                </a:lnTo>
                <a:lnTo>
                  <a:pt x="91236" y="45580"/>
                </a:lnTo>
                <a:lnTo>
                  <a:pt x="91236" y="46177"/>
                </a:lnTo>
                <a:lnTo>
                  <a:pt x="92011" y="46177"/>
                </a:lnTo>
                <a:lnTo>
                  <a:pt x="92011" y="46863"/>
                </a:lnTo>
                <a:lnTo>
                  <a:pt x="92900" y="46863"/>
                </a:lnTo>
                <a:lnTo>
                  <a:pt x="93675" y="47459"/>
                </a:lnTo>
                <a:lnTo>
                  <a:pt x="94551" y="47459"/>
                </a:lnTo>
                <a:lnTo>
                  <a:pt x="96215" y="48145"/>
                </a:lnTo>
                <a:lnTo>
                  <a:pt x="97866" y="48145"/>
                </a:lnTo>
                <a:lnTo>
                  <a:pt x="99529" y="48742"/>
                </a:lnTo>
                <a:lnTo>
                  <a:pt x="108597" y="48742"/>
                </a:lnTo>
                <a:lnTo>
                  <a:pt x="110261" y="48145"/>
                </a:lnTo>
                <a:lnTo>
                  <a:pt x="112801" y="47459"/>
                </a:lnTo>
                <a:lnTo>
                  <a:pt x="114465" y="46863"/>
                </a:lnTo>
                <a:lnTo>
                  <a:pt x="115239" y="46177"/>
                </a:lnTo>
                <a:lnTo>
                  <a:pt x="116890" y="44894"/>
                </a:lnTo>
                <a:lnTo>
                  <a:pt x="117779" y="44297"/>
                </a:lnTo>
                <a:lnTo>
                  <a:pt x="118554" y="43014"/>
                </a:lnTo>
                <a:lnTo>
                  <a:pt x="119430" y="41732"/>
                </a:lnTo>
                <a:lnTo>
                  <a:pt x="120205" y="40449"/>
                </a:lnTo>
                <a:lnTo>
                  <a:pt x="120205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5" name="object 75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055419" y="4384433"/>
            <a:ext cx="976364" cy="52590"/>
          </a:xfrm>
          <a:prstGeom prst="rect">
            <a:avLst/>
          </a:prstGeom>
        </p:spPr>
      </p:pic>
      <p:sp>
        <p:nvSpPr>
          <p:cNvPr id="76" name="object 76" descr=""/>
          <p:cNvSpPr/>
          <p:nvPr/>
        </p:nvSpPr>
        <p:spPr>
          <a:xfrm>
            <a:off x="3404730" y="4388281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99" y="0"/>
                </a:lnTo>
                <a:lnTo>
                  <a:pt x="36499" y="685"/>
                </a:lnTo>
                <a:lnTo>
                  <a:pt x="26543" y="16078"/>
                </a:lnTo>
                <a:lnTo>
                  <a:pt x="25768" y="17360"/>
                </a:lnTo>
                <a:lnTo>
                  <a:pt x="24879" y="19240"/>
                </a:lnTo>
                <a:lnTo>
                  <a:pt x="24117" y="20523"/>
                </a:lnTo>
                <a:lnTo>
                  <a:pt x="23228" y="21805"/>
                </a:lnTo>
                <a:lnTo>
                  <a:pt x="22453" y="23774"/>
                </a:lnTo>
                <a:lnTo>
                  <a:pt x="21564" y="25057"/>
                </a:lnTo>
                <a:lnTo>
                  <a:pt x="20789" y="25057"/>
                </a:lnTo>
                <a:lnTo>
                  <a:pt x="19913" y="23774"/>
                </a:lnTo>
                <a:lnTo>
                  <a:pt x="19126" y="21805"/>
                </a:lnTo>
                <a:lnTo>
                  <a:pt x="18249" y="20523"/>
                </a:lnTo>
                <a:lnTo>
                  <a:pt x="17475" y="18643"/>
                </a:lnTo>
                <a:lnTo>
                  <a:pt x="16586" y="17360"/>
                </a:lnTo>
                <a:lnTo>
                  <a:pt x="6629" y="685"/>
                </a:lnTo>
                <a:lnTo>
                  <a:pt x="5854" y="685"/>
                </a:lnTo>
                <a:lnTo>
                  <a:pt x="5854" y="0"/>
                </a:lnTo>
                <a:lnTo>
                  <a:pt x="0" y="0"/>
                </a:lnTo>
                <a:lnTo>
                  <a:pt x="0" y="1968"/>
                </a:lnTo>
                <a:lnTo>
                  <a:pt x="18249" y="29502"/>
                </a:lnTo>
                <a:lnTo>
                  <a:pt x="18249" y="48145"/>
                </a:lnTo>
                <a:lnTo>
                  <a:pt x="19126" y="48145"/>
                </a:lnTo>
                <a:lnTo>
                  <a:pt x="19126" y="48742"/>
                </a:lnTo>
                <a:lnTo>
                  <a:pt x="23228" y="48742"/>
                </a:lnTo>
                <a:lnTo>
                  <a:pt x="23228" y="48145"/>
                </a:lnTo>
                <a:lnTo>
                  <a:pt x="24117" y="48145"/>
                </a:lnTo>
                <a:lnTo>
                  <a:pt x="24117" y="29502"/>
                </a:lnTo>
                <a:lnTo>
                  <a:pt x="27051" y="25057"/>
                </a:lnTo>
                <a:lnTo>
                  <a:pt x="42354" y="1968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4371"/>
                </a:moveTo>
                <a:lnTo>
                  <a:pt x="84594" y="22491"/>
                </a:lnTo>
                <a:lnTo>
                  <a:pt x="83820" y="20523"/>
                </a:lnTo>
                <a:lnTo>
                  <a:pt x="82943" y="18643"/>
                </a:lnTo>
                <a:lnTo>
                  <a:pt x="80391" y="16675"/>
                </a:lnTo>
                <a:lnTo>
                  <a:pt x="79629" y="16090"/>
                </a:lnTo>
                <a:lnTo>
                  <a:pt x="79629" y="24371"/>
                </a:lnTo>
                <a:lnTo>
                  <a:pt x="79629" y="27622"/>
                </a:lnTo>
                <a:lnTo>
                  <a:pt x="53086" y="27622"/>
                </a:lnTo>
                <a:lnTo>
                  <a:pt x="53086" y="26339"/>
                </a:lnTo>
                <a:lnTo>
                  <a:pt x="53962" y="25057"/>
                </a:lnTo>
                <a:lnTo>
                  <a:pt x="54737" y="23774"/>
                </a:lnTo>
                <a:lnTo>
                  <a:pt x="54737" y="21805"/>
                </a:lnTo>
                <a:lnTo>
                  <a:pt x="55626" y="21209"/>
                </a:lnTo>
                <a:lnTo>
                  <a:pt x="57289" y="19926"/>
                </a:lnTo>
                <a:lnTo>
                  <a:pt x="58064" y="18643"/>
                </a:lnTo>
                <a:lnTo>
                  <a:pt x="59715" y="17957"/>
                </a:lnTo>
                <a:lnTo>
                  <a:pt x="61379" y="17360"/>
                </a:lnTo>
                <a:lnTo>
                  <a:pt x="63030" y="16675"/>
                </a:lnTo>
                <a:lnTo>
                  <a:pt x="71323" y="16675"/>
                </a:lnTo>
                <a:lnTo>
                  <a:pt x="74650" y="17360"/>
                </a:lnTo>
                <a:lnTo>
                  <a:pt x="76301" y="19240"/>
                </a:lnTo>
                <a:lnTo>
                  <a:pt x="78854" y="21209"/>
                </a:lnTo>
                <a:lnTo>
                  <a:pt x="79629" y="24371"/>
                </a:lnTo>
                <a:lnTo>
                  <a:pt x="79629" y="16090"/>
                </a:lnTo>
                <a:lnTo>
                  <a:pt x="77965" y="14795"/>
                </a:lnTo>
                <a:lnTo>
                  <a:pt x="75526" y="14109"/>
                </a:lnTo>
                <a:lnTo>
                  <a:pt x="73875" y="12827"/>
                </a:lnTo>
                <a:lnTo>
                  <a:pt x="61379" y="12827"/>
                </a:lnTo>
                <a:lnTo>
                  <a:pt x="58940" y="14109"/>
                </a:lnTo>
                <a:lnTo>
                  <a:pt x="56400" y="14795"/>
                </a:lnTo>
                <a:lnTo>
                  <a:pt x="54737" y="16078"/>
                </a:lnTo>
                <a:lnTo>
                  <a:pt x="52311" y="17360"/>
                </a:lnTo>
                <a:lnTo>
                  <a:pt x="50647" y="19240"/>
                </a:lnTo>
                <a:lnTo>
                  <a:pt x="49758" y="21209"/>
                </a:lnTo>
                <a:lnTo>
                  <a:pt x="48983" y="23088"/>
                </a:lnTo>
                <a:lnTo>
                  <a:pt x="47332" y="25654"/>
                </a:lnTo>
                <a:lnTo>
                  <a:pt x="47332" y="36601"/>
                </a:lnTo>
                <a:lnTo>
                  <a:pt x="48983" y="38481"/>
                </a:lnTo>
                <a:lnTo>
                  <a:pt x="49758" y="41046"/>
                </a:lnTo>
                <a:lnTo>
                  <a:pt x="50647" y="43014"/>
                </a:lnTo>
                <a:lnTo>
                  <a:pt x="52311" y="44297"/>
                </a:lnTo>
                <a:lnTo>
                  <a:pt x="53962" y="46177"/>
                </a:lnTo>
                <a:lnTo>
                  <a:pt x="56400" y="46863"/>
                </a:lnTo>
                <a:lnTo>
                  <a:pt x="58940" y="48145"/>
                </a:lnTo>
                <a:lnTo>
                  <a:pt x="61379" y="48742"/>
                </a:lnTo>
                <a:lnTo>
                  <a:pt x="75526" y="48742"/>
                </a:lnTo>
                <a:lnTo>
                  <a:pt x="77190" y="48145"/>
                </a:lnTo>
                <a:lnTo>
                  <a:pt x="78854" y="48145"/>
                </a:lnTo>
                <a:lnTo>
                  <a:pt x="79629" y="47459"/>
                </a:lnTo>
                <a:lnTo>
                  <a:pt x="81280" y="47459"/>
                </a:lnTo>
                <a:lnTo>
                  <a:pt x="82169" y="46863"/>
                </a:lnTo>
                <a:lnTo>
                  <a:pt x="82943" y="46863"/>
                </a:lnTo>
                <a:lnTo>
                  <a:pt x="82943" y="46177"/>
                </a:lnTo>
                <a:lnTo>
                  <a:pt x="83820" y="46177"/>
                </a:lnTo>
                <a:lnTo>
                  <a:pt x="83820" y="44894"/>
                </a:lnTo>
                <a:lnTo>
                  <a:pt x="83820" y="43014"/>
                </a:lnTo>
                <a:lnTo>
                  <a:pt x="82943" y="42329"/>
                </a:lnTo>
                <a:lnTo>
                  <a:pt x="82169" y="43014"/>
                </a:lnTo>
                <a:lnTo>
                  <a:pt x="80505" y="43014"/>
                </a:lnTo>
                <a:lnTo>
                  <a:pt x="79629" y="43611"/>
                </a:lnTo>
                <a:lnTo>
                  <a:pt x="77965" y="43611"/>
                </a:lnTo>
                <a:lnTo>
                  <a:pt x="77190" y="44297"/>
                </a:lnTo>
                <a:lnTo>
                  <a:pt x="75526" y="44297"/>
                </a:lnTo>
                <a:lnTo>
                  <a:pt x="73875" y="44894"/>
                </a:lnTo>
                <a:lnTo>
                  <a:pt x="63919" y="44894"/>
                </a:lnTo>
                <a:lnTo>
                  <a:pt x="61379" y="44297"/>
                </a:lnTo>
                <a:lnTo>
                  <a:pt x="59715" y="43611"/>
                </a:lnTo>
                <a:lnTo>
                  <a:pt x="58064" y="42329"/>
                </a:lnTo>
                <a:lnTo>
                  <a:pt x="56400" y="41732"/>
                </a:lnTo>
                <a:lnTo>
                  <a:pt x="55626" y="40449"/>
                </a:lnTo>
                <a:lnTo>
                  <a:pt x="54737" y="38481"/>
                </a:lnTo>
                <a:lnTo>
                  <a:pt x="53962" y="37198"/>
                </a:lnTo>
                <a:lnTo>
                  <a:pt x="53962" y="35318"/>
                </a:lnTo>
                <a:lnTo>
                  <a:pt x="53086" y="33350"/>
                </a:lnTo>
                <a:lnTo>
                  <a:pt x="53086" y="31470"/>
                </a:lnTo>
                <a:lnTo>
                  <a:pt x="84594" y="31470"/>
                </a:lnTo>
                <a:lnTo>
                  <a:pt x="84594" y="30784"/>
                </a:lnTo>
                <a:lnTo>
                  <a:pt x="85483" y="30784"/>
                </a:lnTo>
                <a:lnTo>
                  <a:pt x="85483" y="27622"/>
                </a:lnTo>
                <a:lnTo>
                  <a:pt x="85483" y="24371"/>
                </a:lnTo>
                <a:close/>
              </a:path>
              <a:path w="120650" h="48895">
                <a:moveTo>
                  <a:pt x="120319" y="37198"/>
                </a:moveTo>
                <a:lnTo>
                  <a:pt x="119430" y="35915"/>
                </a:lnTo>
                <a:lnTo>
                  <a:pt x="119430" y="35318"/>
                </a:lnTo>
                <a:lnTo>
                  <a:pt x="118656" y="34036"/>
                </a:lnTo>
                <a:lnTo>
                  <a:pt x="117005" y="32753"/>
                </a:lnTo>
                <a:lnTo>
                  <a:pt x="115341" y="32067"/>
                </a:lnTo>
                <a:lnTo>
                  <a:pt x="114465" y="31470"/>
                </a:lnTo>
                <a:lnTo>
                  <a:pt x="112801" y="30784"/>
                </a:lnTo>
                <a:lnTo>
                  <a:pt x="112026" y="30187"/>
                </a:lnTo>
                <a:lnTo>
                  <a:pt x="110363" y="29502"/>
                </a:lnTo>
                <a:lnTo>
                  <a:pt x="108712" y="29502"/>
                </a:lnTo>
                <a:lnTo>
                  <a:pt x="107823" y="28905"/>
                </a:lnTo>
                <a:lnTo>
                  <a:pt x="106159" y="28219"/>
                </a:lnTo>
                <a:lnTo>
                  <a:pt x="104508" y="28219"/>
                </a:lnTo>
                <a:lnTo>
                  <a:pt x="103733" y="27622"/>
                </a:lnTo>
                <a:lnTo>
                  <a:pt x="102069" y="26936"/>
                </a:lnTo>
                <a:lnTo>
                  <a:pt x="101193" y="26339"/>
                </a:lnTo>
                <a:lnTo>
                  <a:pt x="100418" y="26339"/>
                </a:lnTo>
                <a:lnTo>
                  <a:pt x="99529" y="25057"/>
                </a:lnTo>
                <a:lnTo>
                  <a:pt x="98755" y="24371"/>
                </a:lnTo>
                <a:lnTo>
                  <a:pt x="97866" y="23774"/>
                </a:lnTo>
                <a:lnTo>
                  <a:pt x="97866" y="19926"/>
                </a:lnTo>
                <a:lnTo>
                  <a:pt x="98755" y="19240"/>
                </a:lnTo>
                <a:lnTo>
                  <a:pt x="98755" y="18643"/>
                </a:lnTo>
                <a:lnTo>
                  <a:pt x="99529" y="17957"/>
                </a:lnTo>
                <a:lnTo>
                  <a:pt x="100418" y="17360"/>
                </a:lnTo>
                <a:lnTo>
                  <a:pt x="101193" y="16675"/>
                </a:lnTo>
                <a:lnTo>
                  <a:pt x="103733" y="16675"/>
                </a:lnTo>
                <a:lnTo>
                  <a:pt x="105397" y="16078"/>
                </a:lnTo>
                <a:lnTo>
                  <a:pt x="107823" y="16078"/>
                </a:lnTo>
                <a:lnTo>
                  <a:pt x="109486" y="16675"/>
                </a:lnTo>
                <a:lnTo>
                  <a:pt x="112026" y="16675"/>
                </a:lnTo>
                <a:lnTo>
                  <a:pt x="112801" y="17360"/>
                </a:lnTo>
                <a:lnTo>
                  <a:pt x="113690" y="17360"/>
                </a:lnTo>
                <a:lnTo>
                  <a:pt x="114465" y="17957"/>
                </a:lnTo>
                <a:lnTo>
                  <a:pt x="115341" y="17957"/>
                </a:lnTo>
                <a:lnTo>
                  <a:pt x="115341" y="18643"/>
                </a:lnTo>
                <a:lnTo>
                  <a:pt x="117779" y="18643"/>
                </a:lnTo>
                <a:lnTo>
                  <a:pt x="117779" y="16078"/>
                </a:lnTo>
                <a:lnTo>
                  <a:pt x="117779" y="15392"/>
                </a:lnTo>
                <a:lnTo>
                  <a:pt x="117005" y="14795"/>
                </a:lnTo>
                <a:lnTo>
                  <a:pt x="116116" y="14795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65" y="13512"/>
                </a:lnTo>
                <a:lnTo>
                  <a:pt x="112801" y="13512"/>
                </a:lnTo>
                <a:lnTo>
                  <a:pt x="112026" y="12827"/>
                </a:lnTo>
                <a:lnTo>
                  <a:pt x="102069" y="12827"/>
                </a:lnTo>
                <a:lnTo>
                  <a:pt x="100418" y="13512"/>
                </a:lnTo>
                <a:lnTo>
                  <a:pt x="98755" y="14109"/>
                </a:lnTo>
                <a:lnTo>
                  <a:pt x="97091" y="14795"/>
                </a:lnTo>
                <a:lnTo>
                  <a:pt x="95440" y="15392"/>
                </a:lnTo>
                <a:lnTo>
                  <a:pt x="94551" y="16675"/>
                </a:lnTo>
                <a:lnTo>
                  <a:pt x="93776" y="17360"/>
                </a:lnTo>
                <a:lnTo>
                  <a:pt x="92900" y="18643"/>
                </a:lnTo>
                <a:lnTo>
                  <a:pt x="92125" y="19926"/>
                </a:lnTo>
                <a:lnTo>
                  <a:pt x="92125" y="25057"/>
                </a:lnTo>
                <a:lnTo>
                  <a:pt x="92900" y="25654"/>
                </a:lnTo>
                <a:lnTo>
                  <a:pt x="93776" y="26936"/>
                </a:lnTo>
                <a:lnTo>
                  <a:pt x="94551" y="27622"/>
                </a:lnTo>
                <a:lnTo>
                  <a:pt x="95440" y="28219"/>
                </a:lnTo>
                <a:lnTo>
                  <a:pt x="96215" y="29502"/>
                </a:lnTo>
                <a:lnTo>
                  <a:pt x="97866" y="30187"/>
                </a:lnTo>
                <a:lnTo>
                  <a:pt x="98755" y="30187"/>
                </a:lnTo>
                <a:lnTo>
                  <a:pt x="100418" y="30784"/>
                </a:lnTo>
                <a:lnTo>
                  <a:pt x="102069" y="31470"/>
                </a:lnTo>
                <a:lnTo>
                  <a:pt x="102844" y="32067"/>
                </a:lnTo>
                <a:lnTo>
                  <a:pt x="104508" y="32067"/>
                </a:lnTo>
                <a:lnTo>
                  <a:pt x="106159" y="32753"/>
                </a:lnTo>
                <a:lnTo>
                  <a:pt x="107048" y="33350"/>
                </a:lnTo>
                <a:lnTo>
                  <a:pt x="108712" y="33350"/>
                </a:lnTo>
                <a:lnTo>
                  <a:pt x="109486" y="34036"/>
                </a:lnTo>
                <a:lnTo>
                  <a:pt x="111137" y="34632"/>
                </a:lnTo>
                <a:lnTo>
                  <a:pt x="113690" y="36601"/>
                </a:lnTo>
                <a:lnTo>
                  <a:pt x="113690" y="37198"/>
                </a:lnTo>
                <a:lnTo>
                  <a:pt x="114465" y="37884"/>
                </a:lnTo>
                <a:lnTo>
                  <a:pt x="114465" y="41046"/>
                </a:lnTo>
                <a:lnTo>
                  <a:pt x="113690" y="41732"/>
                </a:lnTo>
                <a:lnTo>
                  <a:pt x="112801" y="42329"/>
                </a:lnTo>
                <a:lnTo>
                  <a:pt x="112801" y="43014"/>
                </a:lnTo>
                <a:lnTo>
                  <a:pt x="111137" y="43611"/>
                </a:lnTo>
                <a:lnTo>
                  <a:pt x="110363" y="44297"/>
                </a:lnTo>
                <a:lnTo>
                  <a:pt x="109486" y="44297"/>
                </a:lnTo>
                <a:lnTo>
                  <a:pt x="108712" y="44894"/>
                </a:lnTo>
                <a:lnTo>
                  <a:pt x="99529" y="44894"/>
                </a:lnTo>
                <a:lnTo>
                  <a:pt x="97866" y="44297"/>
                </a:lnTo>
                <a:lnTo>
                  <a:pt x="97091" y="44297"/>
                </a:lnTo>
                <a:lnTo>
                  <a:pt x="96215" y="43611"/>
                </a:lnTo>
                <a:lnTo>
                  <a:pt x="94551" y="43014"/>
                </a:lnTo>
                <a:lnTo>
                  <a:pt x="93776" y="43014"/>
                </a:lnTo>
                <a:lnTo>
                  <a:pt x="92125" y="41732"/>
                </a:lnTo>
                <a:lnTo>
                  <a:pt x="91236" y="41732"/>
                </a:lnTo>
                <a:lnTo>
                  <a:pt x="91236" y="42329"/>
                </a:lnTo>
                <a:lnTo>
                  <a:pt x="90462" y="42329"/>
                </a:lnTo>
                <a:lnTo>
                  <a:pt x="90462" y="45580"/>
                </a:lnTo>
                <a:lnTo>
                  <a:pt x="91236" y="45580"/>
                </a:lnTo>
                <a:lnTo>
                  <a:pt x="91236" y="46177"/>
                </a:lnTo>
                <a:lnTo>
                  <a:pt x="92900" y="47459"/>
                </a:lnTo>
                <a:lnTo>
                  <a:pt x="93776" y="47459"/>
                </a:lnTo>
                <a:lnTo>
                  <a:pt x="94551" y="48145"/>
                </a:lnTo>
                <a:lnTo>
                  <a:pt x="97091" y="48145"/>
                </a:lnTo>
                <a:lnTo>
                  <a:pt x="97866" y="48742"/>
                </a:lnTo>
                <a:lnTo>
                  <a:pt x="108712" y="48742"/>
                </a:lnTo>
                <a:lnTo>
                  <a:pt x="110363" y="48145"/>
                </a:lnTo>
                <a:lnTo>
                  <a:pt x="112801" y="48145"/>
                </a:lnTo>
                <a:lnTo>
                  <a:pt x="114465" y="47459"/>
                </a:lnTo>
                <a:lnTo>
                  <a:pt x="115341" y="46177"/>
                </a:lnTo>
                <a:lnTo>
                  <a:pt x="117005" y="45580"/>
                </a:lnTo>
                <a:lnTo>
                  <a:pt x="117411" y="44894"/>
                </a:lnTo>
                <a:lnTo>
                  <a:pt x="117779" y="44297"/>
                </a:lnTo>
                <a:lnTo>
                  <a:pt x="118656" y="43014"/>
                </a:lnTo>
                <a:lnTo>
                  <a:pt x="119430" y="41732"/>
                </a:lnTo>
                <a:lnTo>
                  <a:pt x="120319" y="40449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7" name="object 77" descr=""/>
          <p:cNvGrpSpPr/>
          <p:nvPr/>
        </p:nvGrpSpPr>
        <p:grpSpPr>
          <a:xfrm>
            <a:off x="4340530" y="4385119"/>
            <a:ext cx="237490" cy="52069"/>
            <a:chOff x="4340530" y="4385119"/>
            <a:chExt cx="237490" cy="52069"/>
          </a:xfrm>
        </p:grpSpPr>
        <p:pic>
          <p:nvPicPr>
            <p:cNvPr id="78" name="object 78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40530" y="4387684"/>
              <a:ext cx="218071" cy="49339"/>
            </a:xfrm>
            <a:prstGeom prst="rect">
              <a:avLst/>
            </a:prstGeom>
          </p:spPr>
        </p:pic>
        <p:sp>
          <p:nvSpPr>
            <p:cNvPr id="79" name="object 79" descr=""/>
            <p:cNvSpPr/>
            <p:nvPr/>
          </p:nvSpPr>
          <p:spPr>
            <a:xfrm>
              <a:off x="4571873" y="4385119"/>
              <a:ext cx="6350" cy="52069"/>
            </a:xfrm>
            <a:custGeom>
              <a:avLst/>
              <a:gdLst/>
              <a:ahLst/>
              <a:cxnLst/>
              <a:rect l="l" t="t" r="r" b="b"/>
              <a:pathLst>
                <a:path w="6350" h="52070">
                  <a:moveTo>
                    <a:pt x="5867" y="0"/>
                  </a:moveTo>
                  <a:lnTo>
                    <a:pt x="0" y="0"/>
                  </a:lnTo>
                  <a:lnTo>
                    <a:pt x="0" y="51308"/>
                  </a:lnTo>
                  <a:lnTo>
                    <a:pt x="889" y="51308"/>
                  </a:lnTo>
                  <a:lnTo>
                    <a:pt x="889" y="51904"/>
                  </a:lnTo>
                  <a:lnTo>
                    <a:pt x="4978" y="51904"/>
                  </a:lnTo>
                  <a:lnTo>
                    <a:pt x="5867" y="51308"/>
                  </a:lnTo>
                  <a:lnTo>
                    <a:pt x="58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0" name="object 80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048786" y="4521669"/>
            <a:ext cx="1440159" cy="65506"/>
          </a:xfrm>
          <a:prstGeom prst="rect">
            <a:avLst/>
          </a:prstGeom>
        </p:spPr>
      </p:pic>
      <p:sp>
        <p:nvSpPr>
          <p:cNvPr id="81" name="object 81" descr=""/>
          <p:cNvSpPr/>
          <p:nvPr/>
        </p:nvSpPr>
        <p:spPr>
          <a:xfrm>
            <a:off x="3404730" y="4524920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354" y="596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596"/>
                </a:lnTo>
                <a:lnTo>
                  <a:pt x="36499" y="596"/>
                </a:lnTo>
                <a:lnTo>
                  <a:pt x="36499" y="1282"/>
                </a:lnTo>
                <a:lnTo>
                  <a:pt x="26543" y="15989"/>
                </a:lnTo>
                <a:lnTo>
                  <a:pt x="25768" y="17957"/>
                </a:lnTo>
                <a:lnTo>
                  <a:pt x="24879" y="19240"/>
                </a:lnTo>
                <a:lnTo>
                  <a:pt x="24117" y="20523"/>
                </a:lnTo>
                <a:lnTo>
                  <a:pt x="23228" y="22402"/>
                </a:lnTo>
                <a:lnTo>
                  <a:pt x="22453" y="23685"/>
                </a:lnTo>
                <a:lnTo>
                  <a:pt x="21564" y="24968"/>
                </a:lnTo>
                <a:lnTo>
                  <a:pt x="20789" y="24968"/>
                </a:lnTo>
                <a:lnTo>
                  <a:pt x="19913" y="23685"/>
                </a:lnTo>
                <a:lnTo>
                  <a:pt x="19126" y="21805"/>
                </a:lnTo>
                <a:lnTo>
                  <a:pt x="18249" y="20523"/>
                </a:lnTo>
                <a:lnTo>
                  <a:pt x="17475" y="19240"/>
                </a:lnTo>
                <a:lnTo>
                  <a:pt x="16586" y="17272"/>
                </a:lnTo>
                <a:lnTo>
                  <a:pt x="15811" y="15989"/>
                </a:lnTo>
                <a:lnTo>
                  <a:pt x="6629" y="1282"/>
                </a:lnTo>
                <a:lnTo>
                  <a:pt x="5854" y="1282"/>
                </a:lnTo>
                <a:lnTo>
                  <a:pt x="5854" y="596"/>
                </a:lnTo>
                <a:lnTo>
                  <a:pt x="4978" y="596"/>
                </a:lnTo>
                <a:lnTo>
                  <a:pt x="4978" y="0"/>
                </a:lnTo>
                <a:lnTo>
                  <a:pt x="889" y="0"/>
                </a:lnTo>
                <a:lnTo>
                  <a:pt x="0" y="596"/>
                </a:lnTo>
                <a:lnTo>
                  <a:pt x="0" y="1879"/>
                </a:lnTo>
                <a:lnTo>
                  <a:pt x="18249" y="29502"/>
                </a:lnTo>
                <a:lnTo>
                  <a:pt x="18249" y="48742"/>
                </a:lnTo>
                <a:lnTo>
                  <a:pt x="24117" y="48742"/>
                </a:lnTo>
                <a:lnTo>
                  <a:pt x="24117" y="29502"/>
                </a:lnTo>
                <a:lnTo>
                  <a:pt x="27101" y="24968"/>
                </a:lnTo>
                <a:lnTo>
                  <a:pt x="42354" y="1879"/>
                </a:lnTo>
                <a:lnTo>
                  <a:pt x="42354" y="596"/>
                </a:lnTo>
                <a:close/>
              </a:path>
              <a:path w="120650" h="49529">
                <a:moveTo>
                  <a:pt x="85483" y="24371"/>
                </a:moveTo>
                <a:lnTo>
                  <a:pt x="84594" y="22402"/>
                </a:lnTo>
                <a:lnTo>
                  <a:pt x="83820" y="20523"/>
                </a:lnTo>
                <a:lnTo>
                  <a:pt x="82943" y="18554"/>
                </a:lnTo>
                <a:lnTo>
                  <a:pt x="80505" y="16675"/>
                </a:lnTo>
                <a:lnTo>
                  <a:pt x="79629" y="16002"/>
                </a:lnTo>
                <a:lnTo>
                  <a:pt x="79629" y="24371"/>
                </a:lnTo>
                <a:lnTo>
                  <a:pt x="79629" y="28219"/>
                </a:lnTo>
                <a:lnTo>
                  <a:pt x="53086" y="28219"/>
                </a:lnTo>
                <a:lnTo>
                  <a:pt x="53086" y="26250"/>
                </a:lnTo>
                <a:lnTo>
                  <a:pt x="53962" y="24968"/>
                </a:lnTo>
                <a:lnTo>
                  <a:pt x="54737" y="23685"/>
                </a:lnTo>
                <a:lnTo>
                  <a:pt x="54737" y="22402"/>
                </a:lnTo>
                <a:lnTo>
                  <a:pt x="55626" y="21120"/>
                </a:lnTo>
                <a:lnTo>
                  <a:pt x="59715" y="17957"/>
                </a:lnTo>
                <a:lnTo>
                  <a:pt x="61379" y="17272"/>
                </a:lnTo>
                <a:lnTo>
                  <a:pt x="63030" y="16675"/>
                </a:lnTo>
                <a:lnTo>
                  <a:pt x="71323" y="16675"/>
                </a:lnTo>
                <a:lnTo>
                  <a:pt x="74650" y="17272"/>
                </a:lnTo>
                <a:lnTo>
                  <a:pt x="76301" y="19837"/>
                </a:lnTo>
                <a:lnTo>
                  <a:pt x="78854" y="21805"/>
                </a:lnTo>
                <a:lnTo>
                  <a:pt x="79629" y="24371"/>
                </a:lnTo>
                <a:lnTo>
                  <a:pt x="79629" y="16002"/>
                </a:lnTo>
                <a:lnTo>
                  <a:pt x="77965" y="14706"/>
                </a:lnTo>
                <a:lnTo>
                  <a:pt x="75526" y="14109"/>
                </a:lnTo>
                <a:lnTo>
                  <a:pt x="73875" y="13423"/>
                </a:lnTo>
                <a:lnTo>
                  <a:pt x="70561" y="12827"/>
                </a:lnTo>
                <a:lnTo>
                  <a:pt x="64693" y="12827"/>
                </a:lnTo>
                <a:lnTo>
                  <a:pt x="61379" y="13423"/>
                </a:lnTo>
                <a:lnTo>
                  <a:pt x="58940" y="14109"/>
                </a:lnTo>
                <a:lnTo>
                  <a:pt x="56400" y="14706"/>
                </a:lnTo>
                <a:lnTo>
                  <a:pt x="54737" y="15989"/>
                </a:lnTo>
                <a:lnTo>
                  <a:pt x="52311" y="17957"/>
                </a:lnTo>
                <a:lnTo>
                  <a:pt x="50647" y="19240"/>
                </a:lnTo>
                <a:lnTo>
                  <a:pt x="49758" y="21120"/>
                </a:lnTo>
                <a:lnTo>
                  <a:pt x="48983" y="23685"/>
                </a:lnTo>
                <a:lnTo>
                  <a:pt x="47332" y="25654"/>
                </a:lnTo>
                <a:lnTo>
                  <a:pt x="47332" y="36512"/>
                </a:lnTo>
                <a:lnTo>
                  <a:pt x="48983" y="39077"/>
                </a:lnTo>
                <a:lnTo>
                  <a:pt x="49758" y="41046"/>
                </a:lnTo>
                <a:lnTo>
                  <a:pt x="58940" y="48056"/>
                </a:lnTo>
                <a:lnTo>
                  <a:pt x="61379" y="48742"/>
                </a:lnTo>
                <a:lnTo>
                  <a:pt x="64693" y="49339"/>
                </a:lnTo>
                <a:lnTo>
                  <a:pt x="72212" y="49339"/>
                </a:lnTo>
                <a:lnTo>
                  <a:pt x="73875" y="48742"/>
                </a:lnTo>
                <a:lnTo>
                  <a:pt x="75526" y="48742"/>
                </a:lnTo>
                <a:lnTo>
                  <a:pt x="77190" y="48056"/>
                </a:lnTo>
                <a:lnTo>
                  <a:pt x="78854" y="48056"/>
                </a:lnTo>
                <a:lnTo>
                  <a:pt x="79629" y="47459"/>
                </a:lnTo>
                <a:lnTo>
                  <a:pt x="81280" y="47459"/>
                </a:lnTo>
                <a:lnTo>
                  <a:pt x="82169" y="46774"/>
                </a:lnTo>
                <a:lnTo>
                  <a:pt x="82943" y="46774"/>
                </a:lnTo>
                <a:lnTo>
                  <a:pt x="82943" y="46177"/>
                </a:lnTo>
                <a:lnTo>
                  <a:pt x="83820" y="46177"/>
                </a:lnTo>
                <a:lnTo>
                  <a:pt x="83820" y="45491"/>
                </a:lnTo>
                <a:lnTo>
                  <a:pt x="83820" y="42926"/>
                </a:lnTo>
                <a:lnTo>
                  <a:pt x="81280" y="42926"/>
                </a:lnTo>
                <a:lnTo>
                  <a:pt x="80505" y="43611"/>
                </a:lnTo>
                <a:lnTo>
                  <a:pt x="79629" y="43611"/>
                </a:lnTo>
                <a:lnTo>
                  <a:pt x="77965" y="44208"/>
                </a:lnTo>
                <a:lnTo>
                  <a:pt x="77190" y="44208"/>
                </a:lnTo>
                <a:lnTo>
                  <a:pt x="75526" y="44894"/>
                </a:lnTo>
                <a:lnTo>
                  <a:pt x="73875" y="44894"/>
                </a:lnTo>
                <a:lnTo>
                  <a:pt x="72986" y="45491"/>
                </a:lnTo>
                <a:lnTo>
                  <a:pt x="65582" y="45491"/>
                </a:lnTo>
                <a:lnTo>
                  <a:pt x="63919" y="44894"/>
                </a:lnTo>
                <a:lnTo>
                  <a:pt x="61379" y="44208"/>
                </a:lnTo>
                <a:lnTo>
                  <a:pt x="59715" y="43611"/>
                </a:lnTo>
                <a:lnTo>
                  <a:pt x="58064" y="42926"/>
                </a:lnTo>
                <a:lnTo>
                  <a:pt x="56400" y="41643"/>
                </a:lnTo>
                <a:lnTo>
                  <a:pt x="55626" y="40360"/>
                </a:lnTo>
                <a:lnTo>
                  <a:pt x="54737" y="39077"/>
                </a:lnTo>
                <a:lnTo>
                  <a:pt x="53962" y="37198"/>
                </a:lnTo>
                <a:lnTo>
                  <a:pt x="53962" y="35915"/>
                </a:lnTo>
                <a:lnTo>
                  <a:pt x="53086" y="33947"/>
                </a:lnTo>
                <a:lnTo>
                  <a:pt x="53086" y="31381"/>
                </a:lnTo>
                <a:lnTo>
                  <a:pt x="84594" y="31381"/>
                </a:lnTo>
                <a:lnTo>
                  <a:pt x="85483" y="30784"/>
                </a:lnTo>
                <a:lnTo>
                  <a:pt x="85483" y="28219"/>
                </a:lnTo>
                <a:lnTo>
                  <a:pt x="85483" y="24371"/>
                </a:lnTo>
                <a:close/>
              </a:path>
              <a:path w="120650" h="49529">
                <a:moveTo>
                  <a:pt x="120319" y="37198"/>
                </a:moveTo>
                <a:lnTo>
                  <a:pt x="119430" y="36512"/>
                </a:lnTo>
                <a:lnTo>
                  <a:pt x="119430" y="35229"/>
                </a:lnTo>
                <a:lnTo>
                  <a:pt x="118656" y="33947"/>
                </a:lnTo>
                <a:lnTo>
                  <a:pt x="117779" y="33350"/>
                </a:lnTo>
                <a:lnTo>
                  <a:pt x="117005" y="32664"/>
                </a:lnTo>
                <a:lnTo>
                  <a:pt x="115341" y="32067"/>
                </a:lnTo>
                <a:lnTo>
                  <a:pt x="114465" y="31381"/>
                </a:lnTo>
                <a:lnTo>
                  <a:pt x="112801" y="30784"/>
                </a:lnTo>
                <a:lnTo>
                  <a:pt x="112026" y="30099"/>
                </a:lnTo>
                <a:lnTo>
                  <a:pt x="110363" y="30099"/>
                </a:lnTo>
                <a:lnTo>
                  <a:pt x="108712" y="29502"/>
                </a:lnTo>
                <a:lnTo>
                  <a:pt x="107823" y="28816"/>
                </a:lnTo>
                <a:lnTo>
                  <a:pt x="106159" y="28816"/>
                </a:lnTo>
                <a:lnTo>
                  <a:pt x="104508" y="28219"/>
                </a:lnTo>
                <a:lnTo>
                  <a:pt x="103733" y="27533"/>
                </a:lnTo>
                <a:lnTo>
                  <a:pt x="102069" y="27533"/>
                </a:lnTo>
                <a:lnTo>
                  <a:pt x="101193" y="26936"/>
                </a:lnTo>
                <a:lnTo>
                  <a:pt x="100418" y="26250"/>
                </a:lnTo>
                <a:lnTo>
                  <a:pt x="99529" y="25654"/>
                </a:lnTo>
                <a:lnTo>
                  <a:pt x="98755" y="24968"/>
                </a:lnTo>
                <a:lnTo>
                  <a:pt x="97866" y="23685"/>
                </a:lnTo>
                <a:lnTo>
                  <a:pt x="97866" y="19837"/>
                </a:lnTo>
                <a:lnTo>
                  <a:pt x="98755" y="19240"/>
                </a:lnTo>
                <a:lnTo>
                  <a:pt x="98755" y="18554"/>
                </a:lnTo>
                <a:lnTo>
                  <a:pt x="100418" y="17272"/>
                </a:lnTo>
                <a:lnTo>
                  <a:pt x="101193" y="17272"/>
                </a:lnTo>
                <a:lnTo>
                  <a:pt x="102844" y="16675"/>
                </a:lnTo>
                <a:lnTo>
                  <a:pt x="110363" y="16675"/>
                </a:lnTo>
                <a:lnTo>
                  <a:pt x="112026" y="17272"/>
                </a:lnTo>
                <a:lnTo>
                  <a:pt x="112801" y="17272"/>
                </a:lnTo>
                <a:lnTo>
                  <a:pt x="113690" y="17957"/>
                </a:lnTo>
                <a:lnTo>
                  <a:pt x="114465" y="17957"/>
                </a:lnTo>
                <a:lnTo>
                  <a:pt x="115341" y="18554"/>
                </a:lnTo>
                <a:lnTo>
                  <a:pt x="116116" y="19240"/>
                </a:lnTo>
                <a:lnTo>
                  <a:pt x="117005" y="19240"/>
                </a:lnTo>
                <a:lnTo>
                  <a:pt x="117779" y="18554"/>
                </a:lnTo>
                <a:lnTo>
                  <a:pt x="117779" y="16675"/>
                </a:lnTo>
                <a:lnTo>
                  <a:pt x="117779" y="15392"/>
                </a:lnTo>
                <a:lnTo>
                  <a:pt x="117005" y="15392"/>
                </a:lnTo>
                <a:lnTo>
                  <a:pt x="117005" y="14706"/>
                </a:lnTo>
                <a:lnTo>
                  <a:pt x="116116" y="14706"/>
                </a:lnTo>
                <a:lnTo>
                  <a:pt x="115341" y="14109"/>
                </a:lnTo>
                <a:lnTo>
                  <a:pt x="114465" y="14109"/>
                </a:lnTo>
                <a:lnTo>
                  <a:pt x="113690" y="13423"/>
                </a:lnTo>
                <a:lnTo>
                  <a:pt x="112026" y="13423"/>
                </a:lnTo>
                <a:lnTo>
                  <a:pt x="111137" y="12827"/>
                </a:lnTo>
                <a:lnTo>
                  <a:pt x="102069" y="12827"/>
                </a:lnTo>
                <a:lnTo>
                  <a:pt x="100418" y="13423"/>
                </a:lnTo>
                <a:lnTo>
                  <a:pt x="98755" y="14109"/>
                </a:lnTo>
                <a:lnTo>
                  <a:pt x="97091" y="14706"/>
                </a:lnTo>
                <a:lnTo>
                  <a:pt x="94551" y="16675"/>
                </a:lnTo>
                <a:lnTo>
                  <a:pt x="93776" y="17957"/>
                </a:lnTo>
                <a:lnTo>
                  <a:pt x="92900" y="18554"/>
                </a:lnTo>
                <a:lnTo>
                  <a:pt x="92125" y="19837"/>
                </a:lnTo>
                <a:lnTo>
                  <a:pt x="92125" y="24968"/>
                </a:lnTo>
                <a:lnTo>
                  <a:pt x="92900" y="26250"/>
                </a:lnTo>
                <a:lnTo>
                  <a:pt x="93776" y="26936"/>
                </a:lnTo>
                <a:lnTo>
                  <a:pt x="94551" y="28219"/>
                </a:lnTo>
                <a:lnTo>
                  <a:pt x="95440" y="28816"/>
                </a:lnTo>
                <a:lnTo>
                  <a:pt x="96215" y="29502"/>
                </a:lnTo>
                <a:lnTo>
                  <a:pt x="97866" y="30099"/>
                </a:lnTo>
                <a:lnTo>
                  <a:pt x="98755" y="30784"/>
                </a:lnTo>
                <a:lnTo>
                  <a:pt x="100418" y="31381"/>
                </a:lnTo>
                <a:lnTo>
                  <a:pt x="102069" y="31381"/>
                </a:lnTo>
                <a:lnTo>
                  <a:pt x="102844" y="32067"/>
                </a:lnTo>
                <a:lnTo>
                  <a:pt x="104508" y="32664"/>
                </a:lnTo>
                <a:lnTo>
                  <a:pt x="106159" y="32664"/>
                </a:lnTo>
                <a:lnTo>
                  <a:pt x="107048" y="33350"/>
                </a:lnTo>
                <a:lnTo>
                  <a:pt x="108712" y="33947"/>
                </a:lnTo>
                <a:lnTo>
                  <a:pt x="109486" y="33947"/>
                </a:lnTo>
                <a:lnTo>
                  <a:pt x="111137" y="34632"/>
                </a:lnTo>
                <a:lnTo>
                  <a:pt x="112026" y="35229"/>
                </a:lnTo>
                <a:lnTo>
                  <a:pt x="112801" y="35915"/>
                </a:lnTo>
                <a:lnTo>
                  <a:pt x="113690" y="36512"/>
                </a:lnTo>
                <a:lnTo>
                  <a:pt x="113690" y="37198"/>
                </a:lnTo>
                <a:lnTo>
                  <a:pt x="114465" y="38481"/>
                </a:lnTo>
                <a:lnTo>
                  <a:pt x="114465" y="41046"/>
                </a:lnTo>
                <a:lnTo>
                  <a:pt x="113690" y="41643"/>
                </a:lnTo>
                <a:lnTo>
                  <a:pt x="112801" y="42926"/>
                </a:lnTo>
                <a:lnTo>
                  <a:pt x="112801" y="43611"/>
                </a:lnTo>
                <a:lnTo>
                  <a:pt x="111137" y="43611"/>
                </a:lnTo>
                <a:lnTo>
                  <a:pt x="109486" y="44894"/>
                </a:lnTo>
                <a:lnTo>
                  <a:pt x="108712" y="44894"/>
                </a:lnTo>
                <a:lnTo>
                  <a:pt x="107048" y="45491"/>
                </a:lnTo>
                <a:lnTo>
                  <a:pt x="101193" y="45491"/>
                </a:lnTo>
                <a:lnTo>
                  <a:pt x="99529" y="44894"/>
                </a:lnTo>
                <a:lnTo>
                  <a:pt x="97866" y="44208"/>
                </a:lnTo>
                <a:lnTo>
                  <a:pt x="97091" y="44208"/>
                </a:lnTo>
                <a:lnTo>
                  <a:pt x="96215" y="43611"/>
                </a:lnTo>
                <a:lnTo>
                  <a:pt x="94551" y="43611"/>
                </a:lnTo>
                <a:lnTo>
                  <a:pt x="93776" y="42926"/>
                </a:lnTo>
                <a:lnTo>
                  <a:pt x="92900" y="42329"/>
                </a:lnTo>
                <a:lnTo>
                  <a:pt x="90462" y="42329"/>
                </a:lnTo>
                <a:lnTo>
                  <a:pt x="90462" y="45491"/>
                </a:lnTo>
                <a:lnTo>
                  <a:pt x="91236" y="46177"/>
                </a:lnTo>
                <a:lnTo>
                  <a:pt x="91236" y="46774"/>
                </a:lnTo>
                <a:lnTo>
                  <a:pt x="92125" y="46774"/>
                </a:lnTo>
                <a:lnTo>
                  <a:pt x="92900" y="47459"/>
                </a:lnTo>
                <a:lnTo>
                  <a:pt x="93776" y="47459"/>
                </a:lnTo>
                <a:lnTo>
                  <a:pt x="94551" y="48056"/>
                </a:lnTo>
                <a:lnTo>
                  <a:pt x="96215" y="48056"/>
                </a:lnTo>
                <a:lnTo>
                  <a:pt x="97091" y="48742"/>
                </a:lnTo>
                <a:lnTo>
                  <a:pt x="99529" y="48742"/>
                </a:lnTo>
                <a:lnTo>
                  <a:pt x="101193" y="49339"/>
                </a:lnTo>
                <a:lnTo>
                  <a:pt x="106159" y="49339"/>
                </a:lnTo>
                <a:lnTo>
                  <a:pt x="108712" y="48742"/>
                </a:lnTo>
                <a:lnTo>
                  <a:pt x="110363" y="48742"/>
                </a:lnTo>
                <a:lnTo>
                  <a:pt x="112801" y="48056"/>
                </a:lnTo>
                <a:lnTo>
                  <a:pt x="114465" y="47459"/>
                </a:lnTo>
                <a:lnTo>
                  <a:pt x="117005" y="45491"/>
                </a:lnTo>
                <a:lnTo>
                  <a:pt x="117779" y="44208"/>
                </a:lnTo>
                <a:lnTo>
                  <a:pt x="118656" y="42926"/>
                </a:lnTo>
                <a:lnTo>
                  <a:pt x="119430" y="41643"/>
                </a:lnTo>
                <a:lnTo>
                  <a:pt x="120319" y="40360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2" name="object 82" descr=""/>
          <p:cNvGrpSpPr/>
          <p:nvPr/>
        </p:nvGrpSpPr>
        <p:grpSpPr>
          <a:xfrm>
            <a:off x="4340530" y="4521669"/>
            <a:ext cx="237490" cy="52705"/>
            <a:chOff x="4340530" y="4521669"/>
            <a:chExt cx="237490" cy="52705"/>
          </a:xfrm>
        </p:grpSpPr>
        <p:pic>
          <p:nvPicPr>
            <p:cNvPr id="83" name="object 83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40530" y="4524920"/>
              <a:ext cx="218071" cy="49339"/>
            </a:xfrm>
            <a:prstGeom prst="rect">
              <a:avLst/>
            </a:prstGeom>
          </p:spPr>
        </p:pic>
        <p:sp>
          <p:nvSpPr>
            <p:cNvPr id="84" name="object 84" descr=""/>
            <p:cNvSpPr/>
            <p:nvPr/>
          </p:nvSpPr>
          <p:spPr>
            <a:xfrm>
              <a:off x="4571873" y="4521669"/>
              <a:ext cx="6350" cy="52069"/>
            </a:xfrm>
            <a:custGeom>
              <a:avLst/>
              <a:gdLst/>
              <a:ahLst/>
              <a:cxnLst/>
              <a:rect l="l" t="t" r="r" b="b"/>
              <a:pathLst>
                <a:path w="6350" h="52070">
                  <a:moveTo>
                    <a:pt x="5867" y="0"/>
                  </a:moveTo>
                  <a:lnTo>
                    <a:pt x="889" y="0"/>
                  </a:lnTo>
                  <a:lnTo>
                    <a:pt x="889" y="685"/>
                  </a:lnTo>
                  <a:lnTo>
                    <a:pt x="0" y="685"/>
                  </a:lnTo>
                  <a:lnTo>
                    <a:pt x="0" y="51308"/>
                  </a:lnTo>
                  <a:lnTo>
                    <a:pt x="889" y="51993"/>
                  </a:lnTo>
                  <a:lnTo>
                    <a:pt x="5867" y="51993"/>
                  </a:lnTo>
                  <a:lnTo>
                    <a:pt x="58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 descr=""/>
          <p:cNvSpPr/>
          <p:nvPr/>
        </p:nvSpPr>
        <p:spPr>
          <a:xfrm>
            <a:off x="3404730" y="4662156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99" y="0"/>
                </a:lnTo>
                <a:lnTo>
                  <a:pt x="36499" y="685"/>
                </a:lnTo>
                <a:lnTo>
                  <a:pt x="26543" y="16078"/>
                </a:lnTo>
                <a:lnTo>
                  <a:pt x="25768" y="17360"/>
                </a:lnTo>
                <a:lnTo>
                  <a:pt x="24879" y="18643"/>
                </a:lnTo>
                <a:lnTo>
                  <a:pt x="24117" y="20523"/>
                </a:lnTo>
                <a:lnTo>
                  <a:pt x="23228" y="21805"/>
                </a:lnTo>
                <a:lnTo>
                  <a:pt x="22453" y="23088"/>
                </a:lnTo>
                <a:lnTo>
                  <a:pt x="21564" y="25057"/>
                </a:lnTo>
                <a:lnTo>
                  <a:pt x="20789" y="25057"/>
                </a:lnTo>
                <a:lnTo>
                  <a:pt x="19913" y="23088"/>
                </a:lnTo>
                <a:lnTo>
                  <a:pt x="19126" y="21805"/>
                </a:lnTo>
                <a:lnTo>
                  <a:pt x="18249" y="19926"/>
                </a:lnTo>
                <a:lnTo>
                  <a:pt x="17475" y="18643"/>
                </a:lnTo>
                <a:lnTo>
                  <a:pt x="16586" y="17360"/>
                </a:lnTo>
                <a:lnTo>
                  <a:pt x="6629" y="685"/>
                </a:lnTo>
                <a:lnTo>
                  <a:pt x="5854" y="685"/>
                </a:lnTo>
                <a:lnTo>
                  <a:pt x="5854" y="0"/>
                </a:lnTo>
                <a:lnTo>
                  <a:pt x="0" y="0"/>
                </a:lnTo>
                <a:lnTo>
                  <a:pt x="0" y="1282"/>
                </a:lnTo>
                <a:lnTo>
                  <a:pt x="18249" y="29502"/>
                </a:lnTo>
                <a:lnTo>
                  <a:pt x="18249" y="48145"/>
                </a:lnTo>
                <a:lnTo>
                  <a:pt x="19913" y="48145"/>
                </a:lnTo>
                <a:lnTo>
                  <a:pt x="20789" y="48742"/>
                </a:lnTo>
                <a:lnTo>
                  <a:pt x="21564" y="48742"/>
                </a:lnTo>
                <a:lnTo>
                  <a:pt x="22453" y="48145"/>
                </a:lnTo>
                <a:lnTo>
                  <a:pt x="24117" y="48145"/>
                </a:lnTo>
                <a:lnTo>
                  <a:pt x="24117" y="29502"/>
                </a:lnTo>
                <a:lnTo>
                  <a:pt x="26987" y="25057"/>
                </a:lnTo>
                <a:lnTo>
                  <a:pt x="42354" y="1282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3774"/>
                </a:moveTo>
                <a:lnTo>
                  <a:pt x="84594" y="21805"/>
                </a:lnTo>
                <a:lnTo>
                  <a:pt x="83820" y="19926"/>
                </a:lnTo>
                <a:lnTo>
                  <a:pt x="82943" y="18643"/>
                </a:lnTo>
                <a:lnTo>
                  <a:pt x="81280" y="17360"/>
                </a:lnTo>
                <a:lnTo>
                  <a:pt x="80200" y="16078"/>
                </a:lnTo>
                <a:lnTo>
                  <a:pt x="79629" y="15392"/>
                </a:lnTo>
                <a:lnTo>
                  <a:pt x="79629" y="23774"/>
                </a:lnTo>
                <a:lnTo>
                  <a:pt x="79629" y="27622"/>
                </a:lnTo>
                <a:lnTo>
                  <a:pt x="53086" y="27622"/>
                </a:lnTo>
                <a:lnTo>
                  <a:pt x="53086" y="26339"/>
                </a:lnTo>
                <a:lnTo>
                  <a:pt x="53962" y="24371"/>
                </a:lnTo>
                <a:lnTo>
                  <a:pt x="54737" y="23088"/>
                </a:lnTo>
                <a:lnTo>
                  <a:pt x="54737" y="21805"/>
                </a:lnTo>
                <a:lnTo>
                  <a:pt x="55626" y="20523"/>
                </a:lnTo>
                <a:lnTo>
                  <a:pt x="57289" y="19926"/>
                </a:lnTo>
                <a:lnTo>
                  <a:pt x="58064" y="18643"/>
                </a:lnTo>
                <a:lnTo>
                  <a:pt x="59715" y="17957"/>
                </a:lnTo>
                <a:lnTo>
                  <a:pt x="61379" y="17360"/>
                </a:lnTo>
                <a:lnTo>
                  <a:pt x="63030" y="16675"/>
                </a:lnTo>
                <a:lnTo>
                  <a:pt x="64693" y="16078"/>
                </a:lnTo>
                <a:lnTo>
                  <a:pt x="71323" y="16078"/>
                </a:lnTo>
                <a:lnTo>
                  <a:pt x="74650" y="17360"/>
                </a:lnTo>
                <a:lnTo>
                  <a:pt x="76301" y="19240"/>
                </a:lnTo>
                <a:lnTo>
                  <a:pt x="78854" y="21209"/>
                </a:lnTo>
                <a:lnTo>
                  <a:pt x="79629" y="23774"/>
                </a:lnTo>
                <a:lnTo>
                  <a:pt x="79629" y="15392"/>
                </a:lnTo>
                <a:lnTo>
                  <a:pt x="77965" y="14795"/>
                </a:lnTo>
                <a:lnTo>
                  <a:pt x="75526" y="13512"/>
                </a:lnTo>
                <a:lnTo>
                  <a:pt x="73875" y="12827"/>
                </a:lnTo>
                <a:lnTo>
                  <a:pt x="70561" y="12230"/>
                </a:lnTo>
                <a:lnTo>
                  <a:pt x="64693" y="12230"/>
                </a:lnTo>
                <a:lnTo>
                  <a:pt x="61379" y="12827"/>
                </a:lnTo>
                <a:lnTo>
                  <a:pt x="58940" y="13512"/>
                </a:lnTo>
                <a:lnTo>
                  <a:pt x="56400" y="14795"/>
                </a:lnTo>
                <a:lnTo>
                  <a:pt x="54737" y="15392"/>
                </a:lnTo>
                <a:lnTo>
                  <a:pt x="52311" y="17360"/>
                </a:lnTo>
                <a:lnTo>
                  <a:pt x="50647" y="18643"/>
                </a:lnTo>
                <a:lnTo>
                  <a:pt x="49758" y="20523"/>
                </a:lnTo>
                <a:lnTo>
                  <a:pt x="48983" y="23088"/>
                </a:lnTo>
                <a:lnTo>
                  <a:pt x="47332" y="25057"/>
                </a:lnTo>
                <a:lnTo>
                  <a:pt x="47332" y="36601"/>
                </a:lnTo>
                <a:lnTo>
                  <a:pt x="48983" y="38481"/>
                </a:lnTo>
                <a:lnTo>
                  <a:pt x="49758" y="41046"/>
                </a:lnTo>
                <a:lnTo>
                  <a:pt x="50647" y="43014"/>
                </a:lnTo>
                <a:lnTo>
                  <a:pt x="53962" y="45580"/>
                </a:lnTo>
                <a:lnTo>
                  <a:pt x="56400" y="46863"/>
                </a:lnTo>
                <a:lnTo>
                  <a:pt x="58940" y="47459"/>
                </a:lnTo>
                <a:lnTo>
                  <a:pt x="61379" y="48742"/>
                </a:lnTo>
                <a:lnTo>
                  <a:pt x="73875" y="48742"/>
                </a:lnTo>
                <a:lnTo>
                  <a:pt x="75526" y="48145"/>
                </a:lnTo>
                <a:lnTo>
                  <a:pt x="77190" y="48145"/>
                </a:lnTo>
                <a:lnTo>
                  <a:pt x="78854" y="47459"/>
                </a:lnTo>
                <a:lnTo>
                  <a:pt x="79629" y="47459"/>
                </a:lnTo>
                <a:lnTo>
                  <a:pt x="81280" y="46863"/>
                </a:lnTo>
                <a:lnTo>
                  <a:pt x="82169" y="46863"/>
                </a:lnTo>
                <a:lnTo>
                  <a:pt x="82943" y="46177"/>
                </a:lnTo>
                <a:lnTo>
                  <a:pt x="83820" y="46177"/>
                </a:lnTo>
                <a:lnTo>
                  <a:pt x="83820" y="44894"/>
                </a:lnTo>
                <a:lnTo>
                  <a:pt x="83820" y="42329"/>
                </a:lnTo>
                <a:lnTo>
                  <a:pt x="82169" y="42329"/>
                </a:lnTo>
                <a:lnTo>
                  <a:pt x="81280" y="43014"/>
                </a:lnTo>
                <a:lnTo>
                  <a:pt x="80505" y="43014"/>
                </a:lnTo>
                <a:lnTo>
                  <a:pt x="79629" y="43611"/>
                </a:lnTo>
                <a:lnTo>
                  <a:pt x="77965" y="43611"/>
                </a:lnTo>
                <a:lnTo>
                  <a:pt x="77190" y="44297"/>
                </a:lnTo>
                <a:lnTo>
                  <a:pt x="73875" y="44297"/>
                </a:lnTo>
                <a:lnTo>
                  <a:pt x="72986" y="44894"/>
                </a:lnTo>
                <a:lnTo>
                  <a:pt x="63919" y="44894"/>
                </a:lnTo>
                <a:lnTo>
                  <a:pt x="61379" y="44297"/>
                </a:lnTo>
                <a:lnTo>
                  <a:pt x="59715" y="43611"/>
                </a:lnTo>
                <a:lnTo>
                  <a:pt x="56400" y="41046"/>
                </a:lnTo>
                <a:lnTo>
                  <a:pt x="55626" y="39763"/>
                </a:lnTo>
                <a:lnTo>
                  <a:pt x="54737" y="38481"/>
                </a:lnTo>
                <a:lnTo>
                  <a:pt x="53962" y="37198"/>
                </a:lnTo>
                <a:lnTo>
                  <a:pt x="53962" y="35318"/>
                </a:lnTo>
                <a:lnTo>
                  <a:pt x="53086" y="33350"/>
                </a:lnTo>
                <a:lnTo>
                  <a:pt x="53086" y="31470"/>
                </a:lnTo>
                <a:lnTo>
                  <a:pt x="83820" y="31470"/>
                </a:lnTo>
                <a:lnTo>
                  <a:pt x="84594" y="30784"/>
                </a:lnTo>
                <a:lnTo>
                  <a:pt x="85483" y="30187"/>
                </a:lnTo>
                <a:lnTo>
                  <a:pt x="85483" y="27622"/>
                </a:lnTo>
                <a:lnTo>
                  <a:pt x="85483" y="23774"/>
                </a:lnTo>
                <a:close/>
              </a:path>
              <a:path w="120650" h="48895">
                <a:moveTo>
                  <a:pt x="120319" y="37198"/>
                </a:moveTo>
                <a:lnTo>
                  <a:pt x="119430" y="35915"/>
                </a:lnTo>
                <a:lnTo>
                  <a:pt x="119430" y="34632"/>
                </a:lnTo>
                <a:lnTo>
                  <a:pt x="118656" y="34036"/>
                </a:lnTo>
                <a:lnTo>
                  <a:pt x="117779" y="32753"/>
                </a:lnTo>
                <a:lnTo>
                  <a:pt x="117005" y="32067"/>
                </a:lnTo>
                <a:lnTo>
                  <a:pt x="115341" y="31470"/>
                </a:lnTo>
                <a:lnTo>
                  <a:pt x="114465" y="30784"/>
                </a:lnTo>
                <a:lnTo>
                  <a:pt x="112801" y="30187"/>
                </a:lnTo>
                <a:lnTo>
                  <a:pt x="112026" y="30187"/>
                </a:lnTo>
                <a:lnTo>
                  <a:pt x="110363" y="29502"/>
                </a:lnTo>
                <a:lnTo>
                  <a:pt x="108712" y="28905"/>
                </a:lnTo>
                <a:lnTo>
                  <a:pt x="107823" y="28905"/>
                </a:lnTo>
                <a:lnTo>
                  <a:pt x="106159" y="28219"/>
                </a:lnTo>
                <a:lnTo>
                  <a:pt x="104508" y="27622"/>
                </a:lnTo>
                <a:lnTo>
                  <a:pt x="103733" y="27622"/>
                </a:lnTo>
                <a:lnTo>
                  <a:pt x="102069" y="26936"/>
                </a:lnTo>
                <a:lnTo>
                  <a:pt x="101193" y="26339"/>
                </a:lnTo>
                <a:lnTo>
                  <a:pt x="100418" y="25654"/>
                </a:lnTo>
                <a:lnTo>
                  <a:pt x="99529" y="25057"/>
                </a:lnTo>
                <a:lnTo>
                  <a:pt x="98755" y="24371"/>
                </a:lnTo>
                <a:lnTo>
                  <a:pt x="97866" y="23774"/>
                </a:lnTo>
                <a:lnTo>
                  <a:pt x="97866" y="19240"/>
                </a:lnTo>
                <a:lnTo>
                  <a:pt x="98755" y="18643"/>
                </a:lnTo>
                <a:lnTo>
                  <a:pt x="98755" y="17957"/>
                </a:lnTo>
                <a:lnTo>
                  <a:pt x="99529" y="17957"/>
                </a:lnTo>
                <a:lnTo>
                  <a:pt x="100418" y="17360"/>
                </a:lnTo>
                <a:lnTo>
                  <a:pt x="101193" y="16675"/>
                </a:lnTo>
                <a:lnTo>
                  <a:pt x="102844" y="16675"/>
                </a:lnTo>
                <a:lnTo>
                  <a:pt x="103733" y="16078"/>
                </a:lnTo>
                <a:lnTo>
                  <a:pt x="109486" y="16078"/>
                </a:lnTo>
                <a:lnTo>
                  <a:pt x="110363" y="16675"/>
                </a:lnTo>
                <a:lnTo>
                  <a:pt x="112026" y="16675"/>
                </a:lnTo>
                <a:lnTo>
                  <a:pt x="112801" y="17360"/>
                </a:lnTo>
                <a:lnTo>
                  <a:pt x="113690" y="17360"/>
                </a:lnTo>
                <a:lnTo>
                  <a:pt x="114465" y="17957"/>
                </a:lnTo>
                <a:lnTo>
                  <a:pt x="115341" y="17957"/>
                </a:lnTo>
                <a:lnTo>
                  <a:pt x="115341" y="18643"/>
                </a:lnTo>
                <a:lnTo>
                  <a:pt x="117779" y="18643"/>
                </a:lnTo>
                <a:lnTo>
                  <a:pt x="117779" y="16078"/>
                </a:lnTo>
                <a:lnTo>
                  <a:pt x="117779" y="14795"/>
                </a:lnTo>
                <a:lnTo>
                  <a:pt x="117005" y="14795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65" y="13512"/>
                </a:lnTo>
                <a:lnTo>
                  <a:pt x="113690" y="13512"/>
                </a:lnTo>
                <a:lnTo>
                  <a:pt x="112801" y="12827"/>
                </a:lnTo>
                <a:lnTo>
                  <a:pt x="110363" y="12827"/>
                </a:lnTo>
                <a:lnTo>
                  <a:pt x="108712" y="12230"/>
                </a:lnTo>
                <a:lnTo>
                  <a:pt x="104508" y="12230"/>
                </a:lnTo>
                <a:lnTo>
                  <a:pt x="102069" y="12827"/>
                </a:lnTo>
                <a:lnTo>
                  <a:pt x="100418" y="13512"/>
                </a:lnTo>
                <a:lnTo>
                  <a:pt x="98755" y="13512"/>
                </a:lnTo>
                <a:lnTo>
                  <a:pt x="97091" y="14795"/>
                </a:lnTo>
                <a:lnTo>
                  <a:pt x="95440" y="15392"/>
                </a:lnTo>
                <a:lnTo>
                  <a:pt x="94551" y="16078"/>
                </a:lnTo>
                <a:lnTo>
                  <a:pt x="93776" y="17360"/>
                </a:lnTo>
                <a:lnTo>
                  <a:pt x="92900" y="18643"/>
                </a:lnTo>
                <a:lnTo>
                  <a:pt x="92125" y="19240"/>
                </a:lnTo>
                <a:lnTo>
                  <a:pt x="92125" y="24371"/>
                </a:lnTo>
                <a:lnTo>
                  <a:pt x="92900" y="25654"/>
                </a:lnTo>
                <a:lnTo>
                  <a:pt x="93776" y="26936"/>
                </a:lnTo>
                <a:lnTo>
                  <a:pt x="94551" y="27622"/>
                </a:lnTo>
                <a:lnTo>
                  <a:pt x="95440" y="28219"/>
                </a:lnTo>
                <a:lnTo>
                  <a:pt x="96215" y="28905"/>
                </a:lnTo>
                <a:lnTo>
                  <a:pt x="97866" y="29502"/>
                </a:lnTo>
                <a:lnTo>
                  <a:pt x="98755" y="30187"/>
                </a:lnTo>
                <a:lnTo>
                  <a:pt x="100418" y="30784"/>
                </a:lnTo>
                <a:lnTo>
                  <a:pt x="102069" y="31470"/>
                </a:lnTo>
                <a:lnTo>
                  <a:pt x="102844" y="31470"/>
                </a:lnTo>
                <a:lnTo>
                  <a:pt x="104508" y="32067"/>
                </a:lnTo>
                <a:lnTo>
                  <a:pt x="106159" y="32753"/>
                </a:lnTo>
                <a:lnTo>
                  <a:pt x="107048" y="32753"/>
                </a:lnTo>
                <a:lnTo>
                  <a:pt x="108712" y="33350"/>
                </a:lnTo>
                <a:lnTo>
                  <a:pt x="109486" y="34036"/>
                </a:lnTo>
                <a:lnTo>
                  <a:pt x="111137" y="34036"/>
                </a:lnTo>
                <a:lnTo>
                  <a:pt x="112026" y="34632"/>
                </a:lnTo>
                <a:lnTo>
                  <a:pt x="112801" y="35318"/>
                </a:lnTo>
                <a:lnTo>
                  <a:pt x="113690" y="35915"/>
                </a:lnTo>
                <a:lnTo>
                  <a:pt x="113690" y="37198"/>
                </a:lnTo>
                <a:lnTo>
                  <a:pt x="114465" y="37884"/>
                </a:lnTo>
                <a:lnTo>
                  <a:pt x="114465" y="41046"/>
                </a:lnTo>
                <a:lnTo>
                  <a:pt x="113690" y="41732"/>
                </a:lnTo>
                <a:lnTo>
                  <a:pt x="112801" y="42329"/>
                </a:lnTo>
                <a:lnTo>
                  <a:pt x="112801" y="43014"/>
                </a:lnTo>
                <a:lnTo>
                  <a:pt x="111137" y="43611"/>
                </a:lnTo>
                <a:lnTo>
                  <a:pt x="110363" y="44297"/>
                </a:lnTo>
                <a:lnTo>
                  <a:pt x="109486" y="44297"/>
                </a:lnTo>
                <a:lnTo>
                  <a:pt x="108712" y="44894"/>
                </a:lnTo>
                <a:lnTo>
                  <a:pt x="101193" y="44894"/>
                </a:lnTo>
                <a:lnTo>
                  <a:pt x="99529" y="44297"/>
                </a:lnTo>
                <a:lnTo>
                  <a:pt x="97866" y="44297"/>
                </a:lnTo>
                <a:lnTo>
                  <a:pt x="97091" y="43611"/>
                </a:lnTo>
                <a:lnTo>
                  <a:pt x="96215" y="43611"/>
                </a:lnTo>
                <a:lnTo>
                  <a:pt x="94551" y="43014"/>
                </a:lnTo>
                <a:lnTo>
                  <a:pt x="93776" y="42329"/>
                </a:lnTo>
                <a:lnTo>
                  <a:pt x="92900" y="42329"/>
                </a:lnTo>
                <a:lnTo>
                  <a:pt x="92900" y="41732"/>
                </a:lnTo>
                <a:lnTo>
                  <a:pt x="91236" y="41732"/>
                </a:lnTo>
                <a:lnTo>
                  <a:pt x="90462" y="42329"/>
                </a:lnTo>
                <a:lnTo>
                  <a:pt x="90462" y="44894"/>
                </a:lnTo>
                <a:lnTo>
                  <a:pt x="91236" y="45580"/>
                </a:lnTo>
                <a:lnTo>
                  <a:pt x="91236" y="46177"/>
                </a:lnTo>
                <a:lnTo>
                  <a:pt x="92125" y="46177"/>
                </a:lnTo>
                <a:lnTo>
                  <a:pt x="92125" y="46863"/>
                </a:lnTo>
                <a:lnTo>
                  <a:pt x="92900" y="46863"/>
                </a:lnTo>
                <a:lnTo>
                  <a:pt x="93776" y="47459"/>
                </a:lnTo>
                <a:lnTo>
                  <a:pt x="94551" y="47459"/>
                </a:lnTo>
                <a:lnTo>
                  <a:pt x="96215" y="48145"/>
                </a:lnTo>
                <a:lnTo>
                  <a:pt x="97866" y="48145"/>
                </a:lnTo>
                <a:lnTo>
                  <a:pt x="99529" y="48742"/>
                </a:lnTo>
                <a:lnTo>
                  <a:pt x="108712" y="48742"/>
                </a:lnTo>
                <a:lnTo>
                  <a:pt x="110363" y="48145"/>
                </a:lnTo>
                <a:lnTo>
                  <a:pt x="112801" y="47459"/>
                </a:lnTo>
                <a:lnTo>
                  <a:pt x="114465" y="46863"/>
                </a:lnTo>
                <a:lnTo>
                  <a:pt x="117005" y="44894"/>
                </a:lnTo>
                <a:lnTo>
                  <a:pt x="117779" y="44297"/>
                </a:lnTo>
                <a:lnTo>
                  <a:pt x="118656" y="43014"/>
                </a:lnTo>
                <a:lnTo>
                  <a:pt x="119430" y="41732"/>
                </a:lnTo>
                <a:lnTo>
                  <a:pt x="120319" y="40449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6" name="object 8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40530" y="4658309"/>
            <a:ext cx="237210" cy="52590"/>
          </a:xfrm>
          <a:prstGeom prst="rect">
            <a:avLst/>
          </a:prstGeom>
        </p:spPr>
      </p:pic>
      <p:pic>
        <p:nvPicPr>
          <p:cNvPr id="87" name="object 87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955878" y="4658309"/>
            <a:ext cx="2136114" cy="647192"/>
          </a:xfrm>
          <a:prstGeom prst="rect">
            <a:avLst/>
          </a:prstGeom>
        </p:spPr>
      </p:pic>
      <p:sp>
        <p:nvSpPr>
          <p:cNvPr id="88" name="object 88" descr=""/>
          <p:cNvSpPr/>
          <p:nvPr/>
        </p:nvSpPr>
        <p:spPr>
          <a:xfrm>
            <a:off x="3404730" y="4884127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354" y="609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609"/>
                </a:lnTo>
                <a:lnTo>
                  <a:pt x="36499" y="609"/>
                </a:lnTo>
                <a:lnTo>
                  <a:pt x="36499" y="1282"/>
                </a:lnTo>
                <a:lnTo>
                  <a:pt x="26543" y="15989"/>
                </a:lnTo>
                <a:lnTo>
                  <a:pt x="25768" y="17957"/>
                </a:lnTo>
                <a:lnTo>
                  <a:pt x="24879" y="19240"/>
                </a:lnTo>
                <a:lnTo>
                  <a:pt x="24117" y="20523"/>
                </a:lnTo>
                <a:lnTo>
                  <a:pt x="23228" y="22402"/>
                </a:lnTo>
                <a:lnTo>
                  <a:pt x="22453" y="23685"/>
                </a:lnTo>
                <a:lnTo>
                  <a:pt x="21564" y="24968"/>
                </a:lnTo>
                <a:lnTo>
                  <a:pt x="20789" y="24968"/>
                </a:lnTo>
                <a:lnTo>
                  <a:pt x="19913" y="23685"/>
                </a:lnTo>
                <a:lnTo>
                  <a:pt x="19126" y="21805"/>
                </a:lnTo>
                <a:lnTo>
                  <a:pt x="18249" y="20523"/>
                </a:lnTo>
                <a:lnTo>
                  <a:pt x="17475" y="19240"/>
                </a:lnTo>
                <a:lnTo>
                  <a:pt x="16586" y="17272"/>
                </a:lnTo>
                <a:lnTo>
                  <a:pt x="15811" y="15989"/>
                </a:lnTo>
                <a:lnTo>
                  <a:pt x="6629" y="1282"/>
                </a:lnTo>
                <a:lnTo>
                  <a:pt x="5854" y="1282"/>
                </a:lnTo>
                <a:lnTo>
                  <a:pt x="5854" y="609"/>
                </a:lnTo>
                <a:lnTo>
                  <a:pt x="4978" y="609"/>
                </a:lnTo>
                <a:lnTo>
                  <a:pt x="4978" y="0"/>
                </a:lnTo>
                <a:lnTo>
                  <a:pt x="889" y="0"/>
                </a:lnTo>
                <a:lnTo>
                  <a:pt x="0" y="609"/>
                </a:lnTo>
                <a:lnTo>
                  <a:pt x="0" y="1879"/>
                </a:lnTo>
                <a:lnTo>
                  <a:pt x="18249" y="29502"/>
                </a:lnTo>
                <a:lnTo>
                  <a:pt x="18249" y="48742"/>
                </a:lnTo>
                <a:lnTo>
                  <a:pt x="24117" y="48742"/>
                </a:lnTo>
                <a:lnTo>
                  <a:pt x="24117" y="29502"/>
                </a:lnTo>
                <a:lnTo>
                  <a:pt x="27101" y="24968"/>
                </a:lnTo>
                <a:lnTo>
                  <a:pt x="42354" y="1879"/>
                </a:lnTo>
                <a:lnTo>
                  <a:pt x="42354" y="609"/>
                </a:lnTo>
                <a:close/>
              </a:path>
              <a:path w="120650" h="49529">
                <a:moveTo>
                  <a:pt x="85483" y="24371"/>
                </a:moveTo>
                <a:lnTo>
                  <a:pt x="84594" y="22402"/>
                </a:lnTo>
                <a:lnTo>
                  <a:pt x="83820" y="20523"/>
                </a:lnTo>
                <a:lnTo>
                  <a:pt x="82943" y="18554"/>
                </a:lnTo>
                <a:lnTo>
                  <a:pt x="80505" y="16675"/>
                </a:lnTo>
                <a:lnTo>
                  <a:pt x="79629" y="16002"/>
                </a:lnTo>
                <a:lnTo>
                  <a:pt x="79629" y="24371"/>
                </a:lnTo>
                <a:lnTo>
                  <a:pt x="79629" y="28219"/>
                </a:lnTo>
                <a:lnTo>
                  <a:pt x="53086" y="28219"/>
                </a:lnTo>
                <a:lnTo>
                  <a:pt x="53086" y="26250"/>
                </a:lnTo>
                <a:lnTo>
                  <a:pt x="53962" y="24968"/>
                </a:lnTo>
                <a:lnTo>
                  <a:pt x="54737" y="23685"/>
                </a:lnTo>
                <a:lnTo>
                  <a:pt x="54737" y="22402"/>
                </a:lnTo>
                <a:lnTo>
                  <a:pt x="55626" y="21120"/>
                </a:lnTo>
                <a:lnTo>
                  <a:pt x="59715" y="17957"/>
                </a:lnTo>
                <a:lnTo>
                  <a:pt x="61379" y="17272"/>
                </a:lnTo>
                <a:lnTo>
                  <a:pt x="63030" y="16675"/>
                </a:lnTo>
                <a:lnTo>
                  <a:pt x="71323" y="16675"/>
                </a:lnTo>
                <a:lnTo>
                  <a:pt x="74650" y="17272"/>
                </a:lnTo>
                <a:lnTo>
                  <a:pt x="76301" y="19837"/>
                </a:lnTo>
                <a:lnTo>
                  <a:pt x="78854" y="21805"/>
                </a:lnTo>
                <a:lnTo>
                  <a:pt x="79629" y="24371"/>
                </a:lnTo>
                <a:lnTo>
                  <a:pt x="79629" y="16002"/>
                </a:lnTo>
                <a:lnTo>
                  <a:pt x="77965" y="14706"/>
                </a:lnTo>
                <a:lnTo>
                  <a:pt x="75526" y="14109"/>
                </a:lnTo>
                <a:lnTo>
                  <a:pt x="73875" y="13423"/>
                </a:lnTo>
                <a:lnTo>
                  <a:pt x="70561" y="12827"/>
                </a:lnTo>
                <a:lnTo>
                  <a:pt x="64693" y="12827"/>
                </a:lnTo>
                <a:lnTo>
                  <a:pt x="61379" y="13423"/>
                </a:lnTo>
                <a:lnTo>
                  <a:pt x="58940" y="14109"/>
                </a:lnTo>
                <a:lnTo>
                  <a:pt x="56400" y="14706"/>
                </a:lnTo>
                <a:lnTo>
                  <a:pt x="54737" y="15989"/>
                </a:lnTo>
                <a:lnTo>
                  <a:pt x="52311" y="17957"/>
                </a:lnTo>
                <a:lnTo>
                  <a:pt x="50647" y="19240"/>
                </a:lnTo>
                <a:lnTo>
                  <a:pt x="49758" y="21120"/>
                </a:lnTo>
                <a:lnTo>
                  <a:pt x="48983" y="23685"/>
                </a:lnTo>
                <a:lnTo>
                  <a:pt x="47332" y="25654"/>
                </a:lnTo>
                <a:lnTo>
                  <a:pt x="47332" y="36512"/>
                </a:lnTo>
                <a:lnTo>
                  <a:pt x="48983" y="39077"/>
                </a:lnTo>
                <a:lnTo>
                  <a:pt x="49758" y="41046"/>
                </a:lnTo>
                <a:lnTo>
                  <a:pt x="58940" y="48056"/>
                </a:lnTo>
                <a:lnTo>
                  <a:pt x="61379" y="48742"/>
                </a:lnTo>
                <a:lnTo>
                  <a:pt x="64693" y="49339"/>
                </a:lnTo>
                <a:lnTo>
                  <a:pt x="72212" y="49339"/>
                </a:lnTo>
                <a:lnTo>
                  <a:pt x="73875" y="48742"/>
                </a:lnTo>
                <a:lnTo>
                  <a:pt x="75526" y="48742"/>
                </a:lnTo>
                <a:lnTo>
                  <a:pt x="77190" y="48056"/>
                </a:lnTo>
                <a:lnTo>
                  <a:pt x="78854" y="48056"/>
                </a:lnTo>
                <a:lnTo>
                  <a:pt x="79629" y="47459"/>
                </a:lnTo>
                <a:lnTo>
                  <a:pt x="81280" y="47459"/>
                </a:lnTo>
                <a:lnTo>
                  <a:pt x="82169" y="46774"/>
                </a:lnTo>
                <a:lnTo>
                  <a:pt x="82943" y="46774"/>
                </a:lnTo>
                <a:lnTo>
                  <a:pt x="82943" y="46177"/>
                </a:lnTo>
                <a:lnTo>
                  <a:pt x="83820" y="46177"/>
                </a:lnTo>
                <a:lnTo>
                  <a:pt x="83820" y="45491"/>
                </a:lnTo>
                <a:lnTo>
                  <a:pt x="83820" y="42926"/>
                </a:lnTo>
                <a:lnTo>
                  <a:pt x="81280" y="42926"/>
                </a:lnTo>
                <a:lnTo>
                  <a:pt x="80505" y="43611"/>
                </a:lnTo>
                <a:lnTo>
                  <a:pt x="79629" y="43611"/>
                </a:lnTo>
                <a:lnTo>
                  <a:pt x="77965" y="44208"/>
                </a:lnTo>
                <a:lnTo>
                  <a:pt x="77190" y="44208"/>
                </a:lnTo>
                <a:lnTo>
                  <a:pt x="75526" y="44894"/>
                </a:lnTo>
                <a:lnTo>
                  <a:pt x="73875" y="44894"/>
                </a:lnTo>
                <a:lnTo>
                  <a:pt x="72986" y="45491"/>
                </a:lnTo>
                <a:lnTo>
                  <a:pt x="65582" y="45491"/>
                </a:lnTo>
                <a:lnTo>
                  <a:pt x="63919" y="44894"/>
                </a:lnTo>
                <a:lnTo>
                  <a:pt x="61379" y="44208"/>
                </a:lnTo>
                <a:lnTo>
                  <a:pt x="59715" y="43611"/>
                </a:lnTo>
                <a:lnTo>
                  <a:pt x="58064" y="42926"/>
                </a:lnTo>
                <a:lnTo>
                  <a:pt x="56400" y="41643"/>
                </a:lnTo>
                <a:lnTo>
                  <a:pt x="55626" y="40360"/>
                </a:lnTo>
                <a:lnTo>
                  <a:pt x="54737" y="39077"/>
                </a:lnTo>
                <a:lnTo>
                  <a:pt x="53962" y="37198"/>
                </a:lnTo>
                <a:lnTo>
                  <a:pt x="53962" y="35915"/>
                </a:lnTo>
                <a:lnTo>
                  <a:pt x="53086" y="33947"/>
                </a:lnTo>
                <a:lnTo>
                  <a:pt x="53086" y="31381"/>
                </a:lnTo>
                <a:lnTo>
                  <a:pt x="84594" y="31381"/>
                </a:lnTo>
                <a:lnTo>
                  <a:pt x="85483" y="30784"/>
                </a:lnTo>
                <a:lnTo>
                  <a:pt x="85483" y="28219"/>
                </a:lnTo>
                <a:lnTo>
                  <a:pt x="85483" y="24371"/>
                </a:lnTo>
                <a:close/>
              </a:path>
              <a:path w="120650" h="49529">
                <a:moveTo>
                  <a:pt x="120319" y="37198"/>
                </a:moveTo>
                <a:lnTo>
                  <a:pt x="119430" y="36512"/>
                </a:lnTo>
                <a:lnTo>
                  <a:pt x="119430" y="35229"/>
                </a:lnTo>
                <a:lnTo>
                  <a:pt x="118656" y="33947"/>
                </a:lnTo>
                <a:lnTo>
                  <a:pt x="117779" y="33350"/>
                </a:lnTo>
                <a:lnTo>
                  <a:pt x="117005" y="32664"/>
                </a:lnTo>
                <a:lnTo>
                  <a:pt x="115341" y="32067"/>
                </a:lnTo>
                <a:lnTo>
                  <a:pt x="114465" y="31381"/>
                </a:lnTo>
                <a:lnTo>
                  <a:pt x="112801" y="30784"/>
                </a:lnTo>
                <a:lnTo>
                  <a:pt x="112026" y="30099"/>
                </a:lnTo>
                <a:lnTo>
                  <a:pt x="110363" y="30099"/>
                </a:lnTo>
                <a:lnTo>
                  <a:pt x="108712" y="29502"/>
                </a:lnTo>
                <a:lnTo>
                  <a:pt x="107823" y="28816"/>
                </a:lnTo>
                <a:lnTo>
                  <a:pt x="106159" y="28816"/>
                </a:lnTo>
                <a:lnTo>
                  <a:pt x="104508" y="28219"/>
                </a:lnTo>
                <a:lnTo>
                  <a:pt x="103733" y="27533"/>
                </a:lnTo>
                <a:lnTo>
                  <a:pt x="102069" y="27533"/>
                </a:lnTo>
                <a:lnTo>
                  <a:pt x="101193" y="26936"/>
                </a:lnTo>
                <a:lnTo>
                  <a:pt x="100418" y="26250"/>
                </a:lnTo>
                <a:lnTo>
                  <a:pt x="99529" y="25654"/>
                </a:lnTo>
                <a:lnTo>
                  <a:pt x="98755" y="24968"/>
                </a:lnTo>
                <a:lnTo>
                  <a:pt x="97866" y="23685"/>
                </a:lnTo>
                <a:lnTo>
                  <a:pt x="97866" y="19837"/>
                </a:lnTo>
                <a:lnTo>
                  <a:pt x="98755" y="19240"/>
                </a:lnTo>
                <a:lnTo>
                  <a:pt x="98755" y="18554"/>
                </a:lnTo>
                <a:lnTo>
                  <a:pt x="100418" y="17272"/>
                </a:lnTo>
                <a:lnTo>
                  <a:pt x="101193" y="17272"/>
                </a:lnTo>
                <a:lnTo>
                  <a:pt x="102844" y="16675"/>
                </a:lnTo>
                <a:lnTo>
                  <a:pt x="110363" y="16675"/>
                </a:lnTo>
                <a:lnTo>
                  <a:pt x="112026" y="17272"/>
                </a:lnTo>
                <a:lnTo>
                  <a:pt x="112801" y="17272"/>
                </a:lnTo>
                <a:lnTo>
                  <a:pt x="113690" y="17957"/>
                </a:lnTo>
                <a:lnTo>
                  <a:pt x="114465" y="17957"/>
                </a:lnTo>
                <a:lnTo>
                  <a:pt x="115341" y="18554"/>
                </a:lnTo>
                <a:lnTo>
                  <a:pt x="116116" y="19240"/>
                </a:lnTo>
                <a:lnTo>
                  <a:pt x="117005" y="19240"/>
                </a:lnTo>
                <a:lnTo>
                  <a:pt x="117779" y="18554"/>
                </a:lnTo>
                <a:lnTo>
                  <a:pt x="117779" y="16675"/>
                </a:lnTo>
                <a:lnTo>
                  <a:pt x="117779" y="15392"/>
                </a:lnTo>
                <a:lnTo>
                  <a:pt x="117005" y="15392"/>
                </a:lnTo>
                <a:lnTo>
                  <a:pt x="117005" y="14706"/>
                </a:lnTo>
                <a:lnTo>
                  <a:pt x="116116" y="14706"/>
                </a:lnTo>
                <a:lnTo>
                  <a:pt x="115341" y="14109"/>
                </a:lnTo>
                <a:lnTo>
                  <a:pt x="114465" y="14109"/>
                </a:lnTo>
                <a:lnTo>
                  <a:pt x="113690" y="13423"/>
                </a:lnTo>
                <a:lnTo>
                  <a:pt x="112026" y="13423"/>
                </a:lnTo>
                <a:lnTo>
                  <a:pt x="111137" y="12827"/>
                </a:lnTo>
                <a:lnTo>
                  <a:pt x="102069" y="12827"/>
                </a:lnTo>
                <a:lnTo>
                  <a:pt x="100418" y="13423"/>
                </a:lnTo>
                <a:lnTo>
                  <a:pt x="98755" y="14109"/>
                </a:lnTo>
                <a:lnTo>
                  <a:pt x="97091" y="14706"/>
                </a:lnTo>
                <a:lnTo>
                  <a:pt x="94551" y="16675"/>
                </a:lnTo>
                <a:lnTo>
                  <a:pt x="93776" y="17957"/>
                </a:lnTo>
                <a:lnTo>
                  <a:pt x="92900" y="18554"/>
                </a:lnTo>
                <a:lnTo>
                  <a:pt x="92125" y="19837"/>
                </a:lnTo>
                <a:lnTo>
                  <a:pt x="92125" y="24968"/>
                </a:lnTo>
                <a:lnTo>
                  <a:pt x="92900" y="26250"/>
                </a:lnTo>
                <a:lnTo>
                  <a:pt x="93776" y="26936"/>
                </a:lnTo>
                <a:lnTo>
                  <a:pt x="94551" y="28219"/>
                </a:lnTo>
                <a:lnTo>
                  <a:pt x="95440" y="28816"/>
                </a:lnTo>
                <a:lnTo>
                  <a:pt x="96215" y="29502"/>
                </a:lnTo>
                <a:lnTo>
                  <a:pt x="97866" y="30099"/>
                </a:lnTo>
                <a:lnTo>
                  <a:pt x="98755" y="30784"/>
                </a:lnTo>
                <a:lnTo>
                  <a:pt x="100418" y="31381"/>
                </a:lnTo>
                <a:lnTo>
                  <a:pt x="102069" y="31381"/>
                </a:lnTo>
                <a:lnTo>
                  <a:pt x="102844" y="32067"/>
                </a:lnTo>
                <a:lnTo>
                  <a:pt x="104508" y="32664"/>
                </a:lnTo>
                <a:lnTo>
                  <a:pt x="106159" y="32664"/>
                </a:lnTo>
                <a:lnTo>
                  <a:pt x="107048" y="33350"/>
                </a:lnTo>
                <a:lnTo>
                  <a:pt x="108712" y="33947"/>
                </a:lnTo>
                <a:lnTo>
                  <a:pt x="109486" y="33947"/>
                </a:lnTo>
                <a:lnTo>
                  <a:pt x="111137" y="34632"/>
                </a:lnTo>
                <a:lnTo>
                  <a:pt x="112026" y="35229"/>
                </a:lnTo>
                <a:lnTo>
                  <a:pt x="112801" y="35915"/>
                </a:lnTo>
                <a:lnTo>
                  <a:pt x="113690" y="36512"/>
                </a:lnTo>
                <a:lnTo>
                  <a:pt x="113690" y="37198"/>
                </a:lnTo>
                <a:lnTo>
                  <a:pt x="114465" y="38481"/>
                </a:lnTo>
                <a:lnTo>
                  <a:pt x="114465" y="41046"/>
                </a:lnTo>
                <a:lnTo>
                  <a:pt x="113690" y="41643"/>
                </a:lnTo>
                <a:lnTo>
                  <a:pt x="112801" y="42926"/>
                </a:lnTo>
                <a:lnTo>
                  <a:pt x="112801" y="43611"/>
                </a:lnTo>
                <a:lnTo>
                  <a:pt x="111137" y="43611"/>
                </a:lnTo>
                <a:lnTo>
                  <a:pt x="109486" y="44894"/>
                </a:lnTo>
                <a:lnTo>
                  <a:pt x="108712" y="44894"/>
                </a:lnTo>
                <a:lnTo>
                  <a:pt x="107048" y="45491"/>
                </a:lnTo>
                <a:lnTo>
                  <a:pt x="101193" y="45491"/>
                </a:lnTo>
                <a:lnTo>
                  <a:pt x="99529" y="44894"/>
                </a:lnTo>
                <a:lnTo>
                  <a:pt x="97866" y="44208"/>
                </a:lnTo>
                <a:lnTo>
                  <a:pt x="97091" y="44208"/>
                </a:lnTo>
                <a:lnTo>
                  <a:pt x="96215" y="43611"/>
                </a:lnTo>
                <a:lnTo>
                  <a:pt x="94551" y="43611"/>
                </a:lnTo>
                <a:lnTo>
                  <a:pt x="93776" y="42926"/>
                </a:lnTo>
                <a:lnTo>
                  <a:pt x="92900" y="42329"/>
                </a:lnTo>
                <a:lnTo>
                  <a:pt x="90462" y="42329"/>
                </a:lnTo>
                <a:lnTo>
                  <a:pt x="90462" y="45491"/>
                </a:lnTo>
                <a:lnTo>
                  <a:pt x="91236" y="46177"/>
                </a:lnTo>
                <a:lnTo>
                  <a:pt x="91236" y="46774"/>
                </a:lnTo>
                <a:lnTo>
                  <a:pt x="92125" y="46774"/>
                </a:lnTo>
                <a:lnTo>
                  <a:pt x="92900" y="47459"/>
                </a:lnTo>
                <a:lnTo>
                  <a:pt x="93776" y="47459"/>
                </a:lnTo>
                <a:lnTo>
                  <a:pt x="94551" y="48056"/>
                </a:lnTo>
                <a:lnTo>
                  <a:pt x="96215" y="48056"/>
                </a:lnTo>
                <a:lnTo>
                  <a:pt x="97091" y="48742"/>
                </a:lnTo>
                <a:lnTo>
                  <a:pt x="99529" y="48742"/>
                </a:lnTo>
                <a:lnTo>
                  <a:pt x="101193" y="49339"/>
                </a:lnTo>
                <a:lnTo>
                  <a:pt x="106159" y="49339"/>
                </a:lnTo>
                <a:lnTo>
                  <a:pt x="108712" y="48742"/>
                </a:lnTo>
                <a:lnTo>
                  <a:pt x="110363" y="48742"/>
                </a:lnTo>
                <a:lnTo>
                  <a:pt x="112801" y="48056"/>
                </a:lnTo>
                <a:lnTo>
                  <a:pt x="114465" y="47459"/>
                </a:lnTo>
                <a:lnTo>
                  <a:pt x="117005" y="45491"/>
                </a:lnTo>
                <a:lnTo>
                  <a:pt x="117779" y="44208"/>
                </a:lnTo>
                <a:lnTo>
                  <a:pt x="118656" y="42926"/>
                </a:lnTo>
                <a:lnTo>
                  <a:pt x="119430" y="41643"/>
                </a:lnTo>
                <a:lnTo>
                  <a:pt x="120319" y="40360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9" name="object 89" descr=""/>
          <p:cNvGrpSpPr/>
          <p:nvPr/>
        </p:nvGrpSpPr>
        <p:grpSpPr>
          <a:xfrm>
            <a:off x="4340530" y="4880876"/>
            <a:ext cx="237490" cy="52705"/>
            <a:chOff x="4340530" y="4880876"/>
            <a:chExt cx="237490" cy="52705"/>
          </a:xfrm>
        </p:grpSpPr>
        <p:pic>
          <p:nvPicPr>
            <p:cNvPr id="90" name="object 90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340530" y="4884127"/>
              <a:ext cx="218071" cy="49339"/>
            </a:xfrm>
            <a:prstGeom prst="rect">
              <a:avLst/>
            </a:prstGeom>
          </p:spPr>
        </p:pic>
        <p:sp>
          <p:nvSpPr>
            <p:cNvPr id="91" name="object 91" descr=""/>
            <p:cNvSpPr/>
            <p:nvPr/>
          </p:nvSpPr>
          <p:spPr>
            <a:xfrm>
              <a:off x="4571873" y="4880876"/>
              <a:ext cx="6350" cy="52069"/>
            </a:xfrm>
            <a:custGeom>
              <a:avLst/>
              <a:gdLst/>
              <a:ahLst/>
              <a:cxnLst/>
              <a:rect l="l" t="t" r="r" b="b"/>
              <a:pathLst>
                <a:path w="6350" h="52070">
                  <a:moveTo>
                    <a:pt x="5867" y="0"/>
                  </a:moveTo>
                  <a:lnTo>
                    <a:pt x="889" y="0"/>
                  </a:lnTo>
                  <a:lnTo>
                    <a:pt x="889" y="685"/>
                  </a:lnTo>
                  <a:lnTo>
                    <a:pt x="0" y="685"/>
                  </a:lnTo>
                  <a:lnTo>
                    <a:pt x="0" y="51308"/>
                  </a:lnTo>
                  <a:lnTo>
                    <a:pt x="889" y="51993"/>
                  </a:lnTo>
                  <a:lnTo>
                    <a:pt x="5867" y="51993"/>
                  </a:lnTo>
                  <a:lnTo>
                    <a:pt x="58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 descr=""/>
          <p:cNvSpPr/>
          <p:nvPr/>
        </p:nvSpPr>
        <p:spPr>
          <a:xfrm>
            <a:off x="3404730" y="5106707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99" y="0"/>
                </a:lnTo>
                <a:lnTo>
                  <a:pt x="36499" y="596"/>
                </a:lnTo>
                <a:lnTo>
                  <a:pt x="26543" y="15989"/>
                </a:lnTo>
                <a:lnTo>
                  <a:pt x="25768" y="17259"/>
                </a:lnTo>
                <a:lnTo>
                  <a:pt x="24879" y="19240"/>
                </a:lnTo>
                <a:lnTo>
                  <a:pt x="24117" y="20510"/>
                </a:lnTo>
                <a:lnTo>
                  <a:pt x="23228" y="21805"/>
                </a:lnTo>
                <a:lnTo>
                  <a:pt x="22453" y="23685"/>
                </a:lnTo>
                <a:lnTo>
                  <a:pt x="21564" y="24955"/>
                </a:lnTo>
                <a:lnTo>
                  <a:pt x="20789" y="24955"/>
                </a:lnTo>
                <a:lnTo>
                  <a:pt x="19913" y="23685"/>
                </a:lnTo>
                <a:lnTo>
                  <a:pt x="19126" y="21805"/>
                </a:lnTo>
                <a:lnTo>
                  <a:pt x="18249" y="20510"/>
                </a:lnTo>
                <a:lnTo>
                  <a:pt x="17475" y="18554"/>
                </a:lnTo>
                <a:lnTo>
                  <a:pt x="16586" y="17259"/>
                </a:lnTo>
                <a:lnTo>
                  <a:pt x="15811" y="15989"/>
                </a:lnTo>
                <a:lnTo>
                  <a:pt x="6629" y="596"/>
                </a:lnTo>
                <a:lnTo>
                  <a:pt x="5854" y="596"/>
                </a:lnTo>
                <a:lnTo>
                  <a:pt x="5854" y="0"/>
                </a:lnTo>
                <a:lnTo>
                  <a:pt x="0" y="0"/>
                </a:lnTo>
                <a:lnTo>
                  <a:pt x="0" y="1879"/>
                </a:lnTo>
                <a:lnTo>
                  <a:pt x="18249" y="29489"/>
                </a:lnTo>
                <a:lnTo>
                  <a:pt x="18249" y="48044"/>
                </a:lnTo>
                <a:lnTo>
                  <a:pt x="19126" y="48044"/>
                </a:lnTo>
                <a:lnTo>
                  <a:pt x="19126" y="48729"/>
                </a:lnTo>
                <a:lnTo>
                  <a:pt x="23228" y="48729"/>
                </a:lnTo>
                <a:lnTo>
                  <a:pt x="23228" y="48044"/>
                </a:lnTo>
                <a:lnTo>
                  <a:pt x="24117" y="48044"/>
                </a:lnTo>
                <a:lnTo>
                  <a:pt x="24117" y="29489"/>
                </a:lnTo>
                <a:lnTo>
                  <a:pt x="27101" y="24955"/>
                </a:lnTo>
                <a:lnTo>
                  <a:pt x="42354" y="1879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4358"/>
                </a:moveTo>
                <a:lnTo>
                  <a:pt x="84594" y="22390"/>
                </a:lnTo>
                <a:lnTo>
                  <a:pt x="83820" y="20510"/>
                </a:lnTo>
                <a:lnTo>
                  <a:pt x="82943" y="18554"/>
                </a:lnTo>
                <a:lnTo>
                  <a:pt x="80492" y="16662"/>
                </a:lnTo>
                <a:lnTo>
                  <a:pt x="79629" y="16002"/>
                </a:lnTo>
                <a:lnTo>
                  <a:pt x="79629" y="24358"/>
                </a:lnTo>
                <a:lnTo>
                  <a:pt x="79629" y="27520"/>
                </a:lnTo>
                <a:lnTo>
                  <a:pt x="53086" y="27520"/>
                </a:lnTo>
                <a:lnTo>
                  <a:pt x="53086" y="26250"/>
                </a:lnTo>
                <a:lnTo>
                  <a:pt x="53962" y="24955"/>
                </a:lnTo>
                <a:lnTo>
                  <a:pt x="54737" y="23685"/>
                </a:lnTo>
                <a:lnTo>
                  <a:pt x="54737" y="21805"/>
                </a:lnTo>
                <a:lnTo>
                  <a:pt x="57289" y="19824"/>
                </a:lnTo>
                <a:lnTo>
                  <a:pt x="58064" y="18554"/>
                </a:lnTo>
                <a:lnTo>
                  <a:pt x="59715" y="17945"/>
                </a:lnTo>
                <a:lnTo>
                  <a:pt x="61379" y="17259"/>
                </a:lnTo>
                <a:lnTo>
                  <a:pt x="63030" y="16662"/>
                </a:lnTo>
                <a:lnTo>
                  <a:pt x="71323" y="16662"/>
                </a:lnTo>
                <a:lnTo>
                  <a:pt x="74650" y="17259"/>
                </a:lnTo>
                <a:lnTo>
                  <a:pt x="76301" y="19240"/>
                </a:lnTo>
                <a:lnTo>
                  <a:pt x="78854" y="21120"/>
                </a:lnTo>
                <a:lnTo>
                  <a:pt x="79629" y="24358"/>
                </a:lnTo>
                <a:lnTo>
                  <a:pt x="79629" y="16002"/>
                </a:lnTo>
                <a:lnTo>
                  <a:pt x="77965" y="14706"/>
                </a:lnTo>
                <a:lnTo>
                  <a:pt x="75526" y="14097"/>
                </a:lnTo>
                <a:lnTo>
                  <a:pt x="73875" y="12814"/>
                </a:lnTo>
                <a:lnTo>
                  <a:pt x="61379" y="12814"/>
                </a:lnTo>
                <a:lnTo>
                  <a:pt x="58940" y="14097"/>
                </a:lnTo>
                <a:lnTo>
                  <a:pt x="56400" y="14706"/>
                </a:lnTo>
                <a:lnTo>
                  <a:pt x="54737" y="15989"/>
                </a:lnTo>
                <a:lnTo>
                  <a:pt x="52311" y="17259"/>
                </a:lnTo>
                <a:lnTo>
                  <a:pt x="50647" y="19240"/>
                </a:lnTo>
                <a:lnTo>
                  <a:pt x="49758" y="21120"/>
                </a:lnTo>
                <a:lnTo>
                  <a:pt x="48983" y="23075"/>
                </a:lnTo>
                <a:lnTo>
                  <a:pt x="47332" y="25641"/>
                </a:lnTo>
                <a:lnTo>
                  <a:pt x="47332" y="36499"/>
                </a:lnTo>
                <a:lnTo>
                  <a:pt x="48983" y="38468"/>
                </a:lnTo>
                <a:lnTo>
                  <a:pt x="49758" y="41033"/>
                </a:lnTo>
                <a:lnTo>
                  <a:pt x="50647" y="42913"/>
                </a:lnTo>
                <a:lnTo>
                  <a:pt x="52311" y="44196"/>
                </a:lnTo>
                <a:lnTo>
                  <a:pt x="53962" y="46164"/>
                </a:lnTo>
                <a:lnTo>
                  <a:pt x="56400" y="46761"/>
                </a:lnTo>
                <a:lnTo>
                  <a:pt x="58940" y="48044"/>
                </a:lnTo>
                <a:lnTo>
                  <a:pt x="61379" y="48729"/>
                </a:lnTo>
                <a:lnTo>
                  <a:pt x="75526" y="48729"/>
                </a:lnTo>
                <a:lnTo>
                  <a:pt x="77190" y="48044"/>
                </a:lnTo>
                <a:lnTo>
                  <a:pt x="78854" y="48044"/>
                </a:lnTo>
                <a:lnTo>
                  <a:pt x="79629" y="47447"/>
                </a:lnTo>
                <a:lnTo>
                  <a:pt x="81280" y="47447"/>
                </a:lnTo>
                <a:lnTo>
                  <a:pt x="82169" y="46761"/>
                </a:lnTo>
                <a:lnTo>
                  <a:pt x="82943" y="46761"/>
                </a:lnTo>
                <a:lnTo>
                  <a:pt x="82943" y="46164"/>
                </a:lnTo>
                <a:lnTo>
                  <a:pt x="83820" y="46164"/>
                </a:lnTo>
                <a:lnTo>
                  <a:pt x="83820" y="44881"/>
                </a:lnTo>
                <a:lnTo>
                  <a:pt x="83820" y="42913"/>
                </a:lnTo>
                <a:lnTo>
                  <a:pt x="82943" y="42316"/>
                </a:lnTo>
                <a:lnTo>
                  <a:pt x="82169" y="42913"/>
                </a:lnTo>
                <a:lnTo>
                  <a:pt x="80505" y="42913"/>
                </a:lnTo>
                <a:lnTo>
                  <a:pt x="79629" y="43599"/>
                </a:lnTo>
                <a:lnTo>
                  <a:pt x="77965" y="43599"/>
                </a:lnTo>
                <a:lnTo>
                  <a:pt x="77190" y="44196"/>
                </a:lnTo>
                <a:lnTo>
                  <a:pt x="75526" y="44196"/>
                </a:lnTo>
                <a:lnTo>
                  <a:pt x="73875" y="44881"/>
                </a:lnTo>
                <a:lnTo>
                  <a:pt x="63919" y="44881"/>
                </a:lnTo>
                <a:lnTo>
                  <a:pt x="61379" y="44196"/>
                </a:lnTo>
                <a:lnTo>
                  <a:pt x="59715" y="43599"/>
                </a:lnTo>
                <a:lnTo>
                  <a:pt x="58064" y="42316"/>
                </a:lnTo>
                <a:lnTo>
                  <a:pt x="56400" y="41630"/>
                </a:lnTo>
                <a:lnTo>
                  <a:pt x="55626" y="40347"/>
                </a:lnTo>
                <a:lnTo>
                  <a:pt x="54737" y="38468"/>
                </a:lnTo>
                <a:lnTo>
                  <a:pt x="53962" y="37185"/>
                </a:lnTo>
                <a:lnTo>
                  <a:pt x="53962" y="35229"/>
                </a:lnTo>
                <a:lnTo>
                  <a:pt x="53086" y="33337"/>
                </a:lnTo>
                <a:lnTo>
                  <a:pt x="53086" y="31369"/>
                </a:lnTo>
                <a:lnTo>
                  <a:pt x="84594" y="31369"/>
                </a:lnTo>
                <a:lnTo>
                  <a:pt x="84594" y="30772"/>
                </a:lnTo>
                <a:lnTo>
                  <a:pt x="85483" y="30772"/>
                </a:lnTo>
                <a:lnTo>
                  <a:pt x="85483" y="27520"/>
                </a:lnTo>
                <a:lnTo>
                  <a:pt x="85483" y="24358"/>
                </a:lnTo>
                <a:close/>
              </a:path>
              <a:path w="120650" h="48895">
                <a:moveTo>
                  <a:pt x="120319" y="37185"/>
                </a:moveTo>
                <a:lnTo>
                  <a:pt x="119430" y="35902"/>
                </a:lnTo>
                <a:lnTo>
                  <a:pt x="119430" y="35229"/>
                </a:lnTo>
                <a:lnTo>
                  <a:pt x="118656" y="33934"/>
                </a:lnTo>
                <a:lnTo>
                  <a:pt x="117779" y="33337"/>
                </a:lnTo>
                <a:lnTo>
                  <a:pt x="117005" y="32664"/>
                </a:lnTo>
                <a:lnTo>
                  <a:pt x="115341" y="32054"/>
                </a:lnTo>
                <a:lnTo>
                  <a:pt x="114465" y="31369"/>
                </a:lnTo>
                <a:lnTo>
                  <a:pt x="112801" y="30772"/>
                </a:lnTo>
                <a:lnTo>
                  <a:pt x="112026" y="30099"/>
                </a:lnTo>
                <a:lnTo>
                  <a:pt x="110363" y="29489"/>
                </a:lnTo>
                <a:lnTo>
                  <a:pt x="108712" y="29489"/>
                </a:lnTo>
                <a:lnTo>
                  <a:pt x="107823" y="28803"/>
                </a:lnTo>
                <a:lnTo>
                  <a:pt x="106159" y="28206"/>
                </a:lnTo>
                <a:lnTo>
                  <a:pt x="104508" y="28206"/>
                </a:lnTo>
                <a:lnTo>
                  <a:pt x="103733" y="27520"/>
                </a:lnTo>
                <a:lnTo>
                  <a:pt x="102069" y="26924"/>
                </a:lnTo>
                <a:lnTo>
                  <a:pt x="101193" y="26250"/>
                </a:lnTo>
                <a:lnTo>
                  <a:pt x="100418" y="26250"/>
                </a:lnTo>
                <a:lnTo>
                  <a:pt x="99529" y="24955"/>
                </a:lnTo>
                <a:lnTo>
                  <a:pt x="97866" y="23685"/>
                </a:lnTo>
                <a:lnTo>
                  <a:pt x="97866" y="19824"/>
                </a:lnTo>
                <a:lnTo>
                  <a:pt x="98755" y="19240"/>
                </a:lnTo>
                <a:lnTo>
                  <a:pt x="98755" y="18554"/>
                </a:lnTo>
                <a:lnTo>
                  <a:pt x="101193" y="16662"/>
                </a:lnTo>
                <a:lnTo>
                  <a:pt x="103733" y="16662"/>
                </a:lnTo>
                <a:lnTo>
                  <a:pt x="105397" y="15989"/>
                </a:lnTo>
                <a:lnTo>
                  <a:pt x="107823" y="15989"/>
                </a:lnTo>
                <a:lnTo>
                  <a:pt x="109486" y="16662"/>
                </a:lnTo>
                <a:lnTo>
                  <a:pt x="112026" y="16662"/>
                </a:lnTo>
                <a:lnTo>
                  <a:pt x="112801" y="17259"/>
                </a:lnTo>
                <a:lnTo>
                  <a:pt x="113690" y="17259"/>
                </a:lnTo>
                <a:lnTo>
                  <a:pt x="114465" y="17945"/>
                </a:lnTo>
                <a:lnTo>
                  <a:pt x="115341" y="17945"/>
                </a:lnTo>
                <a:lnTo>
                  <a:pt x="115341" y="18554"/>
                </a:lnTo>
                <a:lnTo>
                  <a:pt x="117779" y="18554"/>
                </a:lnTo>
                <a:lnTo>
                  <a:pt x="117779" y="15989"/>
                </a:lnTo>
                <a:lnTo>
                  <a:pt x="117779" y="15379"/>
                </a:lnTo>
                <a:lnTo>
                  <a:pt x="117005" y="14706"/>
                </a:lnTo>
                <a:lnTo>
                  <a:pt x="116116" y="14706"/>
                </a:lnTo>
                <a:lnTo>
                  <a:pt x="116116" y="14097"/>
                </a:lnTo>
                <a:lnTo>
                  <a:pt x="115341" y="14097"/>
                </a:lnTo>
                <a:lnTo>
                  <a:pt x="114465" y="13423"/>
                </a:lnTo>
                <a:lnTo>
                  <a:pt x="112801" y="13423"/>
                </a:lnTo>
                <a:lnTo>
                  <a:pt x="112026" y="12814"/>
                </a:lnTo>
                <a:lnTo>
                  <a:pt x="102069" y="12814"/>
                </a:lnTo>
                <a:lnTo>
                  <a:pt x="100418" y="13423"/>
                </a:lnTo>
                <a:lnTo>
                  <a:pt x="98755" y="14097"/>
                </a:lnTo>
                <a:lnTo>
                  <a:pt x="97091" y="14706"/>
                </a:lnTo>
                <a:lnTo>
                  <a:pt x="95440" y="15379"/>
                </a:lnTo>
                <a:lnTo>
                  <a:pt x="94551" y="16662"/>
                </a:lnTo>
                <a:lnTo>
                  <a:pt x="93776" y="17259"/>
                </a:lnTo>
                <a:lnTo>
                  <a:pt x="92900" y="18554"/>
                </a:lnTo>
                <a:lnTo>
                  <a:pt x="92125" y="19824"/>
                </a:lnTo>
                <a:lnTo>
                  <a:pt x="92125" y="24955"/>
                </a:lnTo>
                <a:lnTo>
                  <a:pt x="92900" y="25641"/>
                </a:lnTo>
                <a:lnTo>
                  <a:pt x="93776" y="26924"/>
                </a:lnTo>
                <a:lnTo>
                  <a:pt x="95440" y="28206"/>
                </a:lnTo>
                <a:lnTo>
                  <a:pt x="96215" y="29489"/>
                </a:lnTo>
                <a:lnTo>
                  <a:pt x="97866" y="30099"/>
                </a:lnTo>
                <a:lnTo>
                  <a:pt x="98755" y="30099"/>
                </a:lnTo>
                <a:lnTo>
                  <a:pt x="100418" y="30772"/>
                </a:lnTo>
                <a:lnTo>
                  <a:pt x="102069" y="31369"/>
                </a:lnTo>
                <a:lnTo>
                  <a:pt x="102844" y="32054"/>
                </a:lnTo>
                <a:lnTo>
                  <a:pt x="104508" y="32054"/>
                </a:lnTo>
                <a:lnTo>
                  <a:pt x="106159" y="32664"/>
                </a:lnTo>
                <a:lnTo>
                  <a:pt x="107048" y="33337"/>
                </a:lnTo>
                <a:lnTo>
                  <a:pt x="108712" y="33337"/>
                </a:lnTo>
                <a:lnTo>
                  <a:pt x="109486" y="33934"/>
                </a:lnTo>
                <a:lnTo>
                  <a:pt x="111137" y="34620"/>
                </a:lnTo>
                <a:lnTo>
                  <a:pt x="112026" y="35229"/>
                </a:lnTo>
                <a:lnTo>
                  <a:pt x="112801" y="35902"/>
                </a:lnTo>
                <a:lnTo>
                  <a:pt x="113690" y="36499"/>
                </a:lnTo>
                <a:lnTo>
                  <a:pt x="113690" y="37185"/>
                </a:lnTo>
                <a:lnTo>
                  <a:pt x="114465" y="37795"/>
                </a:lnTo>
                <a:lnTo>
                  <a:pt x="114465" y="41033"/>
                </a:lnTo>
                <a:lnTo>
                  <a:pt x="112801" y="42316"/>
                </a:lnTo>
                <a:lnTo>
                  <a:pt x="112801" y="42913"/>
                </a:lnTo>
                <a:lnTo>
                  <a:pt x="111137" y="43599"/>
                </a:lnTo>
                <a:lnTo>
                  <a:pt x="110363" y="44196"/>
                </a:lnTo>
                <a:lnTo>
                  <a:pt x="109486" y="44196"/>
                </a:lnTo>
                <a:lnTo>
                  <a:pt x="108712" y="44881"/>
                </a:lnTo>
                <a:lnTo>
                  <a:pt x="99529" y="44881"/>
                </a:lnTo>
                <a:lnTo>
                  <a:pt x="97866" y="44196"/>
                </a:lnTo>
                <a:lnTo>
                  <a:pt x="97091" y="44196"/>
                </a:lnTo>
                <a:lnTo>
                  <a:pt x="96215" y="43599"/>
                </a:lnTo>
                <a:lnTo>
                  <a:pt x="94551" y="42913"/>
                </a:lnTo>
                <a:lnTo>
                  <a:pt x="93776" y="42913"/>
                </a:lnTo>
                <a:lnTo>
                  <a:pt x="92900" y="42316"/>
                </a:lnTo>
                <a:lnTo>
                  <a:pt x="92125" y="41630"/>
                </a:lnTo>
                <a:lnTo>
                  <a:pt x="91236" y="41630"/>
                </a:lnTo>
                <a:lnTo>
                  <a:pt x="91236" y="42316"/>
                </a:lnTo>
                <a:lnTo>
                  <a:pt x="90462" y="42316"/>
                </a:lnTo>
                <a:lnTo>
                  <a:pt x="90462" y="45478"/>
                </a:lnTo>
                <a:lnTo>
                  <a:pt x="91236" y="45478"/>
                </a:lnTo>
                <a:lnTo>
                  <a:pt x="91236" y="46164"/>
                </a:lnTo>
                <a:lnTo>
                  <a:pt x="92125" y="46761"/>
                </a:lnTo>
                <a:lnTo>
                  <a:pt x="92900" y="47447"/>
                </a:lnTo>
                <a:lnTo>
                  <a:pt x="93776" y="47447"/>
                </a:lnTo>
                <a:lnTo>
                  <a:pt x="94551" y="48044"/>
                </a:lnTo>
                <a:lnTo>
                  <a:pt x="97091" y="48044"/>
                </a:lnTo>
                <a:lnTo>
                  <a:pt x="97866" y="48729"/>
                </a:lnTo>
                <a:lnTo>
                  <a:pt x="108712" y="48729"/>
                </a:lnTo>
                <a:lnTo>
                  <a:pt x="110363" y="48044"/>
                </a:lnTo>
                <a:lnTo>
                  <a:pt x="112801" y="48044"/>
                </a:lnTo>
                <a:lnTo>
                  <a:pt x="114465" y="47447"/>
                </a:lnTo>
                <a:lnTo>
                  <a:pt x="115341" y="46164"/>
                </a:lnTo>
                <a:lnTo>
                  <a:pt x="117005" y="45478"/>
                </a:lnTo>
                <a:lnTo>
                  <a:pt x="117360" y="44881"/>
                </a:lnTo>
                <a:lnTo>
                  <a:pt x="117779" y="44196"/>
                </a:lnTo>
                <a:lnTo>
                  <a:pt x="118656" y="42913"/>
                </a:lnTo>
                <a:lnTo>
                  <a:pt x="119430" y="41630"/>
                </a:lnTo>
                <a:lnTo>
                  <a:pt x="120319" y="40347"/>
                </a:lnTo>
                <a:lnTo>
                  <a:pt x="120319" y="37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/>
          <p:nvPr/>
        </p:nvSpPr>
        <p:spPr>
          <a:xfrm>
            <a:off x="4333887" y="5106707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52" y="0"/>
                </a:moveTo>
                <a:lnTo>
                  <a:pt x="36499" y="0"/>
                </a:lnTo>
                <a:lnTo>
                  <a:pt x="36499" y="596"/>
                </a:lnTo>
                <a:lnTo>
                  <a:pt x="26543" y="15989"/>
                </a:lnTo>
                <a:lnTo>
                  <a:pt x="25654" y="17259"/>
                </a:lnTo>
                <a:lnTo>
                  <a:pt x="24892" y="19240"/>
                </a:lnTo>
                <a:lnTo>
                  <a:pt x="24003" y="20510"/>
                </a:lnTo>
                <a:lnTo>
                  <a:pt x="23228" y="21805"/>
                </a:lnTo>
                <a:lnTo>
                  <a:pt x="22339" y="23685"/>
                </a:lnTo>
                <a:lnTo>
                  <a:pt x="21564" y="24955"/>
                </a:lnTo>
                <a:lnTo>
                  <a:pt x="20688" y="24955"/>
                </a:lnTo>
                <a:lnTo>
                  <a:pt x="19913" y="23685"/>
                </a:lnTo>
                <a:lnTo>
                  <a:pt x="19024" y="21805"/>
                </a:lnTo>
                <a:lnTo>
                  <a:pt x="18249" y="20510"/>
                </a:lnTo>
                <a:lnTo>
                  <a:pt x="17360" y="18554"/>
                </a:lnTo>
                <a:lnTo>
                  <a:pt x="16586" y="17259"/>
                </a:lnTo>
                <a:lnTo>
                  <a:pt x="15709" y="15989"/>
                </a:lnTo>
                <a:lnTo>
                  <a:pt x="6642" y="596"/>
                </a:lnTo>
                <a:lnTo>
                  <a:pt x="5753" y="596"/>
                </a:lnTo>
                <a:lnTo>
                  <a:pt x="5753" y="0"/>
                </a:lnTo>
                <a:lnTo>
                  <a:pt x="0" y="0"/>
                </a:lnTo>
                <a:lnTo>
                  <a:pt x="0" y="1879"/>
                </a:lnTo>
                <a:lnTo>
                  <a:pt x="18249" y="29489"/>
                </a:lnTo>
                <a:lnTo>
                  <a:pt x="18249" y="48044"/>
                </a:lnTo>
                <a:lnTo>
                  <a:pt x="19024" y="48044"/>
                </a:lnTo>
                <a:lnTo>
                  <a:pt x="19024" y="48729"/>
                </a:lnTo>
                <a:lnTo>
                  <a:pt x="23228" y="48729"/>
                </a:lnTo>
                <a:lnTo>
                  <a:pt x="23228" y="48044"/>
                </a:lnTo>
                <a:lnTo>
                  <a:pt x="24003" y="48044"/>
                </a:lnTo>
                <a:lnTo>
                  <a:pt x="24003" y="29489"/>
                </a:lnTo>
                <a:lnTo>
                  <a:pt x="26987" y="24955"/>
                </a:lnTo>
                <a:lnTo>
                  <a:pt x="42252" y="1879"/>
                </a:lnTo>
                <a:lnTo>
                  <a:pt x="42252" y="0"/>
                </a:lnTo>
                <a:close/>
              </a:path>
              <a:path w="120650" h="48895">
                <a:moveTo>
                  <a:pt x="85369" y="24358"/>
                </a:moveTo>
                <a:lnTo>
                  <a:pt x="84607" y="22390"/>
                </a:lnTo>
                <a:lnTo>
                  <a:pt x="83718" y="20510"/>
                </a:lnTo>
                <a:lnTo>
                  <a:pt x="82943" y="18554"/>
                </a:lnTo>
                <a:lnTo>
                  <a:pt x="80505" y="16662"/>
                </a:lnTo>
                <a:lnTo>
                  <a:pt x="79629" y="15989"/>
                </a:lnTo>
                <a:lnTo>
                  <a:pt x="79629" y="24358"/>
                </a:lnTo>
                <a:lnTo>
                  <a:pt x="79629" y="27520"/>
                </a:lnTo>
                <a:lnTo>
                  <a:pt x="53086" y="27520"/>
                </a:lnTo>
                <a:lnTo>
                  <a:pt x="53086" y="26250"/>
                </a:lnTo>
                <a:lnTo>
                  <a:pt x="53860" y="24955"/>
                </a:lnTo>
                <a:lnTo>
                  <a:pt x="54749" y="23685"/>
                </a:lnTo>
                <a:lnTo>
                  <a:pt x="54749" y="21805"/>
                </a:lnTo>
                <a:lnTo>
                  <a:pt x="55524" y="21120"/>
                </a:lnTo>
                <a:lnTo>
                  <a:pt x="57175" y="19824"/>
                </a:lnTo>
                <a:lnTo>
                  <a:pt x="58064" y="18554"/>
                </a:lnTo>
                <a:lnTo>
                  <a:pt x="59728" y="17945"/>
                </a:lnTo>
                <a:lnTo>
                  <a:pt x="61379" y="17259"/>
                </a:lnTo>
                <a:lnTo>
                  <a:pt x="63042" y="16662"/>
                </a:lnTo>
                <a:lnTo>
                  <a:pt x="71335" y="16662"/>
                </a:lnTo>
                <a:lnTo>
                  <a:pt x="74650" y="17259"/>
                </a:lnTo>
                <a:lnTo>
                  <a:pt x="76314" y="19240"/>
                </a:lnTo>
                <a:lnTo>
                  <a:pt x="78740" y="21120"/>
                </a:lnTo>
                <a:lnTo>
                  <a:pt x="79629" y="24358"/>
                </a:lnTo>
                <a:lnTo>
                  <a:pt x="79629" y="15989"/>
                </a:lnTo>
                <a:lnTo>
                  <a:pt x="77965" y="14706"/>
                </a:lnTo>
                <a:lnTo>
                  <a:pt x="75425" y="14097"/>
                </a:lnTo>
                <a:lnTo>
                  <a:pt x="73761" y="12814"/>
                </a:lnTo>
                <a:lnTo>
                  <a:pt x="61379" y="12814"/>
                </a:lnTo>
                <a:lnTo>
                  <a:pt x="58839" y="14097"/>
                </a:lnTo>
                <a:lnTo>
                  <a:pt x="56400" y="14706"/>
                </a:lnTo>
                <a:lnTo>
                  <a:pt x="54749" y="15989"/>
                </a:lnTo>
                <a:lnTo>
                  <a:pt x="52197" y="17259"/>
                </a:lnTo>
                <a:lnTo>
                  <a:pt x="50546" y="19240"/>
                </a:lnTo>
                <a:lnTo>
                  <a:pt x="49771" y="21120"/>
                </a:lnTo>
                <a:lnTo>
                  <a:pt x="48882" y="23075"/>
                </a:lnTo>
                <a:lnTo>
                  <a:pt x="47231" y="25641"/>
                </a:lnTo>
                <a:lnTo>
                  <a:pt x="47231" y="36499"/>
                </a:lnTo>
                <a:lnTo>
                  <a:pt x="48882" y="38468"/>
                </a:lnTo>
                <a:lnTo>
                  <a:pt x="49771" y="41033"/>
                </a:lnTo>
                <a:lnTo>
                  <a:pt x="50546" y="42913"/>
                </a:lnTo>
                <a:lnTo>
                  <a:pt x="52197" y="44196"/>
                </a:lnTo>
                <a:lnTo>
                  <a:pt x="53860" y="46164"/>
                </a:lnTo>
                <a:lnTo>
                  <a:pt x="56400" y="46761"/>
                </a:lnTo>
                <a:lnTo>
                  <a:pt x="58839" y="48044"/>
                </a:lnTo>
                <a:lnTo>
                  <a:pt x="61379" y="48729"/>
                </a:lnTo>
                <a:lnTo>
                  <a:pt x="75425" y="48729"/>
                </a:lnTo>
                <a:lnTo>
                  <a:pt x="77089" y="48044"/>
                </a:lnTo>
                <a:lnTo>
                  <a:pt x="78740" y="48044"/>
                </a:lnTo>
                <a:lnTo>
                  <a:pt x="79629" y="47447"/>
                </a:lnTo>
                <a:lnTo>
                  <a:pt x="81292" y="47447"/>
                </a:lnTo>
                <a:lnTo>
                  <a:pt x="82067" y="46761"/>
                </a:lnTo>
                <a:lnTo>
                  <a:pt x="82943" y="46761"/>
                </a:lnTo>
                <a:lnTo>
                  <a:pt x="82943" y="46164"/>
                </a:lnTo>
                <a:lnTo>
                  <a:pt x="83718" y="46164"/>
                </a:lnTo>
                <a:lnTo>
                  <a:pt x="83718" y="44881"/>
                </a:lnTo>
                <a:lnTo>
                  <a:pt x="83718" y="42913"/>
                </a:lnTo>
                <a:lnTo>
                  <a:pt x="82943" y="42316"/>
                </a:lnTo>
                <a:lnTo>
                  <a:pt x="82067" y="42913"/>
                </a:lnTo>
                <a:lnTo>
                  <a:pt x="80403" y="42913"/>
                </a:lnTo>
                <a:lnTo>
                  <a:pt x="79629" y="43599"/>
                </a:lnTo>
                <a:lnTo>
                  <a:pt x="77965" y="43599"/>
                </a:lnTo>
                <a:lnTo>
                  <a:pt x="77089" y="44196"/>
                </a:lnTo>
                <a:lnTo>
                  <a:pt x="75425" y="44196"/>
                </a:lnTo>
                <a:lnTo>
                  <a:pt x="73761" y="44881"/>
                </a:lnTo>
                <a:lnTo>
                  <a:pt x="63817" y="44881"/>
                </a:lnTo>
                <a:lnTo>
                  <a:pt x="61379" y="44196"/>
                </a:lnTo>
                <a:lnTo>
                  <a:pt x="59728" y="43599"/>
                </a:lnTo>
                <a:lnTo>
                  <a:pt x="58064" y="42316"/>
                </a:lnTo>
                <a:lnTo>
                  <a:pt x="56400" y="41630"/>
                </a:lnTo>
                <a:lnTo>
                  <a:pt x="55524" y="40347"/>
                </a:lnTo>
                <a:lnTo>
                  <a:pt x="54749" y="38468"/>
                </a:lnTo>
                <a:lnTo>
                  <a:pt x="53860" y="37185"/>
                </a:lnTo>
                <a:lnTo>
                  <a:pt x="53860" y="35229"/>
                </a:lnTo>
                <a:lnTo>
                  <a:pt x="53086" y="33337"/>
                </a:lnTo>
                <a:lnTo>
                  <a:pt x="53086" y="31369"/>
                </a:lnTo>
                <a:lnTo>
                  <a:pt x="84607" y="31369"/>
                </a:lnTo>
                <a:lnTo>
                  <a:pt x="84607" y="30772"/>
                </a:lnTo>
                <a:lnTo>
                  <a:pt x="85369" y="30772"/>
                </a:lnTo>
                <a:lnTo>
                  <a:pt x="85369" y="27520"/>
                </a:lnTo>
                <a:lnTo>
                  <a:pt x="85369" y="24358"/>
                </a:lnTo>
                <a:close/>
              </a:path>
              <a:path w="120650" h="48895">
                <a:moveTo>
                  <a:pt x="120205" y="37185"/>
                </a:moveTo>
                <a:lnTo>
                  <a:pt x="119430" y="35902"/>
                </a:lnTo>
                <a:lnTo>
                  <a:pt x="119430" y="35229"/>
                </a:lnTo>
                <a:lnTo>
                  <a:pt x="118554" y="33934"/>
                </a:lnTo>
                <a:lnTo>
                  <a:pt x="116890" y="32664"/>
                </a:lnTo>
                <a:lnTo>
                  <a:pt x="115239" y="32054"/>
                </a:lnTo>
                <a:lnTo>
                  <a:pt x="114465" y="31369"/>
                </a:lnTo>
                <a:lnTo>
                  <a:pt x="112801" y="30772"/>
                </a:lnTo>
                <a:lnTo>
                  <a:pt x="111912" y="30099"/>
                </a:lnTo>
                <a:lnTo>
                  <a:pt x="110261" y="29489"/>
                </a:lnTo>
                <a:lnTo>
                  <a:pt x="108597" y="29489"/>
                </a:lnTo>
                <a:lnTo>
                  <a:pt x="107823" y="28803"/>
                </a:lnTo>
                <a:lnTo>
                  <a:pt x="106172" y="28206"/>
                </a:lnTo>
                <a:lnTo>
                  <a:pt x="104508" y="28206"/>
                </a:lnTo>
                <a:lnTo>
                  <a:pt x="103632" y="27520"/>
                </a:lnTo>
                <a:lnTo>
                  <a:pt x="101968" y="26924"/>
                </a:lnTo>
                <a:lnTo>
                  <a:pt x="101193" y="26250"/>
                </a:lnTo>
                <a:lnTo>
                  <a:pt x="100304" y="26250"/>
                </a:lnTo>
                <a:lnTo>
                  <a:pt x="99529" y="24955"/>
                </a:lnTo>
                <a:lnTo>
                  <a:pt x="98653" y="24358"/>
                </a:lnTo>
                <a:lnTo>
                  <a:pt x="97866" y="23685"/>
                </a:lnTo>
                <a:lnTo>
                  <a:pt x="97866" y="19824"/>
                </a:lnTo>
                <a:lnTo>
                  <a:pt x="98653" y="19240"/>
                </a:lnTo>
                <a:lnTo>
                  <a:pt x="98653" y="18554"/>
                </a:lnTo>
                <a:lnTo>
                  <a:pt x="99529" y="17945"/>
                </a:lnTo>
                <a:lnTo>
                  <a:pt x="100304" y="17259"/>
                </a:lnTo>
                <a:lnTo>
                  <a:pt x="101193" y="16662"/>
                </a:lnTo>
                <a:lnTo>
                  <a:pt x="103632" y="16662"/>
                </a:lnTo>
                <a:lnTo>
                  <a:pt x="105283" y="15989"/>
                </a:lnTo>
                <a:lnTo>
                  <a:pt x="107823" y="15989"/>
                </a:lnTo>
                <a:lnTo>
                  <a:pt x="109486" y="16662"/>
                </a:lnTo>
                <a:lnTo>
                  <a:pt x="111912" y="16662"/>
                </a:lnTo>
                <a:lnTo>
                  <a:pt x="112801" y="17259"/>
                </a:lnTo>
                <a:lnTo>
                  <a:pt x="113576" y="17259"/>
                </a:lnTo>
                <a:lnTo>
                  <a:pt x="114465" y="17945"/>
                </a:lnTo>
                <a:lnTo>
                  <a:pt x="115239" y="17945"/>
                </a:lnTo>
                <a:lnTo>
                  <a:pt x="115239" y="18554"/>
                </a:lnTo>
                <a:lnTo>
                  <a:pt x="117779" y="18554"/>
                </a:lnTo>
                <a:lnTo>
                  <a:pt x="117779" y="15989"/>
                </a:lnTo>
                <a:lnTo>
                  <a:pt x="117779" y="15379"/>
                </a:lnTo>
                <a:lnTo>
                  <a:pt x="116890" y="14706"/>
                </a:lnTo>
                <a:lnTo>
                  <a:pt x="116128" y="14706"/>
                </a:lnTo>
                <a:lnTo>
                  <a:pt x="116128" y="14097"/>
                </a:lnTo>
                <a:lnTo>
                  <a:pt x="115239" y="14097"/>
                </a:lnTo>
                <a:lnTo>
                  <a:pt x="114465" y="13423"/>
                </a:lnTo>
                <a:lnTo>
                  <a:pt x="112801" y="13423"/>
                </a:lnTo>
                <a:lnTo>
                  <a:pt x="111912" y="12814"/>
                </a:lnTo>
                <a:lnTo>
                  <a:pt x="101968" y="12814"/>
                </a:lnTo>
                <a:lnTo>
                  <a:pt x="100304" y="13423"/>
                </a:lnTo>
                <a:lnTo>
                  <a:pt x="98653" y="14097"/>
                </a:lnTo>
                <a:lnTo>
                  <a:pt x="96989" y="14706"/>
                </a:lnTo>
                <a:lnTo>
                  <a:pt x="95326" y="15379"/>
                </a:lnTo>
                <a:lnTo>
                  <a:pt x="94551" y="16662"/>
                </a:lnTo>
                <a:lnTo>
                  <a:pt x="93675" y="17259"/>
                </a:lnTo>
                <a:lnTo>
                  <a:pt x="92900" y="18554"/>
                </a:lnTo>
                <a:lnTo>
                  <a:pt x="92011" y="19824"/>
                </a:lnTo>
                <a:lnTo>
                  <a:pt x="92011" y="24955"/>
                </a:lnTo>
                <a:lnTo>
                  <a:pt x="92900" y="25641"/>
                </a:lnTo>
                <a:lnTo>
                  <a:pt x="93675" y="26924"/>
                </a:lnTo>
                <a:lnTo>
                  <a:pt x="94551" y="27520"/>
                </a:lnTo>
                <a:lnTo>
                  <a:pt x="95326" y="28206"/>
                </a:lnTo>
                <a:lnTo>
                  <a:pt x="96215" y="29489"/>
                </a:lnTo>
                <a:lnTo>
                  <a:pt x="97866" y="30099"/>
                </a:lnTo>
                <a:lnTo>
                  <a:pt x="98653" y="30099"/>
                </a:lnTo>
                <a:lnTo>
                  <a:pt x="100304" y="30772"/>
                </a:lnTo>
                <a:lnTo>
                  <a:pt x="101968" y="31369"/>
                </a:lnTo>
                <a:lnTo>
                  <a:pt x="102857" y="32054"/>
                </a:lnTo>
                <a:lnTo>
                  <a:pt x="104508" y="32054"/>
                </a:lnTo>
                <a:lnTo>
                  <a:pt x="106172" y="32664"/>
                </a:lnTo>
                <a:lnTo>
                  <a:pt x="106934" y="33337"/>
                </a:lnTo>
                <a:lnTo>
                  <a:pt x="108597" y="33337"/>
                </a:lnTo>
                <a:lnTo>
                  <a:pt x="109486" y="33934"/>
                </a:lnTo>
                <a:lnTo>
                  <a:pt x="111137" y="34620"/>
                </a:lnTo>
                <a:lnTo>
                  <a:pt x="113576" y="36499"/>
                </a:lnTo>
                <a:lnTo>
                  <a:pt x="113576" y="37185"/>
                </a:lnTo>
                <a:lnTo>
                  <a:pt x="114465" y="37795"/>
                </a:lnTo>
                <a:lnTo>
                  <a:pt x="114465" y="41033"/>
                </a:lnTo>
                <a:lnTo>
                  <a:pt x="113576" y="41630"/>
                </a:lnTo>
                <a:lnTo>
                  <a:pt x="112801" y="42316"/>
                </a:lnTo>
                <a:lnTo>
                  <a:pt x="112801" y="42913"/>
                </a:lnTo>
                <a:lnTo>
                  <a:pt x="111137" y="43599"/>
                </a:lnTo>
                <a:lnTo>
                  <a:pt x="110261" y="44196"/>
                </a:lnTo>
                <a:lnTo>
                  <a:pt x="109486" y="44196"/>
                </a:lnTo>
                <a:lnTo>
                  <a:pt x="108597" y="44881"/>
                </a:lnTo>
                <a:lnTo>
                  <a:pt x="99529" y="44881"/>
                </a:lnTo>
                <a:lnTo>
                  <a:pt x="97866" y="44196"/>
                </a:lnTo>
                <a:lnTo>
                  <a:pt x="96989" y="44196"/>
                </a:lnTo>
                <a:lnTo>
                  <a:pt x="96215" y="43599"/>
                </a:lnTo>
                <a:lnTo>
                  <a:pt x="94551" y="42913"/>
                </a:lnTo>
                <a:lnTo>
                  <a:pt x="93675" y="42913"/>
                </a:lnTo>
                <a:lnTo>
                  <a:pt x="92011" y="41630"/>
                </a:lnTo>
                <a:lnTo>
                  <a:pt x="91236" y="41630"/>
                </a:lnTo>
                <a:lnTo>
                  <a:pt x="91236" y="42316"/>
                </a:lnTo>
                <a:lnTo>
                  <a:pt x="90360" y="42316"/>
                </a:lnTo>
                <a:lnTo>
                  <a:pt x="90360" y="45478"/>
                </a:lnTo>
                <a:lnTo>
                  <a:pt x="91236" y="45478"/>
                </a:lnTo>
                <a:lnTo>
                  <a:pt x="91236" y="46164"/>
                </a:lnTo>
                <a:lnTo>
                  <a:pt x="92900" y="47447"/>
                </a:lnTo>
                <a:lnTo>
                  <a:pt x="93675" y="47447"/>
                </a:lnTo>
                <a:lnTo>
                  <a:pt x="94551" y="48044"/>
                </a:lnTo>
                <a:lnTo>
                  <a:pt x="96989" y="48044"/>
                </a:lnTo>
                <a:lnTo>
                  <a:pt x="97866" y="48729"/>
                </a:lnTo>
                <a:lnTo>
                  <a:pt x="108597" y="48729"/>
                </a:lnTo>
                <a:lnTo>
                  <a:pt x="110261" y="48044"/>
                </a:lnTo>
                <a:lnTo>
                  <a:pt x="112801" y="48044"/>
                </a:lnTo>
                <a:lnTo>
                  <a:pt x="114465" y="47447"/>
                </a:lnTo>
                <a:lnTo>
                  <a:pt x="115239" y="46164"/>
                </a:lnTo>
                <a:lnTo>
                  <a:pt x="116890" y="45478"/>
                </a:lnTo>
                <a:lnTo>
                  <a:pt x="117297" y="44881"/>
                </a:lnTo>
                <a:lnTo>
                  <a:pt x="117779" y="44196"/>
                </a:lnTo>
                <a:lnTo>
                  <a:pt x="118554" y="42913"/>
                </a:lnTo>
                <a:lnTo>
                  <a:pt x="119430" y="41630"/>
                </a:lnTo>
                <a:lnTo>
                  <a:pt x="120205" y="40347"/>
                </a:lnTo>
                <a:lnTo>
                  <a:pt x="120205" y="37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/>
          <p:nvPr/>
        </p:nvSpPr>
        <p:spPr>
          <a:xfrm>
            <a:off x="3404730" y="5243258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354" y="685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685"/>
                </a:lnTo>
                <a:lnTo>
                  <a:pt x="36499" y="685"/>
                </a:lnTo>
                <a:lnTo>
                  <a:pt x="36499" y="1270"/>
                </a:lnTo>
                <a:lnTo>
                  <a:pt x="26543" y="16065"/>
                </a:lnTo>
                <a:lnTo>
                  <a:pt x="25768" y="17945"/>
                </a:lnTo>
                <a:lnTo>
                  <a:pt x="24879" y="19240"/>
                </a:lnTo>
                <a:lnTo>
                  <a:pt x="24117" y="20523"/>
                </a:lnTo>
                <a:lnTo>
                  <a:pt x="23228" y="22479"/>
                </a:lnTo>
                <a:lnTo>
                  <a:pt x="22453" y="23761"/>
                </a:lnTo>
                <a:lnTo>
                  <a:pt x="21564" y="25044"/>
                </a:lnTo>
                <a:lnTo>
                  <a:pt x="20789" y="25044"/>
                </a:lnTo>
                <a:lnTo>
                  <a:pt x="19913" y="23761"/>
                </a:lnTo>
                <a:lnTo>
                  <a:pt x="19126" y="21793"/>
                </a:lnTo>
                <a:lnTo>
                  <a:pt x="18249" y="20523"/>
                </a:lnTo>
                <a:lnTo>
                  <a:pt x="17475" y="19240"/>
                </a:lnTo>
                <a:lnTo>
                  <a:pt x="16586" y="17348"/>
                </a:lnTo>
                <a:lnTo>
                  <a:pt x="15811" y="16065"/>
                </a:lnTo>
                <a:lnTo>
                  <a:pt x="6629" y="1270"/>
                </a:lnTo>
                <a:lnTo>
                  <a:pt x="5854" y="1270"/>
                </a:lnTo>
                <a:lnTo>
                  <a:pt x="5854" y="685"/>
                </a:lnTo>
                <a:lnTo>
                  <a:pt x="4978" y="685"/>
                </a:lnTo>
                <a:lnTo>
                  <a:pt x="4978" y="0"/>
                </a:lnTo>
                <a:lnTo>
                  <a:pt x="889" y="0"/>
                </a:lnTo>
                <a:lnTo>
                  <a:pt x="0" y="685"/>
                </a:lnTo>
                <a:lnTo>
                  <a:pt x="0" y="1955"/>
                </a:lnTo>
                <a:lnTo>
                  <a:pt x="18249" y="29489"/>
                </a:lnTo>
                <a:lnTo>
                  <a:pt x="18249" y="48818"/>
                </a:lnTo>
                <a:lnTo>
                  <a:pt x="24117" y="48818"/>
                </a:lnTo>
                <a:lnTo>
                  <a:pt x="24117" y="29489"/>
                </a:lnTo>
                <a:lnTo>
                  <a:pt x="27051" y="25044"/>
                </a:lnTo>
                <a:lnTo>
                  <a:pt x="42354" y="1955"/>
                </a:lnTo>
                <a:lnTo>
                  <a:pt x="42354" y="685"/>
                </a:lnTo>
                <a:close/>
              </a:path>
              <a:path w="120650" h="49529">
                <a:moveTo>
                  <a:pt x="85483" y="24358"/>
                </a:moveTo>
                <a:lnTo>
                  <a:pt x="84594" y="22479"/>
                </a:lnTo>
                <a:lnTo>
                  <a:pt x="83820" y="20523"/>
                </a:lnTo>
                <a:lnTo>
                  <a:pt x="82943" y="18630"/>
                </a:lnTo>
                <a:lnTo>
                  <a:pt x="80403" y="16675"/>
                </a:lnTo>
                <a:lnTo>
                  <a:pt x="79629" y="16078"/>
                </a:lnTo>
                <a:lnTo>
                  <a:pt x="79629" y="24358"/>
                </a:lnTo>
                <a:lnTo>
                  <a:pt x="79629" y="28219"/>
                </a:lnTo>
                <a:lnTo>
                  <a:pt x="53086" y="28219"/>
                </a:lnTo>
                <a:lnTo>
                  <a:pt x="53086" y="26339"/>
                </a:lnTo>
                <a:lnTo>
                  <a:pt x="53962" y="25044"/>
                </a:lnTo>
                <a:lnTo>
                  <a:pt x="54737" y="23761"/>
                </a:lnTo>
                <a:lnTo>
                  <a:pt x="54737" y="22479"/>
                </a:lnTo>
                <a:lnTo>
                  <a:pt x="55626" y="21196"/>
                </a:lnTo>
                <a:lnTo>
                  <a:pt x="57289" y="19913"/>
                </a:lnTo>
                <a:lnTo>
                  <a:pt x="58064" y="19240"/>
                </a:lnTo>
                <a:lnTo>
                  <a:pt x="59715" y="17945"/>
                </a:lnTo>
                <a:lnTo>
                  <a:pt x="61379" y="17348"/>
                </a:lnTo>
                <a:lnTo>
                  <a:pt x="63030" y="16675"/>
                </a:lnTo>
                <a:lnTo>
                  <a:pt x="71323" y="16675"/>
                </a:lnTo>
                <a:lnTo>
                  <a:pt x="74650" y="17348"/>
                </a:lnTo>
                <a:lnTo>
                  <a:pt x="76301" y="19913"/>
                </a:lnTo>
                <a:lnTo>
                  <a:pt x="78854" y="21793"/>
                </a:lnTo>
                <a:lnTo>
                  <a:pt x="79629" y="24358"/>
                </a:lnTo>
                <a:lnTo>
                  <a:pt x="79629" y="16078"/>
                </a:lnTo>
                <a:lnTo>
                  <a:pt x="77965" y="14795"/>
                </a:lnTo>
                <a:lnTo>
                  <a:pt x="75526" y="14109"/>
                </a:lnTo>
                <a:lnTo>
                  <a:pt x="73875" y="13500"/>
                </a:lnTo>
                <a:lnTo>
                  <a:pt x="70561" y="12814"/>
                </a:lnTo>
                <a:lnTo>
                  <a:pt x="64693" y="12814"/>
                </a:lnTo>
                <a:lnTo>
                  <a:pt x="48983" y="23761"/>
                </a:lnTo>
                <a:lnTo>
                  <a:pt x="47332" y="25654"/>
                </a:lnTo>
                <a:lnTo>
                  <a:pt x="47332" y="36588"/>
                </a:lnTo>
                <a:lnTo>
                  <a:pt x="48983" y="39154"/>
                </a:lnTo>
                <a:lnTo>
                  <a:pt x="49758" y="41033"/>
                </a:lnTo>
                <a:lnTo>
                  <a:pt x="58940" y="48133"/>
                </a:lnTo>
                <a:lnTo>
                  <a:pt x="61379" y="48818"/>
                </a:lnTo>
                <a:lnTo>
                  <a:pt x="64693" y="49415"/>
                </a:lnTo>
                <a:lnTo>
                  <a:pt x="72212" y="49415"/>
                </a:lnTo>
                <a:lnTo>
                  <a:pt x="73875" y="48818"/>
                </a:lnTo>
                <a:lnTo>
                  <a:pt x="75526" y="48818"/>
                </a:lnTo>
                <a:lnTo>
                  <a:pt x="77190" y="48133"/>
                </a:lnTo>
                <a:lnTo>
                  <a:pt x="78854" y="48133"/>
                </a:lnTo>
                <a:lnTo>
                  <a:pt x="79629" y="47536"/>
                </a:lnTo>
                <a:lnTo>
                  <a:pt x="81280" y="47536"/>
                </a:lnTo>
                <a:lnTo>
                  <a:pt x="82169" y="46850"/>
                </a:lnTo>
                <a:lnTo>
                  <a:pt x="82943" y="46850"/>
                </a:lnTo>
                <a:lnTo>
                  <a:pt x="82943" y="46253"/>
                </a:lnTo>
                <a:lnTo>
                  <a:pt x="83820" y="46253"/>
                </a:lnTo>
                <a:lnTo>
                  <a:pt x="83820" y="45567"/>
                </a:lnTo>
                <a:lnTo>
                  <a:pt x="83820" y="43002"/>
                </a:lnTo>
                <a:lnTo>
                  <a:pt x="81280" y="43002"/>
                </a:lnTo>
                <a:lnTo>
                  <a:pt x="80505" y="43599"/>
                </a:lnTo>
                <a:lnTo>
                  <a:pt x="79629" y="43599"/>
                </a:lnTo>
                <a:lnTo>
                  <a:pt x="77965" y="44284"/>
                </a:lnTo>
                <a:lnTo>
                  <a:pt x="77190" y="44284"/>
                </a:lnTo>
                <a:lnTo>
                  <a:pt x="75526" y="44970"/>
                </a:lnTo>
                <a:lnTo>
                  <a:pt x="73875" y="44970"/>
                </a:lnTo>
                <a:lnTo>
                  <a:pt x="72986" y="45567"/>
                </a:lnTo>
                <a:lnTo>
                  <a:pt x="65582" y="45567"/>
                </a:lnTo>
                <a:lnTo>
                  <a:pt x="63919" y="44970"/>
                </a:lnTo>
                <a:lnTo>
                  <a:pt x="61379" y="44284"/>
                </a:lnTo>
                <a:lnTo>
                  <a:pt x="59715" y="43599"/>
                </a:lnTo>
                <a:lnTo>
                  <a:pt x="58064" y="43002"/>
                </a:lnTo>
                <a:lnTo>
                  <a:pt x="56400" y="41719"/>
                </a:lnTo>
                <a:lnTo>
                  <a:pt x="55626" y="40436"/>
                </a:lnTo>
                <a:lnTo>
                  <a:pt x="54737" y="39154"/>
                </a:lnTo>
                <a:lnTo>
                  <a:pt x="53962" y="37198"/>
                </a:lnTo>
                <a:lnTo>
                  <a:pt x="53962" y="35902"/>
                </a:lnTo>
                <a:lnTo>
                  <a:pt x="53086" y="34023"/>
                </a:lnTo>
                <a:lnTo>
                  <a:pt x="53086" y="31457"/>
                </a:lnTo>
                <a:lnTo>
                  <a:pt x="84594" y="31457"/>
                </a:lnTo>
                <a:lnTo>
                  <a:pt x="85483" y="30784"/>
                </a:lnTo>
                <a:lnTo>
                  <a:pt x="85483" y="28219"/>
                </a:lnTo>
                <a:lnTo>
                  <a:pt x="85483" y="24358"/>
                </a:lnTo>
                <a:close/>
              </a:path>
              <a:path w="120650" h="49529">
                <a:moveTo>
                  <a:pt x="120319" y="37198"/>
                </a:moveTo>
                <a:lnTo>
                  <a:pt x="119430" y="36588"/>
                </a:lnTo>
                <a:lnTo>
                  <a:pt x="119430" y="35306"/>
                </a:lnTo>
                <a:lnTo>
                  <a:pt x="118656" y="34023"/>
                </a:lnTo>
                <a:lnTo>
                  <a:pt x="117005" y="32740"/>
                </a:lnTo>
                <a:lnTo>
                  <a:pt x="115341" y="32054"/>
                </a:lnTo>
                <a:lnTo>
                  <a:pt x="114465" y="31457"/>
                </a:lnTo>
                <a:lnTo>
                  <a:pt x="112801" y="30784"/>
                </a:lnTo>
                <a:lnTo>
                  <a:pt x="112026" y="30175"/>
                </a:lnTo>
                <a:lnTo>
                  <a:pt x="110363" y="30175"/>
                </a:lnTo>
                <a:lnTo>
                  <a:pt x="108712" y="29489"/>
                </a:lnTo>
                <a:lnTo>
                  <a:pt x="107823" y="28892"/>
                </a:lnTo>
                <a:lnTo>
                  <a:pt x="106159" y="28892"/>
                </a:lnTo>
                <a:lnTo>
                  <a:pt x="104508" y="28219"/>
                </a:lnTo>
                <a:lnTo>
                  <a:pt x="103733" y="27609"/>
                </a:lnTo>
                <a:lnTo>
                  <a:pt x="102069" y="27609"/>
                </a:lnTo>
                <a:lnTo>
                  <a:pt x="98755" y="25044"/>
                </a:lnTo>
                <a:lnTo>
                  <a:pt x="97866" y="23761"/>
                </a:lnTo>
                <a:lnTo>
                  <a:pt x="97866" y="19913"/>
                </a:lnTo>
                <a:lnTo>
                  <a:pt x="98755" y="19240"/>
                </a:lnTo>
                <a:lnTo>
                  <a:pt x="98755" y="18630"/>
                </a:lnTo>
                <a:lnTo>
                  <a:pt x="99529" y="17945"/>
                </a:lnTo>
                <a:lnTo>
                  <a:pt x="100418" y="17348"/>
                </a:lnTo>
                <a:lnTo>
                  <a:pt x="101193" y="17348"/>
                </a:lnTo>
                <a:lnTo>
                  <a:pt x="102844" y="16675"/>
                </a:lnTo>
                <a:lnTo>
                  <a:pt x="110363" y="16675"/>
                </a:lnTo>
                <a:lnTo>
                  <a:pt x="112026" y="17348"/>
                </a:lnTo>
                <a:lnTo>
                  <a:pt x="112801" y="17348"/>
                </a:lnTo>
                <a:lnTo>
                  <a:pt x="113690" y="17945"/>
                </a:lnTo>
                <a:lnTo>
                  <a:pt x="114465" y="17945"/>
                </a:lnTo>
                <a:lnTo>
                  <a:pt x="116116" y="19240"/>
                </a:lnTo>
                <a:lnTo>
                  <a:pt x="117005" y="19240"/>
                </a:lnTo>
                <a:lnTo>
                  <a:pt x="117779" y="18630"/>
                </a:lnTo>
                <a:lnTo>
                  <a:pt x="117779" y="16675"/>
                </a:lnTo>
                <a:lnTo>
                  <a:pt x="117779" y="15379"/>
                </a:lnTo>
                <a:lnTo>
                  <a:pt x="117005" y="15379"/>
                </a:lnTo>
                <a:lnTo>
                  <a:pt x="117005" y="14795"/>
                </a:lnTo>
                <a:lnTo>
                  <a:pt x="116116" y="14795"/>
                </a:lnTo>
                <a:lnTo>
                  <a:pt x="115341" y="14109"/>
                </a:lnTo>
                <a:lnTo>
                  <a:pt x="114465" y="14109"/>
                </a:lnTo>
                <a:lnTo>
                  <a:pt x="113690" y="13500"/>
                </a:lnTo>
                <a:lnTo>
                  <a:pt x="112026" y="13500"/>
                </a:lnTo>
                <a:lnTo>
                  <a:pt x="111137" y="12814"/>
                </a:lnTo>
                <a:lnTo>
                  <a:pt x="102069" y="12814"/>
                </a:lnTo>
                <a:lnTo>
                  <a:pt x="100418" y="13500"/>
                </a:lnTo>
                <a:lnTo>
                  <a:pt x="98755" y="14109"/>
                </a:lnTo>
                <a:lnTo>
                  <a:pt x="97091" y="14795"/>
                </a:lnTo>
                <a:lnTo>
                  <a:pt x="95440" y="16065"/>
                </a:lnTo>
                <a:lnTo>
                  <a:pt x="94551" y="16675"/>
                </a:lnTo>
                <a:lnTo>
                  <a:pt x="93776" y="17945"/>
                </a:lnTo>
                <a:lnTo>
                  <a:pt x="92900" y="18630"/>
                </a:lnTo>
                <a:lnTo>
                  <a:pt x="92125" y="19913"/>
                </a:lnTo>
                <a:lnTo>
                  <a:pt x="92125" y="25044"/>
                </a:lnTo>
                <a:lnTo>
                  <a:pt x="92900" y="26339"/>
                </a:lnTo>
                <a:lnTo>
                  <a:pt x="93776" y="26924"/>
                </a:lnTo>
                <a:lnTo>
                  <a:pt x="94551" y="28219"/>
                </a:lnTo>
                <a:lnTo>
                  <a:pt x="96215" y="29489"/>
                </a:lnTo>
                <a:lnTo>
                  <a:pt x="97866" y="30175"/>
                </a:lnTo>
                <a:lnTo>
                  <a:pt x="98755" y="30784"/>
                </a:lnTo>
                <a:lnTo>
                  <a:pt x="100418" y="31457"/>
                </a:lnTo>
                <a:lnTo>
                  <a:pt x="102069" y="31457"/>
                </a:lnTo>
                <a:lnTo>
                  <a:pt x="102844" y="32054"/>
                </a:lnTo>
                <a:lnTo>
                  <a:pt x="104508" y="32740"/>
                </a:lnTo>
                <a:lnTo>
                  <a:pt x="106159" y="32740"/>
                </a:lnTo>
                <a:lnTo>
                  <a:pt x="107048" y="33337"/>
                </a:lnTo>
                <a:lnTo>
                  <a:pt x="108712" y="34023"/>
                </a:lnTo>
                <a:lnTo>
                  <a:pt x="109486" y="34023"/>
                </a:lnTo>
                <a:lnTo>
                  <a:pt x="111137" y="34620"/>
                </a:lnTo>
                <a:lnTo>
                  <a:pt x="113690" y="36588"/>
                </a:lnTo>
                <a:lnTo>
                  <a:pt x="113690" y="37198"/>
                </a:lnTo>
                <a:lnTo>
                  <a:pt x="114465" y="38468"/>
                </a:lnTo>
                <a:lnTo>
                  <a:pt x="114465" y="41033"/>
                </a:lnTo>
                <a:lnTo>
                  <a:pt x="113690" y="41719"/>
                </a:lnTo>
                <a:lnTo>
                  <a:pt x="112801" y="43002"/>
                </a:lnTo>
                <a:lnTo>
                  <a:pt x="112801" y="43599"/>
                </a:lnTo>
                <a:lnTo>
                  <a:pt x="111137" y="43599"/>
                </a:lnTo>
                <a:lnTo>
                  <a:pt x="110363" y="44284"/>
                </a:lnTo>
                <a:lnTo>
                  <a:pt x="109486" y="44970"/>
                </a:lnTo>
                <a:lnTo>
                  <a:pt x="108712" y="44970"/>
                </a:lnTo>
                <a:lnTo>
                  <a:pt x="107048" y="45567"/>
                </a:lnTo>
                <a:lnTo>
                  <a:pt x="101193" y="45567"/>
                </a:lnTo>
                <a:lnTo>
                  <a:pt x="99529" y="44970"/>
                </a:lnTo>
                <a:lnTo>
                  <a:pt x="97866" y="44284"/>
                </a:lnTo>
                <a:lnTo>
                  <a:pt x="97091" y="44284"/>
                </a:lnTo>
                <a:lnTo>
                  <a:pt x="96215" y="43599"/>
                </a:lnTo>
                <a:lnTo>
                  <a:pt x="94551" y="43599"/>
                </a:lnTo>
                <a:lnTo>
                  <a:pt x="92900" y="42316"/>
                </a:lnTo>
                <a:lnTo>
                  <a:pt x="90462" y="42316"/>
                </a:lnTo>
                <a:lnTo>
                  <a:pt x="90462" y="45567"/>
                </a:lnTo>
                <a:lnTo>
                  <a:pt x="91236" y="46253"/>
                </a:lnTo>
                <a:lnTo>
                  <a:pt x="91236" y="46850"/>
                </a:lnTo>
                <a:lnTo>
                  <a:pt x="92125" y="46850"/>
                </a:lnTo>
                <a:lnTo>
                  <a:pt x="92900" y="47536"/>
                </a:lnTo>
                <a:lnTo>
                  <a:pt x="93776" y="47536"/>
                </a:lnTo>
                <a:lnTo>
                  <a:pt x="94551" y="48133"/>
                </a:lnTo>
                <a:lnTo>
                  <a:pt x="96215" y="48133"/>
                </a:lnTo>
                <a:lnTo>
                  <a:pt x="97091" y="48818"/>
                </a:lnTo>
                <a:lnTo>
                  <a:pt x="99529" y="48818"/>
                </a:lnTo>
                <a:lnTo>
                  <a:pt x="101193" y="49415"/>
                </a:lnTo>
                <a:lnTo>
                  <a:pt x="106159" y="49415"/>
                </a:lnTo>
                <a:lnTo>
                  <a:pt x="108712" y="48818"/>
                </a:lnTo>
                <a:lnTo>
                  <a:pt x="110363" y="48818"/>
                </a:lnTo>
                <a:lnTo>
                  <a:pt x="112801" y="48133"/>
                </a:lnTo>
                <a:lnTo>
                  <a:pt x="114465" y="47536"/>
                </a:lnTo>
                <a:lnTo>
                  <a:pt x="117005" y="45567"/>
                </a:lnTo>
                <a:lnTo>
                  <a:pt x="117779" y="44284"/>
                </a:lnTo>
                <a:lnTo>
                  <a:pt x="118656" y="43002"/>
                </a:lnTo>
                <a:lnTo>
                  <a:pt x="119430" y="41719"/>
                </a:lnTo>
                <a:lnTo>
                  <a:pt x="120319" y="40436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 descr=""/>
          <p:cNvSpPr/>
          <p:nvPr/>
        </p:nvSpPr>
        <p:spPr>
          <a:xfrm>
            <a:off x="4333887" y="5243258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252" y="685"/>
                </a:moveTo>
                <a:lnTo>
                  <a:pt x="41478" y="0"/>
                </a:lnTo>
                <a:lnTo>
                  <a:pt x="37274" y="0"/>
                </a:lnTo>
                <a:lnTo>
                  <a:pt x="37274" y="685"/>
                </a:lnTo>
                <a:lnTo>
                  <a:pt x="36499" y="685"/>
                </a:lnTo>
                <a:lnTo>
                  <a:pt x="36499" y="1270"/>
                </a:lnTo>
                <a:lnTo>
                  <a:pt x="26543" y="16065"/>
                </a:lnTo>
                <a:lnTo>
                  <a:pt x="25654" y="17945"/>
                </a:lnTo>
                <a:lnTo>
                  <a:pt x="24892" y="19240"/>
                </a:lnTo>
                <a:lnTo>
                  <a:pt x="24003" y="20523"/>
                </a:lnTo>
                <a:lnTo>
                  <a:pt x="23228" y="22479"/>
                </a:lnTo>
                <a:lnTo>
                  <a:pt x="22339" y="23761"/>
                </a:lnTo>
                <a:lnTo>
                  <a:pt x="21564" y="25044"/>
                </a:lnTo>
                <a:lnTo>
                  <a:pt x="20688" y="25044"/>
                </a:lnTo>
                <a:lnTo>
                  <a:pt x="19913" y="23761"/>
                </a:lnTo>
                <a:lnTo>
                  <a:pt x="19024" y="21793"/>
                </a:lnTo>
                <a:lnTo>
                  <a:pt x="18249" y="20523"/>
                </a:lnTo>
                <a:lnTo>
                  <a:pt x="17360" y="19240"/>
                </a:lnTo>
                <a:lnTo>
                  <a:pt x="16586" y="17348"/>
                </a:lnTo>
                <a:lnTo>
                  <a:pt x="15709" y="16065"/>
                </a:lnTo>
                <a:lnTo>
                  <a:pt x="6642" y="1270"/>
                </a:lnTo>
                <a:lnTo>
                  <a:pt x="5753" y="1270"/>
                </a:lnTo>
                <a:lnTo>
                  <a:pt x="5753" y="685"/>
                </a:lnTo>
                <a:lnTo>
                  <a:pt x="4978" y="685"/>
                </a:lnTo>
                <a:lnTo>
                  <a:pt x="4978" y="0"/>
                </a:lnTo>
                <a:lnTo>
                  <a:pt x="774" y="0"/>
                </a:lnTo>
                <a:lnTo>
                  <a:pt x="0" y="685"/>
                </a:lnTo>
                <a:lnTo>
                  <a:pt x="0" y="1955"/>
                </a:lnTo>
                <a:lnTo>
                  <a:pt x="18249" y="29489"/>
                </a:lnTo>
                <a:lnTo>
                  <a:pt x="18249" y="48818"/>
                </a:lnTo>
                <a:lnTo>
                  <a:pt x="24003" y="48818"/>
                </a:lnTo>
                <a:lnTo>
                  <a:pt x="24003" y="29489"/>
                </a:lnTo>
                <a:lnTo>
                  <a:pt x="26936" y="25044"/>
                </a:lnTo>
                <a:lnTo>
                  <a:pt x="42252" y="1955"/>
                </a:lnTo>
                <a:lnTo>
                  <a:pt x="42252" y="685"/>
                </a:lnTo>
                <a:close/>
              </a:path>
              <a:path w="120650" h="49529">
                <a:moveTo>
                  <a:pt x="85369" y="24358"/>
                </a:moveTo>
                <a:lnTo>
                  <a:pt x="84607" y="22479"/>
                </a:lnTo>
                <a:lnTo>
                  <a:pt x="83718" y="20523"/>
                </a:lnTo>
                <a:lnTo>
                  <a:pt x="82943" y="18630"/>
                </a:lnTo>
                <a:lnTo>
                  <a:pt x="80403" y="16675"/>
                </a:lnTo>
                <a:lnTo>
                  <a:pt x="79629" y="16078"/>
                </a:lnTo>
                <a:lnTo>
                  <a:pt x="79629" y="24358"/>
                </a:lnTo>
                <a:lnTo>
                  <a:pt x="79629" y="28219"/>
                </a:lnTo>
                <a:lnTo>
                  <a:pt x="53086" y="28219"/>
                </a:lnTo>
                <a:lnTo>
                  <a:pt x="53086" y="26339"/>
                </a:lnTo>
                <a:lnTo>
                  <a:pt x="53860" y="25044"/>
                </a:lnTo>
                <a:lnTo>
                  <a:pt x="54749" y="23761"/>
                </a:lnTo>
                <a:lnTo>
                  <a:pt x="54749" y="22479"/>
                </a:lnTo>
                <a:lnTo>
                  <a:pt x="55524" y="21196"/>
                </a:lnTo>
                <a:lnTo>
                  <a:pt x="59728" y="17945"/>
                </a:lnTo>
                <a:lnTo>
                  <a:pt x="61379" y="17348"/>
                </a:lnTo>
                <a:lnTo>
                  <a:pt x="63042" y="16675"/>
                </a:lnTo>
                <a:lnTo>
                  <a:pt x="71335" y="16675"/>
                </a:lnTo>
                <a:lnTo>
                  <a:pt x="74650" y="17348"/>
                </a:lnTo>
                <a:lnTo>
                  <a:pt x="76314" y="19913"/>
                </a:lnTo>
                <a:lnTo>
                  <a:pt x="78740" y="21793"/>
                </a:lnTo>
                <a:lnTo>
                  <a:pt x="79629" y="24358"/>
                </a:lnTo>
                <a:lnTo>
                  <a:pt x="79629" y="16078"/>
                </a:lnTo>
                <a:lnTo>
                  <a:pt x="77965" y="14795"/>
                </a:lnTo>
                <a:lnTo>
                  <a:pt x="75425" y="14109"/>
                </a:lnTo>
                <a:lnTo>
                  <a:pt x="73761" y="13500"/>
                </a:lnTo>
                <a:lnTo>
                  <a:pt x="70446" y="12814"/>
                </a:lnTo>
                <a:lnTo>
                  <a:pt x="64693" y="12814"/>
                </a:lnTo>
                <a:lnTo>
                  <a:pt x="61379" y="13500"/>
                </a:lnTo>
                <a:lnTo>
                  <a:pt x="58839" y="14109"/>
                </a:lnTo>
                <a:lnTo>
                  <a:pt x="56400" y="14795"/>
                </a:lnTo>
                <a:lnTo>
                  <a:pt x="54749" y="16065"/>
                </a:lnTo>
                <a:lnTo>
                  <a:pt x="52197" y="17945"/>
                </a:lnTo>
                <a:lnTo>
                  <a:pt x="50546" y="19240"/>
                </a:lnTo>
                <a:lnTo>
                  <a:pt x="49771" y="21196"/>
                </a:lnTo>
                <a:lnTo>
                  <a:pt x="48882" y="23761"/>
                </a:lnTo>
                <a:lnTo>
                  <a:pt x="47231" y="25654"/>
                </a:lnTo>
                <a:lnTo>
                  <a:pt x="47231" y="36588"/>
                </a:lnTo>
                <a:lnTo>
                  <a:pt x="48882" y="39154"/>
                </a:lnTo>
                <a:lnTo>
                  <a:pt x="49771" y="41033"/>
                </a:lnTo>
                <a:lnTo>
                  <a:pt x="58839" y="48133"/>
                </a:lnTo>
                <a:lnTo>
                  <a:pt x="61379" y="48818"/>
                </a:lnTo>
                <a:lnTo>
                  <a:pt x="64693" y="49415"/>
                </a:lnTo>
                <a:lnTo>
                  <a:pt x="72110" y="49415"/>
                </a:lnTo>
                <a:lnTo>
                  <a:pt x="73761" y="48818"/>
                </a:lnTo>
                <a:lnTo>
                  <a:pt x="75425" y="48818"/>
                </a:lnTo>
                <a:lnTo>
                  <a:pt x="77089" y="48133"/>
                </a:lnTo>
                <a:lnTo>
                  <a:pt x="78740" y="48133"/>
                </a:lnTo>
                <a:lnTo>
                  <a:pt x="79629" y="47536"/>
                </a:lnTo>
                <a:lnTo>
                  <a:pt x="81292" y="47536"/>
                </a:lnTo>
                <a:lnTo>
                  <a:pt x="82067" y="46850"/>
                </a:lnTo>
                <a:lnTo>
                  <a:pt x="82943" y="46850"/>
                </a:lnTo>
                <a:lnTo>
                  <a:pt x="82943" y="46253"/>
                </a:lnTo>
                <a:lnTo>
                  <a:pt x="83718" y="46253"/>
                </a:lnTo>
                <a:lnTo>
                  <a:pt x="83718" y="45567"/>
                </a:lnTo>
                <a:lnTo>
                  <a:pt x="83718" y="43002"/>
                </a:lnTo>
                <a:lnTo>
                  <a:pt x="81292" y="43002"/>
                </a:lnTo>
                <a:lnTo>
                  <a:pt x="80403" y="43599"/>
                </a:lnTo>
                <a:lnTo>
                  <a:pt x="79629" y="43599"/>
                </a:lnTo>
                <a:lnTo>
                  <a:pt x="77965" y="44284"/>
                </a:lnTo>
                <a:lnTo>
                  <a:pt x="77089" y="44284"/>
                </a:lnTo>
                <a:lnTo>
                  <a:pt x="75425" y="44970"/>
                </a:lnTo>
                <a:lnTo>
                  <a:pt x="73761" y="44970"/>
                </a:lnTo>
                <a:lnTo>
                  <a:pt x="72986" y="45567"/>
                </a:lnTo>
                <a:lnTo>
                  <a:pt x="65468" y="45567"/>
                </a:lnTo>
                <a:lnTo>
                  <a:pt x="63817" y="44970"/>
                </a:lnTo>
                <a:lnTo>
                  <a:pt x="61379" y="44284"/>
                </a:lnTo>
                <a:lnTo>
                  <a:pt x="59728" y="43599"/>
                </a:lnTo>
                <a:lnTo>
                  <a:pt x="53860" y="37198"/>
                </a:lnTo>
                <a:lnTo>
                  <a:pt x="53860" y="35902"/>
                </a:lnTo>
                <a:lnTo>
                  <a:pt x="53086" y="34023"/>
                </a:lnTo>
                <a:lnTo>
                  <a:pt x="53086" y="31457"/>
                </a:lnTo>
                <a:lnTo>
                  <a:pt x="84607" y="31457"/>
                </a:lnTo>
                <a:lnTo>
                  <a:pt x="85369" y="30784"/>
                </a:lnTo>
                <a:lnTo>
                  <a:pt x="85369" y="28219"/>
                </a:lnTo>
                <a:lnTo>
                  <a:pt x="85369" y="24358"/>
                </a:lnTo>
                <a:close/>
              </a:path>
              <a:path w="120650" h="49529">
                <a:moveTo>
                  <a:pt x="120205" y="37198"/>
                </a:moveTo>
                <a:lnTo>
                  <a:pt x="119430" y="36588"/>
                </a:lnTo>
                <a:lnTo>
                  <a:pt x="119430" y="35306"/>
                </a:lnTo>
                <a:lnTo>
                  <a:pt x="118554" y="34023"/>
                </a:lnTo>
                <a:lnTo>
                  <a:pt x="117779" y="33337"/>
                </a:lnTo>
                <a:lnTo>
                  <a:pt x="116890" y="32740"/>
                </a:lnTo>
                <a:lnTo>
                  <a:pt x="115239" y="32054"/>
                </a:lnTo>
                <a:lnTo>
                  <a:pt x="114465" y="31457"/>
                </a:lnTo>
                <a:lnTo>
                  <a:pt x="112801" y="30784"/>
                </a:lnTo>
                <a:lnTo>
                  <a:pt x="111912" y="30175"/>
                </a:lnTo>
                <a:lnTo>
                  <a:pt x="110261" y="30175"/>
                </a:lnTo>
                <a:lnTo>
                  <a:pt x="108597" y="29489"/>
                </a:lnTo>
                <a:lnTo>
                  <a:pt x="107823" y="28892"/>
                </a:lnTo>
                <a:lnTo>
                  <a:pt x="106172" y="28892"/>
                </a:lnTo>
                <a:lnTo>
                  <a:pt x="104508" y="28219"/>
                </a:lnTo>
                <a:lnTo>
                  <a:pt x="103632" y="27609"/>
                </a:lnTo>
                <a:lnTo>
                  <a:pt x="101968" y="27609"/>
                </a:lnTo>
                <a:lnTo>
                  <a:pt x="101193" y="26924"/>
                </a:lnTo>
                <a:lnTo>
                  <a:pt x="100304" y="26339"/>
                </a:lnTo>
                <a:lnTo>
                  <a:pt x="99529" y="25654"/>
                </a:lnTo>
                <a:lnTo>
                  <a:pt x="98653" y="25044"/>
                </a:lnTo>
                <a:lnTo>
                  <a:pt x="97866" y="23761"/>
                </a:lnTo>
                <a:lnTo>
                  <a:pt x="97866" y="19913"/>
                </a:lnTo>
                <a:lnTo>
                  <a:pt x="98653" y="19240"/>
                </a:lnTo>
                <a:lnTo>
                  <a:pt x="98653" y="18630"/>
                </a:lnTo>
                <a:lnTo>
                  <a:pt x="100304" y="17348"/>
                </a:lnTo>
                <a:lnTo>
                  <a:pt x="101193" y="17348"/>
                </a:lnTo>
                <a:lnTo>
                  <a:pt x="102857" y="16675"/>
                </a:lnTo>
                <a:lnTo>
                  <a:pt x="110261" y="16675"/>
                </a:lnTo>
                <a:lnTo>
                  <a:pt x="111912" y="17348"/>
                </a:lnTo>
                <a:lnTo>
                  <a:pt x="112801" y="17348"/>
                </a:lnTo>
                <a:lnTo>
                  <a:pt x="113576" y="17945"/>
                </a:lnTo>
                <a:lnTo>
                  <a:pt x="114465" y="17945"/>
                </a:lnTo>
                <a:lnTo>
                  <a:pt x="115239" y="18630"/>
                </a:lnTo>
                <a:lnTo>
                  <a:pt x="116128" y="19240"/>
                </a:lnTo>
                <a:lnTo>
                  <a:pt x="116890" y="19240"/>
                </a:lnTo>
                <a:lnTo>
                  <a:pt x="117779" y="18630"/>
                </a:lnTo>
                <a:lnTo>
                  <a:pt x="117779" y="16675"/>
                </a:lnTo>
                <a:lnTo>
                  <a:pt x="117779" y="15379"/>
                </a:lnTo>
                <a:lnTo>
                  <a:pt x="116890" y="15379"/>
                </a:lnTo>
                <a:lnTo>
                  <a:pt x="116890" y="14795"/>
                </a:lnTo>
                <a:lnTo>
                  <a:pt x="116128" y="14795"/>
                </a:lnTo>
                <a:lnTo>
                  <a:pt x="115239" y="14109"/>
                </a:lnTo>
                <a:lnTo>
                  <a:pt x="114465" y="14109"/>
                </a:lnTo>
                <a:lnTo>
                  <a:pt x="113576" y="13500"/>
                </a:lnTo>
                <a:lnTo>
                  <a:pt x="111912" y="13500"/>
                </a:lnTo>
                <a:lnTo>
                  <a:pt x="111137" y="12814"/>
                </a:lnTo>
                <a:lnTo>
                  <a:pt x="101968" y="12814"/>
                </a:lnTo>
                <a:lnTo>
                  <a:pt x="100304" y="13500"/>
                </a:lnTo>
                <a:lnTo>
                  <a:pt x="98653" y="14109"/>
                </a:lnTo>
                <a:lnTo>
                  <a:pt x="96989" y="14795"/>
                </a:lnTo>
                <a:lnTo>
                  <a:pt x="94551" y="16675"/>
                </a:lnTo>
                <a:lnTo>
                  <a:pt x="93675" y="17945"/>
                </a:lnTo>
                <a:lnTo>
                  <a:pt x="92900" y="18630"/>
                </a:lnTo>
                <a:lnTo>
                  <a:pt x="92011" y="19913"/>
                </a:lnTo>
                <a:lnTo>
                  <a:pt x="92011" y="25044"/>
                </a:lnTo>
                <a:lnTo>
                  <a:pt x="92900" y="26339"/>
                </a:lnTo>
                <a:lnTo>
                  <a:pt x="93675" y="26924"/>
                </a:lnTo>
                <a:lnTo>
                  <a:pt x="94551" y="28219"/>
                </a:lnTo>
                <a:lnTo>
                  <a:pt x="95326" y="28892"/>
                </a:lnTo>
                <a:lnTo>
                  <a:pt x="96215" y="29489"/>
                </a:lnTo>
                <a:lnTo>
                  <a:pt x="97866" y="30175"/>
                </a:lnTo>
                <a:lnTo>
                  <a:pt x="98653" y="30784"/>
                </a:lnTo>
                <a:lnTo>
                  <a:pt x="100304" y="31457"/>
                </a:lnTo>
                <a:lnTo>
                  <a:pt x="101968" y="31457"/>
                </a:lnTo>
                <a:lnTo>
                  <a:pt x="102857" y="32054"/>
                </a:lnTo>
                <a:lnTo>
                  <a:pt x="104508" y="32740"/>
                </a:lnTo>
                <a:lnTo>
                  <a:pt x="106172" y="32740"/>
                </a:lnTo>
                <a:lnTo>
                  <a:pt x="106934" y="33337"/>
                </a:lnTo>
                <a:lnTo>
                  <a:pt x="108597" y="34023"/>
                </a:lnTo>
                <a:lnTo>
                  <a:pt x="109486" y="34023"/>
                </a:lnTo>
                <a:lnTo>
                  <a:pt x="111137" y="34620"/>
                </a:lnTo>
                <a:lnTo>
                  <a:pt x="111912" y="35306"/>
                </a:lnTo>
                <a:lnTo>
                  <a:pt x="112801" y="35902"/>
                </a:lnTo>
                <a:lnTo>
                  <a:pt x="113576" y="36588"/>
                </a:lnTo>
                <a:lnTo>
                  <a:pt x="113576" y="37198"/>
                </a:lnTo>
                <a:lnTo>
                  <a:pt x="114465" y="38468"/>
                </a:lnTo>
                <a:lnTo>
                  <a:pt x="114465" y="41033"/>
                </a:lnTo>
                <a:lnTo>
                  <a:pt x="113576" y="41719"/>
                </a:lnTo>
                <a:lnTo>
                  <a:pt x="112801" y="43002"/>
                </a:lnTo>
                <a:lnTo>
                  <a:pt x="112801" y="43599"/>
                </a:lnTo>
                <a:lnTo>
                  <a:pt x="111137" y="43599"/>
                </a:lnTo>
                <a:lnTo>
                  <a:pt x="110261" y="44284"/>
                </a:lnTo>
                <a:lnTo>
                  <a:pt x="109486" y="44970"/>
                </a:lnTo>
                <a:lnTo>
                  <a:pt x="108597" y="44970"/>
                </a:lnTo>
                <a:lnTo>
                  <a:pt x="106934" y="45567"/>
                </a:lnTo>
                <a:lnTo>
                  <a:pt x="101193" y="45567"/>
                </a:lnTo>
                <a:lnTo>
                  <a:pt x="99529" y="44970"/>
                </a:lnTo>
                <a:lnTo>
                  <a:pt x="97866" y="44284"/>
                </a:lnTo>
                <a:lnTo>
                  <a:pt x="96989" y="44284"/>
                </a:lnTo>
                <a:lnTo>
                  <a:pt x="96215" y="43599"/>
                </a:lnTo>
                <a:lnTo>
                  <a:pt x="94551" y="43599"/>
                </a:lnTo>
                <a:lnTo>
                  <a:pt x="93675" y="43002"/>
                </a:lnTo>
                <a:lnTo>
                  <a:pt x="92900" y="42316"/>
                </a:lnTo>
                <a:lnTo>
                  <a:pt x="90360" y="42316"/>
                </a:lnTo>
                <a:lnTo>
                  <a:pt x="90360" y="45567"/>
                </a:lnTo>
                <a:lnTo>
                  <a:pt x="91236" y="46253"/>
                </a:lnTo>
                <a:lnTo>
                  <a:pt x="91236" y="46850"/>
                </a:lnTo>
                <a:lnTo>
                  <a:pt x="92011" y="46850"/>
                </a:lnTo>
                <a:lnTo>
                  <a:pt x="92900" y="47536"/>
                </a:lnTo>
                <a:lnTo>
                  <a:pt x="93675" y="47536"/>
                </a:lnTo>
                <a:lnTo>
                  <a:pt x="94551" y="48133"/>
                </a:lnTo>
                <a:lnTo>
                  <a:pt x="96215" y="48133"/>
                </a:lnTo>
                <a:lnTo>
                  <a:pt x="96989" y="48818"/>
                </a:lnTo>
                <a:lnTo>
                  <a:pt x="99529" y="48818"/>
                </a:lnTo>
                <a:lnTo>
                  <a:pt x="101193" y="49415"/>
                </a:lnTo>
                <a:lnTo>
                  <a:pt x="106172" y="49415"/>
                </a:lnTo>
                <a:lnTo>
                  <a:pt x="108597" y="48818"/>
                </a:lnTo>
                <a:lnTo>
                  <a:pt x="110261" y="48818"/>
                </a:lnTo>
                <a:lnTo>
                  <a:pt x="112801" y="48133"/>
                </a:lnTo>
                <a:lnTo>
                  <a:pt x="114465" y="47536"/>
                </a:lnTo>
                <a:lnTo>
                  <a:pt x="115239" y="46850"/>
                </a:lnTo>
                <a:lnTo>
                  <a:pt x="116890" y="45567"/>
                </a:lnTo>
                <a:lnTo>
                  <a:pt x="117779" y="44284"/>
                </a:lnTo>
                <a:lnTo>
                  <a:pt x="118554" y="43002"/>
                </a:lnTo>
                <a:lnTo>
                  <a:pt x="119430" y="41719"/>
                </a:lnTo>
                <a:lnTo>
                  <a:pt x="120205" y="40436"/>
                </a:lnTo>
                <a:lnTo>
                  <a:pt x="120205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6" name="object 96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055419" y="5376722"/>
            <a:ext cx="2012456" cy="65417"/>
          </a:xfrm>
          <a:prstGeom prst="rect">
            <a:avLst/>
          </a:prstGeom>
        </p:spPr>
      </p:pic>
      <p:sp>
        <p:nvSpPr>
          <p:cNvPr id="97" name="object 97" descr=""/>
          <p:cNvSpPr/>
          <p:nvPr/>
        </p:nvSpPr>
        <p:spPr>
          <a:xfrm>
            <a:off x="3404730" y="5380583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99" y="0"/>
                </a:lnTo>
                <a:lnTo>
                  <a:pt x="36499" y="584"/>
                </a:lnTo>
                <a:lnTo>
                  <a:pt x="26543" y="15989"/>
                </a:lnTo>
                <a:lnTo>
                  <a:pt x="25768" y="17259"/>
                </a:lnTo>
                <a:lnTo>
                  <a:pt x="24879" y="18554"/>
                </a:lnTo>
                <a:lnTo>
                  <a:pt x="24117" y="20510"/>
                </a:lnTo>
                <a:lnTo>
                  <a:pt x="23228" y="21793"/>
                </a:lnTo>
                <a:lnTo>
                  <a:pt x="22453" y="23075"/>
                </a:lnTo>
                <a:lnTo>
                  <a:pt x="21564" y="24955"/>
                </a:lnTo>
                <a:lnTo>
                  <a:pt x="20789" y="24955"/>
                </a:lnTo>
                <a:lnTo>
                  <a:pt x="19913" y="23075"/>
                </a:lnTo>
                <a:lnTo>
                  <a:pt x="19126" y="21793"/>
                </a:lnTo>
                <a:lnTo>
                  <a:pt x="18249" y="19824"/>
                </a:lnTo>
                <a:lnTo>
                  <a:pt x="17475" y="18554"/>
                </a:lnTo>
                <a:lnTo>
                  <a:pt x="16586" y="17259"/>
                </a:lnTo>
                <a:lnTo>
                  <a:pt x="15811" y="15989"/>
                </a:lnTo>
                <a:lnTo>
                  <a:pt x="6629" y="584"/>
                </a:lnTo>
                <a:lnTo>
                  <a:pt x="5854" y="584"/>
                </a:lnTo>
                <a:lnTo>
                  <a:pt x="5854" y="0"/>
                </a:lnTo>
                <a:lnTo>
                  <a:pt x="0" y="0"/>
                </a:lnTo>
                <a:lnTo>
                  <a:pt x="0" y="1270"/>
                </a:lnTo>
                <a:lnTo>
                  <a:pt x="18249" y="29489"/>
                </a:lnTo>
                <a:lnTo>
                  <a:pt x="18249" y="48044"/>
                </a:lnTo>
                <a:lnTo>
                  <a:pt x="19913" y="48044"/>
                </a:lnTo>
                <a:lnTo>
                  <a:pt x="20789" y="48729"/>
                </a:lnTo>
                <a:lnTo>
                  <a:pt x="21564" y="48729"/>
                </a:lnTo>
                <a:lnTo>
                  <a:pt x="22453" y="48044"/>
                </a:lnTo>
                <a:lnTo>
                  <a:pt x="24117" y="48044"/>
                </a:lnTo>
                <a:lnTo>
                  <a:pt x="24117" y="29489"/>
                </a:lnTo>
                <a:lnTo>
                  <a:pt x="27038" y="24955"/>
                </a:lnTo>
                <a:lnTo>
                  <a:pt x="42354" y="1270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3672"/>
                </a:moveTo>
                <a:lnTo>
                  <a:pt x="84594" y="21793"/>
                </a:lnTo>
                <a:lnTo>
                  <a:pt x="83820" y="19824"/>
                </a:lnTo>
                <a:lnTo>
                  <a:pt x="82943" y="18554"/>
                </a:lnTo>
                <a:lnTo>
                  <a:pt x="81280" y="17259"/>
                </a:lnTo>
                <a:lnTo>
                  <a:pt x="80162" y="15989"/>
                </a:lnTo>
                <a:lnTo>
                  <a:pt x="79629" y="15379"/>
                </a:lnTo>
                <a:lnTo>
                  <a:pt x="79629" y="23672"/>
                </a:lnTo>
                <a:lnTo>
                  <a:pt x="79629" y="27520"/>
                </a:lnTo>
                <a:lnTo>
                  <a:pt x="53086" y="27520"/>
                </a:lnTo>
                <a:lnTo>
                  <a:pt x="53086" y="26238"/>
                </a:lnTo>
                <a:lnTo>
                  <a:pt x="53962" y="24358"/>
                </a:lnTo>
                <a:lnTo>
                  <a:pt x="54737" y="23075"/>
                </a:lnTo>
                <a:lnTo>
                  <a:pt x="54737" y="21793"/>
                </a:lnTo>
                <a:lnTo>
                  <a:pt x="55626" y="20510"/>
                </a:lnTo>
                <a:lnTo>
                  <a:pt x="57289" y="19824"/>
                </a:lnTo>
                <a:lnTo>
                  <a:pt x="58064" y="18554"/>
                </a:lnTo>
                <a:lnTo>
                  <a:pt x="59715" y="17945"/>
                </a:lnTo>
                <a:lnTo>
                  <a:pt x="61379" y="17259"/>
                </a:lnTo>
                <a:lnTo>
                  <a:pt x="63030" y="16662"/>
                </a:lnTo>
                <a:lnTo>
                  <a:pt x="64693" y="15989"/>
                </a:lnTo>
                <a:lnTo>
                  <a:pt x="71323" y="15989"/>
                </a:lnTo>
                <a:lnTo>
                  <a:pt x="74650" y="17259"/>
                </a:lnTo>
                <a:lnTo>
                  <a:pt x="76301" y="19227"/>
                </a:lnTo>
                <a:lnTo>
                  <a:pt x="78854" y="21107"/>
                </a:lnTo>
                <a:lnTo>
                  <a:pt x="79629" y="23672"/>
                </a:lnTo>
                <a:lnTo>
                  <a:pt x="79629" y="15379"/>
                </a:lnTo>
                <a:lnTo>
                  <a:pt x="77965" y="14693"/>
                </a:lnTo>
                <a:lnTo>
                  <a:pt x="75526" y="13423"/>
                </a:lnTo>
                <a:lnTo>
                  <a:pt x="73875" y="12814"/>
                </a:lnTo>
                <a:lnTo>
                  <a:pt x="70561" y="12128"/>
                </a:lnTo>
                <a:lnTo>
                  <a:pt x="64693" y="12128"/>
                </a:lnTo>
                <a:lnTo>
                  <a:pt x="61379" y="12814"/>
                </a:lnTo>
                <a:lnTo>
                  <a:pt x="58940" y="13423"/>
                </a:lnTo>
                <a:lnTo>
                  <a:pt x="56400" y="14693"/>
                </a:lnTo>
                <a:lnTo>
                  <a:pt x="54737" y="15379"/>
                </a:lnTo>
                <a:lnTo>
                  <a:pt x="50647" y="18554"/>
                </a:lnTo>
                <a:lnTo>
                  <a:pt x="49758" y="20510"/>
                </a:lnTo>
                <a:lnTo>
                  <a:pt x="48983" y="23075"/>
                </a:lnTo>
                <a:lnTo>
                  <a:pt x="47332" y="24955"/>
                </a:lnTo>
                <a:lnTo>
                  <a:pt x="47332" y="36499"/>
                </a:lnTo>
                <a:lnTo>
                  <a:pt x="48983" y="38468"/>
                </a:lnTo>
                <a:lnTo>
                  <a:pt x="49758" y="41033"/>
                </a:lnTo>
                <a:lnTo>
                  <a:pt x="50647" y="42913"/>
                </a:lnTo>
                <a:lnTo>
                  <a:pt x="53962" y="45478"/>
                </a:lnTo>
                <a:lnTo>
                  <a:pt x="56400" y="46761"/>
                </a:lnTo>
                <a:lnTo>
                  <a:pt x="58940" y="47447"/>
                </a:lnTo>
                <a:lnTo>
                  <a:pt x="61379" y="48729"/>
                </a:lnTo>
                <a:lnTo>
                  <a:pt x="73875" y="48729"/>
                </a:lnTo>
                <a:lnTo>
                  <a:pt x="75526" y="48044"/>
                </a:lnTo>
                <a:lnTo>
                  <a:pt x="77190" y="48044"/>
                </a:lnTo>
                <a:lnTo>
                  <a:pt x="78854" y="47447"/>
                </a:lnTo>
                <a:lnTo>
                  <a:pt x="79629" y="47447"/>
                </a:lnTo>
                <a:lnTo>
                  <a:pt x="81280" y="46761"/>
                </a:lnTo>
                <a:lnTo>
                  <a:pt x="82169" y="46761"/>
                </a:lnTo>
                <a:lnTo>
                  <a:pt x="82943" y="46164"/>
                </a:lnTo>
                <a:lnTo>
                  <a:pt x="83820" y="46164"/>
                </a:lnTo>
                <a:lnTo>
                  <a:pt x="83820" y="44881"/>
                </a:lnTo>
                <a:lnTo>
                  <a:pt x="83820" y="42316"/>
                </a:lnTo>
                <a:lnTo>
                  <a:pt x="82169" y="42316"/>
                </a:lnTo>
                <a:lnTo>
                  <a:pt x="81280" y="42913"/>
                </a:lnTo>
                <a:lnTo>
                  <a:pt x="80505" y="42913"/>
                </a:lnTo>
                <a:lnTo>
                  <a:pt x="79629" y="43599"/>
                </a:lnTo>
                <a:lnTo>
                  <a:pt x="77965" y="43599"/>
                </a:lnTo>
                <a:lnTo>
                  <a:pt x="77190" y="44196"/>
                </a:lnTo>
                <a:lnTo>
                  <a:pt x="73875" y="44196"/>
                </a:lnTo>
                <a:lnTo>
                  <a:pt x="72986" y="44881"/>
                </a:lnTo>
                <a:lnTo>
                  <a:pt x="63919" y="44881"/>
                </a:lnTo>
                <a:lnTo>
                  <a:pt x="61379" y="44196"/>
                </a:lnTo>
                <a:lnTo>
                  <a:pt x="59715" y="43599"/>
                </a:lnTo>
                <a:lnTo>
                  <a:pt x="56400" y="41033"/>
                </a:lnTo>
                <a:lnTo>
                  <a:pt x="55626" y="39751"/>
                </a:lnTo>
                <a:lnTo>
                  <a:pt x="54737" y="38468"/>
                </a:lnTo>
                <a:lnTo>
                  <a:pt x="53962" y="37185"/>
                </a:lnTo>
                <a:lnTo>
                  <a:pt x="53962" y="35217"/>
                </a:lnTo>
                <a:lnTo>
                  <a:pt x="53086" y="33337"/>
                </a:lnTo>
                <a:lnTo>
                  <a:pt x="53086" y="31369"/>
                </a:lnTo>
                <a:lnTo>
                  <a:pt x="83820" y="31369"/>
                </a:lnTo>
                <a:lnTo>
                  <a:pt x="85483" y="30086"/>
                </a:lnTo>
                <a:lnTo>
                  <a:pt x="85483" y="27520"/>
                </a:lnTo>
                <a:lnTo>
                  <a:pt x="85483" y="23672"/>
                </a:lnTo>
                <a:close/>
              </a:path>
              <a:path w="120650" h="48895">
                <a:moveTo>
                  <a:pt x="120319" y="37185"/>
                </a:moveTo>
                <a:lnTo>
                  <a:pt x="119430" y="35902"/>
                </a:lnTo>
                <a:lnTo>
                  <a:pt x="119430" y="34620"/>
                </a:lnTo>
                <a:lnTo>
                  <a:pt x="118656" y="33934"/>
                </a:lnTo>
                <a:lnTo>
                  <a:pt x="117779" y="32651"/>
                </a:lnTo>
                <a:lnTo>
                  <a:pt x="117005" y="32054"/>
                </a:lnTo>
                <a:lnTo>
                  <a:pt x="115341" y="31369"/>
                </a:lnTo>
                <a:lnTo>
                  <a:pt x="114465" y="30772"/>
                </a:lnTo>
                <a:lnTo>
                  <a:pt x="112801" y="30086"/>
                </a:lnTo>
                <a:lnTo>
                  <a:pt x="112026" y="30086"/>
                </a:lnTo>
                <a:lnTo>
                  <a:pt x="110363" y="29489"/>
                </a:lnTo>
                <a:lnTo>
                  <a:pt x="108712" y="28803"/>
                </a:lnTo>
                <a:lnTo>
                  <a:pt x="107823" y="28803"/>
                </a:lnTo>
                <a:lnTo>
                  <a:pt x="106159" y="28206"/>
                </a:lnTo>
                <a:lnTo>
                  <a:pt x="104508" y="27520"/>
                </a:lnTo>
                <a:lnTo>
                  <a:pt x="103733" y="27520"/>
                </a:lnTo>
                <a:lnTo>
                  <a:pt x="102069" y="26924"/>
                </a:lnTo>
                <a:lnTo>
                  <a:pt x="97866" y="23672"/>
                </a:lnTo>
                <a:lnTo>
                  <a:pt x="97866" y="19227"/>
                </a:lnTo>
                <a:lnTo>
                  <a:pt x="98755" y="18554"/>
                </a:lnTo>
                <a:lnTo>
                  <a:pt x="98755" y="17945"/>
                </a:lnTo>
                <a:lnTo>
                  <a:pt x="99529" y="17945"/>
                </a:lnTo>
                <a:lnTo>
                  <a:pt x="101193" y="16662"/>
                </a:lnTo>
                <a:lnTo>
                  <a:pt x="102844" y="16662"/>
                </a:lnTo>
                <a:lnTo>
                  <a:pt x="103733" y="15989"/>
                </a:lnTo>
                <a:lnTo>
                  <a:pt x="109486" y="15989"/>
                </a:lnTo>
                <a:lnTo>
                  <a:pt x="110363" y="16662"/>
                </a:lnTo>
                <a:lnTo>
                  <a:pt x="112026" y="16662"/>
                </a:lnTo>
                <a:lnTo>
                  <a:pt x="112801" y="17259"/>
                </a:lnTo>
                <a:lnTo>
                  <a:pt x="113690" y="17259"/>
                </a:lnTo>
                <a:lnTo>
                  <a:pt x="114465" y="17945"/>
                </a:lnTo>
                <a:lnTo>
                  <a:pt x="115341" y="17945"/>
                </a:lnTo>
                <a:lnTo>
                  <a:pt x="115341" y="18554"/>
                </a:lnTo>
                <a:lnTo>
                  <a:pt x="117779" y="18554"/>
                </a:lnTo>
                <a:lnTo>
                  <a:pt x="117779" y="15989"/>
                </a:lnTo>
                <a:lnTo>
                  <a:pt x="117779" y="14693"/>
                </a:lnTo>
                <a:lnTo>
                  <a:pt x="117005" y="14693"/>
                </a:lnTo>
                <a:lnTo>
                  <a:pt x="116116" y="14097"/>
                </a:lnTo>
                <a:lnTo>
                  <a:pt x="115341" y="14097"/>
                </a:lnTo>
                <a:lnTo>
                  <a:pt x="114465" y="13423"/>
                </a:lnTo>
                <a:lnTo>
                  <a:pt x="113690" y="13423"/>
                </a:lnTo>
                <a:lnTo>
                  <a:pt x="112801" y="12814"/>
                </a:lnTo>
                <a:lnTo>
                  <a:pt x="110363" y="12814"/>
                </a:lnTo>
                <a:lnTo>
                  <a:pt x="108712" y="12128"/>
                </a:lnTo>
                <a:lnTo>
                  <a:pt x="104508" y="12128"/>
                </a:lnTo>
                <a:lnTo>
                  <a:pt x="102069" y="12814"/>
                </a:lnTo>
                <a:lnTo>
                  <a:pt x="100418" y="13423"/>
                </a:lnTo>
                <a:lnTo>
                  <a:pt x="98755" y="13423"/>
                </a:lnTo>
                <a:lnTo>
                  <a:pt x="97091" y="14693"/>
                </a:lnTo>
                <a:lnTo>
                  <a:pt x="95440" y="15379"/>
                </a:lnTo>
                <a:lnTo>
                  <a:pt x="94551" y="15989"/>
                </a:lnTo>
                <a:lnTo>
                  <a:pt x="93776" y="17259"/>
                </a:lnTo>
                <a:lnTo>
                  <a:pt x="92900" y="18554"/>
                </a:lnTo>
                <a:lnTo>
                  <a:pt x="92125" y="19227"/>
                </a:lnTo>
                <a:lnTo>
                  <a:pt x="92125" y="24358"/>
                </a:lnTo>
                <a:lnTo>
                  <a:pt x="92900" y="25641"/>
                </a:lnTo>
                <a:lnTo>
                  <a:pt x="93776" y="26924"/>
                </a:lnTo>
                <a:lnTo>
                  <a:pt x="96215" y="28803"/>
                </a:lnTo>
                <a:lnTo>
                  <a:pt x="97866" y="29489"/>
                </a:lnTo>
                <a:lnTo>
                  <a:pt x="98755" y="30086"/>
                </a:lnTo>
                <a:lnTo>
                  <a:pt x="100418" y="30772"/>
                </a:lnTo>
                <a:lnTo>
                  <a:pt x="102069" y="31369"/>
                </a:lnTo>
                <a:lnTo>
                  <a:pt x="102844" y="31369"/>
                </a:lnTo>
                <a:lnTo>
                  <a:pt x="104508" y="32054"/>
                </a:lnTo>
                <a:lnTo>
                  <a:pt x="106159" y="32651"/>
                </a:lnTo>
                <a:lnTo>
                  <a:pt x="107048" y="32651"/>
                </a:lnTo>
                <a:lnTo>
                  <a:pt x="108712" y="33337"/>
                </a:lnTo>
                <a:lnTo>
                  <a:pt x="109486" y="33934"/>
                </a:lnTo>
                <a:lnTo>
                  <a:pt x="111137" y="33934"/>
                </a:lnTo>
                <a:lnTo>
                  <a:pt x="113690" y="35902"/>
                </a:lnTo>
                <a:lnTo>
                  <a:pt x="113690" y="37185"/>
                </a:lnTo>
                <a:lnTo>
                  <a:pt x="114465" y="37782"/>
                </a:lnTo>
                <a:lnTo>
                  <a:pt x="114465" y="41033"/>
                </a:lnTo>
                <a:lnTo>
                  <a:pt x="112801" y="42316"/>
                </a:lnTo>
                <a:lnTo>
                  <a:pt x="112801" y="42913"/>
                </a:lnTo>
                <a:lnTo>
                  <a:pt x="111137" y="43599"/>
                </a:lnTo>
                <a:lnTo>
                  <a:pt x="110363" y="44196"/>
                </a:lnTo>
                <a:lnTo>
                  <a:pt x="109486" y="44196"/>
                </a:lnTo>
                <a:lnTo>
                  <a:pt x="108712" y="44881"/>
                </a:lnTo>
                <a:lnTo>
                  <a:pt x="101193" y="44881"/>
                </a:lnTo>
                <a:lnTo>
                  <a:pt x="99529" y="44196"/>
                </a:lnTo>
                <a:lnTo>
                  <a:pt x="97866" y="44196"/>
                </a:lnTo>
                <a:lnTo>
                  <a:pt x="97091" y="43599"/>
                </a:lnTo>
                <a:lnTo>
                  <a:pt x="96215" y="43599"/>
                </a:lnTo>
                <a:lnTo>
                  <a:pt x="94551" y="42913"/>
                </a:lnTo>
                <a:lnTo>
                  <a:pt x="93776" y="42316"/>
                </a:lnTo>
                <a:lnTo>
                  <a:pt x="92900" y="42316"/>
                </a:lnTo>
                <a:lnTo>
                  <a:pt x="92900" y="41630"/>
                </a:lnTo>
                <a:lnTo>
                  <a:pt x="91236" y="41630"/>
                </a:lnTo>
                <a:lnTo>
                  <a:pt x="90462" y="42316"/>
                </a:lnTo>
                <a:lnTo>
                  <a:pt x="90462" y="44881"/>
                </a:lnTo>
                <a:lnTo>
                  <a:pt x="91236" y="45478"/>
                </a:lnTo>
                <a:lnTo>
                  <a:pt x="91236" y="46164"/>
                </a:lnTo>
                <a:lnTo>
                  <a:pt x="92125" y="46164"/>
                </a:lnTo>
                <a:lnTo>
                  <a:pt x="92125" y="46761"/>
                </a:lnTo>
                <a:lnTo>
                  <a:pt x="92900" y="46761"/>
                </a:lnTo>
                <a:lnTo>
                  <a:pt x="93776" y="47447"/>
                </a:lnTo>
                <a:lnTo>
                  <a:pt x="94551" y="47447"/>
                </a:lnTo>
                <a:lnTo>
                  <a:pt x="96215" y="48044"/>
                </a:lnTo>
                <a:lnTo>
                  <a:pt x="97866" y="48044"/>
                </a:lnTo>
                <a:lnTo>
                  <a:pt x="99529" y="48729"/>
                </a:lnTo>
                <a:lnTo>
                  <a:pt x="108712" y="48729"/>
                </a:lnTo>
                <a:lnTo>
                  <a:pt x="110363" y="48044"/>
                </a:lnTo>
                <a:lnTo>
                  <a:pt x="112801" y="47447"/>
                </a:lnTo>
                <a:lnTo>
                  <a:pt x="114465" y="46761"/>
                </a:lnTo>
                <a:lnTo>
                  <a:pt x="119430" y="41630"/>
                </a:lnTo>
                <a:lnTo>
                  <a:pt x="120319" y="40347"/>
                </a:lnTo>
                <a:lnTo>
                  <a:pt x="120319" y="37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/>
          <p:nvPr/>
        </p:nvSpPr>
        <p:spPr>
          <a:xfrm>
            <a:off x="4333887" y="5380583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52" y="0"/>
                </a:moveTo>
                <a:lnTo>
                  <a:pt x="36499" y="0"/>
                </a:lnTo>
                <a:lnTo>
                  <a:pt x="36499" y="584"/>
                </a:lnTo>
                <a:lnTo>
                  <a:pt x="26543" y="15989"/>
                </a:lnTo>
                <a:lnTo>
                  <a:pt x="25654" y="17259"/>
                </a:lnTo>
                <a:lnTo>
                  <a:pt x="24892" y="18554"/>
                </a:lnTo>
                <a:lnTo>
                  <a:pt x="24003" y="20510"/>
                </a:lnTo>
                <a:lnTo>
                  <a:pt x="23228" y="21793"/>
                </a:lnTo>
                <a:lnTo>
                  <a:pt x="22339" y="23075"/>
                </a:lnTo>
                <a:lnTo>
                  <a:pt x="21564" y="24955"/>
                </a:lnTo>
                <a:lnTo>
                  <a:pt x="20688" y="24955"/>
                </a:lnTo>
                <a:lnTo>
                  <a:pt x="19913" y="23075"/>
                </a:lnTo>
                <a:lnTo>
                  <a:pt x="19024" y="21793"/>
                </a:lnTo>
                <a:lnTo>
                  <a:pt x="18249" y="19824"/>
                </a:lnTo>
                <a:lnTo>
                  <a:pt x="17360" y="18554"/>
                </a:lnTo>
                <a:lnTo>
                  <a:pt x="16586" y="17259"/>
                </a:lnTo>
                <a:lnTo>
                  <a:pt x="15709" y="15989"/>
                </a:lnTo>
                <a:lnTo>
                  <a:pt x="6642" y="584"/>
                </a:lnTo>
                <a:lnTo>
                  <a:pt x="5753" y="584"/>
                </a:lnTo>
                <a:lnTo>
                  <a:pt x="5753" y="0"/>
                </a:lnTo>
                <a:lnTo>
                  <a:pt x="0" y="0"/>
                </a:lnTo>
                <a:lnTo>
                  <a:pt x="0" y="1270"/>
                </a:lnTo>
                <a:lnTo>
                  <a:pt x="18249" y="29489"/>
                </a:lnTo>
                <a:lnTo>
                  <a:pt x="18249" y="48044"/>
                </a:lnTo>
                <a:lnTo>
                  <a:pt x="19913" y="48044"/>
                </a:lnTo>
                <a:lnTo>
                  <a:pt x="20688" y="48729"/>
                </a:lnTo>
                <a:lnTo>
                  <a:pt x="21564" y="48729"/>
                </a:lnTo>
                <a:lnTo>
                  <a:pt x="22339" y="48044"/>
                </a:lnTo>
                <a:lnTo>
                  <a:pt x="24003" y="48044"/>
                </a:lnTo>
                <a:lnTo>
                  <a:pt x="24003" y="29489"/>
                </a:lnTo>
                <a:lnTo>
                  <a:pt x="26924" y="24955"/>
                </a:lnTo>
                <a:lnTo>
                  <a:pt x="42252" y="1270"/>
                </a:lnTo>
                <a:lnTo>
                  <a:pt x="42252" y="0"/>
                </a:lnTo>
                <a:close/>
              </a:path>
              <a:path w="120650" h="48895">
                <a:moveTo>
                  <a:pt x="85369" y="23672"/>
                </a:moveTo>
                <a:lnTo>
                  <a:pt x="84607" y="21793"/>
                </a:lnTo>
                <a:lnTo>
                  <a:pt x="83718" y="19824"/>
                </a:lnTo>
                <a:lnTo>
                  <a:pt x="82943" y="18554"/>
                </a:lnTo>
                <a:lnTo>
                  <a:pt x="81292" y="17259"/>
                </a:lnTo>
                <a:lnTo>
                  <a:pt x="80162" y="15989"/>
                </a:lnTo>
                <a:lnTo>
                  <a:pt x="79629" y="15379"/>
                </a:lnTo>
                <a:lnTo>
                  <a:pt x="79629" y="23672"/>
                </a:lnTo>
                <a:lnTo>
                  <a:pt x="79629" y="27520"/>
                </a:lnTo>
                <a:lnTo>
                  <a:pt x="53086" y="27520"/>
                </a:lnTo>
                <a:lnTo>
                  <a:pt x="53086" y="26238"/>
                </a:lnTo>
                <a:lnTo>
                  <a:pt x="53860" y="24358"/>
                </a:lnTo>
                <a:lnTo>
                  <a:pt x="54749" y="23075"/>
                </a:lnTo>
                <a:lnTo>
                  <a:pt x="54749" y="21793"/>
                </a:lnTo>
                <a:lnTo>
                  <a:pt x="55524" y="20510"/>
                </a:lnTo>
                <a:lnTo>
                  <a:pt x="57175" y="19824"/>
                </a:lnTo>
                <a:lnTo>
                  <a:pt x="58064" y="18554"/>
                </a:lnTo>
                <a:lnTo>
                  <a:pt x="59728" y="17945"/>
                </a:lnTo>
                <a:lnTo>
                  <a:pt x="61379" y="17259"/>
                </a:lnTo>
                <a:lnTo>
                  <a:pt x="63042" y="16662"/>
                </a:lnTo>
                <a:lnTo>
                  <a:pt x="64693" y="15989"/>
                </a:lnTo>
                <a:lnTo>
                  <a:pt x="71335" y="15989"/>
                </a:lnTo>
                <a:lnTo>
                  <a:pt x="74650" y="17259"/>
                </a:lnTo>
                <a:lnTo>
                  <a:pt x="76314" y="19227"/>
                </a:lnTo>
                <a:lnTo>
                  <a:pt x="78740" y="21107"/>
                </a:lnTo>
                <a:lnTo>
                  <a:pt x="79629" y="23672"/>
                </a:lnTo>
                <a:lnTo>
                  <a:pt x="79629" y="15379"/>
                </a:lnTo>
                <a:lnTo>
                  <a:pt x="77965" y="14693"/>
                </a:lnTo>
                <a:lnTo>
                  <a:pt x="75425" y="13423"/>
                </a:lnTo>
                <a:lnTo>
                  <a:pt x="73761" y="12814"/>
                </a:lnTo>
                <a:lnTo>
                  <a:pt x="70446" y="12128"/>
                </a:lnTo>
                <a:lnTo>
                  <a:pt x="64693" y="12128"/>
                </a:lnTo>
                <a:lnTo>
                  <a:pt x="61379" y="12814"/>
                </a:lnTo>
                <a:lnTo>
                  <a:pt x="58839" y="13423"/>
                </a:lnTo>
                <a:lnTo>
                  <a:pt x="56400" y="14693"/>
                </a:lnTo>
                <a:lnTo>
                  <a:pt x="54749" y="15379"/>
                </a:lnTo>
                <a:lnTo>
                  <a:pt x="52197" y="17259"/>
                </a:lnTo>
                <a:lnTo>
                  <a:pt x="50546" y="18554"/>
                </a:lnTo>
                <a:lnTo>
                  <a:pt x="49771" y="20510"/>
                </a:lnTo>
                <a:lnTo>
                  <a:pt x="48882" y="23075"/>
                </a:lnTo>
                <a:lnTo>
                  <a:pt x="47231" y="24955"/>
                </a:lnTo>
                <a:lnTo>
                  <a:pt x="47231" y="36499"/>
                </a:lnTo>
                <a:lnTo>
                  <a:pt x="48882" y="38468"/>
                </a:lnTo>
                <a:lnTo>
                  <a:pt x="49771" y="41033"/>
                </a:lnTo>
                <a:lnTo>
                  <a:pt x="50546" y="42913"/>
                </a:lnTo>
                <a:lnTo>
                  <a:pt x="53860" y="45478"/>
                </a:lnTo>
                <a:lnTo>
                  <a:pt x="56400" y="46761"/>
                </a:lnTo>
                <a:lnTo>
                  <a:pt x="58839" y="47447"/>
                </a:lnTo>
                <a:lnTo>
                  <a:pt x="61379" y="48729"/>
                </a:lnTo>
                <a:lnTo>
                  <a:pt x="73761" y="48729"/>
                </a:lnTo>
                <a:lnTo>
                  <a:pt x="75425" y="48044"/>
                </a:lnTo>
                <a:lnTo>
                  <a:pt x="77089" y="48044"/>
                </a:lnTo>
                <a:lnTo>
                  <a:pt x="78740" y="47447"/>
                </a:lnTo>
                <a:lnTo>
                  <a:pt x="79629" y="47447"/>
                </a:lnTo>
                <a:lnTo>
                  <a:pt x="81292" y="46761"/>
                </a:lnTo>
                <a:lnTo>
                  <a:pt x="82067" y="46761"/>
                </a:lnTo>
                <a:lnTo>
                  <a:pt x="82943" y="46164"/>
                </a:lnTo>
                <a:lnTo>
                  <a:pt x="83718" y="46164"/>
                </a:lnTo>
                <a:lnTo>
                  <a:pt x="83718" y="44881"/>
                </a:lnTo>
                <a:lnTo>
                  <a:pt x="83718" y="42316"/>
                </a:lnTo>
                <a:lnTo>
                  <a:pt x="82067" y="42316"/>
                </a:lnTo>
                <a:lnTo>
                  <a:pt x="81292" y="42913"/>
                </a:lnTo>
                <a:lnTo>
                  <a:pt x="80403" y="42913"/>
                </a:lnTo>
                <a:lnTo>
                  <a:pt x="79629" y="43599"/>
                </a:lnTo>
                <a:lnTo>
                  <a:pt x="77965" y="43599"/>
                </a:lnTo>
                <a:lnTo>
                  <a:pt x="77089" y="44196"/>
                </a:lnTo>
                <a:lnTo>
                  <a:pt x="73761" y="44196"/>
                </a:lnTo>
                <a:lnTo>
                  <a:pt x="72986" y="44881"/>
                </a:lnTo>
                <a:lnTo>
                  <a:pt x="63817" y="44881"/>
                </a:lnTo>
                <a:lnTo>
                  <a:pt x="54749" y="38468"/>
                </a:lnTo>
                <a:lnTo>
                  <a:pt x="53860" y="37185"/>
                </a:lnTo>
                <a:lnTo>
                  <a:pt x="53860" y="35217"/>
                </a:lnTo>
                <a:lnTo>
                  <a:pt x="53086" y="33337"/>
                </a:lnTo>
                <a:lnTo>
                  <a:pt x="53086" y="31369"/>
                </a:lnTo>
                <a:lnTo>
                  <a:pt x="83718" y="31369"/>
                </a:lnTo>
                <a:lnTo>
                  <a:pt x="84607" y="30772"/>
                </a:lnTo>
                <a:lnTo>
                  <a:pt x="85369" y="30086"/>
                </a:lnTo>
                <a:lnTo>
                  <a:pt x="85369" y="27520"/>
                </a:lnTo>
                <a:lnTo>
                  <a:pt x="85369" y="23672"/>
                </a:lnTo>
                <a:close/>
              </a:path>
              <a:path w="120650" h="48895">
                <a:moveTo>
                  <a:pt x="120205" y="37185"/>
                </a:moveTo>
                <a:lnTo>
                  <a:pt x="119430" y="35902"/>
                </a:lnTo>
                <a:lnTo>
                  <a:pt x="119430" y="34620"/>
                </a:lnTo>
                <a:lnTo>
                  <a:pt x="118554" y="33934"/>
                </a:lnTo>
                <a:lnTo>
                  <a:pt x="117779" y="32651"/>
                </a:lnTo>
                <a:lnTo>
                  <a:pt x="116890" y="32054"/>
                </a:lnTo>
                <a:lnTo>
                  <a:pt x="115239" y="31369"/>
                </a:lnTo>
                <a:lnTo>
                  <a:pt x="114465" y="30772"/>
                </a:lnTo>
                <a:lnTo>
                  <a:pt x="112801" y="30086"/>
                </a:lnTo>
                <a:lnTo>
                  <a:pt x="111912" y="30086"/>
                </a:lnTo>
                <a:lnTo>
                  <a:pt x="110261" y="29489"/>
                </a:lnTo>
                <a:lnTo>
                  <a:pt x="108597" y="28803"/>
                </a:lnTo>
                <a:lnTo>
                  <a:pt x="107823" y="28803"/>
                </a:lnTo>
                <a:lnTo>
                  <a:pt x="106172" y="28206"/>
                </a:lnTo>
                <a:lnTo>
                  <a:pt x="104508" y="27520"/>
                </a:lnTo>
                <a:lnTo>
                  <a:pt x="103632" y="27520"/>
                </a:lnTo>
                <a:lnTo>
                  <a:pt x="101968" y="26924"/>
                </a:lnTo>
                <a:lnTo>
                  <a:pt x="101193" y="26238"/>
                </a:lnTo>
                <a:lnTo>
                  <a:pt x="100304" y="25641"/>
                </a:lnTo>
                <a:lnTo>
                  <a:pt x="99529" y="24955"/>
                </a:lnTo>
                <a:lnTo>
                  <a:pt x="98653" y="24358"/>
                </a:lnTo>
                <a:lnTo>
                  <a:pt x="97866" y="23672"/>
                </a:lnTo>
                <a:lnTo>
                  <a:pt x="97866" y="19227"/>
                </a:lnTo>
                <a:lnTo>
                  <a:pt x="98653" y="18554"/>
                </a:lnTo>
                <a:lnTo>
                  <a:pt x="98653" y="17945"/>
                </a:lnTo>
                <a:lnTo>
                  <a:pt x="99529" y="17945"/>
                </a:lnTo>
                <a:lnTo>
                  <a:pt x="100304" y="17259"/>
                </a:lnTo>
                <a:lnTo>
                  <a:pt x="101193" y="16662"/>
                </a:lnTo>
                <a:lnTo>
                  <a:pt x="102857" y="16662"/>
                </a:lnTo>
                <a:lnTo>
                  <a:pt x="103632" y="15989"/>
                </a:lnTo>
                <a:lnTo>
                  <a:pt x="109486" y="15989"/>
                </a:lnTo>
                <a:lnTo>
                  <a:pt x="110261" y="16662"/>
                </a:lnTo>
                <a:lnTo>
                  <a:pt x="111912" y="16662"/>
                </a:lnTo>
                <a:lnTo>
                  <a:pt x="112801" y="17259"/>
                </a:lnTo>
                <a:lnTo>
                  <a:pt x="113576" y="17259"/>
                </a:lnTo>
                <a:lnTo>
                  <a:pt x="114465" y="17945"/>
                </a:lnTo>
                <a:lnTo>
                  <a:pt x="115239" y="17945"/>
                </a:lnTo>
                <a:lnTo>
                  <a:pt x="115239" y="18554"/>
                </a:lnTo>
                <a:lnTo>
                  <a:pt x="117779" y="18554"/>
                </a:lnTo>
                <a:lnTo>
                  <a:pt x="117779" y="15989"/>
                </a:lnTo>
                <a:lnTo>
                  <a:pt x="117779" y="14693"/>
                </a:lnTo>
                <a:lnTo>
                  <a:pt x="116890" y="14693"/>
                </a:lnTo>
                <a:lnTo>
                  <a:pt x="116128" y="14097"/>
                </a:lnTo>
                <a:lnTo>
                  <a:pt x="115239" y="14097"/>
                </a:lnTo>
                <a:lnTo>
                  <a:pt x="114465" y="13423"/>
                </a:lnTo>
                <a:lnTo>
                  <a:pt x="113576" y="13423"/>
                </a:lnTo>
                <a:lnTo>
                  <a:pt x="112801" y="12814"/>
                </a:lnTo>
                <a:lnTo>
                  <a:pt x="110261" y="12814"/>
                </a:lnTo>
                <a:lnTo>
                  <a:pt x="108597" y="12128"/>
                </a:lnTo>
                <a:lnTo>
                  <a:pt x="104508" y="12128"/>
                </a:lnTo>
                <a:lnTo>
                  <a:pt x="101968" y="12814"/>
                </a:lnTo>
                <a:lnTo>
                  <a:pt x="100304" y="13423"/>
                </a:lnTo>
                <a:lnTo>
                  <a:pt x="98653" y="13423"/>
                </a:lnTo>
                <a:lnTo>
                  <a:pt x="96989" y="14693"/>
                </a:lnTo>
                <a:lnTo>
                  <a:pt x="95326" y="15379"/>
                </a:lnTo>
                <a:lnTo>
                  <a:pt x="94551" y="15989"/>
                </a:lnTo>
                <a:lnTo>
                  <a:pt x="93675" y="17259"/>
                </a:lnTo>
                <a:lnTo>
                  <a:pt x="92900" y="18554"/>
                </a:lnTo>
                <a:lnTo>
                  <a:pt x="92011" y="19227"/>
                </a:lnTo>
                <a:lnTo>
                  <a:pt x="92011" y="24358"/>
                </a:lnTo>
                <a:lnTo>
                  <a:pt x="92900" y="25641"/>
                </a:lnTo>
                <a:lnTo>
                  <a:pt x="93675" y="26924"/>
                </a:lnTo>
                <a:lnTo>
                  <a:pt x="94551" y="27520"/>
                </a:lnTo>
                <a:lnTo>
                  <a:pt x="95326" y="28206"/>
                </a:lnTo>
                <a:lnTo>
                  <a:pt x="96215" y="28803"/>
                </a:lnTo>
                <a:lnTo>
                  <a:pt x="97866" y="29489"/>
                </a:lnTo>
                <a:lnTo>
                  <a:pt x="98653" y="30086"/>
                </a:lnTo>
                <a:lnTo>
                  <a:pt x="100304" y="30772"/>
                </a:lnTo>
                <a:lnTo>
                  <a:pt x="101968" y="31369"/>
                </a:lnTo>
                <a:lnTo>
                  <a:pt x="102857" y="31369"/>
                </a:lnTo>
                <a:lnTo>
                  <a:pt x="104508" y="32054"/>
                </a:lnTo>
                <a:lnTo>
                  <a:pt x="106172" y="32651"/>
                </a:lnTo>
                <a:lnTo>
                  <a:pt x="106934" y="32651"/>
                </a:lnTo>
                <a:lnTo>
                  <a:pt x="108597" y="33337"/>
                </a:lnTo>
                <a:lnTo>
                  <a:pt x="109486" y="33934"/>
                </a:lnTo>
                <a:lnTo>
                  <a:pt x="111137" y="33934"/>
                </a:lnTo>
                <a:lnTo>
                  <a:pt x="111912" y="34620"/>
                </a:lnTo>
                <a:lnTo>
                  <a:pt x="112801" y="35217"/>
                </a:lnTo>
                <a:lnTo>
                  <a:pt x="113576" y="35902"/>
                </a:lnTo>
                <a:lnTo>
                  <a:pt x="113576" y="37185"/>
                </a:lnTo>
                <a:lnTo>
                  <a:pt x="114465" y="37782"/>
                </a:lnTo>
                <a:lnTo>
                  <a:pt x="114465" y="41033"/>
                </a:lnTo>
                <a:lnTo>
                  <a:pt x="113576" y="41630"/>
                </a:lnTo>
                <a:lnTo>
                  <a:pt x="112801" y="42316"/>
                </a:lnTo>
                <a:lnTo>
                  <a:pt x="112801" y="42913"/>
                </a:lnTo>
                <a:lnTo>
                  <a:pt x="111137" y="43599"/>
                </a:lnTo>
                <a:lnTo>
                  <a:pt x="110261" y="44196"/>
                </a:lnTo>
                <a:lnTo>
                  <a:pt x="109486" y="44196"/>
                </a:lnTo>
                <a:lnTo>
                  <a:pt x="108597" y="44881"/>
                </a:lnTo>
                <a:lnTo>
                  <a:pt x="101193" y="44881"/>
                </a:lnTo>
                <a:lnTo>
                  <a:pt x="99529" y="44196"/>
                </a:lnTo>
                <a:lnTo>
                  <a:pt x="97866" y="44196"/>
                </a:lnTo>
                <a:lnTo>
                  <a:pt x="96989" y="43599"/>
                </a:lnTo>
                <a:lnTo>
                  <a:pt x="96215" y="43599"/>
                </a:lnTo>
                <a:lnTo>
                  <a:pt x="94551" y="42913"/>
                </a:lnTo>
                <a:lnTo>
                  <a:pt x="93675" y="42316"/>
                </a:lnTo>
                <a:lnTo>
                  <a:pt x="92900" y="42316"/>
                </a:lnTo>
                <a:lnTo>
                  <a:pt x="92900" y="41630"/>
                </a:lnTo>
                <a:lnTo>
                  <a:pt x="91236" y="41630"/>
                </a:lnTo>
                <a:lnTo>
                  <a:pt x="90360" y="42316"/>
                </a:lnTo>
                <a:lnTo>
                  <a:pt x="90360" y="44881"/>
                </a:lnTo>
                <a:lnTo>
                  <a:pt x="91236" y="45478"/>
                </a:lnTo>
                <a:lnTo>
                  <a:pt x="91236" y="46164"/>
                </a:lnTo>
                <a:lnTo>
                  <a:pt x="92011" y="46164"/>
                </a:lnTo>
                <a:lnTo>
                  <a:pt x="92011" y="46761"/>
                </a:lnTo>
                <a:lnTo>
                  <a:pt x="92900" y="46761"/>
                </a:lnTo>
                <a:lnTo>
                  <a:pt x="93675" y="47447"/>
                </a:lnTo>
                <a:lnTo>
                  <a:pt x="94551" y="47447"/>
                </a:lnTo>
                <a:lnTo>
                  <a:pt x="96215" y="48044"/>
                </a:lnTo>
                <a:lnTo>
                  <a:pt x="97866" y="48044"/>
                </a:lnTo>
                <a:lnTo>
                  <a:pt x="99529" y="48729"/>
                </a:lnTo>
                <a:lnTo>
                  <a:pt x="108597" y="48729"/>
                </a:lnTo>
                <a:lnTo>
                  <a:pt x="110261" y="48044"/>
                </a:lnTo>
                <a:lnTo>
                  <a:pt x="112801" y="47447"/>
                </a:lnTo>
                <a:lnTo>
                  <a:pt x="114465" y="46761"/>
                </a:lnTo>
                <a:lnTo>
                  <a:pt x="116890" y="44881"/>
                </a:lnTo>
                <a:lnTo>
                  <a:pt x="117779" y="44196"/>
                </a:lnTo>
                <a:lnTo>
                  <a:pt x="118554" y="42913"/>
                </a:lnTo>
                <a:lnTo>
                  <a:pt x="119430" y="41630"/>
                </a:lnTo>
                <a:lnTo>
                  <a:pt x="120205" y="40347"/>
                </a:lnTo>
                <a:lnTo>
                  <a:pt x="120205" y="37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9" name="object 99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048786" y="5511393"/>
            <a:ext cx="2191720" cy="157162"/>
          </a:xfrm>
          <a:prstGeom prst="rect">
            <a:avLst/>
          </a:prstGeom>
        </p:spPr>
      </p:pic>
      <p:sp>
        <p:nvSpPr>
          <p:cNvPr id="100" name="object 100" descr=""/>
          <p:cNvSpPr/>
          <p:nvPr/>
        </p:nvSpPr>
        <p:spPr>
          <a:xfrm>
            <a:off x="3404730" y="5517133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99" y="0"/>
                </a:lnTo>
                <a:lnTo>
                  <a:pt x="36499" y="673"/>
                </a:lnTo>
                <a:lnTo>
                  <a:pt x="26543" y="16065"/>
                </a:lnTo>
                <a:lnTo>
                  <a:pt x="25768" y="17348"/>
                </a:lnTo>
                <a:lnTo>
                  <a:pt x="24879" y="19316"/>
                </a:lnTo>
                <a:lnTo>
                  <a:pt x="24117" y="20599"/>
                </a:lnTo>
                <a:lnTo>
                  <a:pt x="23228" y="21882"/>
                </a:lnTo>
                <a:lnTo>
                  <a:pt x="22453" y="23761"/>
                </a:lnTo>
                <a:lnTo>
                  <a:pt x="21564" y="25044"/>
                </a:lnTo>
                <a:lnTo>
                  <a:pt x="20789" y="25044"/>
                </a:lnTo>
                <a:lnTo>
                  <a:pt x="19913" y="23761"/>
                </a:lnTo>
                <a:lnTo>
                  <a:pt x="19126" y="21882"/>
                </a:lnTo>
                <a:lnTo>
                  <a:pt x="18249" y="20599"/>
                </a:lnTo>
                <a:lnTo>
                  <a:pt x="17475" y="18630"/>
                </a:lnTo>
                <a:lnTo>
                  <a:pt x="16586" y="17348"/>
                </a:lnTo>
                <a:lnTo>
                  <a:pt x="6629" y="673"/>
                </a:lnTo>
                <a:lnTo>
                  <a:pt x="5854" y="673"/>
                </a:lnTo>
                <a:lnTo>
                  <a:pt x="5854" y="0"/>
                </a:lnTo>
                <a:lnTo>
                  <a:pt x="0" y="0"/>
                </a:lnTo>
                <a:lnTo>
                  <a:pt x="0" y="1955"/>
                </a:lnTo>
                <a:lnTo>
                  <a:pt x="18249" y="29578"/>
                </a:lnTo>
                <a:lnTo>
                  <a:pt x="18249" y="48133"/>
                </a:lnTo>
                <a:lnTo>
                  <a:pt x="19126" y="48133"/>
                </a:lnTo>
                <a:lnTo>
                  <a:pt x="19126" y="48818"/>
                </a:lnTo>
                <a:lnTo>
                  <a:pt x="23228" y="48818"/>
                </a:lnTo>
                <a:lnTo>
                  <a:pt x="23228" y="48133"/>
                </a:lnTo>
                <a:lnTo>
                  <a:pt x="24117" y="48133"/>
                </a:lnTo>
                <a:lnTo>
                  <a:pt x="24117" y="29578"/>
                </a:lnTo>
                <a:lnTo>
                  <a:pt x="27101" y="25044"/>
                </a:lnTo>
                <a:lnTo>
                  <a:pt x="42354" y="1955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4447"/>
                </a:moveTo>
                <a:lnTo>
                  <a:pt x="84594" y="22479"/>
                </a:lnTo>
                <a:lnTo>
                  <a:pt x="83820" y="20599"/>
                </a:lnTo>
                <a:lnTo>
                  <a:pt x="82943" y="18630"/>
                </a:lnTo>
                <a:lnTo>
                  <a:pt x="80505" y="16751"/>
                </a:lnTo>
                <a:lnTo>
                  <a:pt x="79629" y="16078"/>
                </a:lnTo>
                <a:lnTo>
                  <a:pt x="79629" y="24447"/>
                </a:lnTo>
                <a:lnTo>
                  <a:pt x="79629" y="27609"/>
                </a:lnTo>
                <a:lnTo>
                  <a:pt x="53086" y="27609"/>
                </a:lnTo>
                <a:lnTo>
                  <a:pt x="53086" y="26327"/>
                </a:lnTo>
                <a:lnTo>
                  <a:pt x="53962" y="25044"/>
                </a:lnTo>
                <a:lnTo>
                  <a:pt x="54737" y="23761"/>
                </a:lnTo>
                <a:lnTo>
                  <a:pt x="54737" y="21882"/>
                </a:lnTo>
                <a:lnTo>
                  <a:pt x="57289" y="19913"/>
                </a:lnTo>
                <a:lnTo>
                  <a:pt x="58064" y="18630"/>
                </a:lnTo>
                <a:lnTo>
                  <a:pt x="59715" y="18034"/>
                </a:lnTo>
                <a:lnTo>
                  <a:pt x="61379" y="17348"/>
                </a:lnTo>
                <a:lnTo>
                  <a:pt x="63030" y="16751"/>
                </a:lnTo>
                <a:lnTo>
                  <a:pt x="71323" y="16751"/>
                </a:lnTo>
                <a:lnTo>
                  <a:pt x="74650" y="17348"/>
                </a:lnTo>
                <a:lnTo>
                  <a:pt x="76301" y="19316"/>
                </a:lnTo>
                <a:lnTo>
                  <a:pt x="78854" y="21196"/>
                </a:lnTo>
                <a:lnTo>
                  <a:pt x="79629" y="24447"/>
                </a:lnTo>
                <a:lnTo>
                  <a:pt x="79629" y="16078"/>
                </a:lnTo>
                <a:lnTo>
                  <a:pt x="77965" y="14782"/>
                </a:lnTo>
                <a:lnTo>
                  <a:pt x="75526" y="14185"/>
                </a:lnTo>
                <a:lnTo>
                  <a:pt x="73875" y="12903"/>
                </a:lnTo>
                <a:lnTo>
                  <a:pt x="61379" y="12903"/>
                </a:lnTo>
                <a:lnTo>
                  <a:pt x="58940" y="14185"/>
                </a:lnTo>
                <a:lnTo>
                  <a:pt x="56400" y="14782"/>
                </a:lnTo>
                <a:lnTo>
                  <a:pt x="54737" y="16065"/>
                </a:lnTo>
                <a:lnTo>
                  <a:pt x="52311" y="17348"/>
                </a:lnTo>
                <a:lnTo>
                  <a:pt x="50647" y="19316"/>
                </a:lnTo>
                <a:lnTo>
                  <a:pt x="49758" y="21196"/>
                </a:lnTo>
                <a:lnTo>
                  <a:pt x="48983" y="23164"/>
                </a:lnTo>
                <a:lnTo>
                  <a:pt x="47332" y="25730"/>
                </a:lnTo>
                <a:lnTo>
                  <a:pt x="47332" y="36588"/>
                </a:lnTo>
                <a:lnTo>
                  <a:pt x="48983" y="38557"/>
                </a:lnTo>
                <a:lnTo>
                  <a:pt x="49758" y="41122"/>
                </a:lnTo>
                <a:lnTo>
                  <a:pt x="50647" y="43002"/>
                </a:lnTo>
                <a:lnTo>
                  <a:pt x="52311" y="44284"/>
                </a:lnTo>
                <a:lnTo>
                  <a:pt x="53962" y="46253"/>
                </a:lnTo>
                <a:lnTo>
                  <a:pt x="56400" y="46850"/>
                </a:lnTo>
                <a:lnTo>
                  <a:pt x="58940" y="48133"/>
                </a:lnTo>
                <a:lnTo>
                  <a:pt x="61379" y="48818"/>
                </a:lnTo>
                <a:lnTo>
                  <a:pt x="75526" y="48818"/>
                </a:lnTo>
                <a:lnTo>
                  <a:pt x="77190" y="48133"/>
                </a:lnTo>
                <a:lnTo>
                  <a:pt x="78854" y="48133"/>
                </a:lnTo>
                <a:lnTo>
                  <a:pt x="79629" y="47536"/>
                </a:lnTo>
                <a:lnTo>
                  <a:pt x="81280" y="47536"/>
                </a:lnTo>
                <a:lnTo>
                  <a:pt x="82169" y="46850"/>
                </a:lnTo>
                <a:lnTo>
                  <a:pt x="82943" y="46850"/>
                </a:lnTo>
                <a:lnTo>
                  <a:pt x="82943" y="46253"/>
                </a:lnTo>
                <a:lnTo>
                  <a:pt x="83820" y="46253"/>
                </a:lnTo>
                <a:lnTo>
                  <a:pt x="83820" y="44970"/>
                </a:lnTo>
                <a:lnTo>
                  <a:pt x="83820" y="43002"/>
                </a:lnTo>
                <a:lnTo>
                  <a:pt x="82943" y="42405"/>
                </a:lnTo>
                <a:lnTo>
                  <a:pt x="82169" y="43002"/>
                </a:lnTo>
                <a:lnTo>
                  <a:pt x="80505" y="43002"/>
                </a:lnTo>
                <a:lnTo>
                  <a:pt x="79629" y="43688"/>
                </a:lnTo>
                <a:lnTo>
                  <a:pt x="77965" y="43688"/>
                </a:lnTo>
                <a:lnTo>
                  <a:pt x="77190" y="44284"/>
                </a:lnTo>
                <a:lnTo>
                  <a:pt x="75526" y="44284"/>
                </a:lnTo>
                <a:lnTo>
                  <a:pt x="73875" y="44970"/>
                </a:lnTo>
                <a:lnTo>
                  <a:pt x="63919" y="44970"/>
                </a:lnTo>
                <a:lnTo>
                  <a:pt x="61379" y="44284"/>
                </a:lnTo>
                <a:lnTo>
                  <a:pt x="59715" y="43688"/>
                </a:lnTo>
                <a:lnTo>
                  <a:pt x="58064" y="42405"/>
                </a:lnTo>
                <a:lnTo>
                  <a:pt x="56400" y="41719"/>
                </a:lnTo>
                <a:lnTo>
                  <a:pt x="55626" y="40436"/>
                </a:lnTo>
                <a:lnTo>
                  <a:pt x="54737" y="38557"/>
                </a:lnTo>
                <a:lnTo>
                  <a:pt x="53962" y="37274"/>
                </a:lnTo>
                <a:lnTo>
                  <a:pt x="53962" y="35306"/>
                </a:lnTo>
                <a:lnTo>
                  <a:pt x="53086" y="33426"/>
                </a:lnTo>
                <a:lnTo>
                  <a:pt x="53086" y="31457"/>
                </a:lnTo>
                <a:lnTo>
                  <a:pt x="84594" y="31457"/>
                </a:lnTo>
                <a:lnTo>
                  <a:pt x="84594" y="30861"/>
                </a:lnTo>
                <a:lnTo>
                  <a:pt x="85483" y="30861"/>
                </a:lnTo>
                <a:lnTo>
                  <a:pt x="85483" y="27609"/>
                </a:lnTo>
                <a:lnTo>
                  <a:pt x="85483" y="24447"/>
                </a:lnTo>
                <a:close/>
              </a:path>
              <a:path w="120650" h="48895">
                <a:moveTo>
                  <a:pt x="120319" y="37274"/>
                </a:moveTo>
                <a:lnTo>
                  <a:pt x="119430" y="35991"/>
                </a:lnTo>
                <a:lnTo>
                  <a:pt x="119430" y="35306"/>
                </a:lnTo>
                <a:lnTo>
                  <a:pt x="118656" y="34023"/>
                </a:lnTo>
                <a:lnTo>
                  <a:pt x="117779" y="33426"/>
                </a:lnTo>
                <a:lnTo>
                  <a:pt x="117005" y="32740"/>
                </a:lnTo>
                <a:lnTo>
                  <a:pt x="115341" y="32143"/>
                </a:lnTo>
                <a:lnTo>
                  <a:pt x="114465" y="31457"/>
                </a:lnTo>
                <a:lnTo>
                  <a:pt x="112801" y="30861"/>
                </a:lnTo>
                <a:lnTo>
                  <a:pt x="112026" y="30175"/>
                </a:lnTo>
                <a:lnTo>
                  <a:pt x="110363" y="29578"/>
                </a:lnTo>
                <a:lnTo>
                  <a:pt x="108712" y="29578"/>
                </a:lnTo>
                <a:lnTo>
                  <a:pt x="107823" y="28892"/>
                </a:lnTo>
                <a:lnTo>
                  <a:pt x="106159" y="28295"/>
                </a:lnTo>
                <a:lnTo>
                  <a:pt x="104508" y="28295"/>
                </a:lnTo>
                <a:lnTo>
                  <a:pt x="103733" y="27609"/>
                </a:lnTo>
                <a:lnTo>
                  <a:pt x="102069" y="27012"/>
                </a:lnTo>
                <a:lnTo>
                  <a:pt x="101193" y="26327"/>
                </a:lnTo>
                <a:lnTo>
                  <a:pt x="100418" y="26327"/>
                </a:lnTo>
                <a:lnTo>
                  <a:pt x="99529" y="25044"/>
                </a:lnTo>
                <a:lnTo>
                  <a:pt x="97866" y="23761"/>
                </a:lnTo>
                <a:lnTo>
                  <a:pt x="97866" y="19913"/>
                </a:lnTo>
                <a:lnTo>
                  <a:pt x="98755" y="19316"/>
                </a:lnTo>
                <a:lnTo>
                  <a:pt x="98755" y="18630"/>
                </a:lnTo>
                <a:lnTo>
                  <a:pt x="101193" y="16751"/>
                </a:lnTo>
                <a:lnTo>
                  <a:pt x="103733" y="16751"/>
                </a:lnTo>
                <a:lnTo>
                  <a:pt x="105397" y="16065"/>
                </a:lnTo>
                <a:lnTo>
                  <a:pt x="107823" y="16065"/>
                </a:lnTo>
                <a:lnTo>
                  <a:pt x="109486" y="16751"/>
                </a:lnTo>
                <a:lnTo>
                  <a:pt x="112026" y="16751"/>
                </a:lnTo>
                <a:lnTo>
                  <a:pt x="112801" y="17348"/>
                </a:lnTo>
                <a:lnTo>
                  <a:pt x="113690" y="17348"/>
                </a:lnTo>
                <a:lnTo>
                  <a:pt x="114465" y="18034"/>
                </a:lnTo>
                <a:lnTo>
                  <a:pt x="115341" y="18034"/>
                </a:lnTo>
                <a:lnTo>
                  <a:pt x="115341" y="18630"/>
                </a:lnTo>
                <a:lnTo>
                  <a:pt x="117779" y="18630"/>
                </a:lnTo>
                <a:lnTo>
                  <a:pt x="117779" y="16065"/>
                </a:lnTo>
                <a:lnTo>
                  <a:pt x="117779" y="15468"/>
                </a:lnTo>
                <a:lnTo>
                  <a:pt x="117005" y="14782"/>
                </a:lnTo>
                <a:lnTo>
                  <a:pt x="116116" y="14782"/>
                </a:lnTo>
                <a:lnTo>
                  <a:pt x="116116" y="14185"/>
                </a:lnTo>
                <a:lnTo>
                  <a:pt x="115341" y="14185"/>
                </a:lnTo>
                <a:lnTo>
                  <a:pt x="114465" y="13500"/>
                </a:lnTo>
                <a:lnTo>
                  <a:pt x="112801" y="13500"/>
                </a:lnTo>
                <a:lnTo>
                  <a:pt x="112026" y="12903"/>
                </a:lnTo>
                <a:lnTo>
                  <a:pt x="102069" y="12903"/>
                </a:lnTo>
                <a:lnTo>
                  <a:pt x="100418" y="13500"/>
                </a:lnTo>
                <a:lnTo>
                  <a:pt x="98755" y="14185"/>
                </a:lnTo>
                <a:lnTo>
                  <a:pt x="97091" y="14782"/>
                </a:lnTo>
                <a:lnTo>
                  <a:pt x="95440" y="15468"/>
                </a:lnTo>
                <a:lnTo>
                  <a:pt x="94551" y="16751"/>
                </a:lnTo>
                <a:lnTo>
                  <a:pt x="93776" y="17348"/>
                </a:lnTo>
                <a:lnTo>
                  <a:pt x="92900" y="18630"/>
                </a:lnTo>
                <a:lnTo>
                  <a:pt x="92125" y="19913"/>
                </a:lnTo>
                <a:lnTo>
                  <a:pt x="92125" y="25044"/>
                </a:lnTo>
                <a:lnTo>
                  <a:pt x="92900" y="25730"/>
                </a:lnTo>
                <a:lnTo>
                  <a:pt x="93776" y="27012"/>
                </a:lnTo>
                <a:lnTo>
                  <a:pt x="95440" y="28295"/>
                </a:lnTo>
                <a:lnTo>
                  <a:pt x="96215" y="29578"/>
                </a:lnTo>
                <a:lnTo>
                  <a:pt x="97866" y="30175"/>
                </a:lnTo>
                <a:lnTo>
                  <a:pt x="98755" y="30175"/>
                </a:lnTo>
                <a:lnTo>
                  <a:pt x="100418" y="30861"/>
                </a:lnTo>
                <a:lnTo>
                  <a:pt x="102069" y="31457"/>
                </a:lnTo>
                <a:lnTo>
                  <a:pt x="102844" y="32143"/>
                </a:lnTo>
                <a:lnTo>
                  <a:pt x="104508" y="32143"/>
                </a:lnTo>
                <a:lnTo>
                  <a:pt x="106159" y="32740"/>
                </a:lnTo>
                <a:lnTo>
                  <a:pt x="107048" y="33426"/>
                </a:lnTo>
                <a:lnTo>
                  <a:pt x="108712" y="33426"/>
                </a:lnTo>
                <a:lnTo>
                  <a:pt x="109486" y="34023"/>
                </a:lnTo>
                <a:lnTo>
                  <a:pt x="111137" y="34709"/>
                </a:lnTo>
                <a:lnTo>
                  <a:pt x="112026" y="35306"/>
                </a:lnTo>
                <a:lnTo>
                  <a:pt x="112801" y="35991"/>
                </a:lnTo>
                <a:lnTo>
                  <a:pt x="113690" y="36588"/>
                </a:lnTo>
                <a:lnTo>
                  <a:pt x="113690" y="37274"/>
                </a:lnTo>
                <a:lnTo>
                  <a:pt x="114465" y="37871"/>
                </a:lnTo>
                <a:lnTo>
                  <a:pt x="114465" y="41122"/>
                </a:lnTo>
                <a:lnTo>
                  <a:pt x="112801" y="42405"/>
                </a:lnTo>
                <a:lnTo>
                  <a:pt x="112801" y="43002"/>
                </a:lnTo>
                <a:lnTo>
                  <a:pt x="111137" y="43688"/>
                </a:lnTo>
                <a:lnTo>
                  <a:pt x="110363" y="44284"/>
                </a:lnTo>
                <a:lnTo>
                  <a:pt x="109486" y="44284"/>
                </a:lnTo>
                <a:lnTo>
                  <a:pt x="108712" y="44970"/>
                </a:lnTo>
                <a:lnTo>
                  <a:pt x="99529" y="44970"/>
                </a:lnTo>
                <a:lnTo>
                  <a:pt x="97866" y="44284"/>
                </a:lnTo>
                <a:lnTo>
                  <a:pt x="97091" y="44284"/>
                </a:lnTo>
                <a:lnTo>
                  <a:pt x="96215" y="43688"/>
                </a:lnTo>
                <a:lnTo>
                  <a:pt x="94551" y="43002"/>
                </a:lnTo>
                <a:lnTo>
                  <a:pt x="93776" y="43002"/>
                </a:lnTo>
                <a:lnTo>
                  <a:pt x="92900" y="42405"/>
                </a:lnTo>
                <a:lnTo>
                  <a:pt x="92125" y="41719"/>
                </a:lnTo>
                <a:lnTo>
                  <a:pt x="91236" y="41719"/>
                </a:lnTo>
                <a:lnTo>
                  <a:pt x="91236" y="42405"/>
                </a:lnTo>
                <a:lnTo>
                  <a:pt x="90462" y="42405"/>
                </a:lnTo>
                <a:lnTo>
                  <a:pt x="90462" y="45567"/>
                </a:lnTo>
                <a:lnTo>
                  <a:pt x="91236" y="45567"/>
                </a:lnTo>
                <a:lnTo>
                  <a:pt x="91236" y="46253"/>
                </a:lnTo>
                <a:lnTo>
                  <a:pt x="92125" y="46850"/>
                </a:lnTo>
                <a:lnTo>
                  <a:pt x="92900" y="47536"/>
                </a:lnTo>
                <a:lnTo>
                  <a:pt x="93776" y="47536"/>
                </a:lnTo>
                <a:lnTo>
                  <a:pt x="94551" y="48133"/>
                </a:lnTo>
                <a:lnTo>
                  <a:pt x="97091" y="48133"/>
                </a:lnTo>
                <a:lnTo>
                  <a:pt x="97866" y="48818"/>
                </a:lnTo>
                <a:lnTo>
                  <a:pt x="108712" y="48818"/>
                </a:lnTo>
                <a:lnTo>
                  <a:pt x="110363" y="48133"/>
                </a:lnTo>
                <a:lnTo>
                  <a:pt x="112801" y="48133"/>
                </a:lnTo>
                <a:lnTo>
                  <a:pt x="114465" y="47536"/>
                </a:lnTo>
                <a:lnTo>
                  <a:pt x="115341" y="46253"/>
                </a:lnTo>
                <a:lnTo>
                  <a:pt x="117005" y="45567"/>
                </a:lnTo>
                <a:lnTo>
                  <a:pt x="117360" y="44970"/>
                </a:lnTo>
                <a:lnTo>
                  <a:pt x="117779" y="44284"/>
                </a:lnTo>
                <a:lnTo>
                  <a:pt x="118656" y="43002"/>
                </a:lnTo>
                <a:lnTo>
                  <a:pt x="119430" y="41719"/>
                </a:lnTo>
                <a:lnTo>
                  <a:pt x="120319" y="40436"/>
                </a:lnTo>
                <a:lnTo>
                  <a:pt x="120319" y="37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/>
          <p:nvPr/>
        </p:nvSpPr>
        <p:spPr>
          <a:xfrm>
            <a:off x="4333887" y="5517133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52" y="0"/>
                </a:moveTo>
                <a:lnTo>
                  <a:pt x="36499" y="0"/>
                </a:lnTo>
                <a:lnTo>
                  <a:pt x="36499" y="673"/>
                </a:lnTo>
                <a:lnTo>
                  <a:pt x="26543" y="16065"/>
                </a:lnTo>
                <a:lnTo>
                  <a:pt x="25654" y="17348"/>
                </a:lnTo>
                <a:lnTo>
                  <a:pt x="24892" y="19316"/>
                </a:lnTo>
                <a:lnTo>
                  <a:pt x="24003" y="20599"/>
                </a:lnTo>
                <a:lnTo>
                  <a:pt x="23228" y="21882"/>
                </a:lnTo>
                <a:lnTo>
                  <a:pt x="22339" y="23761"/>
                </a:lnTo>
                <a:lnTo>
                  <a:pt x="21564" y="25044"/>
                </a:lnTo>
                <a:lnTo>
                  <a:pt x="20688" y="25044"/>
                </a:lnTo>
                <a:lnTo>
                  <a:pt x="19913" y="23761"/>
                </a:lnTo>
                <a:lnTo>
                  <a:pt x="19024" y="21882"/>
                </a:lnTo>
                <a:lnTo>
                  <a:pt x="18249" y="20599"/>
                </a:lnTo>
                <a:lnTo>
                  <a:pt x="17360" y="18630"/>
                </a:lnTo>
                <a:lnTo>
                  <a:pt x="16586" y="17348"/>
                </a:lnTo>
                <a:lnTo>
                  <a:pt x="15709" y="16065"/>
                </a:lnTo>
                <a:lnTo>
                  <a:pt x="6642" y="673"/>
                </a:lnTo>
                <a:lnTo>
                  <a:pt x="5753" y="673"/>
                </a:lnTo>
                <a:lnTo>
                  <a:pt x="5753" y="0"/>
                </a:lnTo>
                <a:lnTo>
                  <a:pt x="0" y="0"/>
                </a:lnTo>
                <a:lnTo>
                  <a:pt x="0" y="1955"/>
                </a:lnTo>
                <a:lnTo>
                  <a:pt x="18249" y="29578"/>
                </a:lnTo>
                <a:lnTo>
                  <a:pt x="18249" y="48133"/>
                </a:lnTo>
                <a:lnTo>
                  <a:pt x="19024" y="48133"/>
                </a:lnTo>
                <a:lnTo>
                  <a:pt x="19024" y="48818"/>
                </a:lnTo>
                <a:lnTo>
                  <a:pt x="23228" y="48818"/>
                </a:lnTo>
                <a:lnTo>
                  <a:pt x="23228" y="48133"/>
                </a:lnTo>
                <a:lnTo>
                  <a:pt x="24003" y="48133"/>
                </a:lnTo>
                <a:lnTo>
                  <a:pt x="24003" y="29578"/>
                </a:lnTo>
                <a:lnTo>
                  <a:pt x="26987" y="25044"/>
                </a:lnTo>
                <a:lnTo>
                  <a:pt x="42252" y="1955"/>
                </a:lnTo>
                <a:lnTo>
                  <a:pt x="42252" y="0"/>
                </a:lnTo>
                <a:close/>
              </a:path>
              <a:path w="120650" h="48895">
                <a:moveTo>
                  <a:pt x="85369" y="24447"/>
                </a:moveTo>
                <a:lnTo>
                  <a:pt x="84607" y="22479"/>
                </a:lnTo>
                <a:lnTo>
                  <a:pt x="83718" y="20599"/>
                </a:lnTo>
                <a:lnTo>
                  <a:pt x="82943" y="18630"/>
                </a:lnTo>
                <a:lnTo>
                  <a:pt x="80505" y="16751"/>
                </a:lnTo>
                <a:lnTo>
                  <a:pt x="79629" y="16078"/>
                </a:lnTo>
                <a:lnTo>
                  <a:pt x="79629" y="24447"/>
                </a:lnTo>
                <a:lnTo>
                  <a:pt x="79629" y="27609"/>
                </a:lnTo>
                <a:lnTo>
                  <a:pt x="53086" y="27609"/>
                </a:lnTo>
                <a:lnTo>
                  <a:pt x="53086" y="26327"/>
                </a:lnTo>
                <a:lnTo>
                  <a:pt x="53860" y="25044"/>
                </a:lnTo>
                <a:lnTo>
                  <a:pt x="54749" y="23761"/>
                </a:lnTo>
                <a:lnTo>
                  <a:pt x="54749" y="21882"/>
                </a:lnTo>
                <a:lnTo>
                  <a:pt x="55524" y="21196"/>
                </a:lnTo>
                <a:lnTo>
                  <a:pt x="57175" y="19913"/>
                </a:lnTo>
                <a:lnTo>
                  <a:pt x="58064" y="18630"/>
                </a:lnTo>
                <a:lnTo>
                  <a:pt x="59728" y="18034"/>
                </a:lnTo>
                <a:lnTo>
                  <a:pt x="61379" y="17348"/>
                </a:lnTo>
                <a:lnTo>
                  <a:pt x="63042" y="16751"/>
                </a:lnTo>
                <a:lnTo>
                  <a:pt x="71335" y="16751"/>
                </a:lnTo>
                <a:lnTo>
                  <a:pt x="74650" y="17348"/>
                </a:lnTo>
                <a:lnTo>
                  <a:pt x="76314" y="19316"/>
                </a:lnTo>
                <a:lnTo>
                  <a:pt x="78740" y="21196"/>
                </a:lnTo>
                <a:lnTo>
                  <a:pt x="79629" y="24447"/>
                </a:lnTo>
                <a:lnTo>
                  <a:pt x="79629" y="16078"/>
                </a:lnTo>
                <a:lnTo>
                  <a:pt x="77965" y="14782"/>
                </a:lnTo>
                <a:lnTo>
                  <a:pt x="75425" y="14185"/>
                </a:lnTo>
                <a:lnTo>
                  <a:pt x="73761" y="12903"/>
                </a:lnTo>
                <a:lnTo>
                  <a:pt x="61379" y="12903"/>
                </a:lnTo>
                <a:lnTo>
                  <a:pt x="58839" y="14185"/>
                </a:lnTo>
                <a:lnTo>
                  <a:pt x="56400" y="14782"/>
                </a:lnTo>
                <a:lnTo>
                  <a:pt x="54749" y="16065"/>
                </a:lnTo>
                <a:lnTo>
                  <a:pt x="52197" y="17348"/>
                </a:lnTo>
                <a:lnTo>
                  <a:pt x="50546" y="19316"/>
                </a:lnTo>
                <a:lnTo>
                  <a:pt x="49771" y="21196"/>
                </a:lnTo>
                <a:lnTo>
                  <a:pt x="48882" y="23164"/>
                </a:lnTo>
                <a:lnTo>
                  <a:pt x="47231" y="25730"/>
                </a:lnTo>
                <a:lnTo>
                  <a:pt x="47231" y="36588"/>
                </a:lnTo>
                <a:lnTo>
                  <a:pt x="48882" y="38557"/>
                </a:lnTo>
                <a:lnTo>
                  <a:pt x="49771" y="41122"/>
                </a:lnTo>
                <a:lnTo>
                  <a:pt x="50546" y="43002"/>
                </a:lnTo>
                <a:lnTo>
                  <a:pt x="52197" y="44284"/>
                </a:lnTo>
                <a:lnTo>
                  <a:pt x="53860" y="46253"/>
                </a:lnTo>
                <a:lnTo>
                  <a:pt x="56400" y="46850"/>
                </a:lnTo>
                <a:lnTo>
                  <a:pt x="58839" y="48133"/>
                </a:lnTo>
                <a:lnTo>
                  <a:pt x="61379" y="48818"/>
                </a:lnTo>
                <a:lnTo>
                  <a:pt x="75425" y="48818"/>
                </a:lnTo>
                <a:lnTo>
                  <a:pt x="77089" y="48133"/>
                </a:lnTo>
                <a:lnTo>
                  <a:pt x="78740" y="48133"/>
                </a:lnTo>
                <a:lnTo>
                  <a:pt x="79629" y="47536"/>
                </a:lnTo>
                <a:lnTo>
                  <a:pt x="81292" y="47536"/>
                </a:lnTo>
                <a:lnTo>
                  <a:pt x="82067" y="46850"/>
                </a:lnTo>
                <a:lnTo>
                  <a:pt x="82943" y="46850"/>
                </a:lnTo>
                <a:lnTo>
                  <a:pt x="82943" y="46253"/>
                </a:lnTo>
                <a:lnTo>
                  <a:pt x="83718" y="46253"/>
                </a:lnTo>
                <a:lnTo>
                  <a:pt x="83718" y="44970"/>
                </a:lnTo>
                <a:lnTo>
                  <a:pt x="83718" y="43002"/>
                </a:lnTo>
                <a:lnTo>
                  <a:pt x="82943" y="42405"/>
                </a:lnTo>
                <a:lnTo>
                  <a:pt x="82067" y="43002"/>
                </a:lnTo>
                <a:lnTo>
                  <a:pt x="80403" y="43002"/>
                </a:lnTo>
                <a:lnTo>
                  <a:pt x="79629" y="43688"/>
                </a:lnTo>
                <a:lnTo>
                  <a:pt x="77965" y="43688"/>
                </a:lnTo>
                <a:lnTo>
                  <a:pt x="77089" y="44284"/>
                </a:lnTo>
                <a:lnTo>
                  <a:pt x="75425" y="44284"/>
                </a:lnTo>
                <a:lnTo>
                  <a:pt x="73761" y="44970"/>
                </a:lnTo>
                <a:lnTo>
                  <a:pt x="63817" y="44970"/>
                </a:lnTo>
                <a:lnTo>
                  <a:pt x="61379" y="44284"/>
                </a:lnTo>
                <a:lnTo>
                  <a:pt x="59728" y="43688"/>
                </a:lnTo>
                <a:lnTo>
                  <a:pt x="58064" y="42405"/>
                </a:lnTo>
                <a:lnTo>
                  <a:pt x="56400" y="41719"/>
                </a:lnTo>
                <a:lnTo>
                  <a:pt x="55524" y="40436"/>
                </a:lnTo>
                <a:lnTo>
                  <a:pt x="54749" y="38557"/>
                </a:lnTo>
                <a:lnTo>
                  <a:pt x="53860" y="37274"/>
                </a:lnTo>
                <a:lnTo>
                  <a:pt x="53860" y="35306"/>
                </a:lnTo>
                <a:lnTo>
                  <a:pt x="53086" y="33426"/>
                </a:lnTo>
                <a:lnTo>
                  <a:pt x="53086" y="31457"/>
                </a:lnTo>
                <a:lnTo>
                  <a:pt x="84607" y="31457"/>
                </a:lnTo>
                <a:lnTo>
                  <a:pt x="84607" y="30861"/>
                </a:lnTo>
                <a:lnTo>
                  <a:pt x="85369" y="30861"/>
                </a:lnTo>
                <a:lnTo>
                  <a:pt x="85369" y="27609"/>
                </a:lnTo>
                <a:lnTo>
                  <a:pt x="85369" y="24447"/>
                </a:lnTo>
                <a:close/>
              </a:path>
              <a:path w="120650" h="48895">
                <a:moveTo>
                  <a:pt x="120205" y="37274"/>
                </a:moveTo>
                <a:lnTo>
                  <a:pt x="119430" y="35991"/>
                </a:lnTo>
                <a:lnTo>
                  <a:pt x="119430" y="35306"/>
                </a:lnTo>
                <a:lnTo>
                  <a:pt x="118554" y="34023"/>
                </a:lnTo>
                <a:lnTo>
                  <a:pt x="116890" y="32740"/>
                </a:lnTo>
                <a:lnTo>
                  <a:pt x="115239" y="32143"/>
                </a:lnTo>
                <a:lnTo>
                  <a:pt x="114465" y="31457"/>
                </a:lnTo>
                <a:lnTo>
                  <a:pt x="112801" y="30861"/>
                </a:lnTo>
                <a:lnTo>
                  <a:pt x="111912" y="30175"/>
                </a:lnTo>
                <a:lnTo>
                  <a:pt x="110261" y="29578"/>
                </a:lnTo>
                <a:lnTo>
                  <a:pt x="108597" y="29578"/>
                </a:lnTo>
                <a:lnTo>
                  <a:pt x="107823" y="28892"/>
                </a:lnTo>
                <a:lnTo>
                  <a:pt x="106172" y="28295"/>
                </a:lnTo>
                <a:lnTo>
                  <a:pt x="104508" y="28295"/>
                </a:lnTo>
                <a:lnTo>
                  <a:pt x="103632" y="27609"/>
                </a:lnTo>
                <a:lnTo>
                  <a:pt x="101968" y="27012"/>
                </a:lnTo>
                <a:lnTo>
                  <a:pt x="101193" y="26327"/>
                </a:lnTo>
                <a:lnTo>
                  <a:pt x="100304" y="26327"/>
                </a:lnTo>
                <a:lnTo>
                  <a:pt x="99529" y="25044"/>
                </a:lnTo>
                <a:lnTo>
                  <a:pt x="98653" y="24447"/>
                </a:lnTo>
                <a:lnTo>
                  <a:pt x="97866" y="23761"/>
                </a:lnTo>
                <a:lnTo>
                  <a:pt x="97866" y="19913"/>
                </a:lnTo>
                <a:lnTo>
                  <a:pt x="98653" y="19316"/>
                </a:lnTo>
                <a:lnTo>
                  <a:pt x="98653" y="18630"/>
                </a:lnTo>
                <a:lnTo>
                  <a:pt x="99529" y="18034"/>
                </a:lnTo>
                <a:lnTo>
                  <a:pt x="100304" y="17348"/>
                </a:lnTo>
                <a:lnTo>
                  <a:pt x="101193" y="16751"/>
                </a:lnTo>
                <a:lnTo>
                  <a:pt x="103632" y="16751"/>
                </a:lnTo>
                <a:lnTo>
                  <a:pt x="105283" y="16065"/>
                </a:lnTo>
                <a:lnTo>
                  <a:pt x="107823" y="16065"/>
                </a:lnTo>
                <a:lnTo>
                  <a:pt x="109486" y="16751"/>
                </a:lnTo>
                <a:lnTo>
                  <a:pt x="111912" y="16751"/>
                </a:lnTo>
                <a:lnTo>
                  <a:pt x="112801" y="17348"/>
                </a:lnTo>
                <a:lnTo>
                  <a:pt x="113576" y="17348"/>
                </a:lnTo>
                <a:lnTo>
                  <a:pt x="114465" y="18034"/>
                </a:lnTo>
                <a:lnTo>
                  <a:pt x="115239" y="18034"/>
                </a:lnTo>
                <a:lnTo>
                  <a:pt x="115239" y="18630"/>
                </a:lnTo>
                <a:lnTo>
                  <a:pt x="117779" y="18630"/>
                </a:lnTo>
                <a:lnTo>
                  <a:pt x="117779" y="16065"/>
                </a:lnTo>
                <a:lnTo>
                  <a:pt x="117779" y="15468"/>
                </a:lnTo>
                <a:lnTo>
                  <a:pt x="116890" y="14782"/>
                </a:lnTo>
                <a:lnTo>
                  <a:pt x="116128" y="14782"/>
                </a:lnTo>
                <a:lnTo>
                  <a:pt x="116128" y="14185"/>
                </a:lnTo>
                <a:lnTo>
                  <a:pt x="115239" y="14185"/>
                </a:lnTo>
                <a:lnTo>
                  <a:pt x="114465" y="13500"/>
                </a:lnTo>
                <a:lnTo>
                  <a:pt x="112801" y="13500"/>
                </a:lnTo>
                <a:lnTo>
                  <a:pt x="111912" y="12903"/>
                </a:lnTo>
                <a:lnTo>
                  <a:pt x="101968" y="12903"/>
                </a:lnTo>
                <a:lnTo>
                  <a:pt x="100304" y="13500"/>
                </a:lnTo>
                <a:lnTo>
                  <a:pt x="98653" y="14185"/>
                </a:lnTo>
                <a:lnTo>
                  <a:pt x="96989" y="14782"/>
                </a:lnTo>
                <a:lnTo>
                  <a:pt x="95326" y="15468"/>
                </a:lnTo>
                <a:lnTo>
                  <a:pt x="94551" y="16751"/>
                </a:lnTo>
                <a:lnTo>
                  <a:pt x="93675" y="17348"/>
                </a:lnTo>
                <a:lnTo>
                  <a:pt x="92900" y="18630"/>
                </a:lnTo>
                <a:lnTo>
                  <a:pt x="92011" y="19913"/>
                </a:lnTo>
                <a:lnTo>
                  <a:pt x="92011" y="25044"/>
                </a:lnTo>
                <a:lnTo>
                  <a:pt x="92900" y="25730"/>
                </a:lnTo>
                <a:lnTo>
                  <a:pt x="93675" y="27012"/>
                </a:lnTo>
                <a:lnTo>
                  <a:pt x="94551" y="27609"/>
                </a:lnTo>
                <a:lnTo>
                  <a:pt x="95326" y="28295"/>
                </a:lnTo>
                <a:lnTo>
                  <a:pt x="96215" y="29578"/>
                </a:lnTo>
                <a:lnTo>
                  <a:pt x="97866" y="30175"/>
                </a:lnTo>
                <a:lnTo>
                  <a:pt x="98653" y="30175"/>
                </a:lnTo>
                <a:lnTo>
                  <a:pt x="100304" y="30861"/>
                </a:lnTo>
                <a:lnTo>
                  <a:pt x="101968" y="31457"/>
                </a:lnTo>
                <a:lnTo>
                  <a:pt x="102857" y="32143"/>
                </a:lnTo>
                <a:lnTo>
                  <a:pt x="104508" y="32143"/>
                </a:lnTo>
                <a:lnTo>
                  <a:pt x="106172" y="32740"/>
                </a:lnTo>
                <a:lnTo>
                  <a:pt x="106934" y="33426"/>
                </a:lnTo>
                <a:lnTo>
                  <a:pt x="108597" y="33426"/>
                </a:lnTo>
                <a:lnTo>
                  <a:pt x="109486" y="34023"/>
                </a:lnTo>
                <a:lnTo>
                  <a:pt x="111137" y="34709"/>
                </a:lnTo>
                <a:lnTo>
                  <a:pt x="113576" y="36588"/>
                </a:lnTo>
                <a:lnTo>
                  <a:pt x="113576" y="37274"/>
                </a:lnTo>
                <a:lnTo>
                  <a:pt x="114465" y="37871"/>
                </a:lnTo>
                <a:lnTo>
                  <a:pt x="114465" y="41122"/>
                </a:lnTo>
                <a:lnTo>
                  <a:pt x="113576" y="41719"/>
                </a:lnTo>
                <a:lnTo>
                  <a:pt x="112801" y="42405"/>
                </a:lnTo>
                <a:lnTo>
                  <a:pt x="112801" y="43002"/>
                </a:lnTo>
                <a:lnTo>
                  <a:pt x="111137" y="43688"/>
                </a:lnTo>
                <a:lnTo>
                  <a:pt x="110261" y="44284"/>
                </a:lnTo>
                <a:lnTo>
                  <a:pt x="109486" y="44284"/>
                </a:lnTo>
                <a:lnTo>
                  <a:pt x="108597" y="44970"/>
                </a:lnTo>
                <a:lnTo>
                  <a:pt x="99529" y="44970"/>
                </a:lnTo>
                <a:lnTo>
                  <a:pt x="97866" y="44284"/>
                </a:lnTo>
                <a:lnTo>
                  <a:pt x="96989" y="44284"/>
                </a:lnTo>
                <a:lnTo>
                  <a:pt x="96215" y="43688"/>
                </a:lnTo>
                <a:lnTo>
                  <a:pt x="94551" y="43002"/>
                </a:lnTo>
                <a:lnTo>
                  <a:pt x="93675" y="43002"/>
                </a:lnTo>
                <a:lnTo>
                  <a:pt x="92011" y="41719"/>
                </a:lnTo>
                <a:lnTo>
                  <a:pt x="91236" y="41719"/>
                </a:lnTo>
                <a:lnTo>
                  <a:pt x="91236" y="42405"/>
                </a:lnTo>
                <a:lnTo>
                  <a:pt x="90360" y="42405"/>
                </a:lnTo>
                <a:lnTo>
                  <a:pt x="90360" y="45567"/>
                </a:lnTo>
                <a:lnTo>
                  <a:pt x="91236" y="45567"/>
                </a:lnTo>
                <a:lnTo>
                  <a:pt x="91236" y="46253"/>
                </a:lnTo>
                <a:lnTo>
                  <a:pt x="92900" y="47536"/>
                </a:lnTo>
                <a:lnTo>
                  <a:pt x="93675" y="47536"/>
                </a:lnTo>
                <a:lnTo>
                  <a:pt x="94551" y="48133"/>
                </a:lnTo>
                <a:lnTo>
                  <a:pt x="96989" y="48133"/>
                </a:lnTo>
                <a:lnTo>
                  <a:pt x="97866" y="48818"/>
                </a:lnTo>
                <a:lnTo>
                  <a:pt x="108597" y="48818"/>
                </a:lnTo>
                <a:lnTo>
                  <a:pt x="110261" y="48133"/>
                </a:lnTo>
                <a:lnTo>
                  <a:pt x="112801" y="48133"/>
                </a:lnTo>
                <a:lnTo>
                  <a:pt x="114465" y="47536"/>
                </a:lnTo>
                <a:lnTo>
                  <a:pt x="115239" y="46253"/>
                </a:lnTo>
                <a:lnTo>
                  <a:pt x="116890" y="45567"/>
                </a:lnTo>
                <a:lnTo>
                  <a:pt x="117297" y="44970"/>
                </a:lnTo>
                <a:lnTo>
                  <a:pt x="117779" y="44284"/>
                </a:lnTo>
                <a:lnTo>
                  <a:pt x="118554" y="43002"/>
                </a:lnTo>
                <a:lnTo>
                  <a:pt x="119430" y="41719"/>
                </a:lnTo>
                <a:lnTo>
                  <a:pt x="120205" y="40436"/>
                </a:lnTo>
                <a:lnTo>
                  <a:pt x="120205" y="37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2" name="object 102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055419" y="5733288"/>
            <a:ext cx="1849896" cy="68059"/>
          </a:xfrm>
          <a:prstGeom prst="rect">
            <a:avLst/>
          </a:prstGeom>
        </p:spPr>
      </p:pic>
      <p:sp>
        <p:nvSpPr>
          <p:cNvPr id="103" name="object 103" descr=""/>
          <p:cNvSpPr/>
          <p:nvPr/>
        </p:nvSpPr>
        <p:spPr>
          <a:xfrm>
            <a:off x="3404730" y="5739701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99" y="0"/>
                </a:lnTo>
                <a:lnTo>
                  <a:pt x="36499" y="685"/>
                </a:lnTo>
                <a:lnTo>
                  <a:pt x="26543" y="16078"/>
                </a:lnTo>
                <a:lnTo>
                  <a:pt x="25768" y="17348"/>
                </a:lnTo>
                <a:lnTo>
                  <a:pt x="24879" y="18630"/>
                </a:lnTo>
                <a:lnTo>
                  <a:pt x="24117" y="20523"/>
                </a:lnTo>
                <a:lnTo>
                  <a:pt x="23228" y="21882"/>
                </a:lnTo>
                <a:lnTo>
                  <a:pt x="22453" y="23177"/>
                </a:lnTo>
                <a:lnTo>
                  <a:pt x="21564" y="25057"/>
                </a:lnTo>
                <a:lnTo>
                  <a:pt x="20789" y="25057"/>
                </a:lnTo>
                <a:lnTo>
                  <a:pt x="19913" y="23177"/>
                </a:lnTo>
                <a:lnTo>
                  <a:pt x="19126" y="21882"/>
                </a:lnTo>
                <a:lnTo>
                  <a:pt x="18249" y="19926"/>
                </a:lnTo>
                <a:lnTo>
                  <a:pt x="17475" y="18630"/>
                </a:lnTo>
                <a:lnTo>
                  <a:pt x="16586" y="17348"/>
                </a:lnTo>
                <a:lnTo>
                  <a:pt x="15811" y="16078"/>
                </a:lnTo>
                <a:lnTo>
                  <a:pt x="6629" y="685"/>
                </a:lnTo>
                <a:lnTo>
                  <a:pt x="5854" y="685"/>
                </a:lnTo>
                <a:lnTo>
                  <a:pt x="5854" y="0"/>
                </a:lnTo>
                <a:lnTo>
                  <a:pt x="0" y="0"/>
                </a:lnTo>
                <a:lnTo>
                  <a:pt x="0" y="1282"/>
                </a:lnTo>
                <a:lnTo>
                  <a:pt x="18249" y="29578"/>
                </a:lnTo>
                <a:lnTo>
                  <a:pt x="18249" y="48133"/>
                </a:lnTo>
                <a:lnTo>
                  <a:pt x="19913" y="48133"/>
                </a:lnTo>
                <a:lnTo>
                  <a:pt x="20789" y="48818"/>
                </a:lnTo>
                <a:lnTo>
                  <a:pt x="21564" y="48818"/>
                </a:lnTo>
                <a:lnTo>
                  <a:pt x="22453" y="48133"/>
                </a:lnTo>
                <a:lnTo>
                  <a:pt x="24117" y="48133"/>
                </a:lnTo>
                <a:lnTo>
                  <a:pt x="24117" y="29578"/>
                </a:lnTo>
                <a:lnTo>
                  <a:pt x="27025" y="25057"/>
                </a:lnTo>
                <a:lnTo>
                  <a:pt x="42354" y="1282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3761"/>
                </a:moveTo>
                <a:lnTo>
                  <a:pt x="84594" y="21882"/>
                </a:lnTo>
                <a:lnTo>
                  <a:pt x="83820" y="19926"/>
                </a:lnTo>
                <a:lnTo>
                  <a:pt x="82943" y="18630"/>
                </a:lnTo>
                <a:lnTo>
                  <a:pt x="81280" y="17348"/>
                </a:lnTo>
                <a:lnTo>
                  <a:pt x="80200" y="16078"/>
                </a:lnTo>
                <a:lnTo>
                  <a:pt x="79629" y="15392"/>
                </a:lnTo>
                <a:lnTo>
                  <a:pt x="79629" y="23761"/>
                </a:lnTo>
                <a:lnTo>
                  <a:pt x="79629" y="27622"/>
                </a:lnTo>
                <a:lnTo>
                  <a:pt x="53086" y="27622"/>
                </a:lnTo>
                <a:lnTo>
                  <a:pt x="53086" y="26327"/>
                </a:lnTo>
                <a:lnTo>
                  <a:pt x="53962" y="24447"/>
                </a:lnTo>
                <a:lnTo>
                  <a:pt x="54737" y="23177"/>
                </a:lnTo>
                <a:lnTo>
                  <a:pt x="54737" y="21882"/>
                </a:lnTo>
                <a:lnTo>
                  <a:pt x="55626" y="20523"/>
                </a:lnTo>
                <a:lnTo>
                  <a:pt x="57289" y="19926"/>
                </a:lnTo>
                <a:lnTo>
                  <a:pt x="58064" y="18630"/>
                </a:lnTo>
                <a:lnTo>
                  <a:pt x="59715" y="17957"/>
                </a:lnTo>
                <a:lnTo>
                  <a:pt x="61379" y="17348"/>
                </a:lnTo>
                <a:lnTo>
                  <a:pt x="63030" y="16675"/>
                </a:lnTo>
                <a:lnTo>
                  <a:pt x="64693" y="16078"/>
                </a:lnTo>
                <a:lnTo>
                  <a:pt x="71323" y="16078"/>
                </a:lnTo>
                <a:lnTo>
                  <a:pt x="74650" y="17348"/>
                </a:lnTo>
                <a:lnTo>
                  <a:pt x="76301" y="19240"/>
                </a:lnTo>
                <a:lnTo>
                  <a:pt x="78854" y="21196"/>
                </a:lnTo>
                <a:lnTo>
                  <a:pt x="79629" y="23761"/>
                </a:lnTo>
                <a:lnTo>
                  <a:pt x="79629" y="15392"/>
                </a:lnTo>
                <a:lnTo>
                  <a:pt x="77965" y="14782"/>
                </a:lnTo>
                <a:lnTo>
                  <a:pt x="75526" y="13512"/>
                </a:lnTo>
                <a:lnTo>
                  <a:pt x="73875" y="12827"/>
                </a:lnTo>
                <a:lnTo>
                  <a:pt x="70561" y="12217"/>
                </a:lnTo>
                <a:lnTo>
                  <a:pt x="64693" y="12217"/>
                </a:lnTo>
                <a:lnTo>
                  <a:pt x="61379" y="12827"/>
                </a:lnTo>
                <a:lnTo>
                  <a:pt x="58940" y="13512"/>
                </a:lnTo>
                <a:lnTo>
                  <a:pt x="56400" y="14782"/>
                </a:lnTo>
                <a:lnTo>
                  <a:pt x="54737" y="15392"/>
                </a:lnTo>
                <a:lnTo>
                  <a:pt x="52311" y="17348"/>
                </a:lnTo>
                <a:lnTo>
                  <a:pt x="50647" y="18630"/>
                </a:lnTo>
                <a:lnTo>
                  <a:pt x="49758" y="20523"/>
                </a:lnTo>
                <a:lnTo>
                  <a:pt x="48983" y="23177"/>
                </a:lnTo>
                <a:lnTo>
                  <a:pt x="47332" y="25057"/>
                </a:lnTo>
                <a:lnTo>
                  <a:pt x="47332" y="36588"/>
                </a:lnTo>
                <a:lnTo>
                  <a:pt x="48983" y="38557"/>
                </a:lnTo>
                <a:lnTo>
                  <a:pt x="49758" y="41122"/>
                </a:lnTo>
                <a:lnTo>
                  <a:pt x="50647" y="43002"/>
                </a:lnTo>
                <a:lnTo>
                  <a:pt x="53962" y="45567"/>
                </a:lnTo>
                <a:lnTo>
                  <a:pt x="56400" y="46850"/>
                </a:lnTo>
                <a:lnTo>
                  <a:pt x="58940" y="47536"/>
                </a:lnTo>
                <a:lnTo>
                  <a:pt x="61379" y="48818"/>
                </a:lnTo>
                <a:lnTo>
                  <a:pt x="73875" y="48818"/>
                </a:lnTo>
                <a:lnTo>
                  <a:pt x="75526" y="48133"/>
                </a:lnTo>
                <a:lnTo>
                  <a:pt x="77190" y="48133"/>
                </a:lnTo>
                <a:lnTo>
                  <a:pt x="78854" y="47536"/>
                </a:lnTo>
                <a:lnTo>
                  <a:pt x="79629" y="47536"/>
                </a:lnTo>
                <a:lnTo>
                  <a:pt x="81280" y="46850"/>
                </a:lnTo>
                <a:lnTo>
                  <a:pt x="82169" y="46850"/>
                </a:lnTo>
                <a:lnTo>
                  <a:pt x="82943" y="46253"/>
                </a:lnTo>
                <a:lnTo>
                  <a:pt x="83820" y="46253"/>
                </a:lnTo>
                <a:lnTo>
                  <a:pt x="83820" y="44970"/>
                </a:lnTo>
                <a:lnTo>
                  <a:pt x="83820" y="42405"/>
                </a:lnTo>
                <a:lnTo>
                  <a:pt x="82169" y="42405"/>
                </a:lnTo>
                <a:lnTo>
                  <a:pt x="81280" y="43002"/>
                </a:lnTo>
                <a:lnTo>
                  <a:pt x="80505" y="43002"/>
                </a:lnTo>
                <a:lnTo>
                  <a:pt x="79629" y="43688"/>
                </a:lnTo>
                <a:lnTo>
                  <a:pt x="77965" y="43688"/>
                </a:lnTo>
                <a:lnTo>
                  <a:pt x="77190" y="44284"/>
                </a:lnTo>
                <a:lnTo>
                  <a:pt x="73875" y="44284"/>
                </a:lnTo>
                <a:lnTo>
                  <a:pt x="72986" y="44970"/>
                </a:lnTo>
                <a:lnTo>
                  <a:pt x="63919" y="44970"/>
                </a:lnTo>
                <a:lnTo>
                  <a:pt x="61379" y="44284"/>
                </a:lnTo>
                <a:lnTo>
                  <a:pt x="59715" y="43688"/>
                </a:lnTo>
                <a:lnTo>
                  <a:pt x="56400" y="41122"/>
                </a:lnTo>
                <a:lnTo>
                  <a:pt x="55626" y="39839"/>
                </a:lnTo>
                <a:lnTo>
                  <a:pt x="54737" y="38557"/>
                </a:lnTo>
                <a:lnTo>
                  <a:pt x="53962" y="37274"/>
                </a:lnTo>
                <a:lnTo>
                  <a:pt x="53962" y="35306"/>
                </a:lnTo>
                <a:lnTo>
                  <a:pt x="53086" y="33426"/>
                </a:lnTo>
                <a:lnTo>
                  <a:pt x="53086" y="31457"/>
                </a:lnTo>
                <a:lnTo>
                  <a:pt x="83820" y="31457"/>
                </a:lnTo>
                <a:lnTo>
                  <a:pt x="85483" y="30175"/>
                </a:lnTo>
                <a:lnTo>
                  <a:pt x="85483" y="27622"/>
                </a:lnTo>
                <a:lnTo>
                  <a:pt x="85483" y="23761"/>
                </a:lnTo>
                <a:close/>
              </a:path>
              <a:path w="120650" h="48895">
                <a:moveTo>
                  <a:pt x="120319" y="37274"/>
                </a:moveTo>
                <a:lnTo>
                  <a:pt x="119430" y="35991"/>
                </a:lnTo>
                <a:lnTo>
                  <a:pt x="119430" y="34709"/>
                </a:lnTo>
                <a:lnTo>
                  <a:pt x="118656" y="34023"/>
                </a:lnTo>
                <a:lnTo>
                  <a:pt x="117779" y="32740"/>
                </a:lnTo>
                <a:lnTo>
                  <a:pt x="117005" y="32143"/>
                </a:lnTo>
                <a:lnTo>
                  <a:pt x="115341" y="31457"/>
                </a:lnTo>
                <a:lnTo>
                  <a:pt x="114465" y="30861"/>
                </a:lnTo>
                <a:lnTo>
                  <a:pt x="112801" y="30175"/>
                </a:lnTo>
                <a:lnTo>
                  <a:pt x="112026" y="30175"/>
                </a:lnTo>
                <a:lnTo>
                  <a:pt x="110363" y="29578"/>
                </a:lnTo>
                <a:lnTo>
                  <a:pt x="108712" y="28892"/>
                </a:lnTo>
                <a:lnTo>
                  <a:pt x="107823" y="28892"/>
                </a:lnTo>
                <a:lnTo>
                  <a:pt x="106159" y="28295"/>
                </a:lnTo>
                <a:lnTo>
                  <a:pt x="104508" y="27622"/>
                </a:lnTo>
                <a:lnTo>
                  <a:pt x="103733" y="27622"/>
                </a:lnTo>
                <a:lnTo>
                  <a:pt x="102069" y="27012"/>
                </a:lnTo>
                <a:lnTo>
                  <a:pt x="97866" y="23761"/>
                </a:lnTo>
                <a:lnTo>
                  <a:pt x="97866" y="19240"/>
                </a:lnTo>
                <a:lnTo>
                  <a:pt x="98755" y="18630"/>
                </a:lnTo>
                <a:lnTo>
                  <a:pt x="98755" y="17957"/>
                </a:lnTo>
                <a:lnTo>
                  <a:pt x="99529" y="17957"/>
                </a:lnTo>
                <a:lnTo>
                  <a:pt x="100418" y="17348"/>
                </a:lnTo>
                <a:lnTo>
                  <a:pt x="101193" y="16675"/>
                </a:lnTo>
                <a:lnTo>
                  <a:pt x="102844" y="16675"/>
                </a:lnTo>
                <a:lnTo>
                  <a:pt x="103733" y="16078"/>
                </a:lnTo>
                <a:lnTo>
                  <a:pt x="109486" y="16078"/>
                </a:lnTo>
                <a:lnTo>
                  <a:pt x="110363" y="16675"/>
                </a:lnTo>
                <a:lnTo>
                  <a:pt x="112026" y="16675"/>
                </a:lnTo>
                <a:lnTo>
                  <a:pt x="112801" y="17348"/>
                </a:lnTo>
                <a:lnTo>
                  <a:pt x="113690" y="17348"/>
                </a:lnTo>
                <a:lnTo>
                  <a:pt x="114465" y="17957"/>
                </a:lnTo>
                <a:lnTo>
                  <a:pt x="115341" y="17957"/>
                </a:lnTo>
                <a:lnTo>
                  <a:pt x="115341" y="18630"/>
                </a:lnTo>
                <a:lnTo>
                  <a:pt x="117779" y="18630"/>
                </a:lnTo>
                <a:lnTo>
                  <a:pt x="117779" y="16078"/>
                </a:lnTo>
                <a:lnTo>
                  <a:pt x="117779" y="14782"/>
                </a:lnTo>
                <a:lnTo>
                  <a:pt x="117005" y="14782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65" y="13512"/>
                </a:lnTo>
                <a:lnTo>
                  <a:pt x="113690" y="13512"/>
                </a:lnTo>
                <a:lnTo>
                  <a:pt x="112801" y="12827"/>
                </a:lnTo>
                <a:lnTo>
                  <a:pt x="110363" y="12827"/>
                </a:lnTo>
                <a:lnTo>
                  <a:pt x="108712" y="12217"/>
                </a:lnTo>
                <a:lnTo>
                  <a:pt x="104508" y="12217"/>
                </a:lnTo>
                <a:lnTo>
                  <a:pt x="102069" y="12827"/>
                </a:lnTo>
                <a:lnTo>
                  <a:pt x="100418" y="13512"/>
                </a:lnTo>
                <a:lnTo>
                  <a:pt x="98755" y="13512"/>
                </a:lnTo>
                <a:lnTo>
                  <a:pt x="97091" y="14782"/>
                </a:lnTo>
                <a:lnTo>
                  <a:pt x="95440" y="15392"/>
                </a:lnTo>
                <a:lnTo>
                  <a:pt x="94551" y="16078"/>
                </a:lnTo>
                <a:lnTo>
                  <a:pt x="93776" y="17348"/>
                </a:lnTo>
                <a:lnTo>
                  <a:pt x="92900" y="18630"/>
                </a:lnTo>
                <a:lnTo>
                  <a:pt x="92125" y="19240"/>
                </a:lnTo>
                <a:lnTo>
                  <a:pt x="92125" y="24447"/>
                </a:lnTo>
                <a:lnTo>
                  <a:pt x="92900" y="25730"/>
                </a:lnTo>
                <a:lnTo>
                  <a:pt x="93776" y="27012"/>
                </a:lnTo>
                <a:lnTo>
                  <a:pt x="96215" y="28892"/>
                </a:lnTo>
                <a:lnTo>
                  <a:pt x="97866" y="29578"/>
                </a:lnTo>
                <a:lnTo>
                  <a:pt x="98755" y="30175"/>
                </a:lnTo>
                <a:lnTo>
                  <a:pt x="100418" y="30861"/>
                </a:lnTo>
                <a:lnTo>
                  <a:pt x="102069" y="31457"/>
                </a:lnTo>
                <a:lnTo>
                  <a:pt x="102844" y="31457"/>
                </a:lnTo>
                <a:lnTo>
                  <a:pt x="104508" y="32143"/>
                </a:lnTo>
                <a:lnTo>
                  <a:pt x="106159" y="32740"/>
                </a:lnTo>
                <a:lnTo>
                  <a:pt x="107048" y="32740"/>
                </a:lnTo>
                <a:lnTo>
                  <a:pt x="108712" y="33426"/>
                </a:lnTo>
                <a:lnTo>
                  <a:pt x="109486" y="34023"/>
                </a:lnTo>
                <a:lnTo>
                  <a:pt x="111137" y="34023"/>
                </a:lnTo>
                <a:lnTo>
                  <a:pt x="113690" y="35991"/>
                </a:lnTo>
                <a:lnTo>
                  <a:pt x="113690" y="37274"/>
                </a:lnTo>
                <a:lnTo>
                  <a:pt x="114465" y="37871"/>
                </a:lnTo>
                <a:lnTo>
                  <a:pt x="114465" y="41122"/>
                </a:lnTo>
                <a:lnTo>
                  <a:pt x="112801" y="42405"/>
                </a:lnTo>
                <a:lnTo>
                  <a:pt x="112801" y="43002"/>
                </a:lnTo>
                <a:lnTo>
                  <a:pt x="111137" y="43688"/>
                </a:lnTo>
                <a:lnTo>
                  <a:pt x="110363" y="44284"/>
                </a:lnTo>
                <a:lnTo>
                  <a:pt x="109486" y="44284"/>
                </a:lnTo>
                <a:lnTo>
                  <a:pt x="108712" y="44970"/>
                </a:lnTo>
                <a:lnTo>
                  <a:pt x="101193" y="44970"/>
                </a:lnTo>
                <a:lnTo>
                  <a:pt x="99529" y="44284"/>
                </a:lnTo>
                <a:lnTo>
                  <a:pt x="97866" y="44284"/>
                </a:lnTo>
                <a:lnTo>
                  <a:pt x="97091" y="43688"/>
                </a:lnTo>
                <a:lnTo>
                  <a:pt x="96215" y="43688"/>
                </a:lnTo>
                <a:lnTo>
                  <a:pt x="94551" y="43002"/>
                </a:lnTo>
                <a:lnTo>
                  <a:pt x="93776" y="42405"/>
                </a:lnTo>
                <a:lnTo>
                  <a:pt x="92900" y="42405"/>
                </a:lnTo>
                <a:lnTo>
                  <a:pt x="92900" y="41719"/>
                </a:lnTo>
                <a:lnTo>
                  <a:pt x="91236" y="41719"/>
                </a:lnTo>
                <a:lnTo>
                  <a:pt x="90462" y="42405"/>
                </a:lnTo>
                <a:lnTo>
                  <a:pt x="90462" y="44970"/>
                </a:lnTo>
                <a:lnTo>
                  <a:pt x="91236" y="45567"/>
                </a:lnTo>
                <a:lnTo>
                  <a:pt x="91236" y="46253"/>
                </a:lnTo>
                <a:lnTo>
                  <a:pt x="92125" y="46253"/>
                </a:lnTo>
                <a:lnTo>
                  <a:pt x="92125" y="46850"/>
                </a:lnTo>
                <a:lnTo>
                  <a:pt x="92900" y="46850"/>
                </a:lnTo>
                <a:lnTo>
                  <a:pt x="93776" y="47536"/>
                </a:lnTo>
                <a:lnTo>
                  <a:pt x="94551" y="47536"/>
                </a:lnTo>
                <a:lnTo>
                  <a:pt x="96215" y="48133"/>
                </a:lnTo>
                <a:lnTo>
                  <a:pt x="97866" y="48133"/>
                </a:lnTo>
                <a:lnTo>
                  <a:pt x="99529" y="48818"/>
                </a:lnTo>
                <a:lnTo>
                  <a:pt x="108712" y="48818"/>
                </a:lnTo>
                <a:lnTo>
                  <a:pt x="110363" y="48133"/>
                </a:lnTo>
                <a:lnTo>
                  <a:pt x="112801" y="47536"/>
                </a:lnTo>
                <a:lnTo>
                  <a:pt x="114465" y="46850"/>
                </a:lnTo>
                <a:lnTo>
                  <a:pt x="119430" y="41719"/>
                </a:lnTo>
                <a:lnTo>
                  <a:pt x="120319" y="40436"/>
                </a:lnTo>
                <a:lnTo>
                  <a:pt x="120319" y="37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/>
          <p:nvPr/>
        </p:nvSpPr>
        <p:spPr>
          <a:xfrm>
            <a:off x="4333887" y="5739701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52" y="0"/>
                </a:moveTo>
                <a:lnTo>
                  <a:pt x="36499" y="0"/>
                </a:lnTo>
                <a:lnTo>
                  <a:pt x="36499" y="685"/>
                </a:lnTo>
                <a:lnTo>
                  <a:pt x="26543" y="16078"/>
                </a:lnTo>
                <a:lnTo>
                  <a:pt x="25654" y="17348"/>
                </a:lnTo>
                <a:lnTo>
                  <a:pt x="24892" y="18630"/>
                </a:lnTo>
                <a:lnTo>
                  <a:pt x="24003" y="20523"/>
                </a:lnTo>
                <a:lnTo>
                  <a:pt x="23228" y="21882"/>
                </a:lnTo>
                <a:lnTo>
                  <a:pt x="22339" y="23177"/>
                </a:lnTo>
                <a:lnTo>
                  <a:pt x="21564" y="25057"/>
                </a:lnTo>
                <a:lnTo>
                  <a:pt x="20688" y="25057"/>
                </a:lnTo>
                <a:lnTo>
                  <a:pt x="19913" y="23177"/>
                </a:lnTo>
                <a:lnTo>
                  <a:pt x="19024" y="21882"/>
                </a:lnTo>
                <a:lnTo>
                  <a:pt x="18249" y="19926"/>
                </a:lnTo>
                <a:lnTo>
                  <a:pt x="17360" y="18630"/>
                </a:lnTo>
                <a:lnTo>
                  <a:pt x="16586" y="17348"/>
                </a:lnTo>
                <a:lnTo>
                  <a:pt x="15709" y="16078"/>
                </a:lnTo>
                <a:lnTo>
                  <a:pt x="6642" y="685"/>
                </a:lnTo>
                <a:lnTo>
                  <a:pt x="5753" y="685"/>
                </a:lnTo>
                <a:lnTo>
                  <a:pt x="5753" y="0"/>
                </a:lnTo>
                <a:lnTo>
                  <a:pt x="0" y="0"/>
                </a:lnTo>
                <a:lnTo>
                  <a:pt x="0" y="1282"/>
                </a:lnTo>
                <a:lnTo>
                  <a:pt x="18249" y="29578"/>
                </a:lnTo>
                <a:lnTo>
                  <a:pt x="18249" y="48133"/>
                </a:lnTo>
                <a:lnTo>
                  <a:pt x="19913" y="48133"/>
                </a:lnTo>
                <a:lnTo>
                  <a:pt x="20688" y="48818"/>
                </a:lnTo>
                <a:lnTo>
                  <a:pt x="21564" y="48818"/>
                </a:lnTo>
                <a:lnTo>
                  <a:pt x="22339" y="48133"/>
                </a:lnTo>
                <a:lnTo>
                  <a:pt x="24003" y="48133"/>
                </a:lnTo>
                <a:lnTo>
                  <a:pt x="24003" y="29578"/>
                </a:lnTo>
                <a:lnTo>
                  <a:pt x="26911" y="25057"/>
                </a:lnTo>
                <a:lnTo>
                  <a:pt x="42252" y="1282"/>
                </a:lnTo>
                <a:lnTo>
                  <a:pt x="42252" y="0"/>
                </a:lnTo>
                <a:close/>
              </a:path>
              <a:path w="120650" h="48895">
                <a:moveTo>
                  <a:pt x="85369" y="23761"/>
                </a:moveTo>
                <a:lnTo>
                  <a:pt x="84607" y="21882"/>
                </a:lnTo>
                <a:lnTo>
                  <a:pt x="83718" y="19926"/>
                </a:lnTo>
                <a:lnTo>
                  <a:pt x="82943" y="18630"/>
                </a:lnTo>
                <a:lnTo>
                  <a:pt x="81292" y="17348"/>
                </a:lnTo>
                <a:lnTo>
                  <a:pt x="80200" y="16078"/>
                </a:lnTo>
                <a:lnTo>
                  <a:pt x="79629" y="15392"/>
                </a:lnTo>
                <a:lnTo>
                  <a:pt x="79629" y="23761"/>
                </a:lnTo>
                <a:lnTo>
                  <a:pt x="79629" y="27622"/>
                </a:lnTo>
                <a:lnTo>
                  <a:pt x="53086" y="27622"/>
                </a:lnTo>
                <a:lnTo>
                  <a:pt x="53086" y="26327"/>
                </a:lnTo>
                <a:lnTo>
                  <a:pt x="53860" y="24447"/>
                </a:lnTo>
                <a:lnTo>
                  <a:pt x="54749" y="23177"/>
                </a:lnTo>
                <a:lnTo>
                  <a:pt x="54749" y="21882"/>
                </a:lnTo>
                <a:lnTo>
                  <a:pt x="55524" y="20523"/>
                </a:lnTo>
                <a:lnTo>
                  <a:pt x="57175" y="19926"/>
                </a:lnTo>
                <a:lnTo>
                  <a:pt x="58064" y="18630"/>
                </a:lnTo>
                <a:lnTo>
                  <a:pt x="59728" y="17957"/>
                </a:lnTo>
                <a:lnTo>
                  <a:pt x="61379" y="17348"/>
                </a:lnTo>
                <a:lnTo>
                  <a:pt x="63042" y="16675"/>
                </a:lnTo>
                <a:lnTo>
                  <a:pt x="64693" y="16078"/>
                </a:lnTo>
                <a:lnTo>
                  <a:pt x="71335" y="16078"/>
                </a:lnTo>
                <a:lnTo>
                  <a:pt x="74650" y="17348"/>
                </a:lnTo>
                <a:lnTo>
                  <a:pt x="76314" y="19240"/>
                </a:lnTo>
                <a:lnTo>
                  <a:pt x="78740" y="21196"/>
                </a:lnTo>
                <a:lnTo>
                  <a:pt x="79629" y="23761"/>
                </a:lnTo>
                <a:lnTo>
                  <a:pt x="79629" y="15392"/>
                </a:lnTo>
                <a:lnTo>
                  <a:pt x="77965" y="14782"/>
                </a:lnTo>
                <a:lnTo>
                  <a:pt x="75425" y="13512"/>
                </a:lnTo>
                <a:lnTo>
                  <a:pt x="73761" y="12827"/>
                </a:lnTo>
                <a:lnTo>
                  <a:pt x="70446" y="12217"/>
                </a:lnTo>
                <a:lnTo>
                  <a:pt x="64693" y="12217"/>
                </a:lnTo>
                <a:lnTo>
                  <a:pt x="61379" y="12827"/>
                </a:lnTo>
                <a:lnTo>
                  <a:pt x="58839" y="13512"/>
                </a:lnTo>
                <a:lnTo>
                  <a:pt x="56400" y="14782"/>
                </a:lnTo>
                <a:lnTo>
                  <a:pt x="54749" y="15392"/>
                </a:lnTo>
                <a:lnTo>
                  <a:pt x="50546" y="18630"/>
                </a:lnTo>
                <a:lnTo>
                  <a:pt x="49771" y="20523"/>
                </a:lnTo>
                <a:lnTo>
                  <a:pt x="48882" y="23177"/>
                </a:lnTo>
                <a:lnTo>
                  <a:pt x="47231" y="25057"/>
                </a:lnTo>
                <a:lnTo>
                  <a:pt x="47231" y="36588"/>
                </a:lnTo>
                <a:lnTo>
                  <a:pt x="48882" y="38557"/>
                </a:lnTo>
                <a:lnTo>
                  <a:pt x="49771" y="41122"/>
                </a:lnTo>
                <a:lnTo>
                  <a:pt x="50546" y="43002"/>
                </a:lnTo>
                <a:lnTo>
                  <a:pt x="53860" y="45567"/>
                </a:lnTo>
                <a:lnTo>
                  <a:pt x="56400" y="46850"/>
                </a:lnTo>
                <a:lnTo>
                  <a:pt x="58839" y="47536"/>
                </a:lnTo>
                <a:lnTo>
                  <a:pt x="61379" y="48818"/>
                </a:lnTo>
                <a:lnTo>
                  <a:pt x="73761" y="48818"/>
                </a:lnTo>
                <a:lnTo>
                  <a:pt x="75425" y="48133"/>
                </a:lnTo>
                <a:lnTo>
                  <a:pt x="77089" y="48133"/>
                </a:lnTo>
                <a:lnTo>
                  <a:pt x="78740" y="47536"/>
                </a:lnTo>
                <a:lnTo>
                  <a:pt x="79629" y="47536"/>
                </a:lnTo>
                <a:lnTo>
                  <a:pt x="81292" y="46850"/>
                </a:lnTo>
                <a:lnTo>
                  <a:pt x="82067" y="46850"/>
                </a:lnTo>
                <a:lnTo>
                  <a:pt x="82943" y="46253"/>
                </a:lnTo>
                <a:lnTo>
                  <a:pt x="83718" y="46253"/>
                </a:lnTo>
                <a:lnTo>
                  <a:pt x="83718" y="44970"/>
                </a:lnTo>
                <a:lnTo>
                  <a:pt x="83718" y="42405"/>
                </a:lnTo>
                <a:lnTo>
                  <a:pt x="82067" y="42405"/>
                </a:lnTo>
                <a:lnTo>
                  <a:pt x="81292" y="43002"/>
                </a:lnTo>
                <a:lnTo>
                  <a:pt x="80403" y="43002"/>
                </a:lnTo>
                <a:lnTo>
                  <a:pt x="79629" y="43688"/>
                </a:lnTo>
                <a:lnTo>
                  <a:pt x="77965" y="43688"/>
                </a:lnTo>
                <a:lnTo>
                  <a:pt x="77089" y="44284"/>
                </a:lnTo>
                <a:lnTo>
                  <a:pt x="73761" y="44284"/>
                </a:lnTo>
                <a:lnTo>
                  <a:pt x="72986" y="44970"/>
                </a:lnTo>
                <a:lnTo>
                  <a:pt x="63817" y="44970"/>
                </a:lnTo>
                <a:lnTo>
                  <a:pt x="54749" y="38557"/>
                </a:lnTo>
                <a:lnTo>
                  <a:pt x="53860" y="37274"/>
                </a:lnTo>
                <a:lnTo>
                  <a:pt x="53860" y="35306"/>
                </a:lnTo>
                <a:lnTo>
                  <a:pt x="53086" y="33426"/>
                </a:lnTo>
                <a:lnTo>
                  <a:pt x="53086" y="31457"/>
                </a:lnTo>
                <a:lnTo>
                  <a:pt x="83718" y="31457"/>
                </a:lnTo>
                <a:lnTo>
                  <a:pt x="84607" y="30861"/>
                </a:lnTo>
                <a:lnTo>
                  <a:pt x="85369" y="30175"/>
                </a:lnTo>
                <a:lnTo>
                  <a:pt x="85369" y="27622"/>
                </a:lnTo>
                <a:lnTo>
                  <a:pt x="85369" y="23761"/>
                </a:lnTo>
                <a:close/>
              </a:path>
              <a:path w="120650" h="48895">
                <a:moveTo>
                  <a:pt x="120205" y="37274"/>
                </a:moveTo>
                <a:lnTo>
                  <a:pt x="119430" y="35991"/>
                </a:lnTo>
                <a:lnTo>
                  <a:pt x="119430" y="34709"/>
                </a:lnTo>
                <a:lnTo>
                  <a:pt x="118554" y="34023"/>
                </a:lnTo>
                <a:lnTo>
                  <a:pt x="117779" y="32740"/>
                </a:lnTo>
                <a:lnTo>
                  <a:pt x="116890" y="32143"/>
                </a:lnTo>
                <a:lnTo>
                  <a:pt x="115239" y="31457"/>
                </a:lnTo>
                <a:lnTo>
                  <a:pt x="114465" y="30861"/>
                </a:lnTo>
                <a:lnTo>
                  <a:pt x="112801" y="30175"/>
                </a:lnTo>
                <a:lnTo>
                  <a:pt x="111912" y="30175"/>
                </a:lnTo>
                <a:lnTo>
                  <a:pt x="110261" y="29578"/>
                </a:lnTo>
                <a:lnTo>
                  <a:pt x="108597" y="28892"/>
                </a:lnTo>
                <a:lnTo>
                  <a:pt x="107823" y="28892"/>
                </a:lnTo>
                <a:lnTo>
                  <a:pt x="106172" y="28295"/>
                </a:lnTo>
                <a:lnTo>
                  <a:pt x="104508" y="27622"/>
                </a:lnTo>
                <a:lnTo>
                  <a:pt x="103632" y="27622"/>
                </a:lnTo>
                <a:lnTo>
                  <a:pt x="101968" y="27012"/>
                </a:lnTo>
                <a:lnTo>
                  <a:pt x="101193" y="26327"/>
                </a:lnTo>
                <a:lnTo>
                  <a:pt x="100304" y="25730"/>
                </a:lnTo>
                <a:lnTo>
                  <a:pt x="99529" y="25057"/>
                </a:lnTo>
                <a:lnTo>
                  <a:pt x="98653" y="24447"/>
                </a:lnTo>
                <a:lnTo>
                  <a:pt x="97866" y="23761"/>
                </a:lnTo>
                <a:lnTo>
                  <a:pt x="97866" y="19240"/>
                </a:lnTo>
                <a:lnTo>
                  <a:pt x="98653" y="18630"/>
                </a:lnTo>
                <a:lnTo>
                  <a:pt x="98653" y="17957"/>
                </a:lnTo>
                <a:lnTo>
                  <a:pt x="99529" y="17957"/>
                </a:lnTo>
                <a:lnTo>
                  <a:pt x="101193" y="16675"/>
                </a:lnTo>
                <a:lnTo>
                  <a:pt x="102857" y="16675"/>
                </a:lnTo>
                <a:lnTo>
                  <a:pt x="103632" y="16078"/>
                </a:lnTo>
                <a:lnTo>
                  <a:pt x="109486" y="16078"/>
                </a:lnTo>
                <a:lnTo>
                  <a:pt x="110261" y="16675"/>
                </a:lnTo>
                <a:lnTo>
                  <a:pt x="111912" y="16675"/>
                </a:lnTo>
                <a:lnTo>
                  <a:pt x="112801" y="17348"/>
                </a:lnTo>
                <a:lnTo>
                  <a:pt x="113576" y="17348"/>
                </a:lnTo>
                <a:lnTo>
                  <a:pt x="114465" y="17957"/>
                </a:lnTo>
                <a:lnTo>
                  <a:pt x="115239" y="17957"/>
                </a:lnTo>
                <a:lnTo>
                  <a:pt x="115239" y="18630"/>
                </a:lnTo>
                <a:lnTo>
                  <a:pt x="117779" y="18630"/>
                </a:lnTo>
                <a:lnTo>
                  <a:pt x="117779" y="16078"/>
                </a:lnTo>
                <a:lnTo>
                  <a:pt x="117779" y="14782"/>
                </a:lnTo>
                <a:lnTo>
                  <a:pt x="116890" y="14782"/>
                </a:lnTo>
                <a:lnTo>
                  <a:pt x="116128" y="14109"/>
                </a:lnTo>
                <a:lnTo>
                  <a:pt x="115239" y="14109"/>
                </a:lnTo>
                <a:lnTo>
                  <a:pt x="114465" y="13512"/>
                </a:lnTo>
                <a:lnTo>
                  <a:pt x="113576" y="13512"/>
                </a:lnTo>
                <a:lnTo>
                  <a:pt x="112801" y="12827"/>
                </a:lnTo>
                <a:lnTo>
                  <a:pt x="110261" y="12827"/>
                </a:lnTo>
                <a:lnTo>
                  <a:pt x="108597" y="12217"/>
                </a:lnTo>
                <a:lnTo>
                  <a:pt x="104508" y="12217"/>
                </a:lnTo>
                <a:lnTo>
                  <a:pt x="101968" y="12827"/>
                </a:lnTo>
                <a:lnTo>
                  <a:pt x="100304" y="13512"/>
                </a:lnTo>
                <a:lnTo>
                  <a:pt x="98653" y="13512"/>
                </a:lnTo>
                <a:lnTo>
                  <a:pt x="96989" y="14782"/>
                </a:lnTo>
                <a:lnTo>
                  <a:pt x="95326" y="15392"/>
                </a:lnTo>
                <a:lnTo>
                  <a:pt x="94551" y="16078"/>
                </a:lnTo>
                <a:lnTo>
                  <a:pt x="93675" y="17348"/>
                </a:lnTo>
                <a:lnTo>
                  <a:pt x="92900" y="18630"/>
                </a:lnTo>
                <a:lnTo>
                  <a:pt x="92011" y="19240"/>
                </a:lnTo>
                <a:lnTo>
                  <a:pt x="92011" y="24447"/>
                </a:lnTo>
                <a:lnTo>
                  <a:pt x="92900" y="25730"/>
                </a:lnTo>
                <a:lnTo>
                  <a:pt x="93675" y="27012"/>
                </a:lnTo>
                <a:lnTo>
                  <a:pt x="94551" y="27622"/>
                </a:lnTo>
                <a:lnTo>
                  <a:pt x="95326" y="28295"/>
                </a:lnTo>
                <a:lnTo>
                  <a:pt x="96215" y="28892"/>
                </a:lnTo>
                <a:lnTo>
                  <a:pt x="97866" y="29578"/>
                </a:lnTo>
                <a:lnTo>
                  <a:pt x="98653" y="30175"/>
                </a:lnTo>
                <a:lnTo>
                  <a:pt x="100304" y="30861"/>
                </a:lnTo>
                <a:lnTo>
                  <a:pt x="101968" y="31457"/>
                </a:lnTo>
                <a:lnTo>
                  <a:pt x="102857" y="31457"/>
                </a:lnTo>
                <a:lnTo>
                  <a:pt x="104508" y="32143"/>
                </a:lnTo>
                <a:lnTo>
                  <a:pt x="106172" y="32740"/>
                </a:lnTo>
                <a:lnTo>
                  <a:pt x="106934" y="32740"/>
                </a:lnTo>
                <a:lnTo>
                  <a:pt x="108597" y="33426"/>
                </a:lnTo>
                <a:lnTo>
                  <a:pt x="109486" y="34023"/>
                </a:lnTo>
                <a:lnTo>
                  <a:pt x="111137" y="34023"/>
                </a:lnTo>
                <a:lnTo>
                  <a:pt x="111912" y="34709"/>
                </a:lnTo>
                <a:lnTo>
                  <a:pt x="112801" y="35306"/>
                </a:lnTo>
                <a:lnTo>
                  <a:pt x="113576" y="35991"/>
                </a:lnTo>
                <a:lnTo>
                  <a:pt x="113576" y="37274"/>
                </a:lnTo>
                <a:lnTo>
                  <a:pt x="114465" y="37871"/>
                </a:lnTo>
                <a:lnTo>
                  <a:pt x="114465" y="41122"/>
                </a:lnTo>
                <a:lnTo>
                  <a:pt x="113576" y="41719"/>
                </a:lnTo>
                <a:lnTo>
                  <a:pt x="112801" y="42405"/>
                </a:lnTo>
                <a:lnTo>
                  <a:pt x="112801" y="43002"/>
                </a:lnTo>
                <a:lnTo>
                  <a:pt x="111137" y="43688"/>
                </a:lnTo>
                <a:lnTo>
                  <a:pt x="110261" y="44284"/>
                </a:lnTo>
                <a:lnTo>
                  <a:pt x="109486" y="44284"/>
                </a:lnTo>
                <a:lnTo>
                  <a:pt x="108597" y="44970"/>
                </a:lnTo>
                <a:lnTo>
                  <a:pt x="101193" y="44970"/>
                </a:lnTo>
                <a:lnTo>
                  <a:pt x="99529" y="44284"/>
                </a:lnTo>
                <a:lnTo>
                  <a:pt x="97866" y="44284"/>
                </a:lnTo>
                <a:lnTo>
                  <a:pt x="96989" y="43688"/>
                </a:lnTo>
                <a:lnTo>
                  <a:pt x="96215" y="43688"/>
                </a:lnTo>
                <a:lnTo>
                  <a:pt x="94551" y="43002"/>
                </a:lnTo>
                <a:lnTo>
                  <a:pt x="93675" y="42405"/>
                </a:lnTo>
                <a:lnTo>
                  <a:pt x="92900" y="42405"/>
                </a:lnTo>
                <a:lnTo>
                  <a:pt x="92900" y="41719"/>
                </a:lnTo>
                <a:lnTo>
                  <a:pt x="91236" y="41719"/>
                </a:lnTo>
                <a:lnTo>
                  <a:pt x="90360" y="42405"/>
                </a:lnTo>
                <a:lnTo>
                  <a:pt x="90360" y="44970"/>
                </a:lnTo>
                <a:lnTo>
                  <a:pt x="91236" y="45567"/>
                </a:lnTo>
                <a:lnTo>
                  <a:pt x="91236" y="46253"/>
                </a:lnTo>
                <a:lnTo>
                  <a:pt x="92011" y="46253"/>
                </a:lnTo>
                <a:lnTo>
                  <a:pt x="92011" y="46850"/>
                </a:lnTo>
                <a:lnTo>
                  <a:pt x="92900" y="46850"/>
                </a:lnTo>
                <a:lnTo>
                  <a:pt x="93675" y="47536"/>
                </a:lnTo>
                <a:lnTo>
                  <a:pt x="94551" y="47536"/>
                </a:lnTo>
                <a:lnTo>
                  <a:pt x="96215" y="48133"/>
                </a:lnTo>
                <a:lnTo>
                  <a:pt x="97866" y="48133"/>
                </a:lnTo>
                <a:lnTo>
                  <a:pt x="99529" y="48818"/>
                </a:lnTo>
                <a:lnTo>
                  <a:pt x="108597" y="48818"/>
                </a:lnTo>
                <a:lnTo>
                  <a:pt x="110261" y="48133"/>
                </a:lnTo>
                <a:lnTo>
                  <a:pt x="112801" y="47536"/>
                </a:lnTo>
                <a:lnTo>
                  <a:pt x="114465" y="46850"/>
                </a:lnTo>
                <a:lnTo>
                  <a:pt x="116890" y="44970"/>
                </a:lnTo>
                <a:lnTo>
                  <a:pt x="117779" y="44284"/>
                </a:lnTo>
                <a:lnTo>
                  <a:pt x="118554" y="43002"/>
                </a:lnTo>
                <a:lnTo>
                  <a:pt x="119430" y="41719"/>
                </a:lnTo>
                <a:lnTo>
                  <a:pt x="120205" y="40436"/>
                </a:lnTo>
                <a:lnTo>
                  <a:pt x="120205" y="37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5" name="object 105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048786" y="5872492"/>
            <a:ext cx="2157658" cy="377837"/>
          </a:xfrm>
          <a:prstGeom prst="rect">
            <a:avLst/>
          </a:prstGeom>
        </p:spPr>
      </p:pic>
      <p:sp>
        <p:nvSpPr>
          <p:cNvPr id="106" name="object 106" descr=""/>
          <p:cNvSpPr/>
          <p:nvPr/>
        </p:nvSpPr>
        <p:spPr>
          <a:xfrm>
            <a:off x="3404730" y="5876340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99" y="0"/>
                </a:lnTo>
                <a:lnTo>
                  <a:pt x="36499" y="673"/>
                </a:lnTo>
                <a:lnTo>
                  <a:pt x="26543" y="16078"/>
                </a:lnTo>
                <a:lnTo>
                  <a:pt x="25768" y="17348"/>
                </a:lnTo>
                <a:lnTo>
                  <a:pt x="24879" y="19227"/>
                </a:lnTo>
                <a:lnTo>
                  <a:pt x="24117" y="20523"/>
                </a:lnTo>
                <a:lnTo>
                  <a:pt x="23228" y="21793"/>
                </a:lnTo>
                <a:lnTo>
                  <a:pt x="22453" y="23761"/>
                </a:lnTo>
                <a:lnTo>
                  <a:pt x="21564" y="25044"/>
                </a:lnTo>
                <a:lnTo>
                  <a:pt x="20789" y="25044"/>
                </a:lnTo>
                <a:lnTo>
                  <a:pt x="19913" y="23761"/>
                </a:lnTo>
                <a:lnTo>
                  <a:pt x="19126" y="21793"/>
                </a:lnTo>
                <a:lnTo>
                  <a:pt x="18249" y="20523"/>
                </a:lnTo>
                <a:lnTo>
                  <a:pt x="17475" y="18630"/>
                </a:lnTo>
                <a:lnTo>
                  <a:pt x="16586" y="17348"/>
                </a:lnTo>
                <a:lnTo>
                  <a:pt x="15811" y="16078"/>
                </a:lnTo>
                <a:lnTo>
                  <a:pt x="6629" y="673"/>
                </a:lnTo>
                <a:lnTo>
                  <a:pt x="5854" y="673"/>
                </a:lnTo>
                <a:lnTo>
                  <a:pt x="5854" y="0"/>
                </a:lnTo>
                <a:lnTo>
                  <a:pt x="0" y="0"/>
                </a:lnTo>
                <a:lnTo>
                  <a:pt x="0" y="1968"/>
                </a:lnTo>
                <a:lnTo>
                  <a:pt x="18249" y="29502"/>
                </a:lnTo>
                <a:lnTo>
                  <a:pt x="18249" y="48133"/>
                </a:lnTo>
                <a:lnTo>
                  <a:pt x="19126" y="48133"/>
                </a:lnTo>
                <a:lnTo>
                  <a:pt x="19126" y="48729"/>
                </a:lnTo>
                <a:lnTo>
                  <a:pt x="23228" y="48729"/>
                </a:lnTo>
                <a:lnTo>
                  <a:pt x="23228" y="48133"/>
                </a:lnTo>
                <a:lnTo>
                  <a:pt x="24117" y="48133"/>
                </a:lnTo>
                <a:lnTo>
                  <a:pt x="24117" y="29502"/>
                </a:lnTo>
                <a:lnTo>
                  <a:pt x="27063" y="25044"/>
                </a:lnTo>
                <a:lnTo>
                  <a:pt x="42354" y="1968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4358"/>
                </a:moveTo>
                <a:lnTo>
                  <a:pt x="84594" y="22479"/>
                </a:lnTo>
                <a:lnTo>
                  <a:pt x="83820" y="20523"/>
                </a:lnTo>
                <a:lnTo>
                  <a:pt x="82943" y="18630"/>
                </a:lnTo>
                <a:lnTo>
                  <a:pt x="80391" y="16662"/>
                </a:lnTo>
                <a:lnTo>
                  <a:pt x="79629" y="16078"/>
                </a:lnTo>
                <a:lnTo>
                  <a:pt x="79629" y="24358"/>
                </a:lnTo>
                <a:lnTo>
                  <a:pt x="79629" y="27609"/>
                </a:lnTo>
                <a:lnTo>
                  <a:pt x="53086" y="27609"/>
                </a:lnTo>
                <a:lnTo>
                  <a:pt x="53086" y="26327"/>
                </a:lnTo>
                <a:lnTo>
                  <a:pt x="53962" y="25044"/>
                </a:lnTo>
                <a:lnTo>
                  <a:pt x="54737" y="23761"/>
                </a:lnTo>
                <a:lnTo>
                  <a:pt x="54737" y="21793"/>
                </a:lnTo>
                <a:lnTo>
                  <a:pt x="55626" y="21196"/>
                </a:lnTo>
                <a:lnTo>
                  <a:pt x="57289" y="19913"/>
                </a:lnTo>
                <a:lnTo>
                  <a:pt x="58064" y="18630"/>
                </a:lnTo>
                <a:lnTo>
                  <a:pt x="59715" y="17957"/>
                </a:lnTo>
                <a:lnTo>
                  <a:pt x="61379" y="17348"/>
                </a:lnTo>
                <a:lnTo>
                  <a:pt x="63030" y="16662"/>
                </a:lnTo>
                <a:lnTo>
                  <a:pt x="71323" y="16662"/>
                </a:lnTo>
                <a:lnTo>
                  <a:pt x="74650" y="17348"/>
                </a:lnTo>
                <a:lnTo>
                  <a:pt x="76301" y="19227"/>
                </a:lnTo>
                <a:lnTo>
                  <a:pt x="78854" y="21196"/>
                </a:lnTo>
                <a:lnTo>
                  <a:pt x="79629" y="24358"/>
                </a:lnTo>
                <a:lnTo>
                  <a:pt x="79629" y="16078"/>
                </a:lnTo>
                <a:lnTo>
                  <a:pt x="77965" y="14782"/>
                </a:lnTo>
                <a:lnTo>
                  <a:pt x="75526" y="14097"/>
                </a:lnTo>
                <a:lnTo>
                  <a:pt x="73875" y="12827"/>
                </a:lnTo>
                <a:lnTo>
                  <a:pt x="61379" y="12827"/>
                </a:lnTo>
                <a:lnTo>
                  <a:pt x="58940" y="14097"/>
                </a:lnTo>
                <a:lnTo>
                  <a:pt x="56400" y="14782"/>
                </a:lnTo>
                <a:lnTo>
                  <a:pt x="54737" y="16078"/>
                </a:lnTo>
                <a:lnTo>
                  <a:pt x="52311" y="17348"/>
                </a:lnTo>
                <a:lnTo>
                  <a:pt x="50647" y="19227"/>
                </a:lnTo>
                <a:lnTo>
                  <a:pt x="49758" y="21196"/>
                </a:lnTo>
                <a:lnTo>
                  <a:pt x="48983" y="23075"/>
                </a:lnTo>
                <a:lnTo>
                  <a:pt x="47332" y="25641"/>
                </a:lnTo>
                <a:lnTo>
                  <a:pt x="47332" y="36588"/>
                </a:lnTo>
                <a:lnTo>
                  <a:pt x="48983" y="38468"/>
                </a:lnTo>
                <a:lnTo>
                  <a:pt x="49758" y="41033"/>
                </a:lnTo>
                <a:lnTo>
                  <a:pt x="50647" y="43002"/>
                </a:lnTo>
                <a:lnTo>
                  <a:pt x="52311" y="44284"/>
                </a:lnTo>
                <a:lnTo>
                  <a:pt x="53962" y="46164"/>
                </a:lnTo>
                <a:lnTo>
                  <a:pt x="56400" y="46850"/>
                </a:lnTo>
                <a:lnTo>
                  <a:pt x="58940" y="48133"/>
                </a:lnTo>
                <a:lnTo>
                  <a:pt x="61379" y="48729"/>
                </a:lnTo>
                <a:lnTo>
                  <a:pt x="75526" y="48729"/>
                </a:lnTo>
                <a:lnTo>
                  <a:pt x="77190" y="48133"/>
                </a:lnTo>
                <a:lnTo>
                  <a:pt x="78854" y="48133"/>
                </a:lnTo>
                <a:lnTo>
                  <a:pt x="79629" y="47447"/>
                </a:lnTo>
                <a:lnTo>
                  <a:pt x="81280" y="47447"/>
                </a:lnTo>
                <a:lnTo>
                  <a:pt x="82169" y="46850"/>
                </a:lnTo>
                <a:lnTo>
                  <a:pt x="82943" y="46850"/>
                </a:lnTo>
                <a:lnTo>
                  <a:pt x="82943" y="46164"/>
                </a:lnTo>
                <a:lnTo>
                  <a:pt x="83820" y="46164"/>
                </a:lnTo>
                <a:lnTo>
                  <a:pt x="83820" y="44881"/>
                </a:lnTo>
                <a:lnTo>
                  <a:pt x="83820" y="43002"/>
                </a:lnTo>
                <a:lnTo>
                  <a:pt x="82943" y="42316"/>
                </a:lnTo>
                <a:lnTo>
                  <a:pt x="82169" y="43002"/>
                </a:lnTo>
                <a:lnTo>
                  <a:pt x="80505" y="43002"/>
                </a:lnTo>
                <a:lnTo>
                  <a:pt x="79629" y="43599"/>
                </a:lnTo>
                <a:lnTo>
                  <a:pt x="77965" y="43599"/>
                </a:lnTo>
                <a:lnTo>
                  <a:pt x="77190" y="44284"/>
                </a:lnTo>
                <a:lnTo>
                  <a:pt x="75526" y="44284"/>
                </a:lnTo>
                <a:lnTo>
                  <a:pt x="73875" y="44881"/>
                </a:lnTo>
                <a:lnTo>
                  <a:pt x="63919" y="44881"/>
                </a:lnTo>
                <a:lnTo>
                  <a:pt x="61379" y="44284"/>
                </a:lnTo>
                <a:lnTo>
                  <a:pt x="59715" y="43599"/>
                </a:lnTo>
                <a:lnTo>
                  <a:pt x="58064" y="42316"/>
                </a:lnTo>
                <a:lnTo>
                  <a:pt x="56400" y="41719"/>
                </a:lnTo>
                <a:lnTo>
                  <a:pt x="55626" y="40436"/>
                </a:lnTo>
                <a:lnTo>
                  <a:pt x="54737" y="38468"/>
                </a:lnTo>
                <a:lnTo>
                  <a:pt x="53962" y="37185"/>
                </a:lnTo>
                <a:lnTo>
                  <a:pt x="53962" y="35306"/>
                </a:lnTo>
                <a:lnTo>
                  <a:pt x="53086" y="33337"/>
                </a:lnTo>
                <a:lnTo>
                  <a:pt x="53086" y="31457"/>
                </a:lnTo>
                <a:lnTo>
                  <a:pt x="84594" y="31457"/>
                </a:lnTo>
                <a:lnTo>
                  <a:pt x="84594" y="30772"/>
                </a:lnTo>
                <a:lnTo>
                  <a:pt x="85483" y="30772"/>
                </a:lnTo>
                <a:lnTo>
                  <a:pt x="85483" y="27609"/>
                </a:lnTo>
                <a:lnTo>
                  <a:pt x="85483" y="24358"/>
                </a:lnTo>
                <a:close/>
              </a:path>
              <a:path w="120650" h="48895">
                <a:moveTo>
                  <a:pt x="120319" y="37185"/>
                </a:moveTo>
                <a:lnTo>
                  <a:pt x="119430" y="35902"/>
                </a:lnTo>
                <a:lnTo>
                  <a:pt x="119430" y="35306"/>
                </a:lnTo>
                <a:lnTo>
                  <a:pt x="118656" y="34023"/>
                </a:lnTo>
                <a:lnTo>
                  <a:pt x="117005" y="32740"/>
                </a:lnTo>
                <a:lnTo>
                  <a:pt x="115341" y="32067"/>
                </a:lnTo>
                <a:lnTo>
                  <a:pt x="114465" y="31457"/>
                </a:lnTo>
                <a:lnTo>
                  <a:pt x="112801" y="30772"/>
                </a:lnTo>
                <a:lnTo>
                  <a:pt x="112026" y="30175"/>
                </a:lnTo>
                <a:lnTo>
                  <a:pt x="110363" y="29502"/>
                </a:lnTo>
                <a:lnTo>
                  <a:pt x="108712" y="29502"/>
                </a:lnTo>
                <a:lnTo>
                  <a:pt x="107823" y="28892"/>
                </a:lnTo>
                <a:lnTo>
                  <a:pt x="106159" y="28206"/>
                </a:lnTo>
                <a:lnTo>
                  <a:pt x="104508" y="28206"/>
                </a:lnTo>
                <a:lnTo>
                  <a:pt x="103733" y="27609"/>
                </a:lnTo>
                <a:lnTo>
                  <a:pt x="102069" y="26936"/>
                </a:lnTo>
                <a:lnTo>
                  <a:pt x="101193" y="26327"/>
                </a:lnTo>
                <a:lnTo>
                  <a:pt x="100418" y="26327"/>
                </a:lnTo>
                <a:lnTo>
                  <a:pt x="99529" y="25044"/>
                </a:lnTo>
                <a:lnTo>
                  <a:pt x="98755" y="24358"/>
                </a:lnTo>
                <a:lnTo>
                  <a:pt x="97866" y="23761"/>
                </a:lnTo>
                <a:lnTo>
                  <a:pt x="97866" y="19913"/>
                </a:lnTo>
                <a:lnTo>
                  <a:pt x="98755" y="19227"/>
                </a:lnTo>
                <a:lnTo>
                  <a:pt x="98755" y="18630"/>
                </a:lnTo>
                <a:lnTo>
                  <a:pt x="99529" y="17957"/>
                </a:lnTo>
                <a:lnTo>
                  <a:pt x="100418" y="17348"/>
                </a:lnTo>
                <a:lnTo>
                  <a:pt x="101193" y="16662"/>
                </a:lnTo>
                <a:lnTo>
                  <a:pt x="103733" y="16662"/>
                </a:lnTo>
                <a:lnTo>
                  <a:pt x="105397" y="16078"/>
                </a:lnTo>
                <a:lnTo>
                  <a:pt x="107823" y="16078"/>
                </a:lnTo>
                <a:lnTo>
                  <a:pt x="109486" y="16662"/>
                </a:lnTo>
                <a:lnTo>
                  <a:pt x="112026" y="16662"/>
                </a:lnTo>
                <a:lnTo>
                  <a:pt x="112801" y="17348"/>
                </a:lnTo>
                <a:lnTo>
                  <a:pt x="113690" y="17348"/>
                </a:lnTo>
                <a:lnTo>
                  <a:pt x="114465" y="17957"/>
                </a:lnTo>
                <a:lnTo>
                  <a:pt x="115341" y="17957"/>
                </a:lnTo>
                <a:lnTo>
                  <a:pt x="115341" y="18630"/>
                </a:lnTo>
                <a:lnTo>
                  <a:pt x="117779" y="18630"/>
                </a:lnTo>
                <a:lnTo>
                  <a:pt x="117779" y="16078"/>
                </a:lnTo>
                <a:lnTo>
                  <a:pt x="117779" y="15392"/>
                </a:lnTo>
                <a:lnTo>
                  <a:pt x="117005" y="14782"/>
                </a:lnTo>
                <a:lnTo>
                  <a:pt x="116116" y="14782"/>
                </a:lnTo>
                <a:lnTo>
                  <a:pt x="116116" y="14097"/>
                </a:lnTo>
                <a:lnTo>
                  <a:pt x="115341" y="14097"/>
                </a:lnTo>
                <a:lnTo>
                  <a:pt x="114465" y="13512"/>
                </a:lnTo>
                <a:lnTo>
                  <a:pt x="112801" y="13512"/>
                </a:lnTo>
                <a:lnTo>
                  <a:pt x="112026" y="12827"/>
                </a:lnTo>
                <a:lnTo>
                  <a:pt x="102069" y="12827"/>
                </a:lnTo>
                <a:lnTo>
                  <a:pt x="100418" y="13512"/>
                </a:lnTo>
                <a:lnTo>
                  <a:pt x="98755" y="14097"/>
                </a:lnTo>
                <a:lnTo>
                  <a:pt x="97091" y="14782"/>
                </a:lnTo>
                <a:lnTo>
                  <a:pt x="95440" y="15392"/>
                </a:lnTo>
                <a:lnTo>
                  <a:pt x="94551" y="16662"/>
                </a:lnTo>
                <a:lnTo>
                  <a:pt x="93776" y="17348"/>
                </a:lnTo>
                <a:lnTo>
                  <a:pt x="92900" y="18630"/>
                </a:lnTo>
                <a:lnTo>
                  <a:pt x="92125" y="19913"/>
                </a:lnTo>
                <a:lnTo>
                  <a:pt x="92125" y="25044"/>
                </a:lnTo>
                <a:lnTo>
                  <a:pt x="92900" y="25641"/>
                </a:lnTo>
                <a:lnTo>
                  <a:pt x="93776" y="26936"/>
                </a:lnTo>
                <a:lnTo>
                  <a:pt x="94551" y="27609"/>
                </a:lnTo>
                <a:lnTo>
                  <a:pt x="95440" y="28206"/>
                </a:lnTo>
                <a:lnTo>
                  <a:pt x="96215" y="29502"/>
                </a:lnTo>
                <a:lnTo>
                  <a:pt x="97866" y="30175"/>
                </a:lnTo>
                <a:lnTo>
                  <a:pt x="98755" y="30175"/>
                </a:lnTo>
                <a:lnTo>
                  <a:pt x="100418" y="30772"/>
                </a:lnTo>
                <a:lnTo>
                  <a:pt x="102069" y="31457"/>
                </a:lnTo>
                <a:lnTo>
                  <a:pt x="102844" y="32067"/>
                </a:lnTo>
                <a:lnTo>
                  <a:pt x="104508" y="32067"/>
                </a:lnTo>
                <a:lnTo>
                  <a:pt x="106159" y="32740"/>
                </a:lnTo>
                <a:lnTo>
                  <a:pt x="107048" y="33337"/>
                </a:lnTo>
                <a:lnTo>
                  <a:pt x="108712" y="33337"/>
                </a:lnTo>
                <a:lnTo>
                  <a:pt x="109486" y="34023"/>
                </a:lnTo>
                <a:lnTo>
                  <a:pt x="111137" y="34620"/>
                </a:lnTo>
                <a:lnTo>
                  <a:pt x="113690" y="36588"/>
                </a:lnTo>
                <a:lnTo>
                  <a:pt x="113690" y="37185"/>
                </a:lnTo>
                <a:lnTo>
                  <a:pt x="114465" y="37871"/>
                </a:lnTo>
                <a:lnTo>
                  <a:pt x="114465" y="41033"/>
                </a:lnTo>
                <a:lnTo>
                  <a:pt x="113690" y="41719"/>
                </a:lnTo>
                <a:lnTo>
                  <a:pt x="112801" y="42316"/>
                </a:lnTo>
                <a:lnTo>
                  <a:pt x="112801" y="43002"/>
                </a:lnTo>
                <a:lnTo>
                  <a:pt x="111137" y="43599"/>
                </a:lnTo>
                <a:lnTo>
                  <a:pt x="110363" y="44284"/>
                </a:lnTo>
                <a:lnTo>
                  <a:pt x="109486" y="44284"/>
                </a:lnTo>
                <a:lnTo>
                  <a:pt x="108712" y="44881"/>
                </a:lnTo>
                <a:lnTo>
                  <a:pt x="99529" y="44881"/>
                </a:lnTo>
                <a:lnTo>
                  <a:pt x="97866" y="44284"/>
                </a:lnTo>
                <a:lnTo>
                  <a:pt x="97091" y="44284"/>
                </a:lnTo>
                <a:lnTo>
                  <a:pt x="96215" y="43599"/>
                </a:lnTo>
                <a:lnTo>
                  <a:pt x="94551" y="43002"/>
                </a:lnTo>
                <a:lnTo>
                  <a:pt x="93776" y="43002"/>
                </a:lnTo>
                <a:lnTo>
                  <a:pt x="92125" y="41719"/>
                </a:lnTo>
                <a:lnTo>
                  <a:pt x="91236" y="41719"/>
                </a:lnTo>
                <a:lnTo>
                  <a:pt x="91236" y="42316"/>
                </a:lnTo>
                <a:lnTo>
                  <a:pt x="90462" y="42316"/>
                </a:lnTo>
                <a:lnTo>
                  <a:pt x="90462" y="45567"/>
                </a:lnTo>
                <a:lnTo>
                  <a:pt x="91236" y="45567"/>
                </a:lnTo>
                <a:lnTo>
                  <a:pt x="91236" y="46164"/>
                </a:lnTo>
                <a:lnTo>
                  <a:pt x="92900" y="47447"/>
                </a:lnTo>
                <a:lnTo>
                  <a:pt x="93776" y="47447"/>
                </a:lnTo>
                <a:lnTo>
                  <a:pt x="94551" y="48133"/>
                </a:lnTo>
                <a:lnTo>
                  <a:pt x="97091" y="48133"/>
                </a:lnTo>
                <a:lnTo>
                  <a:pt x="97866" y="48729"/>
                </a:lnTo>
                <a:lnTo>
                  <a:pt x="108712" y="48729"/>
                </a:lnTo>
                <a:lnTo>
                  <a:pt x="110363" y="48133"/>
                </a:lnTo>
                <a:lnTo>
                  <a:pt x="112801" y="48133"/>
                </a:lnTo>
                <a:lnTo>
                  <a:pt x="114465" y="47447"/>
                </a:lnTo>
                <a:lnTo>
                  <a:pt x="115341" y="46164"/>
                </a:lnTo>
                <a:lnTo>
                  <a:pt x="117005" y="45567"/>
                </a:lnTo>
                <a:lnTo>
                  <a:pt x="117411" y="44881"/>
                </a:lnTo>
                <a:lnTo>
                  <a:pt x="117779" y="44284"/>
                </a:lnTo>
                <a:lnTo>
                  <a:pt x="118656" y="43002"/>
                </a:lnTo>
                <a:lnTo>
                  <a:pt x="119430" y="41719"/>
                </a:lnTo>
                <a:lnTo>
                  <a:pt x="120319" y="40436"/>
                </a:lnTo>
                <a:lnTo>
                  <a:pt x="120319" y="37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 descr=""/>
          <p:cNvSpPr/>
          <p:nvPr/>
        </p:nvSpPr>
        <p:spPr>
          <a:xfrm>
            <a:off x="4333887" y="5876340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52" y="0"/>
                </a:moveTo>
                <a:lnTo>
                  <a:pt x="36499" y="0"/>
                </a:lnTo>
                <a:lnTo>
                  <a:pt x="36499" y="673"/>
                </a:lnTo>
                <a:lnTo>
                  <a:pt x="26543" y="16078"/>
                </a:lnTo>
                <a:lnTo>
                  <a:pt x="25654" y="17348"/>
                </a:lnTo>
                <a:lnTo>
                  <a:pt x="24892" y="19227"/>
                </a:lnTo>
                <a:lnTo>
                  <a:pt x="24003" y="20523"/>
                </a:lnTo>
                <a:lnTo>
                  <a:pt x="23228" y="21793"/>
                </a:lnTo>
                <a:lnTo>
                  <a:pt x="22339" y="23761"/>
                </a:lnTo>
                <a:lnTo>
                  <a:pt x="21564" y="25044"/>
                </a:lnTo>
                <a:lnTo>
                  <a:pt x="20688" y="25044"/>
                </a:lnTo>
                <a:lnTo>
                  <a:pt x="19913" y="23761"/>
                </a:lnTo>
                <a:lnTo>
                  <a:pt x="19024" y="21793"/>
                </a:lnTo>
                <a:lnTo>
                  <a:pt x="18249" y="20523"/>
                </a:lnTo>
                <a:lnTo>
                  <a:pt x="17360" y="18630"/>
                </a:lnTo>
                <a:lnTo>
                  <a:pt x="16586" y="17348"/>
                </a:lnTo>
                <a:lnTo>
                  <a:pt x="15709" y="16078"/>
                </a:lnTo>
                <a:lnTo>
                  <a:pt x="6642" y="673"/>
                </a:lnTo>
                <a:lnTo>
                  <a:pt x="5753" y="673"/>
                </a:lnTo>
                <a:lnTo>
                  <a:pt x="5753" y="0"/>
                </a:lnTo>
                <a:lnTo>
                  <a:pt x="0" y="0"/>
                </a:lnTo>
                <a:lnTo>
                  <a:pt x="0" y="1968"/>
                </a:lnTo>
                <a:lnTo>
                  <a:pt x="18249" y="29502"/>
                </a:lnTo>
                <a:lnTo>
                  <a:pt x="18249" y="48133"/>
                </a:lnTo>
                <a:lnTo>
                  <a:pt x="19024" y="48133"/>
                </a:lnTo>
                <a:lnTo>
                  <a:pt x="19024" y="48729"/>
                </a:lnTo>
                <a:lnTo>
                  <a:pt x="23228" y="48729"/>
                </a:lnTo>
                <a:lnTo>
                  <a:pt x="23228" y="48133"/>
                </a:lnTo>
                <a:lnTo>
                  <a:pt x="24003" y="48133"/>
                </a:lnTo>
                <a:lnTo>
                  <a:pt x="24003" y="29502"/>
                </a:lnTo>
                <a:lnTo>
                  <a:pt x="26949" y="25044"/>
                </a:lnTo>
                <a:lnTo>
                  <a:pt x="42252" y="1968"/>
                </a:lnTo>
                <a:lnTo>
                  <a:pt x="42252" y="0"/>
                </a:lnTo>
                <a:close/>
              </a:path>
              <a:path w="120650" h="48895">
                <a:moveTo>
                  <a:pt x="85369" y="24358"/>
                </a:moveTo>
                <a:lnTo>
                  <a:pt x="84607" y="22479"/>
                </a:lnTo>
                <a:lnTo>
                  <a:pt x="83718" y="20523"/>
                </a:lnTo>
                <a:lnTo>
                  <a:pt x="82943" y="18630"/>
                </a:lnTo>
                <a:lnTo>
                  <a:pt x="80391" y="16662"/>
                </a:lnTo>
                <a:lnTo>
                  <a:pt x="79629" y="16078"/>
                </a:lnTo>
                <a:lnTo>
                  <a:pt x="79629" y="24358"/>
                </a:lnTo>
                <a:lnTo>
                  <a:pt x="79629" y="27609"/>
                </a:lnTo>
                <a:lnTo>
                  <a:pt x="53086" y="27609"/>
                </a:lnTo>
                <a:lnTo>
                  <a:pt x="53086" y="26327"/>
                </a:lnTo>
                <a:lnTo>
                  <a:pt x="53860" y="25044"/>
                </a:lnTo>
                <a:lnTo>
                  <a:pt x="54749" y="23761"/>
                </a:lnTo>
                <a:lnTo>
                  <a:pt x="54749" y="21793"/>
                </a:lnTo>
                <a:lnTo>
                  <a:pt x="57175" y="19913"/>
                </a:lnTo>
                <a:lnTo>
                  <a:pt x="58064" y="18630"/>
                </a:lnTo>
                <a:lnTo>
                  <a:pt x="59728" y="17957"/>
                </a:lnTo>
                <a:lnTo>
                  <a:pt x="61379" y="17348"/>
                </a:lnTo>
                <a:lnTo>
                  <a:pt x="63042" y="16662"/>
                </a:lnTo>
                <a:lnTo>
                  <a:pt x="71335" y="16662"/>
                </a:lnTo>
                <a:lnTo>
                  <a:pt x="74650" y="17348"/>
                </a:lnTo>
                <a:lnTo>
                  <a:pt x="76314" y="19227"/>
                </a:lnTo>
                <a:lnTo>
                  <a:pt x="78740" y="21196"/>
                </a:lnTo>
                <a:lnTo>
                  <a:pt x="79629" y="24358"/>
                </a:lnTo>
                <a:lnTo>
                  <a:pt x="79629" y="16078"/>
                </a:lnTo>
                <a:lnTo>
                  <a:pt x="77965" y="14782"/>
                </a:lnTo>
                <a:lnTo>
                  <a:pt x="75425" y="14097"/>
                </a:lnTo>
                <a:lnTo>
                  <a:pt x="73761" y="12827"/>
                </a:lnTo>
                <a:lnTo>
                  <a:pt x="61379" y="12827"/>
                </a:lnTo>
                <a:lnTo>
                  <a:pt x="58839" y="14097"/>
                </a:lnTo>
                <a:lnTo>
                  <a:pt x="56400" y="14782"/>
                </a:lnTo>
                <a:lnTo>
                  <a:pt x="54749" y="16078"/>
                </a:lnTo>
                <a:lnTo>
                  <a:pt x="52197" y="17348"/>
                </a:lnTo>
                <a:lnTo>
                  <a:pt x="50546" y="19227"/>
                </a:lnTo>
                <a:lnTo>
                  <a:pt x="49771" y="21196"/>
                </a:lnTo>
                <a:lnTo>
                  <a:pt x="48882" y="23075"/>
                </a:lnTo>
                <a:lnTo>
                  <a:pt x="47231" y="25641"/>
                </a:lnTo>
                <a:lnTo>
                  <a:pt x="47231" y="36588"/>
                </a:lnTo>
                <a:lnTo>
                  <a:pt x="48882" y="38468"/>
                </a:lnTo>
                <a:lnTo>
                  <a:pt x="49771" y="41033"/>
                </a:lnTo>
                <a:lnTo>
                  <a:pt x="50546" y="43002"/>
                </a:lnTo>
                <a:lnTo>
                  <a:pt x="52197" y="44284"/>
                </a:lnTo>
                <a:lnTo>
                  <a:pt x="53860" y="46164"/>
                </a:lnTo>
                <a:lnTo>
                  <a:pt x="56400" y="46850"/>
                </a:lnTo>
                <a:lnTo>
                  <a:pt x="58839" y="48133"/>
                </a:lnTo>
                <a:lnTo>
                  <a:pt x="61379" y="48729"/>
                </a:lnTo>
                <a:lnTo>
                  <a:pt x="75425" y="48729"/>
                </a:lnTo>
                <a:lnTo>
                  <a:pt x="77089" y="48133"/>
                </a:lnTo>
                <a:lnTo>
                  <a:pt x="78740" y="48133"/>
                </a:lnTo>
                <a:lnTo>
                  <a:pt x="79629" y="47447"/>
                </a:lnTo>
                <a:lnTo>
                  <a:pt x="81292" y="47447"/>
                </a:lnTo>
                <a:lnTo>
                  <a:pt x="82067" y="46850"/>
                </a:lnTo>
                <a:lnTo>
                  <a:pt x="82943" y="46850"/>
                </a:lnTo>
                <a:lnTo>
                  <a:pt x="82943" y="46164"/>
                </a:lnTo>
                <a:lnTo>
                  <a:pt x="83718" y="46164"/>
                </a:lnTo>
                <a:lnTo>
                  <a:pt x="83718" y="44881"/>
                </a:lnTo>
                <a:lnTo>
                  <a:pt x="83718" y="43002"/>
                </a:lnTo>
                <a:lnTo>
                  <a:pt x="82943" y="42316"/>
                </a:lnTo>
                <a:lnTo>
                  <a:pt x="82067" y="43002"/>
                </a:lnTo>
                <a:lnTo>
                  <a:pt x="80403" y="43002"/>
                </a:lnTo>
                <a:lnTo>
                  <a:pt x="79629" y="43599"/>
                </a:lnTo>
                <a:lnTo>
                  <a:pt x="77965" y="43599"/>
                </a:lnTo>
                <a:lnTo>
                  <a:pt x="77089" y="44284"/>
                </a:lnTo>
                <a:lnTo>
                  <a:pt x="75425" y="44284"/>
                </a:lnTo>
                <a:lnTo>
                  <a:pt x="73761" y="44881"/>
                </a:lnTo>
                <a:lnTo>
                  <a:pt x="63817" y="44881"/>
                </a:lnTo>
                <a:lnTo>
                  <a:pt x="61379" y="44284"/>
                </a:lnTo>
                <a:lnTo>
                  <a:pt x="59728" y="43599"/>
                </a:lnTo>
                <a:lnTo>
                  <a:pt x="58064" y="42316"/>
                </a:lnTo>
                <a:lnTo>
                  <a:pt x="56400" y="41719"/>
                </a:lnTo>
                <a:lnTo>
                  <a:pt x="55524" y="40436"/>
                </a:lnTo>
                <a:lnTo>
                  <a:pt x="54749" y="38468"/>
                </a:lnTo>
                <a:lnTo>
                  <a:pt x="53860" y="37185"/>
                </a:lnTo>
                <a:lnTo>
                  <a:pt x="53860" y="35306"/>
                </a:lnTo>
                <a:lnTo>
                  <a:pt x="53086" y="33337"/>
                </a:lnTo>
                <a:lnTo>
                  <a:pt x="53086" y="31457"/>
                </a:lnTo>
                <a:lnTo>
                  <a:pt x="84607" y="31457"/>
                </a:lnTo>
                <a:lnTo>
                  <a:pt x="84607" y="30772"/>
                </a:lnTo>
                <a:lnTo>
                  <a:pt x="85369" y="30772"/>
                </a:lnTo>
                <a:lnTo>
                  <a:pt x="85369" y="27609"/>
                </a:lnTo>
                <a:lnTo>
                  <a:pt x="85369" y="24358"/>
                </a:lnTo>
                <a:close/>
              </a:path>
              <a:path w="120650" h="48895">
                <a:moveTo>
                  <a:pt x="120205" y="37185"/>
                </a:moveTo>
                <a:lnTo>
                  <a:pt x="119430" y="35902"/>
                </a:lnTo>
                <a:lnTo>
                  <a:pt x="119430" y="35306"/>
                </a:lnTo>
                <a:lnTo>
                  <a:pt x="118554" y="34023"/>
                </a:lnTo>
                <a:lnTo>
                  <a:pt x="117779" y="33337"/>
                </a:lnTo>
                <a:lnTo>
                  <a:pt x="116890" y="32740"/>
                </a:lnTo>
                <a:lnTo>
                  <a:pt x="115239" y="32067"/>
                </a:lnTo>
                <a:lnTo>
                  <a:pt x="114465" y="31457"/>
                </a:lnTo>
                <a:lnTo>
                  <a:pt x="112801" y="30772"/>
                </a:lnTo>
                <a:lnTo>
                  <a:pt x="111912" y="30175"/>
                </a:lnTo>
                <a:lnTo>
                  <a:pt x="110261" y="29502"/>
                </a:lnTo>
                <a:lnTo>
                  <a:pt x="108597" y="29502"/>
                </a:lnTo>
                <a:lnTo>
                  <a:pt x="107823" y="28892"/>
                </a:lnTo>
                <a:lnTo>
                  <a:pt x="106172" y="28206"/>
                </a:lnTo>
                <a:lnTo>
                  <a:pt x="104508" y="28206"/>
                </a:lnTo>
                <a:lnTo>
                  <a:pt x="103632" y="27609"/>
                </a:lnTo>
                <a:lnTo>
                  <a:pt x="101968" y="26936"/>
                </a:lnTo>
                <a:lnTo>
                  <a:pt x="101193" y="26327"/>
                </a:lnTo>
                <a:lnTo>
                  <a:pt x="100304" y="26327"/>
                </a:lnTo>
                <a:lnTo>
                  <a:pt x="99529" y="25044"/>
                </a:lnTo>
                <a:lnTo>
                  <a:pt x="97866" y="23761"/>
                </a:lnTo>
                <a:lnTo>
                  <a:pt x="97866" y="19913"/>
                </a:lnTo>
                <a:lnTo>
                  <a:pt x="98653" y="19227"/>
                </a:lnTo>
                <a:lnTo>
                  <a:pt x="98653" y="18630"/>
                </a:lnTo>
                <a:lnTo>
                  <a:pt x="101193" y="16662"/>
                </a:lnTo>
                <a:lnTo>
                  <a:pt x="103632" y="16662"/>
                </a:lnTo>
                <a:lnTo>
                  <a:pt x="105283" y="16078"/>
                </a:lnTo>
                <a:lnTo>
                  <a:pt x="107823" y="16078"/>
                </a:lnTo>
                <a:lnTo>
                  <a:pt x="109486" y="16662"/>
                </a:lnTo>
                <a:lnTo>
                  <a:pt x="111912" y="16662"/>
                </a:lnTo>
                <a:lnTo>
                  <a:pt x="112801" y="17348"/>
                </a:lnTo>
                <a:lnTo>
                  <a:pt x="113576" y="17348"/>
                </a:lnTo>
                <a:lnTo>
                  <a:pt x="114465" y="17957"/>
                </a:lnTo>
                <a:lnTo>
                  <a:pt x="115239" y="17957"/>
                </a:lnTo>
                <a:lnTo>
                  <a:pt x="115239" y="18630"/>
                </a:lnTo>
                <a:lnTo>
                  <a:pt x="117779" y="18630"/>
                </a:lnTo>
                <a:lnTo>
                  <a:pt x="117779" y="16078"/>
                </a:lnTo>
                <a:lnTo>
                  <a:pt x="117779" y="15392"/>
                </a:lnTo>
                <a:lnTo>
                  <a:pt x="116890" y="14782"/>
                </a:lnTo>
                <a:lnTo>
                  <a:pt x="116128" y="14782"/>
                </a:lnTo>
                <a:lnTo>
                  <a:pt x="116128" y="14097"/>
                </a:lnTo>
                <a:lnTo>
                  <a:pt x="115239" y="14097"/>
                </a:lnTo>
                <a:lnTo>
                  <a:pt x="114465" y="13512"/>
                </a:lnTo>
                <a:lnTo>
                  <a:pt x="112801" y="13512"/>
                </a:lnTo>
                <a:lnTo>
                  <a:pt x="111912" y="12827"/>
                </a:lnTo>
                <a:lnTo>
                  <a:pt x="101968" y="12827"/>
                </a:lnTo>
                <a:lnTo>
                  <a:pt x="100304" y="13512"/>
                </a:lnTo>
                <a:lnTo>
                  <a:pt x="98653" y="14097"/>
                </a:lnTo>
                <a:lnTo>
                  <a:pt x="96989" y="14782"/>
                </a:lnTo>
                <a:lnTo>
                  <a:pt x="95326" y="15392"/>
                </a:lnTo>
                <a:lnTo>
                  <a:pt x="94551" y="16662"/>
                </a:lnTo>
                <a:lnTo>
                  <a:pt x="93675" y="17348"/>
                </a:lnTo>
                <a:lnTo>
                  <a:pt x="92900" y="18630"/>
                </a:lnTo>
                <a:lnTo>
                  <a:pt x="92011" y="19913"/>
                </a:lnTo>
                <a:lnTo>
                  <a:pt x="92011" y="25044"/>
                </a:lnTo>
                <a:lnTo>
                  <a:pt x="92900" y="25641"/>
                </a:lnTo>
                <a:lnTo>
                  <a:pt x="93675" y="26936"/>
                </a:lnTo>
                <a:lnTo>
                  <a:pt x="95326" y="28206"/>
                </a:lnTo>
                <a:lnTo>
                  <a:pt x="96215" y="29502"/>
                </a:lnTo>
                <a:lnTo>
                  <a:pt x="97866" y="30175"/>
                </a:lnTo>
                <a:lnTo>
                  <a:pt x="98653" y="30175"/>
                </a:lnTo>
                <a:lnTo>
                  <a:pt x="100304" y="30772"/>
                </a:lnTo>
                <a:lnTo>
                  <a:pt x="101968" y="31457"/>
                </a:lnTo>
                <a:lnTo>
                  <a:pt x="102857" y="32067"/>
                </a:lnTo>
                <a:lnTo>
                  <a:pt x="104508" y="32067"/>
                </a:lnTo>
                <a:lnTo>
                  <a:pt x="106172" y="32740"/>
                </a:lnTo>
                <a:lnTo>
                  <a:pt x="106934" y="33337"/>
                </a:lnTo>
                <a:lnTo>
                  <a:pt x="108597" y="33337"/>
                </a:lnTo>
                <a:lnTo>
                  <a:pt x="109486" y="34023"/>
                </a:lnTo>
                <a:lnTo>
                  <a:pt x="111137" y="34620"/>
                </a:lnTo>
                <a:lnTo>
                  <a:pt x="111912" y="35306"/>
                </a:lnTo>
                <a:lnTo>
                  <a:pt x="112801" y="35902"/>
                </a:lnTo>
                <a:lnTo>
                  <a:pt x="113576" y="36588"/>
                </a:lnTo>
                <a:lnTo>
                  <a:pt x="113576" y="37185"/>
                </a:lnTo>
                <a:lnTo>
                  <a:pt x="114465" y="37871"/>
                </a:lnTo>
                <a:lnTo>
                  <a:pt x="114465" y="41033"/>
                </a:lnTo>
                <a:lnTo>
                  <a:pt x="112801" y="42316"/>
                </a:lnTo>
                <a:lnTo>
                  <a:pt x="112801" y="43002"/>
                </a:lnTo>
                <a:lnTo>
                  <a:pt x="111137" y="43599"/>
                </a:lnTo>
                <a:lnTo>
                  <a:pt x="110261" y="44284"/>
                </a:lnTo>
                <a:lnTo>
                  <a:pt x="109486" y="44284"/>
                </a:lnTo>
                <a:lnTo>
                  <a:pt x="108597" y="44881"/>
                </a:lnTo>
                <a:lnTo>
                  <a:pt x="99529" y="44881"/>
                </a:lnTo>
                <a:lnTo>
                  <a:pt x="97866" y="44284"/>
                </a:lnTo>
                <a:lnTo>
                  <a:pt x="96989" y="44284"/>
                </a:lnTo>
                <a:lnTo>
                  <a:pt x="96215" y="43599"/>
                </a:lnTo>
                <a:lnTo>
                  <a:pt x="94551" y="43002"/>
                </a:lnTo>
                <a:lnTo>
                  <a:pt x="93675" y="43002"/>
                </a:lnTo>
                <a:lnTo>
                  <a:pt x="92900" y="42316"/>
                </a:lnTo>
                <a:lnTo>
                  <a:pt x="92011" y="41719"/>
                </a:lnTo>
                <a:lnTo>
                  <a:pt x="91236" y="41719"/>
                </a:lnTo>
                <a:lnTo>
                  <a:pt x="91236" y="42316"/>
                </a:lnTo>
                <a:lnTo>
                  <a:pt x="90360" y="42316"/>
                </a:lnTo>
                <a:lnTo>
                  <a:pt x="90360" y="45567"/>
                </a:lnTo>
                <a:lnTo>
                  <a:pt x="91236" y="45567"/>
                </a:lnTo>
                <a:lnTo>
                  <a:pt x="91236" y="46164"/>
                </a:lnTo>
                <a:lnTo>
                  <a:pt x="92011" y="46850"/>
                </a:lnTo>
                <a:lnTo>
                  <a:pt x="92900" y="47447"/>
                </a:lnTo>
                <a:lnTo>
                  <a:pt x="93675" y="47447"/>
                </a:lnTo>
                <a:lnTo>
                  <a:pt x="94551" y="48133"/>
                </a:lnTo>
                <a:lnTo>
                  <a:pt x="96989" y="48133"/>
                </a:lnTo>
                <a:lnTo>
                  <a:pt x="97866" y="48729"/>
                </a:lnTo>
                <a:lnTo>
                  <a:pt x="108597" y="48729"/>
                </a:lnTo>
                <a:lnTo>
                  <a:pt x="110261" y="48133"/>
                </a:lnTo>
                <a:lnTo>
                  <a:pt x="112801" y="48133"/>
                </a:lnTo>
                <a:lnTo>
                  <a:pt x="114465" y="47447"/>
                </a:lnTo>
                <a:lnTo>
                  <a:pt x="115239" y="46164"/>
                </a:lnTo>
                <a:lnTo>
                  <a:pt x="116890" y="45567"/>
                </a:lnTo>
                <a:lnTo>
                  <a:pt x="117360" y="44881"/>
                </a:lnTo>
                <a:lnTo>
                  <a:pt x="117779" y="44284"/>
                </a:lnTo>
                <a:lnTo>
                  <a:pt x="118554" y="43002"/>
                </a:lnTo>
                <a:lnTo>
                  <a:pt x="119430" y="41719"/>
                </a:lnTo>
                <a:lnTo>
                  <a:pt x="120205" y="40436"/>
                </a:lnTo>
                <a:lnTo>
                  <a:pt x="120205" y="37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 descr=""/>
          <p:cNvSpPr/>
          <p:nvPr/>
        </p:nvSpPr>
        <p:spPr>
          <a:xfrm>
            <a:off x="3404730" y="6098907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99" y="0"/>
                </a:lnTo>
                <a:lnTo>
                  <a:pt x="36499" y="685"/>
                </a:lnTo>
                <a:lnTo>
                  <a:pt x="26543" y="16078"/>
                </a:lnTo>
                <a:lnTo>
                  <a:pt x="25768" y="17360"/>
                </a:lnTo>
                <a:lnTo>
                  <a:pt x="24879" y="18630"/>
                </a:lnTo>
                <a:lnTo>
                  <a:pt x="24117" y="20523"/>
                </a:lnTo>
                <a:lnTo>
                  <a:pt x="23228" y="21805"/>
                </a:lnTo>
                <a:lnTo>
                  <a:pt x="22453" y="23088"/>
                </a:lnTo>
                <a:lnTo>
                  <a:pt x="21564" y="25057"/>
                </a:lnTo>
                <a:lnTo>
                  <a:pt x="20789" y="25057"/>
                </a:lnTo>
                <a:lnTo>
                  <a:pt x="19913" y="23088"/>
                </a:lnTo>
                <a:lnTo>
                  <a:pt x="19126" y="21805"/>
                </a:lnTo>
                <a:lnTo>
                  <a:pt x="18249" y="19926"/>
                </a:lnTo>
                <a:lnTo>
                  <a:pt x="17475" y="18630"/>
                </a:lnTo>
                <a:lnTo>
                  <a:pt x="16586" y="17360"/>
                </a:lnTo>
                <a:lnTo>
                  <a:pt x="6629" y="685"/>
                </a:lnTo>
                <a:lnTo>
                  <a:pt x="5854" y="685"/>
                </a:lnTo>
                <a:lnTo>
                  <a:pt x="5854" y="0"/>
                </a:lnTo>
                <a:lnTo>
                  <a:pt x="0" y="0"/>
                </a:lnTo>
                <a:lnTo>
                  <a:pt x="0" y="1282"/>
                </a:lnTo>
                <a:lnTo>
                  <a:pt x="18249" y="29502"/>
                </a:lnTo>
                <a:lnTo>
                  <a:pt x="18249" y="48145"/>
                </a:lnTo>
                <a:lnTo>
                  <a:pt x="19913" y="48145"/>
                </a:lnTo>
                <a:lnTo>
                  <a:pt x="20789" y="48729"/>
                </a:lnTo>
                <a:lnTo>
                  <a:pt x="21564" y="48729"/>
                </a:lnTo>
                <a:lnTo>
                  <a:pt x="22453" y="48145"/>
                </a:lnTo>
                <a:lnTo>
                  <a:pt x="24117" y="48145"/>
                </a:lnTo>
                <a:lnTo>
                  <a:pt x="24117" y="29502"/>
                </a:lnTo>
                <a:lnTo>
                  <a:pt x="26987" y="25057"/>
                </a:lnTo>
                <a:lnTo>
                  <a:pt x="42354" y="1282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3761"/>
                </a:moveTo>
                <a:lnTo>
                  <a:pt x="84594" y="21805"/>
                </a:lnTo>
                <a:lnTo>
                  <a:pt x="83820" y="19926"/>
                </a:lnTo>
                <a:lnTo>
                  <a:pt x="82943" y="18630"/>
                </a:lnTo>
                <a:lnTo>
                  <a:pt x="81280" y="17360"/>
                </a:lnTo>
                <a:lnTo>
                  <a:pt x="80200" y="16078"/>
                </a:lnTo>
                <a:lnTo>
                  <a:pt x="79629" y="15392"/>
                </a:lnTo>
                <a:lnTo>
                  <a:pt x="79629" y="23761"/>
                </a:lnTo>
                <a:lnTo>
                  <a:pt x="79629" y="27622"/>
                </a:lnTo>
                <a:lnTo>
                  <a:pt x="53086" y="27622"/>
                </a:lnTo>
                <a:lnTo>
                  <a:pt x="53086" y="26327"/>
                </a:lnTo>
                <a:lnTo>
                  <a:pt x="53962" y="24371"/>
                </a:lnTo>
                <a:lnTo>
                  <a:pt x="54737" y="23088"/>
                </a:lnTo>
                <a:lnTo>
                  <a:pt x="54737" y="21805"/>
                </a:lnTo>
                <a:lnTo>
                  <a:pt x="55626" y="20523"/>
                </a:lnTo>
                <a:lnTo>
                  <a:pt x="57289" y="19926"/>
                </a:lnTo>
                <a:lnTo>
                  <a:pt x="58064" y="18630"/>
                </a:lnTo>
                <a:lnTo>
                  <a:pt x="59715" y="17957"/>
                </a:lnTo>
                <a:lnTo>
                  <a:pt x="61379" y="17360"/>
                </a:lnTo>
                <a:lnTo>
                  <a:pt x="63030" y="16675"/>
                </a:lnTo>
                <a:lnTo>
                  <a:pt x="64693" y="16078"/>
                </a:lnTo>
                <a:lnTo>
                  <a:pt x="71323" y="16078"/>
                </a:lnTo>
                <a:lnTo>
                  <a:pt x="74650" y="17360"/>
                </a:lnTo>
                <a:lnTo>
                  <a:pt x="76301" y="19240"/>
                </a:lnTo>
                <a:lnTo>
                  <a:pt x="78854" y="21196"/>
                </a:lnTo>
                <a:lnTo>
                  <a:pt x="79629" y="23761"/>
                </a:lnTo>
                <a:lnTo>
                  <a:pt x="79629" y="15392"/>
                </a:lnTo>
                <a:lnTo>
                  <a:pt x="77965" y="14795"/>
                </a:lnTo>
                <a:lnTo>
                  <a:pt x="75526" y="13512"/>
                </a:lnTo>
                <a:lnTo>
                  <a:pt x="73875" y="12827"/>
                </a:lnTo>
                <a:lnTo>
                  <a:pt x="70561" y="12230"/>
                </a:lnTo>
                <a:lnTo>
                  <a:pt x="64693" y="12230"/>
                </a:lnTo>
                <a:lnTo>
                  <a:pt x="61379" y="12827"/>
                </a:lnTo>
                <a:lnTo>
                  <a:pt x="58940" y="13512"/>
                </a:lnTo>
                <a:lnTo>
                  <a:pt x="56400" y="14795"/>
                </a:lnTo>
                <a:lnTo>
                  <a:pt x="54737" y="15392"/>
                </a:lnTo>
                <a:lnTo>
                  <a:pt x="52311" y="17360"/>
                </a:lnTo>
                <a:lnTo>
                  <a:pt x="50647" y="18630"/>
                </a:lnTo>
                <a:lnTo>
                  <a:pt x="49758" y="20523"/>
                </a:lnTo>
                <a:lnTo>
                  <a:pt x="48983" y="23088"/>
                </a:lnTo>
                <a:lnTo>
                  <a:pt x="47332" y="25057"/>
                </a:lnTo>
                <a:lnTo>
                  <a:pt x="47332" y="36601"/>
                </a:lnTo>
                <a:lnTo>
                  <a:pt x="48983" y="38481"/>
                </a:lnTo>
                <a:lnTo>
                  <a:pt x="49758" y="41046"/>
                </a:lnTo>
                <a:lnTo>
                  <a:pt x="50647" y="43002"/>
                </a:lnTo>
                <a:lnTo>
                  <a:pt x="53962" y="45580"/>
                </a:lnTo>
                <a:lnTo>
                  <a:pt x="56400" y="46850"/>
                </a:lnTo>
                <a:lnTo>
                  <a:pt x="58940" y="47459"/>
                </a:lnTo>
                <a:lnTo>
                  <a:pt x="61379" y="48729"/>
                </a:lnTo>
                <a:lnTo>
                  <a:pt x="73875" y="48729"/>
                </a:lnTo>
                <a:lnTo>
                  <a:pt x="75526" y="48145"/>
                </a:lnTo>
                <a:lnTo>
                  <a:pt x="77190" y="48145"/>
                </a:lnTo>
                <a:lnTo>
                  <a:pt x="78854" y="47459"/>
                </a:lnTo>
                <a:lnTo>
                  <a:pt x="79629" y="47459"/>
                </a:lnTo>
                <a:lnTo>
                  <a:pt x="81280" y="46850"/>
                </a:lnTo>
                <a:lnTo>
                  <a:pt x="82169" y="46850"/>
                </a:lnTo>
                <a:lnTo>
                  <a:pt x="82943" y="46164"/>
                </a:lnTo>
                <a:lnTo>
                  <a:pt x="83820" y="46164"/>
                </a:lnTo>
                <a:lnTo>
                  <a:pt x="83820" y="44894"/>
                </a:lnTo>
                <a:lnTo>
                  <a:pt x="83820" y="42329"/>
                </a:lnTo>
                <a:lnTo>
                  <a:pt x="82169" y="42329"/>
                </a:lnTo>
                <a:lnTo>
                  <a:pt x="81280" y="43002"/>
                </a:lnTo>
                <a:lnTo>
                  <a:pt x="80505" y="43002"/>
                </a:lnTo>
                <a:lnTo>
                  <a:pt x="79629" y="43599"/>
                </a:lnTo>
                <a:lnTo>
                  <a:pt x="77965" y="43599"/>
                </a:lnTo>
                <a:lnTo>
                  <a:pt x="77190" y="44284"/>
                </a:lnTo>
                <a:lnTo>
                  <a:pt x="73875" y="44284"/>
                </a:lnTo>
                <a:lnTo>
                  <a:pt x="72986" y="44894"/>
                </a:lnTo>
                <a:lnTo>
                  <a:pt x="63919" y="44894"/>
                </a:lnTo>
                <a:lnTo>
                  <a:pt x="61379" y="44284"/>
                </a:lnTo>
                <a:lnTo>
                  <a:pt x="59715" y="43599"/>
                </a:lnTo>
                <a:lnTo>
                  <a:pt x="56400" y="41046"/>
                </a:lnTo>
                <a:lnTo>
                  <a:pt x="55626" y="39763"/>
                </a:lnTo>
                <a:lnTo>
                  <a:pt x="54737" y="38481"/>
                </a:lnTo>
                <a:lnTo>
                  <a:pt x="53962" y="37185"/>
                </a:lnTo>
                <a:lnTo>
                  <a:pt x="53962" y="35306"/>
                </a:lnTo>
                <a:lnTo>
                  <a:pt x="53086" y="33350"/>
                </a:lnTo>
                <a:lnTo>
                  <a:pt x="53086" y="31470"/>
                </a:lnTo>
                <a:lnTo>
                  <a:pt x="83820" y="31470"/>
                </a:lnTo>
                <a:lnTo>
                  <a:pt x="84594" y="30784"/>
                </a:lnTo>
                <a:lnTo>
                  <a:pt x="85483" y="30175"/>
                </a:lnTo>
                <a:lnTo>
                  <a:pt x="85483" y="27622"/>
                </a:lnTo>
                <a:lnTo>
                  <a:pt x="85483" y="23761"/>
                </a:lnTo>
                <a:close/>
              </a:path>
              <a:path w="120650" h="48895">
                <a:moveTo>
                  <a:pt x="120319" y="37185"/>
                </a:moveTo>
                <a:lnTo>
                  <a:pt x="119430" y="35915"/>
                </a:lnTo>
                <a:lnTo>
                  <a:pt x="119430" y="34620"/>
                </a:lnTo>
                <a:lnTo>
                  <a:pt x="118656" y="34036"/>
                </a:lnTo>
                <a:lnTo>
                  <a:pt x="117779" y="32740"/>
                </a:lnTo>
                <a:lnTo>
                  <a:pt x="117005" y="32067"/>
                </a:lnTo>
                <a:lnTo>
                  <a:pt x="115341" y="31470"/>
                </a:lnTo>
                <a:lnTo>
                  <a:pt x="114465" y="30784"/>
                </a:lnTo>
                <a:lnTo>
                  <a:pt x="112801" y="30175"/>
                </a:lnTo>
                <a:lnTo>
                  <a:pt x="112026" y="30175"/>
                </a:lnTo>
                <a:lnTo>
                  <a:pt x="110363" y="29502"/>
                </a:lnTo>
                <a:lnTo>
                  <a:pt x="108712" y="28905"/>
                </a:lnTo>
                <a:lnTo>
                  <a:pt x="107823" y="28905"/>
                </a:lnTo>
                <a:lnTo>
                  <a:pt x="106159" y="28219"/>
                </a:lnTo>
                <a:lnTo>
                  <a:pt x="104508" y="27622"/>
                </a:lnTo>
                <a:lnTo>
                  <a:pt x="103733" y="27622"/>
                </a:lnTo>
                <a:lnTo>
                  <a:pt x="102069" y="26936"/>
                </a:lnTo>
                <a:lnTo>
                  <a:pt x="101193" y="26327"/>
                </a:lnTo>
                <a:lnTo>
                  <a:pt x="100418" y="25654"/>
                </a:lnTo>
                <a:lnTo>
                  <a:pt x="99529" y="25057"/>
                </a:lnTo>
                <a:lnTo>
                  <a:pt x="98755" y="24371"/>
                </a:lnTo>
                <a:lnTo>
                  <a:pt x="97866" y="23761"/>
                </a:lnTo>
                <a:lnTo>
                  <a:pt x="97866" y="19240"/>
                </a:lnTo>
                <a:lnTo>
                  <a:pt x="98755" y="18630"/>
                </a:lnTo>
                <a:lnTo>
                  <a:pt x="98755" y="17957"/>
                </a:lnTo>
                <a:lnTo>
                  <a:pt x="99529" y="17957"/>
                </a:lnTo>
                <a:lnTo>
                  <a:pt x="100418" y="17360"/>
                </a:lnTo>
                <a:lnTo>
                  <a:pt x="101193" y="16675"/>
                </a:lnTo>
                <a:lnTo>
                  <a:pt x="102844" y="16675"/>
                </a:lnTo>
                <a:lnTo>
                  <a:pt x="103733" y="16078"/>
                </a:lnTo>
                <a:lnTo>
                  <a:pt x="109486" y="16078"/>
                </a:lnTo>
                <a:lnTo>
                  <a:pt x="110363" y="16675"/>
                </a:lnTo>
                <a:lnTo>
                  <a:pt x="112026" y="16675"/>
                </a:lnTo>
                <a:lnTo>
                  <a:pt x="112801" y="17360"/>
                </a:lnTo>
                <a:lnTo>
                  <a:pt x="113690" y="17360"/>
                </a:lnTo>
                <a:lnTo>
                  <a:pt x="114465" y="17957"/>
                </a:lnTo>
                <a:lnTo>
                  <a:pt x="115341" y="17957"/>
                </a:lnTo>
                <a:lnTo>
                  <a:pt x="115341" y="18630"/>
                </a:lnTo>
                <a:lnTo>
                  <a:pt x="117779" y="18630"/>
                </a:lnTo>
                <a:lnTo>
                  <a:pt x="117779" y="16078"/>
                </a:lnTo>
                <a:lnTo>
                  <a:pt x="117779" y="14795"/>
                </a:lnTo>
                <a:lnTo>
                  <a:pt x="117005" y="14795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65" y="13512"/>
                </a:lnTo>
                <a:lnTo>
                  <a:pt x="113690" y="13512"/>
                </a:lnTo>
                <a:lnTo>
                  <a:pt x="112801" y="12827"/>
                </a:lnTo>
                <a:lnTo>
                  <a:pt x="110363" y="12827"/>
                </a:lnTo>
                <a:lnTo>
                  <a:pt x="108712" y="12230"/>
                </a:lnTo>
                <a:lnTo>
                  <a:pt x="104508" y="12230"/>
                </a:lnTo>
                <a:lnTo>
                  <a:pt x="102069" y="12827"/>
                </a:lnTo>
                <a:lnTo>
                  <a:pt x="100418" y="13512"/>
                </a:lnTo>
                <a:lnTo>
                  <a:pt x="98755" y="13512"/>
                </a:lnTo>
                <a:lnTo>
                  <a:pt x="97091" y="14795"/>
                </a:lnTo>
                <a:lnTo>
                  <a:pt x="95440" y="15392"/>
                </a:lnTo>
                <a:lnTo>
                  <a:pt x="94551" y="16078"/>
                </a:lnTo>
                <a:lnTo>
                  <a:pt x="93776" y="17360"/>
                </a:lnTo>
                <a:lnTo>
                  <a:pt x="92900" y="18630"/>
                </a:lnTo>
                <a:lnTo>
                  <a:pt x="92125" y="19240"/>
                </a:lnTo>
                <a:lnTo>
                  <a:pt x="92125" y="24371"/>
                </a:lnTo>
                <a:lnTo>
                  <a:pt x="92900" y="25654"/>
                </a:lnTo>
                <a:lnTo>
                  <a:pt x="93776" y="26936"/>
                </a:lnTo>
                <a:lnTo>
                  <a:pt x="94551" y="27622"/>
                </a:lnTo>
                <a:lnTo>
                  <a:pt x="95440" y="28219"/>
                </a:lnTo>
                <a:lnTo>
                  <a:pt x="96215" y="28905"/>
                </a:lnTo>
                <a:lnTo>
                  <a:pt x="97866" y="29502"/>
                </a:lnTo>
                <a:lnTo>
                  <a:pt x="98755" y="30175"/>
                </a:lnTo>
                <a:lnTo>
                  <a:pt x="100418" y="30784"/>
                </a:lnTo>
                <a:lnTo>
                  <a:pt x="102069" y="31470"/>
                </a:lnTo>
                <a:lnTo>
                  <a:pt x="102844" y="31470"/>
                </a:lnTo>
                <a:lnTo>
                  <a:pt x="104508" y="32067"/>
                </a:lnTo>
                <a:lnTo>
                  <a:pt x="106159" y="32740"/>
                </a:lnTo>
                <a:lnTo>
                  <a:pt x="107048" y="32740"/>
                </a:lnTo>
                <a:lnTo>
                  <a:pt x="108712" y="33350"/>
                </a:lnTo>
                <a:lnTo>
                  <a:pt x="109486" y="34036"/>
                </a:lnTo>
                <a:lnTo>
                  <a:pt x="111137" y="34036"/>
                </a:lnTo>
                <a:lnTo>
                  <a:pt x="112026" y="34620"/>
                </a:lnTo>
                <a:lnTo>
                  <a:pt x="112801" y="35306"/>
                </a:lnTo>
                <a:lnTo>
                  <a:pt x="113690" y="35915"/>
                </a:lnTo>
                <a:lnTo>
                  <a:pt x="113690" y="37185"/>
                </a:lnTo>
                <a:lnTo>
                  <a:pt x="114465" y="37871"/>
                </a:lnTo>
                <a:lnTo>
                  <a:pt x="114465" y="41046"/>
                </a:lnTo>
                <a:lnTo>
                  <a:pt x="113690" y="41719"/>
                </a:lnTo>
                <a:lnTo>
                  <a:pt x="112801" y="42329"/>
                </a:lnTo>
                <a:lnTo>
                  <a:pt x="112801" y="43002"/>
                </a:lnTo>
                <a:lnTo>
                  <a:pt x="111137" y="43599"/>
                </a:lnTo>
                <a:lnTo>
                  <a:pt x="110363" y="44284"/>
                </a:lnTo>
                <a:lnTo>
                  <a:pt x="109486" y="44284"/>
                </a:lnTo>
                <a:lnTo>
                  <a:pt x="108712" y="44894"/>
                </a:lnTo>
                <a:lnTo>
                  <a:pt x="101193" y="44894"/>
                </a:lnTo>
                <a:lnTo>
                  <a:pt x="99529" y="44284"/>
                </a:lnTo>
                <a:lnTo>
                  <a:pt x="97866" y="44284"/>
                </a:lnTo>
                <a:lnTo>
                  <a:pt x="97091" y="43599"/>
                </a:lnTo>
                <a:lnTo>
                  <a:pt x="96215" y="43599"/>
                </a:lnTo>
                <a:lnTo>
                  <a:pt x="94551" y="43002"/>
                </a:lnTo>
                <a:lnTo>
                  <a:pt x="93776" y="42329"/>
                </a:lnTo>
                <a:lnTo>
                  <a:pt x="92900" y="42329"/>
                </a:lnTo>
                <a:lnTo>
                  <a:pt x="92900" y="41719"/>
                </a:lnTo>
                <a:lnTo>
                  <a:pt x="91236" y="41719"/>
                </a:lnTo>
                <a:lnTo>
                  <a:pt x="90462" y="42329"/>
                </a:lnTo>
                <a:lnTo>
                  <a:pt x="90462" y="44894"/>
                </a:lnTo>
                <a:lnTo>
                  <a:pt x="91236" y="45580"/>
                </a:lnTo>
                <a:lnTo>
                  <a:pt x="91236" y="46164"/>
                </a:lnTo>
                <a:lnTo>
                  <a:pt x="92125" y="46164"/>
                </a:lnTo>
                <a:lnTo>
                  <a:pt x="92125" y="46850"/>
                </a:lnTo>
                <a:lnTo>
                  <a:pt x="92900" y="46850"/>
                </a:lnTo>
                <a:lnTo>
                  <a:pt x="93776" y="47459"/>
                </a:lnTo>
                <a:lnTo>
                  <a:pt x="94551" y="47459"/>
                </a:lnTo>
                <a:lnTo>
                  <a:pt x="96215" y="48145"/>
                </a:lnTo>
                <a:lnTo>
                  <a:pt x="97866" y="48145"/>
                </a:lnTo>
                <a:lnTo>
                  <a:pt x="99529" y="48729"/>
                </a:lnTo>
                <a:lnTo>
                  <a:pt x="108712" y="48729"/>
                </a:lnTo>
                <a:lnTo>
                  <a:pt x="110363" y="48145"/>
                </a:lnTo>
                <a:lnTo>
                  <a:pt x="112801" y="47459"/>
                </a:lnTo>
                <a:lnTo>
                  <a:pt x="114465" y="46850"/>
                </a:lnTo>
                <a:lnTo>
                  <a:pt x="116979" y="44894"/>
                </a:lnTo>
                <a:lnTo>
                  <a:pt x="117779" y="44284"/>
                </a:lnTo>
                <a:lnTo>
                  <a:pt x="118656" y="43002"/>
                </a:lnTo>
                <a:lnTo>
                  <a:pt x="119430" y="41719"/>
                </a:lnTo>
                <a:lnTo>
                  <a:pt x="120319" y="40436"/>
                </a:lnTo>
                <a:lnTo>
                  <a:pt x="120319" y="37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 descr=""/>
          <p:cNvSpPr/>
          <p:nvPr/>
        </p:nvSpPr>
        <p:spPr>
          <a:xfrm>
            <a:off x="4333887" y="6098907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52" y="0"/>
                </a:moveTo>
                <a:lnTo>
                  <a:pt x="36499" y="0"/>
                </a:lnTo>
                <a:lnTo>
                  <a:pt x="36499" y="685"/>
                </a:lnTo>
                <a:lnTo>
                  <a:pt x="26543" y="16078"/>
                </a:lnTo>
                <a:lnTo>
                  <a:pt x="25654" y="17360"/>
                </a:lnTo>
                <a:lnTo>
                  <a:pt x="24892" y="18630"/>
                </a:lnTo>
                <a:lnTo>
                  <a:pt x="24003" y="20523"/>
                </a:lnTo>
                <a:lnTo>
                  <a:pt x="23228" y="21805"/>
                </a:lnTo>
                <a:lnTo>
                  <a:pt x="22339" y="23088"/>
                </a:lnTo>
                <a:lnTo>
                  <a:pt x="21564" y="25057"/>
                </a:lnTo>
                <a:lnTo>
                  <a:pt x="20688" y="25057"/>
                </a:lnTo>
                <a:lnTo>
                  <a:pt x="19913" y="23088"/>
                </a:lnTo>
                <a:lnTo>
                  <a:pt x="19024" y="21805"/>
                </a:lnTo>
                <a:lnTo>
                  <a:pt x="18249" y="19926"/>
                </a:lnTo>
                <a:lnTo>
                  <a:pt x="17360" y="18630"/>
                </a:lnTo>
                <a:lnTo>
                  <a:pt x="16586" y="17360"/>
                </a:lnTo>
                <a:lnTo>
                  <a:pt x="15709" y="16078"/>
                </a:lnTo>
                <a:lnTo>
                  <a:pt x="6642" y="685"/>
                </a:lnTo>
                <a:lnTo>
                  <a:pt x="5753" y="685"/>
                </a:lnTo>
                <a:lnTo>
                  <a:pt x="5753" y="0"/>
                </a:lnTo>
                <a:lnTo>
                  <a:pt x="0" y="0"/>
                </a:lnTo>
                <a:lnTo>
                  <a:pt x="0" y="1282"/>
                </a:lnTo>
                <a:lnTo>
                  <a:pt x="18249" y="29502"/>
                </a:lnTo>
                <a:lnTo>
                  <a:pt x="18249" y="48145"/>
                </a:lnTo>
                <a:lnTo>
                  <a:pt x="19913" y="48145"/>
                </a:lnTo>
                <a:lnTo>
                  <a:pt x="20688" y="48729"/>
                </a:lnTo>
                <a:lnTo>
                  <a:pt x="21564" y="48729"/>
                </a:lnTo>
                <a:lnTo>
                  <a:pt x="22339" y="48145"/>
                </a:lnTo>
                <a:lnTo>
                  <a:pt x="24003" y="48145"/>
                </a:lnTo>
                <a:lnTo>
                  <a:pt x="24003" y="29502"/>
                </a:lnTo>
                <a:lnTo>
                  <a:pt x="26873" y="25057"/>
                </a:lnTo>
                <a:lnTo>
                  <a:pt x="42252" y="1282"/>
                </a:lnTo>
                <a:lnTo>
                  <a:pt x="42252" y="0"/>
                </a:lnTo>
                <a:close/>
              </a:path>
              <a:path w="120650" h="48895">
                <a:moveTo>
                  <a:pt x="85369" y="23761"/>
                </a:moveTo>
                <a:lnTo>
                  <a:pt x="84607" y="21805"/>
                </a:lnTo>
                <a:lnTo>
                  <a:pt x="83718" y="19926"/>
                </a:lnTo>
                <a:lnTo>
                  <a:pt x="82943" y="18630"/>
                </a:lnTo>
                <a:lnTo>
                  <a:pt x="81292" y="17360"/>
                </a:lnTo>
                <a:lnTo>
                  <a:pt x="80200" y="16078"/>
                </a:lnTo>
                <a:lnTo>
                  <a:pt x="79629" y="15392"/>
                </a:lnTo>
                <a:lnTo>
                  <a:pt x="79629" y="23761"/>
                </a:lnTo>
                <a:lnTo>
                  <a:pt x="79629" y="27622"/>
                </a:lnTo>
                <a:lnTo>
                  <a:pt x="53086" y="27622"/>
                </a:lnTo>
                <a:lnTo>
                  <a:pt x="53086" y="26327"/>
                </a:lnTo>
                <a:lnTo>
                  <a:pt x="53860" y="24371"/>
                </a:lnTo>
                <a:lnTo>
                  <a:pt x="54749" y="23088"/>
                </a:lnTo>
                <a:lnTo>
                  <a:pt x="54749" y="21805"/>
                </a:lnTo>
                <a:lnTo>
                  <a:pt x="55524" y="20523"/>
                </a:lnTo>
                <a:lnTo>
                  <a:pt x="57175" y="19926"/>
                </a:lnTo>
                <a:lnTo>
                  <a:pt x="58064" y="18630"/>
                </a:lnTo>
                <a:lnTo>
                  <a:pt x="59728" y="17957"/>
                </a:lnTo>
                <a:lnTo>
                  <a:pt x="61379" y="17360"/>
                </a:lnTo>
                <a:lnTo>
                  <a:pt x="63042" y="16675"/>
                </a:lnTo>
                <a:lnTo>
                  <a:pt x="64693" y="16078"/>
                </a:lnTo>
                <a:lnTo>
                  <a:pt x="71335" y="16078"/>
                </a:lnTo>
                <a:lnTo>
                  <a:pt x="74650" y="17360"/>
                </a:lnTo>
                <a:lnTo>
                  <a:pt x="76314" y="19240"/>
                </a:lnTo>
                <a:lnTo>
                  <a:pt x="78740" y="21196"/>
                </a:lnTo>
                <a:lnTo>
                  <a:pt x="79629" y="23761"/>
                </a:lnTo>
                <a:lnTo>
                  <a:pt x="79629" y="15392"/>
                </a:lnTo>
                <a:lnTo>
                  <a:pt x="77965" y="14795"/>
                </a:lnTo>
                <a:lnTo>
                  <a:pt x="75425" y="13512"/>
                </a:lnTo>
                <a:lnTo>
                  <a:pt x="73761" y="12827"/>
                </a:lnTo>
                <a:lnTo>
                  <a:pt x="70446" y="12230"/>
                </a:lnTo>
                <a:lnTo>
                  <a:pt x="64693" y="12230"/>
                </a:lnTo>
                <a:lnTo>
                  <a:pt x="61379" y="12827"/>
                </a:lnTo>
                <a:lnTo>
                  <a:pt x="58839" y="13512"/>
                </a:lnTo>
                <a:lnTo>
                  <a:pt x="56400" y="14795"/>
                </a:lnTo>
                <a:lnTo>
                  <a:pt x="54749" y="15392"/>
                </a:lnTo>
                <a:lnTo>
                  <a:pt x="50546" y="18630"/>
                </a:lnTo>
                <a:lnTo>
                  <a:pt x="49771" y="20523"/>
                </a:lnTo>
                <a:lnTo>
                  <a:pt x="48882" y="23088"/>
                </a:lnTo>
                <a:lnTo>
                  <a:pt x="47231" y="25057"/>
                </a:lnTo>
                <a:lnTo>
                  <a:pt x="47231" y="36601"/>
                </a:lnTo>
                <a:lnTo>
                  <a:pt x="48882" y="38481"/>
                </a:lnTo>
                <a:lnTo>
                  <a:pt x="49771" y="41046"/>
                </a:lnTo>
                <a:lnTo>
                  <a:pt x="50546" y="43002"/>
                </a:lnTo>
                <a:lnTo>
                  <a:pt x="53860" y="45580"/>
                </a:lnTo>
                <a:lnTo>
                  <a:pt x="56400" y="46850"/>
                </a:lnTo>
                <a:lnTo>
                  <a:pt x="58839" y="47459"/>
                </a:lnTo>
                <a:lnTo>
                  <a:pt x="61379" y="48729"/>
                </a:lnTo>
                <a:lnTo>
                  <a:pt x="73761" y="48729"/>
                </a:lnTo>
                <a:lnTo>
                  <a:pt x="75425" y="48145"/>
                </a:lnTo>
                <a:lnTo>
                  <a:pt x="77089" y="48145"/>
                </a:lnTo>
                <a:lnTo>
                  <a:pt x="78740" y="47459"/>
                </a:lnTo>
                <a:lnTo>
                  <a:pt x="79629" y="47459"/>
                </a:lnTo>
                <a:lnTo>
                  <a:pt x="81292" y="46850"/>
                </a:lnTo>
                <a:lnTo>
                  <a:pt x="82067" y="46850"/>
                </a:lnTo>
                <a:lnTo>
                  <a:pt x="82943" y="46164"/>
                </a:lnTo>
                <a:lnTo>
                  <a:pt x="83718" y="46164"/>
                </a:lnTo>
                <a:lnTo>
                  <a:pt x="83718" y="44894"/>
                </a:lnTo>
                <a:lnTo>
                  <a:pt x="83718" y="42329"/>
                </a:lnTo>
                <a:lnTo>
                  <a:pt x="82067" y="42329"/>
                </a:lnTo>
                <a:lnTo>
                  <a:pt x="81292" y="43002"/>
                </a:lnTo>
                <a:lnTo>
                  <a:pt x="80403" y="43002"/>
                </a:lnTo>
                <a:lnTo>
                  <a:pt x="79629" y="43599"/>
                </a:lnTo>
                <a:lnTo>
                  <a:pt x="77965" y="43599"/>
                </a:lnTo>
                <a:lnTo>
                  <a:pt x="77089" y="44284"/>
                </a:lnTo>
                <a:lnTo>
                  <a:pt x="73761" y="44284"/>
                </a:lnTo>
                <a:lnTo>
                  <a:pt x="72986" y="44894"/>
                </a:lnTo>
                <a:lnTo>
                  <a:pt x="63817" y="44894"/>
                </a:lnTo>
                <a:lnTo>
                  <a:pt x="54749" y="38481"/>
                </a:lnTo>
                <a:lnTo>
                  <a:pt x="53860" y="37185"/>
                </a:lnTo>
                <a:lnTo>
                  <a:pt x="53860" y="35306"/>
                </a:lnTo>
                <a:lnTo>
                  <a:pt x="53086" y="33350"/>
                </a:lnTo>
                <a:lnTo>
                  <a:pt x="53086" y="31470"/>
                </a:lnTo>
                <a:lnTo>
                  <a:pt x="83718" y="31470"/>
                </a:lnTo>
                <a:lnTo>
                  <a:pt x="85369" y="30175"/>
                </a:lnTo>
                <a:lnTo>
                  <a:pt x="85369" y="27622"/>
                </a:lnTo>
                <a:lnTo>
                  <a:pt x="85369" y="23761"/>
                </a:lnTo>
                <a:close/>
              </a:path>
              <a:path w="120650" h="48895">
                <a:moveTo>
                  <a:pt x="120205" y="37185"/>
                </a:moveTo>
                <a:lnTo>
                  <a:pt x="119430" y="35915"/>
                </a:lnTo>
                <a:lnTo>
                  <a:pt x="119430" y="34620"/>
                </a:lnTo>
                <a:lnTo>
                  <a:pt x="118554" y="34036"/>
                </a:lnTo>
                <a:lnTo>
                  <a:pt x="117779" y="32740"/>
                </a:lnTo>
                <a:lnTo>
                  <a:pt x="116890" y="32067"/>
                </a:lnTo>
                <a:lnTo>
                  <a:pt x="115239" y="31470"/>
                </a:lnTo>
                <a:lnTo>
                  <a:pt x="114465" y="30784"/>
                </a:lnTo>
                <a:lnTo>
                  <a:pt x="112801" y="30175"/>
                </a:lnTo>
                <a:lnTo>
                  <a:pt x="111912" y="30175"/>
                </a:lnTo>
                <a:lnTo>
                  <a:pt x="110261" y="29502"/>
                </a:lnTo>
                <a:lnTo>
                  <a:pt x="108597" y="28905"/>
                </a:lnTo>
                <a:lnTo>
                  <a:pt x="107823" y="28905"/>
                </a:lnTo>
                <a:lnTo>
                  <a:pt x="106172" y="28219"/>
                </a:lnTo>
                <a:lnTo>
                  <a:pt x="104508" y="27622"/>
                </a:lnTo>
                <a:lnTo>
                  <a:pt x="103632" y="27622"/>
                </a:lnTo>
                <a:lnTo>
                  <a:pt x="101968" y="26936"/>
                </a:lnTo>
                <a:lnTo>
                  <a:pt x="97866" y="23761"/>
                </a:lnTo>
                <a:lnTo>
                  <a:pt x="97866" y="19240"/>
                </a:lnTo>
                <a:lnTo>
                  <a:pt x="98653" y="18630"/>
                </a:lnTo>
                <a:lnTo>
                  <a:pt x="98653" y="17957"/>
                </a:lnTo>
                <a:lnTo>
                  <a:pt x="99529" y="17957"/>
                </a:lnTo>
                <a:lnTo>
                  <a:pt x="101193" y="16675"/>
                </a:lnTo>
                <a:lnTo>
                  <a:pt x="102857" y="16675"/>
                </a:lnTo>
                <a:lnTo>
                  <a:pt x="103632" y="16078"/>
                </a:lnTo>
                <a:lnTo>
                  <a:pt x="109486" y="16078"/>
                </a:lnTo>
                <a:lnTo>
                  <a:pt x="110261" y="16675"/>
                </a:lnTo>
                <a:lnTo>
                  <a:pt x="111912" y="16675"/>
                </a:lnTo>
                <a:lnTo>
                  <a:pt x="112801" y="17360"/>
                </a:lnTo>
                <a:lnTo>
                  <a:pt x="113576" y="17360"/>
                </a:lnTo>
                <a:lnTo>
                  <a:pt x="114465" y="17957"/>
                </a:lnTo>
                <a:lnTo>
                  <a:pt x="115239" y="17957"/>
                </a:lnTo>
                <a:lnTo>
                  <a:pt x="115239" y="18630"/>
                </a:lnTo>
                <a:lnTo>
                  <a:pt x="117779" y="18630"/>
                </a:lnTo>
                <a:lnTo>
                  <a:pt x="117779" y="16078"/>
                </a:lnTo>
                <a:lnTo>
                  <a:pt x="117779" y="14795"/>
                </a:lnTo>
                <a:lnTo>
                  <a:pt x="116890" y="14795"/>
                </a:lnTo>
                <a:lnTo>
                  <a:pt x="116128" y="14109"/>
                </a:lnTo>
                <a:lnTo>
                  <a:pt x="115239" y="14109"/>
                </a:lnTo>
                <a:lnTo>
                  <a:pt x="114465" y="13512"/>
                </a:lnTo>
                <a:lnTo>
                  <a:pt x="113576" y="13512"/>
                </a:lnTo>
                <a:lnTo>
                  <a:pt x="112801" y="12827"/>
                </a:lnTo>
                <a:lnTo>
                  <a:pt x="110261" y="12827"/>
                </a:lnTo>
                <a:lnTo>
                  <a:pt x="108597" y="12230"/>
                </a:lnTo>
                <a:lnTo>
                  <a:pt x="104508" y="12230"/>
                </a:lnTo>
                <a:lnTo>
                  <a:pt x="101968" y="12827"/>
                </a:lnTo>
                <a:lnTo>
                  <a:pt x="100304" y="13512"/>
                </a:lnTo>
                <a:lnTo>
                  <a:pt x="98653" y="13512"/>
                </a:lnTo>
                <a:lnTo>
                  <a:pt x="96989" y="14795"/>
                </a:lnTo>
                <a:lnTo>
                  <a:pt x="95326" y="15392"/>
                </a:lnTo>
                <a:lnTo>
                  <a:pt x="94551" y="16078"/>
                </a:lnTo>
                <a:lnTo>
                  <a:pt x="93675" y="17360"/>
                </a:lnTo>
                <a:lnTo>
                  <a:pt x="92900" y="18630"/>
                </a:lnTo>
                <a:lnTo>
                  <a:pt x="92011" y="19240"/>
                </a:lnTo>
                <a:lnTo>
                  <a:pt x="92011" y="24371"/>
                </a:lnTo>
                <a:lnTo>
                  <a:pt x="92900" y="25654"/>
                </a:lnTo>
                <a:lnTo>
                  <a:pt x="93675" y="26936"/>
                </a:lnTo>
                <a:lnTo>
                  <a:pt x="96215" y="28905"/>
                </a:lnTo>
                <a:lnTo>
                  <a:pt x="97866" y="29502"/>
                </a:lnTo>
                <a:lnTo>
                  <a:pt x="98653" y="30175"/>
                </a:lnTo>
                <a:lnTo>
                  <a:pt x="100304" y="30784"/>
                </a:lnTo>
                <a:lnTo>
                  <a:pt x="101968" y="31470"/>
                </a:lnTo>
                <a:lnTo>
                  <a:pt x="102857" y="31470"/>
                </a:lnTo>
                <a:lnTo>
                  <a:pt x="104508" y="32067"/>
                </a:lnTo>
                <a:lnTo>
                  <a:pt x="106172" y="32740"/>
                </a:lnTo>
                <a:lnTo>
                  <a:pt x="106934" y="32740"/>
                </a:lnTo>
                <a:lnTo>
                  <a:pt x="108597" y="33350"/>
                </a:lnTo>
                <a:lnTo>
                  <a:pt x="109486" y="34036"/>
                </a:lnTo>
                <a:lnTo>
                  <a:pt x="111137" y="34036"/>
                </a:lnTo>
                <a:lnTo>
                  <a:pt x="113576" y="35915"/>
                </a:lnTo>
                <a:lnTo>
                  <a:pt x="113576" y="37185"/>
                </a:lnTo>
                <a:lnTo>
                  <a:pt x="114465" y="37871"/>
                </a:lnTo>
                <a:lnTo>
                  <a:pt x="114465" y="41046"/>
                </a:lnTo>
                <a:lnTo>
                  <a:pt x="112801" y="42329"/>
                </a:lnTo>
                <a:lnTo>
                  <a:pt x="112801" y="43002"/>
                </a:lnTo>
                <a:lnTo>
                  <a:pt x="111137" y="43599"/>
                </a:lnTo>
                <a:lnTo>
                  <a:pt x="110261" y="44284"/>
                </a:lnTo>
                <a:lnTo>
                  <a:pt x="109486" y="44284"/>
                </a:lnTo>
                <a:lnTo>
                  <a:pt x="108597" y="44894"/>
                </a:lnTo>
                <a:lnTo>
                  <a:pt x="101193" y="44894"/>
                </a:lnTo>
                <a:lnTo>
                  <a:pt x="99529" y="44284"/>
                </a:lnTo>
                <a:lnTo>
                  <a:pt x="97866" y="44284"/>
                </a:lnTo>
                <a:lnTo>
                  <a:pt x="96989" y="43599"/>
                </a:lnTo>
                <a:lnTo>
                  <a:pt x="96215" y="43599"/>
                </a:lnTo>
                <a:lnTo>
                  <a:pt x="94551" y="43002"/>
                </a:lnTo>
                <a:lnTo>
                  <a:pt x="93675" y="42329"/>
                </a:lnTo>
                <a:lnTo>
                  <a:pt x="92900" y="42329"/>
                </a:lnTo>
                <a:lnTo>
                  <a:pt x="92900" y="41719"/>
                </a:lnTo>
                <a:lnTo>
                  <a:pt x="91236" y="41719"/>
                </a:lnTo>
                <a:lnTo>
                  <a:pt x="90360" y="42329"/>
                </a:lnTo>
                <a:lnTo>
                  <a:pt x="90360" y="44894"/>
                </a:lnTo>
                <a:lnTo>
                  <a:pt x="91236" y="45580"/>
                </a:lnTo>
                <a:lnTo>
                  <a:pt x="91236" y="46164"/>
                </a:lnTo>
                <a:lnTo>
                  <a:pt x="92011" y="46164"/>
                </a:lnTo>
                <a:lnTo>
                  <a:pt x="92011" y="46850"/>
                </a:lnTo>
                <a:lnTo>
                  <a:pt x="92900" y="46850"/>
                </a:lnTo>
                <a:lnTo>
                  <a:pt x="93675" y="47459"/>
                </a:lnTo>
                <a:lnTo>
                  <a:pt x="94551" y="47459"/>
                </a:lnTo>
                <a:lnTo>
                  <a:pt x="96215" y="48145"/>
                </a:lnTo>
                <a:lnTo>
                  <a:pt x="97866" y="48145"/>
                </a:lnTo>
                <a:lnTo>
                  <a:pt x="99529" y="48729"/>
                </a:lnTo>
                <a:lnTo>
                  <a:pt x="108597" y="48729"/>
                </a:lnTo>
                <a:lnTo>
                  <a:pt x="110261" y="48145"/>
                </a:lnTo>
                <a:lnTo>
                  <a:pt x="112801" y="47459"/>
                </a:lnTo>
                <a:lnTo>
                  <a:pt x="114465" y="46850"/>
                </a:lnTo>
                <a:lnTo>
                  <a:pt x="115239" y="46164"/>
                </a:lnTo>
                <a:lnTo>
                  <a:pt x="116890" y="44894"/>
                </a:lnTo>
                <a:lnTo>
                  <a:pt x="117779" y="44284"/>
                </a:lnTo>
                <a:lnTo>
                  <a:pt x="118554" y="43002"/>
                </a:lnTo>
                <a:lnTo>
                  <a:pt x="119430" y="41719"/>
                </a:lnTo>
                <a:lnTo>
                  <a:pt x="120205" y="40436"/>
                </a:lnTo>
                <a:lnTo>
                  <a:pt x="120205" y="37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0" name="object 110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048786" y="6317030"/>
            <a:ext cx="2083897" cy="507301"/>
          </a:xfrm>
          <a:prstGeom prst="rect">
            <a:avLst/>
          </a:prstGeom>
        </p:spPr>
      </p:pic>
      <p:sp>
        <p:nvSpPr>
          <p:cNvPr id="111" name="object 111" descr=""/>
          <p:cNvSpPr/>
          <p:nvPr/>
        </p:nvSpPr>
        <p:spPr>
          <a:xfrm>
            <a:off x="3404730" y="6320878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354" y="596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596"/>
                </a:lnTo>
                <a:lnTo>
                  <a:pt x="36499" y="596"/>
                </a:lnTo>
                <a:lnTo>
                  <a:pt x="36499" y="1282"/>
                </a:lnTo>
                <a:lnTo>
                  <a:pt x="26543" y="15989"/>
                </a:lnTo>
                <a:lnTo>
                  <a:pt x="25768" y="17957"/>
                </a:lnTo>
                <a:lnTo>
                  <a:pt x="24879" y="19240"/>
                </a:lnTo>
                <a:lnTo>
                  <a:pt x="24117" y="20523"/>
                </a:lnTo>
                <a:lnTo>
                  <a:pt x="23228" y="22402"/>
                </a:lnTo>
                <a:lnTo>
                  <a:pt x="22453" y="23685"/>
                </a:lnTo>
                <a:lnTo>
                  <a:pt x="21564" y="24968"/>
                </a:lnTo>
                <a:lnTo>
                  <a:pt x="20789" y="24968"/>
                </a:lnTo>
                <a:lnTo>
                  <a:pt x="19913" y="23685"/>
                </a:lnTo>
                <a:lnTo>
                  <a:pt x="19126" y="21805"/>
                </a:lnTo>
                <a:lnTo>
                  <a:pt x="18249" y="20523"/>
                </a:lnTo>
                <a:lnTo>
                  <a:pt x="17475" y="19240"/>
                </a:lnTo>
                <a:lnTo>
                  <a:pt x="16586" y="17272"/>
                </a:lnTo>
                <a:lnTo>
                  <a:pt x="15811" y="15989"/>
                </a:lnTo>
                <a:lnTo>
                  <a:pt x="6629" y="1282"/>
                </a:lnTo>
                <a:lnTo>
                  <a:pt x="5854" y="1282"/>
                </a:lnTo>
                <a:lnTo>
                  <a:pt x="5854" y="596"/>
                </a:lnTo>
                <a:lnTo>
                  <a:pt x="4978" y="596"/>
                </a:lnTo>
                <a:lnTo>
                  <a:pt x="4978" y="0"/>
                </a:lnTo>
                <a:lnTo>
                  <a:pt x="889" y="0"/>
                </a:lnTo>
                <a:lnTo>
                  <a:pt x="0" y="596"/>
                </a:lnTo>
                <a:lnTo>
                  <a:pt x="0" y="1879"/>
                </a:lnTo>
                <a:lnTo>
                  <a:pt x="18249" y="29502"/>
                </a:lnTo>
                <a:lnTo>
                  <a:pt x="18249" y="48742"/>
                </a:lnTo>
                <a:lnTo>
                  <a:pt x="24117" y="48742"/>
                </a:lnTo>
                <a:lnTo>
                  <a:pt x="24117" y="29502"/>
                </a:lnTo>
                <a:lnTo>
                  <a:pt x="27101" y="24968"/>
                </a:lnTo>
                <a:lnTo>
                  <a:pt x="42354" y="1879"/>
                </a:lnTo>
                <a:lnTo>
                  <a:pt x="42354" y="596"/>
                </a:lnTo>
                <a:close/>
              </a:path>
              <a:path w="120650" h="49529">
                <a:moveTo>
                  <a:pt x="85483" y="24371"/>
                </a:moveTo>
                <a:lnTo>
                  <a:pt x="84594" y="22402"/>
                </a:lnTo>
                <a:lnTo>
                  <a:pt x="83820" y="20523"/>
                </a:lnTo>
                <a:lnTo>
                  <a:pt x="82943" y="18554"/>
                </a:lnTo>
                <a:lnTo>
                  <a:pt x="80505" y="16675"/>
                </a:lnTo>
                <a:lnTo>
                  <a:pt x="79629" y="16002"/>
                </a:lnTo>
                <a:lnTo>
                  <a:pt x="79629" y="24371"/>
                </a:lnTo>
                <a:lnTo>
                  <a:pt x="79629" y="28219"/>
                </a:lnTo>
                <a:lnTo>
                  <a:pt x="53086" y="28219"/>
                </a:lnTo>
                <a:lnTo>
                  <a:pt x="53086" y="26250"/>
                </a:lnTo>
                <a:lnTo>
                  <a:pt x="53962" y="24968"/>
                </a:lnTo>
                <a:lnTo>
                  <a:pt x="54737" y="23685"/>
                </a:lnTo>
                <a:lnTo>
                  <a:pt x="54737" y="22402"/>
                </a:lnTo>
                <a:lnTo>
                  <a:pt x="55626" y="21120"/>
                </a:lnTo>
                <a:lnTo>
                  <a:pt x="59715" y="17957"/>
                </a:lnTo>
                <a:lnTo>
                  <a:pt x="61379" y="17272"/>
                </a:lnTo>
                <a:lnTo>
                  <a:pt x="63030" y="16675"/>
                </a:lnTo>
                <a:lnTo>
                  <a:pt x="71323" y="16675"/>
                </a:lnTo>
                <a:lnTo>
                  <a:pt x="74650" y="17272"/>
                </a:lnTo>
                <a:lnTo>
                  <a:pt x="76301" y="19837"/>
                </a:lnTo>
                <a:lnTo>
                  <a:pt x="78854" y="21805"/>
                </a:lnTo>
                <a:lnTo>
                  <a:pt x="79629" y="24371"/>
                </a:lnTo>
                <a:lnTo>
                  <a:pt x="79629" y="16002"/>
                </a:lnTo>
                <a:lnTo>
                  <a:pt x="77965" y="14706"/>
                </a:lnTo>
                <a:lnTo>
                  <a:pt x="75526" y="14109"/>
                </a:lnTo>
                <a:lnTo>
                  <a:pt x="73875" y="13423"/>
                </a:lnTo>
                <a:lnTo>
                  <a:pt x="70561" y="12827"/>
                </a:lnTo>
                <a:lnTo>
                  <a:pt x="64693" y="12827"/>
                </a:lnTo>
                <a:lnTo>
                  <a:pt x="61379" y="13423"/>
                </a:lnTo>
                <a:lnTo>
                  <a:pt x="58940" y="14109"/>
                </a:lnTo>
                <a:lnTo>
                  <a:pt x="56400" y="14706"/>
                </a:lnTo>
                <a:lnTo>
                  <a:pt x="54737" y="15989"/>
                </a:lnTo>
                <a:lnTo>
                  <a:pt x="52311" y="17957"/>
                </a:lnTo>
                <a:lnTo>
                  <a:pt x="50647" y="19240"/>
                </a:lnTo>
                <a:lnTo>
                  <a:pt x="49758" y="21120"/>
                </a:lnTo>
                <a:lnTo>
                  <a:pt x="48983" y="23685"/>
                </a:lnTo>
                <a:lnTo>
                  <a:pt x="47332" y="25654"/>
                </a:lnTo>
                <a:lnTo>
                  <a:pt x="47332" y="36512"/>
                </a:lnTo>
                <a:lnTo>
                  <a:pt x="48983" y="39077"/>
                </a:lnTo>
                <a:lnTo>
                  <a:pt x="49758" y="41046"/>
                </a:lnTo>
                <a:lnTo>
                  <a:pt x="58940" y="48056"/>
                </a:lnTo>
                <a:lnTo>
                  <a:pt x="61379" y="48742"/>
                </a:lnTo>
                <a:lnTo>
                  <a:pt x="64693" y="49339"/>
                </a:lnTo>
                <a:lnTo>
                  <a:pt x="72212" y="49339"/>
                </a:lnTo>
                <a:lnTo>
                  <a:pt x="73875" y="48742"/>
                </a:lnTo>
                <a:lnTo>
                  <a:pt x="75526" y="48742"/>
                </a:lnTo>
                <a:lnTo>
                  <a:pt x="77190" y="48056"/>
                </a:lnTo>
                <a:lnTo>
                  <a:pt x="78854" y="48056"/>
                </a:lnTo>
                <a:lnTo>
                  <a:pt x="79629" y="47459"/>
                </a:lnTo>
                <a:lnTo>
                  <a:pt x="81280" y="47459"/>
                </a:lnTo>
                <a:lnTo>
                  <a:pt x="82169" y="46774"/>
                </a:lnTo>
                <a:lnTo>
                  <a:pt x="82943" y="46774"/>
                </a:lnTo>
                <a:lnTo>
                  <a:pt x="82943" y="46177"/>
                </a:lnTo>
                <a:lnTo>
                  <a:pt x="83820" y="46177"/>
                </a:lnTo>
                <a:lnTo>
                  <a:pt x="83820" y="45491"/>
                </a:lnTo>
                <a:lnTo>
                  <a:pt x="83820" y="42926"/>
                </a:lnTo>
                <a:lnTo>
                  <a:pt x="81280" y="42926"/>
                </a:lnTo>
                <a:lnTo>
                  <a:pt x="80505" y="43611"/>
                </a:lnTo>
                <a:lnTo>
                  <a:pt x="79629" y="43611"/>
                </a:lnTo>
                <a:lnTo>
                  <a:pt x="77965" y="44208"/>
                </a:lnTo>
                <a:lnTo>
                  <a:pt x="77190" y="44208"/>
                </a:lnTo>
                <a:lnTo>
                  <a:pt x="75526" y="44894"/>
                </a:lnTo>
                <a:lnTo>
                  <a:pt x="73875" y="44894"/>
                </a:lnTo>
                <a:lnTo>
                  <a:pt x="72986" y="45491"/>
                </a:lnTo>
                <a:lnTo>
                  <a:pt x="65582" y="45491"/>
                </a:lnTo>
                <a:lnTo>
                  <a:pt x="63919" y="44894"/>
                </a:lnTo>
                <a:lnTo>
                  <a:pt x="61379" y="44208"/>
                </a:lnTo>
                <a:lnTo>
                  <a:pt x="59715" y="43611"/>
                </a:lnTo>
                <a:lnTo>
                  <a:pt x="58064" y="42926"/>
                </a:lnTo>
                <a:lnTo>
                  <a:pt x="56400" y="41643"/>
                </a:lnTo>
                <a:lnTo>
                  <a:pt x="55626" y="40360"/>
                </a:lnTo>
                <a:lnTo>
                  <a:pt x="54737" y="39077"/>
                </a:lnTo>
                <a:lnTo>
                  <a:pt x="53962" y="37198"/>
                </a:lnTo>
                <a:lnTo>
                  <a:pt x="53962" y="35915"/>
                </a:lnTo>
                <a:lnTo>
                  <a:pt x="53086" y="33947"/>
                </a:lnTo>
                <a:lnTo>
                  <a:pt x="53086" y="31381"/>
                </a:lnTo>
                <a:lnTo>
                  <a:pt x="84594" y="31381"/>
                </a:lnTo>
                <a:lnTo>
                  <a:pt x="85483" y="30784"/>
                </a:lnTo>
                <a:lnTo>
                  <a:pt x="85483" y="28219"/>
                </a:lnTo>
                <a:lnTo>
                  <a:pt x="85483" y="24371"/>
                </a:lnTo>
                <a:close/>
              </a:path>
              <a:path w="120650" h="49529">
                <a:moveTo>
                  <a:pt x="120319" y="37198"/>
                </a:moveTo>
                <a:lnTo>
                  <a:pt x="119430" y="36512"/>
                </a:lnTo>
                <a:lnTo>
                  <a:pt x="119430" y="35229"/>
                </a:lnTo>
                <a:lnTo>
                  <a:pt x="118656" y="33947"/>
                </a:lnTo>
                <a:lnTo>
                  <a:pt x="117779" y="33350"/>
                </a:lnTo>
                <a:lnTo>
                  <a:pt x="117005" y="32664"/>
                </a:lnTo>
                <a:lnTo>
                  <a:pt x="115341" y="32067"/>
                </a:lnTo>
                <a:lnTo>
                  <a:pt x="114465" y="31381"/>
                </a:lnTo>
                <a:lnTo>
                  <a:pt x="112801" y="30784"/>
                </a:lnTo>
                <a:lnTo>
                  <a:pt x="112026" y="30099"/>
                </a:lnTo>
                <a:lnTo>
                  <a:pt x="110363" y="30099"/>
                </a:lnTo>
                <a:lnTo>
                  <a:pt x="108712" y="29502"/>
                </a:lnTo>
                <a:lnTo>
                  <a:pt x="107823" y="28816"/>
                </a:lnTo>
                <a:lnTo>
                  <a:pt x="106159" y="28816"/>
                </a:lnTo>
                <a:lnTo>
                  <a:pt x="104508" y="28219"/>
                </a:lnTo>
                <a:lnTo>
                  <a:pt x="103733" y="27533"/>
                </a:lnTo>
                <a:lnTo>
                  <a:pt x="102069" y="27533"/>
                </a:lnTo>
                <a:lnTo>
                  <a:pt x="101193" y="26936"/>
                </a:lnTo>
                <a:lnTo>
                  <a:pt x="100418" y="26250"/>
                </a:lnTo>
                <a:lnTo>
                  <a:pt x="99529" y="25654"/>
                </a:lnTo>
                <a:lnTo>
                  <a:pt x="98755" y="24968"/>
                </a:lnTo>
                <a:lnTo>
                  <a:pt x="97866" y="23685"/>
                </a:lnTo>
                <a:lnTo>
                  <a:pt x="97866" y="19837"/>
                </a:lnTo>
                <a:lnTo>
                  <a:pt x="98755" y="19240"/>
                </a:lnTo>
                <a:lnTo>
                  <a:pt x="98755" y="18554"/>
                </a:lnTo>
                <a:lnTo>
                  <a:pt x="100418" y="17272"/>
                </a:lnTo>
                <a:lnTo>
                  <a:pt x="101193" y="17272"/>
                </a:lnTo>
                <a:lnTo>
                  <a:pt x="102844" y="16675"/>
                </a:lnTo>
                <a:lnTo>
                  <a:pt x="110363" y="16675"/>
                </a:lnTo>
                <a:lnTo>
                  <a:pt x="112026" y="17272"/>
                </a:lnTo>
                <a:lnTo>
                  <a:pt x="112801" y="17272"/>
                </a:lnTo>
                <a:lnTo>
                  <a:pt x="113690" y="17957"/>
                </a:lnTo>
                <a:lnTo>
                  <a:pt x="114465" y="17957"/>
                </a:lnTo>
                <a:lnTo>
                  <a:pt x="115341" y="18554"/>
                </a:lnTo>
                <a:lnTo>
                  <a:pt x="116116" y="19240"/>
                </a:lnTo>
                <a:lnTo>
                  <a:pt x="117005" y="19240"/>
                </a:lnTo>
                <a:lnTo>
                  <a:pt x="117779" y="18554"/>
                </a:lnTo>
                <a:lnTo>
                  <a:pt x="117779" y="16675"/>
                </a:lnTo>
                <a:lnTo>
                  <a:pt x="117779" y="15392"/>
                </a:lnTo>
                <a:lnTo>
                  <a:pt x="117005" y="15392"/>
                </a:lnTo>
                <a:lnTo>
                  <a:pt x="117005" y="14706"/>
                </a:lnTo>
                <a:lnTo>
                  <a:pt x="116116" y="14706"/>
                </a:lnTo>
                <a:lnTo>
                  <a:pt x="115341" y="14109"/>
                </a:lnTo>
                <a:lnTo>
                  <a:pt x="114465" y="14109"/>
                </a:lnTo>
                <a:lnTo>
                  <a:pt x="113690" y="13423"/>
                </a:lnTo>
                <a:lnTo>
                  <a:pt x="112026" y="13423"/>
                </a:lnTo>
                <a:lnTo>
                  <a:pt x="111137" y="12827"/>
                </a:lnTo>
                <a:lnTo>
                  <a:pt x="102069" y="12827"/>
                </a:lnTo>
                <a:lnTo>
                  <a:pt x="100418" y="13423"/>
                </a:lnTo>
                <a:lnTo>
                  <a:pt x="98755" y="14109"/>
                </a:lnTo>
                <a:lnTo>
                  <a:pt x="97091" y="14706"/>
                </a:lnTo>
                <a:lnTo>
                  <a:pt x="94551" y="16675"/>
                </a:lnTo>
                <a:lnTo>
                  <a:pt x="93776" y="17957"/>
                </a:lnTo>
                <a:lnTo>
                  <a:pt x="92900" y="18554"/>
                </a:lnTo>
                <a:lnTo>
                  <a:pt x="92125" y="19837"/>
                </a:lnTo>
                <a:lnTo>
                  <a:pt x="92125" y="24968"/>
                </a:lnTo>
                <a:lnTo>
                  <a:pt x="92900" y="26250"/>
                </a:lnTo>
                <a:lnTo>
                  <a:pt x="93776" y="26936"/>
                </a:lnTo>
                <a:lnTo>
                  <a:pt x="94551" y="28219"/>
                </a:lnTo>
                <a:lnTo>
                  <a:pt x="95440" y="28816"/>
                </a:lnTo>
                <a:lnTo>
                  <a:pt x="96215" y="29502"/>
                </a:lnTo>
                <a:lnTo>
                  <a:pt x="97866" y="30099"/>
                </a:lnTo>
                <a:lnTo>
                  <a:pt x="98755" y="30784"/>
                </a:lnTo>
                <a:lnTo>
                  <a:pt x="100418" y="31381"/>
                </a:lnTo>
                <a:lnTo>
                  <a:pt x="102069" y="31381"/>
                </a:lnTo>
                <a:lnTo>
                  <a:pt x="102844" y="32067"/>
                </a:lnTo>
                <a:lnTo>
                  <a:pt x="104508" y="32664"/>
                </a:lnTo>
                <a:lnTo>
                  <a:pt x="106159" y="32664"/>
                </a:lnTo>
                <a:lnTo>
                  <a:pt x="107048" y="33350"/>
                </a:lnTo>
                <a:lnTo>
                  <a:pt x="108712" y="33947"/>
                </a:lnTo>
                <a:lnTo>
                  <a:pt x="109486" y="33947"/>
                </a:lnTo>
                <a:lnTo>
                  <a:pt x="111137" y="34632"/>
                </a:lnTo>
                <a:lnTo>
                  <a:pt x="112026" y="35229"/>
                </a:lnTo>
                <a:lnTo>
                  <a:pt x="112801" y="35915"/>
                </a:lnTo>
                <a:lnTo>
                  <a:pt x="113690" y="36512"/>
                </a:lnTo>
                <a:lnTo>
                  <a:pt x="113690" y="37198"/>
                </a:lnTo>
                <a:lnTo>
                  <a:pt x="114465" y="38481"/>
                </a:lnTo>
                <a:lnTo>
                  <a:pt x="114465" y="41046"/>
                </a:lnTo>
                <a:lnTo>
                  <a:pt x="113690" y="41643"/>
                </a:lnTo>
                <a:lnTo>
                  <a:pt x="112801" y="42926"/>
                </a:lnTo>
                <a:lnTo>
                  <a:pt x="112801" y="43611"/>
                </a:lnTo>
                <a:lnTo>
                  <a:pt x="111137" y="43611"/>
                </a:lnTo>
                <a:lnTo>
                  <a:pt x="109486" y="44894"/>
                </a:lnTo>
                <a:lnTo>
                  <a:pt x="108712" y="44894"/>
                </a:lnTo>
                <a:lnTo>
                  <a:pt x="107048" y="45491"/>
                </a:lnTo>
                <a:lnTo>
                  <a:pt x="101193" y="45491"/>
                </a:lnTo>
                <a:lnTo>
                  <a:pt x="99529" y="44894"/>
                </a:lnTo>
                <a:lnTo>
                  <a:pt x="97866" y="44208"/>
                </a:lnTo>
                <a:lnTo>
                  <a:pt x="97091" y="44208"/>
                </a:lnTo>
                <a:lnTo>
                  <a:pt x="96215" y="43611"/>
                </a:lnTo>
                <a:lnTo>
                  <a:pt x="94551" y="43611"/>
                </a:lnTo>
                <a:lnTo>
                  <a:pt x="93776" y="42926"/>
                </a:lnTo>
                <a:lnTo>
                  <a:pt x="92900" y="42329"/>
                </a:lnTo>
                <a:lnTo>
                  <a:pt x="90462" y="42329"/>
                </a:lnTo>
                <a:lnTo>
                  <a:pt x="90462" y="45491"/>
                </a:lnTo>
                <a:lnTo>
                  <a:pt x="91236" y="46177"/>
                </a:lnTo>
                <a:lnTo>
                  <a:pt x="91236" y="46774"/>
                </a:lnTo>
                <a:lnTo>
                  <a:pt x="92125" y="46774"/>
                </a:lnTo>
                <a:lnTo>
                  <a:pt x="92900" y="47459"/>
                </a:lnTo>
                <a:lnTo>
                  <a:pt x="93776" y="47459"/>
                </a:lnTo>
                <a:lnTo>
                  <a:pt x="94551" y="48056"/>
                </a:lnTo>
                <a:lnTo>
                  <a:pt x="96215" y="48056"/>
                </a:lnTo>
                <a:lnTo>
                  <a:pt x="97091" y="48742"/>
                </a:lnTo>
                <a:lnTo>
                  <a:pt x="99529" y="48742"/>
                </a:lnTo>
                <a:lnTo>
                  <a:pt x="101193" y="49339"/>
                </a:lnTo>
                <a:lnTo>
                  <a:pt x="106159" y="49339"/>
                </a:lnTo>
                <a:lnTo>
                  <a:pt x="108712" y="48742"/>
                </a:lnTo>
                <a:lnTo>
                  <a:pt x="110363" y="48742"/>
                </a:lnTo>
                <a:lnTo>
                  <a:pt x="112801" y="48056"/>
                </a:lnTo>
                <a:lnTo>
                  <a:pt x="114465" y="47459"/>
                </a:lnTo>
                <a:lnTo>
                  <a:pt x="117005" y="45491"/>
                </a:lnTo>
                <a:lnTo>
                  <a:pt x="117779" y="44208"/>
                </a:lnTo>
                <a:lnTo>
                  <a:pt x="118656" y="42926"/>
                </a:lnTo>
                <a:lnTo>
                  <a:pt x="119430" y="41643"/>
                </a:lnTo>
                <a:lnTo>
                  <a:pt x="120319" y="40360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 descr=""/>
          <p:cNvSpPr/>
          <p:nvPr/>
        </p:nvSpPr>
        <p:spPr>
          <a:xfrm>
            <a:off x="4333887" y="6320878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252" y="596"/>
                </a:moveTo>
                <a:lnTo>
                  <a:pt x="41478" y="0"/>
                </a:lnTo>
                <a:lnTo>
                  <a:pt x="37274" y="0"/>
                </a:lnTo>
                <a:lnTo>
                  <a:pt x="37274" y="596"/>
                </a:lnTo>
                <a:lnTo>
                  <a:pt x="36499" y="596"/>
                </a:lnTo>
                <a:lnTo>
                  <a:pt x="36499" y="1282"/>
                </a:lnTo>
                <a:lnTo>
                  <a:pt x="26543" y="15989"/>
                </a:lnTo>
                <a:lnTo>
                  <a:pt x="25654" y="17957"/>
                </a:lnTo>
                <a:lnTo>
                  <a:pt x="24892" y="19240"/>
                </a:lnTo>
                <a:lnTo>
                  <a:pt x="24003" y="20523"/>
                </a:lnTo>
                <a:lnTo>
                  <a:pt x="23228" y="22402"/>
                </a:lnTo>
                <a:lnTo>
                  <a:pt x="22339" y="23685"/>
                </a:lnTo>
                <a:lnTo>
                  <a:pt x="21564" y="24968"/>
                </a:lnTo>
                <a:lnTo>
                  <a:pt x="20688" y="24968"/>
                </a:lnTo>
                <a:lnTo>
                  <a:pt x="19913" y="23685"/>
                </a:lnTo>
                <a:lnTo>
                  <a:pt x="19024" y="21805"/>
                </a:lnTo>
                <a:lnTo>
                  <a:pt x="18249" y="20523"/>
                </a:lnTo>
                <a:lnTo>
                  <a:pt x="17360" y="19240"/>
                </a:lnTo>
                <a:lnTo>
                  <a:pt x="16586" y="17272"/>
                </a:lnTo>
                <a:lnTo>
                  <a:pt x="15709" y="15989"/>
                </a:lnTo>
                <a:lnTo>
                  <a:pt x="6642" y="1282"/>
                </a:lnTo>
                <a:lnTo>
                  <a:pt x="5753" y="1282"/>
                </a:lnTo>
                <a:lnTo>
                  <a:pt x="5753" y="596"/>
                </a:lnTo>
                <a:lnTo>
                  <a:pt x="4978" y="596"/>
                </a:lnTo>
                <a:lnTo>
                  <a:pt x="4978" y="0"/>
                </a:lnTo>
                <a:lnTo>
                  <a:pt x="774" y="0"/>
                </a:lnTo>
                <a:lnTo>
                  <a:pt x="0" y="596"/>
                </a:lnTo>
                <a:lnTo>
                  <a:pt x="0" y="1879"/>
                </a:lnTo>
                <a:lnTo>
                  <a:pt x="18249" y="29502"/>
                </a:lnTo>
                <a:lnTo>
                  <a:pt x="18249" y="48742"/>
                </a:lnTo>
                <a:lnTo>
                  <a:pt x="24003" y="48742"/>
                </a:lnTo>
                <a:lnTo>
                  <a:pt x="24003" y="29502"/>
                </a:lnTo>
                <a:lnTo>
                  <a:pt x="26987" y="24968"/>
                </a:lnTo>
                <a:lnTo>
                  <a:pt x="42252" y="1879"/>
                </a:lnTo>
                <a:lnTo>
                  <a:pt x="42252" y="596"/>
                </a:lnTo>
                <a:close/>
              </a:path>
              <a:path w="120650" h="49529">
                <a:moveTo>
                  <a:pt x="85369" y="24371"/>
                </a:moveTo>
                <a:lnTo>
                  <a:pt x="84607" y="22402"/>
                </a:lnTo>
                <a:lnTo>
                  <a:pt x="83718" y="20523"/>
                </a:lnTo>
                <a:lnTo>
                  <a:pt x="82943" y="18554"/>
                </a:lnTo>
                <a:lnTo>
                  <a:pt x="80505" y="16675"/>
                </a:lnTo>
                <a:lnTo>
                  <a:pt x="79629" y="16002"/>
                </a:lnTo>
                <a:lnTo>
                  <a:pt x="79629" y="24371"/>
                </a:lnTo>
                <a:lnTo>
                  <a:pt x="79629" y="28219"/>
                </a:lnTo>
                <a:lnTo>
                  <a:pt x="53086" y="28219"/>
                </a:lnTo>
                <a:lnTo>
                  <a:pt x="53086" y="26250"/>
                </a:lnTo>
                <a:lnTo>
                  <a:pt x="53860" y="24968"/>
                </a:lnTo>
                <a:lnTo>
                  <a:pt x="54749" y="23685"/>
                </a:lnTo>
                <a:lnTo>
                  <a:pt x="54749" y="22402"/>
                </a:lnTo>
                <a:lnTo>
                  <a:pt x="55524" y="21120"/>
                </a:lnTo>
                <a:lnTo>
                  <a:pt x="57175" y="19837"/>
                </a:lnTo>
                <a:lnTo>
                  <a:pt x="58064" y="19240"/>
                </a:lnTo>
                <a:lnTo>
                  <a:pt x="59728" y="17957"/>
                </a:lnTo>
                <a:lnTo>
                  <a:pt x="61379" y="17272"/>
                </a:lnTo>
                <a:lnTo>
                  <a:pt x="63042" y="16675"/>
                </a:lnTo>
                <a:lnTo>
                  <a:pt x="71335" y="16675"/>
                </a:lnTo>
                <a:lnTo>
                  <a:pt x="74650" y="17272"/>
                </a:lnTo>
                <a:lnTo>
                  <a:pt x="76314" y="19837"/>
                </a:lnTo>
                <a:lnTo>
                  <a:pt x="78740" y="21805"/>
                </a:lnTo>
                <a:lnTo>
                  <a:pt x="79629" y="24371"/>
                </a:lnTo>
                <a:lnTo>
                  <a:pt x="79629" y="16002"/>
                </a:lnTo>
                <a:lnTo>
                  <a:pt x="77965" y="14706"/>
                </a:lnTo>
                <a:lnTo>
                  <a:pt x="75425" y="14109"/>
                </a:lnTo>
                <a:lnTo>
                  <a:pt x="73761" y="13423"/>
                </a:lnTo>
                <a:lnTo>
                  <a:pt x="70446" y="12827"/>
                </a:lnTo>
                <a:lnTo>
                  <a:pt x="64693" y="12827"/>
                </a:lnTo>
                <a:lnTo>
                  <a:pt x="61379" y="13423"/>
                </a:lnTo>
                <a:lnTo>
                  <a:pt x="58839" y="14109"/>
                </a:lnTo>
                <a:lnTo>
                  <a:pt x="56400" y="14706"/>
                </a:lnTo>
                <a:lnTo>
                  <a:pt x="50546" y="19240"/>
                </a:lnTo>
                <a:lnTo>
                  <a:pt x="49771" y="21120"/>
                </a:lnTo>
                <a:lnTo>
                  <a:pt x="48882" y="23685"/>
                </a:lnTo>
                <a:lnTo>
                  <a:pt x="47231" y="25654"/>
                </a:lnTo>
                <a:lnTo>
                  <a:pt x="47231" y="36512"/>
                </a:lnTo>
                <a:lnTo>
                  <a:pt x="48882" y="39077"/>
                </a:lnTo>
                <a:lnTo>
                  <a:pt x="49771" y="41046"/>
                </a:lnTo>
                <a:lnTo>
                  <a:pt x="58839" y="48056"/>
                </a:lnTo>
                <a:lnTo>
                  <a:pt x="61379" y="48742"/>
                </a:lnTo>
                <a:lnTo>
                  <a:pt x="64693" y="49339"/>
                </a:lnTo>
                <a:lnTo>
                  <a:pt x="72110" y="49339"/>
                </a:lnTo>
                <a:lnTo>
                  <a:pt x="73761" y="48742"/>
                </a:lnTo>
                <a:lnTo>
                  <a:pt x="75425" y="48742"/>
                </a:lnTo>
                <a:lnTo>
                  <a:pt x="77089" y="48056"/>
                </a:lnTo>
                <a:lnTo>
                  <a:pt x="78740" y="48056"/>
                </a:lnTo>
                <a:lnTo>
                  <a:pt x="79629" y="47459"/>
                </a:lnTo>
                <a:lnTo>
                  <a:pt x="81292" y="47459"/>
                </a:lnTo>
                <a:lnTo>
                  <a:pt x="82067" y="46774"/>
                </a:lnTo>
                <a:lnTo>
                  <a:pt x="82943" y="46774"/>
                </a:lnTo>
                <a:lnTo>
                  <a:pt x="82943" y="46177"/>
                </a:lnTo>
                <a:lnTo>
                  <a:pt x="83718" y="46177"/>
                </a:lnTo>
                <a:lnTo>
                  <a:pt x="83718" y="45491"/>
                </a:lnTo>
                <a:lnTo>
                  <a:pt x="83718" y="42926"/>
                </a:lnTo>
                <a:lnTo>
                  <a:pt x="81292" y="42926"/>
                </a:lnTo>
                <a:lnTo>
                  <a:pt x="80403" y="43611"/>
                </a:lnTo>
                <a:lnTo>
                  <a:pt x="79629" y="43611"/>
                </a:lnTo>
                <a:lnTo>
                  <a:pt x="77965" y="44208"/>
                </a:lnTo>
                <a:lnTo>
                  <a:pt x="77089" y="44208"/>
                </a:lnTo>
                <a:lnTo>
                  <a:pt x="75425" y="44894"/>
                </a:lnTo>
                <a:lnTo>
                  <a:pt x="73761" y="44894"/>
                </a:lnTo>
                <a:lnTo>
                  <a:pt x="72986" y="45491"/>
                </a:lnTo>
                <a:lnTo>
                  <a:pt x="65468" y="45491"/>
                </a:lnTo>
                <a:lnTo>
                  <a:pt x="63817" y="44894"/>
                </a:lnTo>
                <a:lnTo>
                  <a:pt x="61379" y="44208"/>
                </a:lnTo>
                <a:lnTo>
                  <a:pt x="59728" y="43611"/>
                </a:lnTo>
                <a:lnTo>
                  <a:pt x="53860" y="37198"/>
                </a:lnTo>
                <a:lnTo>
                  <a:pt x="53860" y="35915"/>
                </a:lnTo>
                <a:lnTo>
                  <a:pt x="53086" y="33947"/>
                </a:lnTo>
                <a:lnTo>
                  <a:pt x="53086" y="31381"/>
                </a:lnTo>
                <a:lnTo>
                  <a:pt x="84607" y="31381"/>
                </a:lnTo>
                <a:lnTo>
                  <a:pt x="85369" y="30784"/>
                </a:lnTo>
                <a:lnTo>
                  <a:pt x="85369" y="28219"/>
                </a:lnTo>
                <a:lnTo>
                  <a:pt x="85369" y="24371"/>
                </a:lnTo>
                <a:close/>
              </a:path>
              <a:path w="120650" h="49529">
                <a:moveTo>
                  <a:pt x="120205" y="37198"/>
                </a:moveTo>
                <a:lnTo>
                  <a:pt x="119430" y="36512"/>
                </a:lnTo>
                <a:lnTo>
                  <a:pt x="119430" y="35229"/>
                </a:lnTo>
                <a:lnTo>
                  <a:pt x="118554" y="33947"/>
                </a:lnTo>
                <a:lnTo>
                  <a:pt x="116890" y="32664"/>
                </a:lnTo>
                <a:lnTo>
                  <a:pt x="115239" y="32067"/>
                </a:lnTo>
                <a:lnTo>
                  <a:pt x="114465" y="31381"/>
                </a:lnTo>
                <a:lnTo>
                  <a:pt x="112801" y="30784"/>
                </a:lnTo>
                <a:lnTo>
                  <a:pt x="111912" y="30099"/>
                </a:lnTo>
                <a:lnTo>
                  <a:pt x="110261" y="30099"/>
                </a:lnTo>
                <a:lnTo>
                  <a:pt x="108597" y="29502"/>
                </a:lnTo>
                <a:lnTo>
                  <a:pt x="107823" y="28816"/>
                </a:lnTo>
                <a:lnTo>
                  <a:pt x="106172" y="28816"/>
                </a:lnTo>
                <a:lnTo>
                  <a:pt x="104508" y="28219"/>
                </a:lnTo>
                <a:lnTo>
                  <a:pt x="103632" y="27533"/>
                </a:lnTo>
                <a:lnTo>
                  <a:pt x="101968" y="27533"/>
                </a:lnTo>
                <a:lnTo>
                  <a:pt x="98653" y="24968"/>
                </a:lnTo>
                <a:lnTo>
                  <a:pt x="97866" y="23685"/>
                </a:lnTo>
                <a:lnTo>
                  <a:pt x="97866" y="19837"/>
                </a:lnTo>
                <a:lnTo>
                  <a:pt x="98653" y="19240"/>
                </a:lnTo>
                <a:lnTo>
                  <a:pt x="98653" y="18554"/>
                </a:lnTo>
                <a:lnTo>
                  <a:pt x="99529" y="17957"/>
                </a:lnTo>
                <a:lnTo>
                  <a:pt x="100304" y="17272"/>
                </a:lnTo>
                <a:lnTo>
                  <a:pt x="101193" y="17272"/>
                </a:lnTo>
                <a:lnTo>
                  <a:pt x="102857" y="16675"/>
                </a:lnTo>
                <a:lnTo>
                  <a:pt x="110261" y="16675"/>
                </a:lnTo>
                <a:lnTo>
                  <a:pt x="111912" y="17272"/>
                </a:lnTo>
                <a:lnTo>
                  <a:pt x="112801" y="17272"/>
                </a:lnTo>
                <a:lnTo>
                  <a:pt x="113576" y="17957"/>
                </a:lnTo>
                <a:lnTo>
                  <a:pt x="114465" y="17957"/>
                </a:lnTo>
                <a:lnTo>
                  <a:pt x="116128" y="19240"/>
                </a:lnTo>
                <a:lnTo>
                  <a:pt x="116890" y="19240"/>
                </a:lnTo>
                <a:lnTo>
                  <a:pt x="117779" y="18554"/>
                </a:lnTo>
                <a:lnTo>
                  <a:pt x="117779" y="16675"/>
                </a:lnTo>
                <a:lnTo>
                  <a:pt x="117779" y="15392"/>
                </a:lnTo>
                <a:lnTo>
                  <a:pt x="116890" y="15392"/>
                </a:lnTo>
                <a:lnTo>
                  <a:pt x="116890" y="14706"/>
                </a:lnTo>
                <a:lnTo>
                  <a:pt x="116128" y="14706"/>
                </a:lnTo>
                <a:lnTo>
                  <a:pt x="115239" y="14109"/>
                </a:lnTo>
                <a:lnTo>
                  <a:pt x="114465" y="14109"/>
                </a:lnTo>
                <a:lnTo>
                  <a:pt x="113576" y="13423"/>
                </a:lnTo>
                <a:lnTo>
                  <a:pt x="111912" y="13423"/>
                </a:lnTo>
                <a:lnTo>
                  <a:pt x="111137" y="12827"/>
                </a:lnTo>
                <a:lnTo>
                  <a:pt x="101968" y="12827"/>
                </a:lnTo>
                <a:lnTo>
                  <a:pt x="100304" y="13423"/>
                </a:lnTo>
                <a:lnTo>
                  <a:pt x="98653" y="14109"/>
                </a:lnTo>
                <a:lnTo>
                  <a:pt x="96989" y="14706"/>
                </a:lnTo>
                <a:lnTo>
                  <a:pt x="95326" y="15989"/>
                </a:lnTo>
                <a:lnTo>
                  <a:pt x="94551" y="16675"/>
                </a:lnTo>
                <a:lnTo>
                  <a:pt x="93675" y="17957"/>
                </a:lnTo>
                <a:lnTo>
                  <a:pt x="92900" y="18554"/>
                </a:lnTo>
                <a:lnTo>
                  <a:pt x="92011" y="19837"/>
                </a:lnTo>
                <a:lnTo>
                  <a:pt x="92011" y="24968"/>
                </a:lnTo>
                <a:lnTo>
                  <a:pt x="92900" y="26250"/>
                </a:lnTo>
                <a:lnTo>
                  <a:pt x="93675" y="26936"/>
                </a:lnTo>
                <a:lnTo>
                  <a:pt x="94551" y="28219"/>
                </a:lnTo>
                <a:lnTo>
                  <a:pt x="96215" y="29502"/>
                </a:lnTo>
                <a:lnTo>
                  <a:pt x="97866" y="30099"/>
                </a:lnTo>
                <a:lnTo>
                  <a:pt x="98653" y="30784"/>
                </a:lnTo>
                <a:lnTo>
                  <a:pt x="100304" y="31381"/>
                </a:lnTo>
                <a:lnTo>
                  <a:pt x="101968" y="31381"/>
                </a:lnTo>
                <a:lnTo>
                  <a:pt x="102857" y="32067"/>
                </a:lnTo>
                <a:lnTo>
                  <a:pt x="104508" y="32664"/>
                </a:lnTo>
                <a:lnTo>
                  <a:pt x="106172" y="32664"/>
                </a:lnTo>
                <a:lnTo>
                  <a:pt x="106934" y="33350"/>
                </a:lnTo>
                <a:lnTo>
                  <a:pt x="108597" y="33947"/>
                </a:lnTo>
                <a:lnTo>
                  <a:pt x="109486" y="33947"/>
                </a:lnTo>
                <a:lnTo>
                  <a:pt x="111137" y="34632"/>
                </a:lnTo>
                <a:lnTo>
                  <a:pt x="113576" y="36512"/>
                </a:lnTo>
                <a:lnTo>
                  <a:pt x="113576" y="37198"/>
                </a:lnTo>
                <a:lnTo>
                  <a:pt x="114465" y="38481"/>
                </a:lnTo>
                <a:lnTo>
                  <a:pt x="114465" y="41046"/>
                </a:lnTo>
                <a:lnTo>
                  <a:pt x="113576" y="41643"/>
                </a:lnTo>
                <a:lnTo>
                  <a:pt x="112801" y="42926"/>
                </a:lnTo>
                <a:lnTo>
                  <a:pt x="112801" y="43611"/>
                </a:lnTo>
                <a:lnTo>
                  <a:pt x="111137" y="43611"/>
                </a:lnTo>
                <a:lnTo>
                  <a:pt x="110261" y="44208"/>
                </a:lnTo>
                <a:lnTo>
                  <a:pt x="109486" y="44894"/>
                </a:lnTo>
                <a:lnTo>
                  <a:pt x="108597" y="44894"/>
                </a:lnTo>
                <a:lnTo>
                  <a:pt x="106934" y="45491"/>
                </a:lnTo>
                <a:lnTo>
                  <a:pt x="101193" y="45491"/>
                </a:lnTo>
                <a:lnTo>
                  <a:pt x="99529" y="44894"/>
                </a:lnTo>
                <a:lnTo>
                  <a:pt x="97866" y="44208"/>
                </a:lnTo>
                <a:lnTo>
                  <a:pt x="96989" y="44208"/>
                </a:lnTo>
                <a:lnTo>
                  <a:pt x="96215" y="43611"/>
                </a:lnTo>
                <a:lnTo>
                  <a:pt x="94551" y="43611"/>
                </a:lnTo>
                <a:lnTo>
                  <a:pt x="92900" y="42329"/>
                </a:lnTo>
                <a:lnTo>
                  <a:pt x="90360" y="42329"/>
                </a:lnTo>
                <a:lnTo>
                  <a:pt x="90360" y="45491"/>
                </a:lnTo>
                <a:lnTo>
                  <a:pt x="91236" y="46177"/>
                </a:lnTo>
                <a:lnTo>
                  <a:pt x="91236" y="46774"/>
                </a:lnTo>
                <a:lnTo>
                  <a:pt x="92011" y="46774"/>
                </a:lnTo>
                <a:lnTo>
                  <a:pt x="92900" y="47459"/>
                </a:lnTo>
                <a:lnTo>
                  <a:pt x="93675" y="47459"/>
                </a:lnTo>
                <a:lnTo>
                  <a:pt x="94551" y="48056"/>
                </a:lnTo>
                <a:lnTo>
                  <a:pt x="96215" y="48056"/>
                </a:lnTo>
                <a:lnTo>
                  <a:pt x="96989" y="48742"/>
                </a:lnTo>
                <a:lnTo>
                  <a:pt x="99529" y="48742"/>
                </a:lnTo>
                <a:lnTo>
                  <a:pt x="101193" y="49339"/>
                </a:lnTo>
                <a:lnTo>
                  <a:pt x="106172" y="49339"/>
                </a:lnTo>
                <a:lnTo>
                  <a:pt x="108597" y="48742"/>
                </a:lnTo>
                <a:lnTo>
                  <a:pt x="110261" y="48742"/>
                </a:lnTo>
                <a:lnTo>
                  <a:pt x="112801" y="48056"/>
                </a:lnTo>
                <a:lnTo>
                  <a:pt x="114465" y="47459"/>
                </a:lnTo>
                <a:lnTo>
                  <a:pt x="115239" y="46774"/>
                </a:lnTo>
                <a:lnTo>
                  <a:pt x="116890" y="45491"/>
                </a:lnTo>
                <a:lnTo>
                  <a:pt x="117779" y="44208"/>
                </a:lnTo>
                <a:lnTo>
                  <a:pt x="118554" y="42926"/>
                </a:lnTo>
                <a:lnTo>
                  <a:pt x="119430" y="41643"/>
                </a:lnTo>
                <a:lnTo>
                  <a:pt x="120205" y="40360"/>
                </a:lnTo>
                <a:lnTo>
                  <a:pt x="120205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 descr=""/>
          <p:cNvSpPr/>
          <p:nvPr/>
        </p:nvSpPr>
        <p:spPr>
          <a:xfrm>
            <a:off x="3404730" y="6543446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99" y="0"/>
                </a:lnTo>
                <a:lnTo>
                  <a:pt x="36499" y="596"/>
                </a:lnTo>
                <a:lnTo>
                  <a:pt x="26543" y="15989"/>
                </a:lnTo>
                <a:lnTo>
                  <a:pt x="25768" y="17272"/>
                </a:lnTo>
                <a:lnTo>
                  <a:pt x="24879" y="19240"/>
                </a:lnTo>
                <a:lnTo>
                  <a:pt x="24117" y="20523"/>
                </a:lnTo>
                <a:lnTo>
                  <a:pt x="23228" y="21805"/>
                </a:lnTo>
                <a:lnTo>
                  <a:pt x="22453" y="23685"/>
                </a:lnTo>
                <a:lnTo>
                  <a:pt x="21564" y="24968"/>
                </a:lnTo>
                <a:lnTo>
                  <a:pt x="20789" y="24968"/>
                </a:lnTo>
                <a:lnTo>
                  <a:pt x="19913" y="23685"/>
                </a:lnTo>
                <a:lnTo>
                  <a:pt x="19126" y="21805"/>
                </a:lnTo>
                <a:lnTo>
                  <a:pt x="18249" y="20523"/>
                </a:lnTo>
                <a:lnTo>
                  <a:pt x="17475" y="18554"/>
                </a:lnTo>
                <a:lnTo>
                  <a:pt x="16586" y="17272"/>
                </a:lnTo>
                <a:lnTo>
                  <a:pt x="6629" y="596"/>
                </a:lnTo>
                <a:lnTo>
                  <a:pt x="5854" y="596"/>
                </a:lnTo>
                <a:lnTo>
                  <a:pt x="5854" y="0"/>
                </a:lnTo>
                <a:lnTo>
                  <a:pt x="0" y="0"/>
                </a:lnTo>
                <a:lnTo>
                  <a:pt x="0" y="1879"/>
                </a:lnTo>
                <a:lnTo>
                  <a:pt x="18249" y="29502"/>
                </a:lnTo>
                <a:lnTo>
                  <a:pt x="18249" y="48056"/>
                </a:lnTo>
                <a:lnTo>
                  <a:pt x="19126" y="48056"/>
                </a:lnTo>
                <a:lnTo>
                  <a:pt x="19126" y="48742"/>
                </a:lnTo>
                <a:lnTo>
                  <a:pt x="23228" y="48742"/>
                </a:lnTo>
                <a:lnTo>
                  <a:pt x="23228" y="48056"/>
                </a:lnTo>
                <a:lnTo>
                  <a:pt x="24117" y="48056"/>
                </a:lnTo>
                <a:lnTo>
                  <a:pt x="24117" y="29502"/>
                </a:lnTo>
                <a:lnTo>
                  <a:pt x="27101" y="24968"/>
                </a:lnTo>
                <a:lnTo>
                  <a:pt x="42354" y="1879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4371"/>
                </a:moveTo>
                <a:lnTo>
                  <a:pt x="84594" y="22402"/>
                </a:lnTo>
                <a:lnTo>
                  <a:pt x="83820" y="20523"/>
                </a:lnTo>
                <a:lnTo>
                  <a:pt x="82943" y="18554"/>
                </a:lnTo>
                <a:lnTo>
                  <a:pt x="80505" y="16675"/>
                </a:lnTo>
                <a:lnTo>
                  <a:pt x="79629" y="16002"/>
                </a:lnTo>
                <a:lnTo>
                  <a:pt x="79629" y="24371"/>
                </a:lnTo>
                <a:lnTo>
                  <a:pt x="79629" y="27533"/>
                </a:lnTo>
                <a:lnTo>
                  <a:pt x="53086" y="27533"/>
                </a:lnTo>
                <a:lnTo>
                  <a:pt x="53086" y="26250"/>
                </a:lnTo>
                <a:lnTo>
                  <a:pt x="53962" y="24968"/>
                </a:lnTo>
                <a:lnTo>
                  <a:pt x="54737" y="23685"/>
                </a:lnTo>
                <a:lnTo>
                  <a:pt x="54737" y="21805"/>
                </a:lnTo>
                <a:lnTo>
                  <a:pt x="57289" y="19837"/>
                </a:lnTo>
                <a:lnTo>
                  <a:pt x="58064" y="18554"/>
                </a:lnTo>
                <a:lnTo>
                  <a:pt x="59715" y="17957"/>
                </a:lnTo>
                <a:lnTo>
                  <a:pt x="61379" y="17272"/>
                </a:lnTo>
                <a:lnTo>
                  <a:pt x="63030" y="16675"/>
                </a:lnTo>
                <a:lnTo>
                  <a:pt x="71323" y="16675"/>
                </a:lnTo>
                <a:lnTo>
                  <a:pt x="74650" y="17272"/>
                </a:lnTo>
                <a:lnTo>
                  <a:pt x="76301" y="19240"/>
                </a:lnTo>
                <a:lnTo>
                  <a:pt x="78854" y="21120"/>
                </a:lnTo>
                <a:lnTo>
                  <a:pt x="79629" y="24371"/>
                </a:lnTo>
                <a:lnTo>
                  <a:pt x="79629" y="16002"/>
                </a:lnTo>
                <a:lnTo>
                  <a:pt x="77965" y="14706"/>
                </a:lnTo>
                <a:lnTo>
                  <a:pt x="75526" y="14109"/>
                </a:lnTo>
                <a:lnTo>
                  <a:pt x="73875" y="12827"/>
                </a:lnTo>
                <a:lnTo>
                  <a:pt x="61379" y="12827"/>
                </a:lnTo>
                <a:lnTo>
                  <a:pt x="58940" y="14109"/>
                </a:lnTo>
                <a:lnTo>
                  <a:pt x="56400" y="14706"/>
                </a:lnTo>
                <a:lnTo>
                  <a:pt x="54737" y="15989"/>
                </a:lnTo>
                <a:lnTo>
                  <a:pt x="52311" y="17272"/>
                </a:lnTo>
                <a:lnTo>
                  <a:pt x="50647" y="19240"/>
                </a:lnTo>
                <a:lnTo>
                  <a:pt x="49758" y="21120"/>
                </a:lnTo>
                <a:lnTo>
                  <a:pt x="48983" y="23088"/>
                </a:lnTo>
                <a:lnTo>
                  <a:pt x="47332" y="25654"/>
                </a:lnTo>
                <a:lnTo>
                  <a:pt x="47332" y="36512"/>
                </a:lnTo>
                <a:lnTo>
                  <a:pt x="48983" y="38481"/>
                </a:lnTo>
                <a:lnTo>
                  <a:pt x="49758" y="41046"/>
                </a:lnTo>
                <a:lnTo>
                  <a:pt x="50647" y="42926"/>
                </a:lnTo>
                <a:lnTo>
                  <a:pt x="52311" y="44208"/>
                </a:lnTo>
                <a:lnTo>
                  <a:pt x="53962" y="46177"/>
                </a:lnTo>
                <a:lnTo>
                  <a:pt x="56400" y="46774"/>
                </a:lnTo>
                <a:lnTo>
                  <a:pt x="58940" y="48056"/>
                </a:lnTo>
                <a:lnTo>
                  <a:pt x="61379" y="48742"/>
                </a:lnTo>
                <a:lnTo>
                  <a:pt x="75526" y="48742"/>
                </a:lnTo>
                <a:lnTo>
                  <a:pt x="77190" y="48056"/>
                </a:lnTo>
                <a:lnTo>
                  <a:pt x="78854" y="48056"/>
                </a:lnTo>
                <a:lnTo>
                  <a:pt x="79629" y="47459"/>
                </a:lnTo>
                <a:lnTo>
                  <a:pt x="81280" y="47459"/>
                </a:lnTo>
                <a:lnTo>
                  <a:pt x="82169" y="46774"/>
                </a:lnTo>
                <a:lnTo>
                  <a:pt x="82943" y="46774"/>
                </a:lnTo>
                <a:lnTo>
                  <a:pt x="82943" y="46177"/>
                </a:lnTo>
                <a:lnTo>
                  <a:pt x="83820" y="46177"/>
                </a:lnTo>
                <a:lnTo>
                  <a:pt x="83820" y="44894"/>
                </a:lnTo>
                <a:lnTo>
                  <a:pt x="83820" y="42926"/>
                </a:lnTo>
                <a:lnTo>
                  <a:pt x="82943" y="42329"/>
                </a:lnTo>
                <a:lnTo>
                  <a:pt x="82169" y="42926"/>
                </a:lnTo>
                <a:lnTo>
                  <a:pt x="80505" y="42926"/>
                </a:lnTo>
                <a:lnTo>
                  <a:pt x="79629" y="43611"/>
                </a:lnTo>
                <a:lnTo>
                  <a:pt x="77965" y="43611"/>
                </a:lnTo>
                <a:lnTo>
                  <a:pt x="77190" y="44208"/>
                </a:lnTo>
                <a:lnTo>
                  <a:pt x="75526" y="44208"/>
                </a:lnTo>
                <a:lnTo>
                  <a:pt x="73875" y="44894"/>
                </a:lnTo>
                <a:lnTo>
                  <a:pt x="63919" y="44894"/>
                </a:lnTo>
                <a:lnTo>
                  <a:pt x="61379" y="44208"/>
                </a:lnTo>
                <a:lnTo>
                  <a:pt x="59715" y="43611"/>
                </a:lnTo>
                <a:lnTo>
                  <a:pt x="58064" y="42329"/>
                </a:lnTo>
                <a:lnTo>
                  <a:pt x="56400" y="41643"/>
                </a:lnTo>
                <a:lnTo>
                  <a:pt x="55626" y="40360"/>
                </a:lnTo>
                <a:lnTo>
                  <a:pt x="54737" y="38481"/>
                </a:lnTo>
                <a:lnTo>
                  <a:pt x="53962" y="37198"/>
                </a:lnTo>
                <a:lnTo>
                  <a:pt x="53962" y="35229"/>
                </a:lnTo>
                <a:lnTo>
                  <a:pt x="53086" y="33350"/>
                </a:lnTo>
                <a:lnTo>
                  <a:pt x="53086" y="31381"/>
                </a:lnTo>
                <a:lnTo>
                  <a:pt x="84594" y="31381"/>
                </a:lnTo>
                <a:lnTo>
                  <a:pt x="84594" y="30784"/>
                </a:lnTo>
                <a:lnTo>
                  <a:pt x="85483" y="30784"/>
                </a:lnTo>
                <a:lnTo>
                  <a:pt x="85483" y="27533"/>
                </a:lnTo>
                <a:lnTo>
                  <a:pt x="85483" y="24371"/>
                </a:lnTo>
                <a:close/>
              </a:path>
              <a:path w="120650" h="48895">
                <a:moveTo>
                  <a:pt x="120319" y="37198"/>
                </a:moveTo>
                <a:lnTo>
                  <a:pt x="119430" y="35915"/>
                </a:lnTo>
                <a:lnTo>
                  <a:pt x="119430" y="35229"/>
                </a:lnTo>
                <a:lnTo>
                  <a:pt x="118656" y="33947"/>
                </a:lnTo>
                <a:lnTo>
                  <a:pt x="117779" y="33350"/>
                </a:lnTo>
                <a:lnTo>
                  <a:pt x="117005" y="32664"/>
                </a:lnTo>
                <a:lnTo>
                  <a:pt x="115341" y="32067"/>
                </a:lnTo>
                <a:lnTo>
                  <a:pt x="114465" y="31381"/>
                </a:lnTo>
                <a:lnTo>
                  <a:pt x="112801" y="30784"/>
                </a:lnTo>
                <a:lnTo>
                  <a:pt x="112026" y="30099"/>
                </a:lnTo>
                <a:lnTo>
                  <a:pt x="110363" y="29502"/>
                </a:lnTo>
                <a:lnTo>
                  <a:pt x="108712" y="29502"/>
                </a:lnTo>
                <a:lnTo>
                  <a:pt x="107823" y="28816"/>
                </a:lnTo>
                <a:lnTo>
                  <a:pt x="106159" y="28219"/>
                </a:lnTo>
                <a:lnTo>
                  <a:pt x="104508" y="28219"/>
                </a:lnTo>
                <a:lnTo>
                  <a:pt x="103733" y="27533"/>
                </a:lnTo>
                <a:lnTo>
                  <a:pt x="102069" y="26936"/>
                </a:lnTo>
                <a:lnTo>
                  <a:pt x="101193" y="26250"/>
                </a:lnTo>
                <a:lnTo>
                  <a:pt x="100418" y="26250"/>
                </a:lnTo>
                <a:lnTo>
                  <a:pt x="99529" y="24968"/>
                </a:lnTo>
                <a:lnTo>
                  <a:pt x="97866" y="23685"/>
                </a:lnTo>
                <a:lnTo>
                  <a:pt x="97866" y="19837"/>
                </a:lnTo>
                <a:lnTo>
                  <a:pt x="98755" y="19240"/>
                </a:lnTo>
                <a:lnTo>
                  <a:pt x="98755" y="18554"/>
                </a:lnTo>
                <a:lnTo>
                  <a:pt x="101193" y="16675"/>
                </a:lnTo>
                <a:lnTo>
                  <a:pt x="103733" y="16675"/>
                </a:lnTo>
                <a:lnTo>
                  <a:pt x="105397" y="15989"/>
                </a:lnTo>
                <a:lnTo>
                  <a:pt x="107823" y="15989"/>
                </a:lnTo>
                <a:lnTo>
                  <a:pt x="109486" y="16675"/>
                </a:lnTo>
                <a:lnTo>
                  <a:pt x="112026" y="16675"/>
                </a:lnTo>
                <a:lnTo>
                  <a:pt x="112801" y="17272"/>
                </a:lnTo>
                <a:lnTo>
                  <a:pt x="113690" y="17272"/>
                </a:lnTo>
                <a:lnTo>
                  <a:pt x="114465" y="17957"/>
                </a:lnTo>
                <a:lnTo>
                  <a:pt x="115341" y="17957"/>
                </a:lnTo>
                <a:lnTo>
                  <a:pt x="115341" y="18554"/>
                </a:lnTo>
                <a:lnTo>
                  <a:pt x="117779" y="18554"/>
                </a:lnTo>
                <a:lnTo>
                  <a:pt x="117779" y="15989"/>
                </a:lnTo>
                <a:lnTo>
                  <a:pt x="117779" y="15392"/>
                </a:lnTo>
                <a:lnTo>
                  <a:pt x="117005" y="14706"/>
                </a:lnTo>
                <a:lnTo>
                  <a:pt x="116116" y="14706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65" y="13423"/>
                </a:lnTo>
                <a:lnTo>
                  <a:pt x="112801" y="13423"/>
                </a:lnTo>
                <a:lnTo>
                  <a:pt x="112026" y="12827"/>
                </a:lnTo>
                <a:lnTo>
                  <a:pt x="102069" y="12827"/>
                </a:lnTo>
                <a:lnTo>
                  <a:pt x="100418" y="13423"/>
                </a:lnTo>
                <a:lnTo>
                  <a:pt x="98755" y="14109"/>
                </a:lnTo>
                <a:lnTo>
                  <a:pt x="97091" y="14706"/>
                </a:lnTo>
                <a:lnTo>
                  <a:pt x="95440" y="15392"/>
                </a:lnTo>
                <a:lnTo>
                  <a:pt x="94551" y="16675"/>
                </a:lnTo>
                <a:lnTo>
                  <a:pt x="93776" y="17272"/>
                </a:lnTo>
                <a:lnTo>
                  <a:pt x="92900" y="18554"/>
                </a:lnTo>
                <a:lnTo>
                  <a:pt x="92125" y="19837"/>
                </a:lnTo>
                <a:lnTo>
                  <a:pt x="92125" y="24968"/>
                </a:lnTo>
                <a:lnTo>
                  <a:pt x="92900" y="25654"/>
                </a:lnTo>
                <a:lnTo>
                  <a:pt x="93776" y="26936"/>
                </a:lnTo>
                <a:lnTo>
                  <a:pt x="95440" y="28219"/>
                </a:lnTo>
                <a:lnTo>
                  <a:pt x="96215" y="29502"/>
                </a:lnTo>
                <a:lnTo>
                  <a:pt x="97866" y="30099"/>
                </a:lnTo>
                <a:lnTo>
                  <a:pt x="98755" y="30099"/>
                </a:lnTo>
                <a:lnTo>
                  <a:pt x="100418" y="30784"/>
                </a:lnTo>
                <a:lnTo>
                  <a:pt x="102069" y="31381"/>
                </a:lnTo>
                <a:lnTo>
                  <a:pt x="102844" y="32067"/>
                </a:lnTo>
                <a:lnTo>
                  <a:pt x="104508" y="32067"/>
                </a:lnTo>
                <a:lnTo>
                  <a:pt x="106159" y="32664"/>
                </a:lnTo>
                <a:lnTo>
                  <a:pt x="107048" y="33350"/>
                </a:lnTo>
                <a:lnTo>
                  <a:pt x="108712" y="33350"/>
                </a:lnTo>
                <a:lnTo>
                  <a:pt x="109486" y="33947"/>
                </a:lnTo>
                <a:lnTo>
                  <a:pt x="111137" y="34632"/>
                </a:lnTo>
                <a:lnTo>
                  <a:pt x="112026" y="35229"/>
                </a:lnTo>
                <a:lnTo>
                  <a:pt x="112801" y="35915"/>
                </a:lnTo>
                <a:lnTo>
                  <a:pt x="113690" y="36512"/>
                </a:lnTo>
                <a:lnTo>
                  <a:pt x="113690" y="37198"/>
                </a:lnTo>
                <a:lnTo>
                  <a:pt x="114465" y="37795"/>
                </a:lnTo>
                <a:lnTo>
                  <a:pt x="114465" y="41046"/>
                </a:lnTo>
                <a:lnTo>
                  <a:pt x="112801" y="42329"/>
                </a:lnTo>
                <a:lnTo>
                  <a:pt x="112801" y="42926"/>
                </a:lnTo>
                <a:lnTo>
                  <a:pt x="111137" y="43611"/>
                </a:lnTo>
                <a:lnTo>
                  <a:pt x="110363" y="44208"/>
                </a:lnTo>
                <a:lnTo>
                  <a:pt x="109486" y="44208"/>
                </a:lnTo>
                <a:lnTo>
                  <a:pt x="108712" y="44894"/>
                </a:lnTo>
                <a:lnTo>
                  <a:pt x="99529" y="44894"/>
                </a:lnTo>
                <a:lnTo>
                  <a:pt x="97866" y="44208"/>
                </a:lnTo>
                <a:lnTo>
                  <a:pt x="97091" y="44208"/>
                </a:lnTo>
                <a:lnTo>
                  <a:pt x="96215" y="43611"/>
                </a:lnTo>
                <a:lnTo>
                  <a:pt x="94551" y="42926"/>
                </a:lnTo>
                <a:lnTo>
                  <a:pt x="93776" y="42926"/>
                </a:lnTo>
                <a:lnTo>
                  <a:pt x="92900" y="42329"/>
                </a:lnTo>
                <a:lnTo>
                  <a:pt x="92125" y="41643"/>
                </a:lnTo>
                <a:lnTo>
                  <a:pt x="91236" y="41643"/>
                </a:lnTo>
                <a:lnTo>
                  <a:pt x="91236" y="42329"/>
                </a:lnTo>
                <a:lnTo>
                  <a:pt x="90462" y="42329"/>
                </a:lnTo>
                <a:lnTo>
                  <a:pt x="90462" y="45491"/>
                </a:lnTo>
                <a:lnTo>
                  <a:pt x="91236" y="45491"/>
                </a:lnTo>
                <a:lnTo>
                  <a:pt x="91236" y="46177"/>
                </a:lnTo>
                <a:lnTo>
                  <a:pt x="92125" y="46774"/>
                </a:lnTo>
                <a:lnTo>
                  <a:pt x="92900" y="47459"/>
                </a:lnTo>
                <a:lnTo>
                  <a:pt x="93776" y="47459"/>
                </a:lnTo>
                <a:lnTo>
                  <a:pt x="94551" y="48056"/>
                </a:lnTo>
                <a:lnTo>
                  <a:pt x="97091" y="48056"/>
                </a:lnTo>
                <a:lnTo>
                  <a:pt x="97866" y="48742"/>
                </a:lnTo>
                <a:lnTo>
                  <a:pt x="108712" y="48742"/>
                </a:lnTo>
                <a:lnTo>
                  <a:pt x="110363" y="48056"/>
                </a:lnTo>
                <a:lnTo>
                  <a:pt x="112801" y="48056"/>
                </a:lnTo>
                <a:lnTo>
                  <a:pt x="114465" y="47459"/>
                </a:lnTo>
                <a:lnTo>
                  <a:pt x="115341" y="46177"/>
                </a:lnTo>
                <a:lnTo>
                  <a:pt x="117005" y="45491"/>
                </a:lnTo>
                <a:lnTo>
                  <a:pt x="117360" y="44894"/>
                </a:lnTo>
                <a:lnTo>
                  <a:pt x="117779" y="44208"/>
                </a:lnTo>
                <a:lnTo>
                  <a:pt x="118656" y="42926"/>
                </a:lnTo>
                <a:lnTo>
                  <a:pt x="119430" y="41643"/>
                </a:lnTo>
                <a:lnTo>
                  <a:pt x="120319" y="40360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 descr=""/>
          <p:cNvSpPr/>
          <p:nvPr/>
        </p:nvSpPr>
        <p:spPr>
          <a:xfrm>
            <a:off x="4333887" y="6543446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52" y="0"/>
                </a:moveTo>
                <a:lnTo>
                  <a:pt x="36499" y="0"/>
                </a:lnTo>
                <a:lnTo>
                  <a:pt x="36499" y="596"/>
                </a:lnTo>
                <a:lnTo>
                  <a:pt x="26543" y="15989"/>
                </a:lnTo>
                <a:lnTo>
                  <a:pt x="25654" y="17272"/>
                </a:lnTo>
                <a:lnTo>
                  <a:pt x="24892" y="19240"/>
                </a:lnTo>
                <a:lnTo>
                  <a:pt x="24003" y="20523"/>
                </a:lnTo>
                <a:lnTo>
                  <a:pt x="23228" y="21805"/>
                </a:lnTo>
                <a:lnTo>
                  <a:pt x="22339" y="23685"/>
                </a:lnTo>
                <a:lnTo>
                  <a:pt x="21564" y="24968"/>
                </a:lnTo>
                <a:lnTo>
                  <a:pt x="20688" y="24968"/>
                </a:lnTo>
                <a:lnTo>
                  <a:pt x="19913" y="23685"/>
                </a:lnTo>
                <a:lnTo>
                  <a:pt x="19024" y="21805"/>
                </a:lnTo>
                <a:lnTo>
                  <a:pt x="18249" y="20523"/>
                </a:lnTo>
                <a:lnTo>
                  <a:pt x="17360" y="18554"/>
                </a:lnTo>
                <a:lnTo>
                  <a:pt x="16586" y="17272"/>
                </a:lnTo>
                <a:lnTo>
                  <a:pt x="15709" y="15989"/>
                </a:lnTo>
                <a:lnTo>
                  <a:pt x="6642" y="596"/>
                </a:lnTo>
                <a:lnTo>
                  <a:pt x="5753" y="596"/>
                </a:lnTo>
                <a:lnTo>
                  <a:pt x="5753" y="0"/>
                </a:lnTo>
                <a:lnTo>
                  <a:pt x="0" y="0"/>
                </a:lnTo>
                <a:lnTo>
                  <a:pt x="0" y="1879"/>
                </a:lnTo>
                <a:lnTo>
                  <a:pt x="18249" y="29502"/>
                </a:lnTo>
                <a:lnTo>
                  <a:pt x="18249" y="48056"/>
                </a:lnTo>
                <a:lnTo>
                  <a:pt x="19024" y="48056"/>
                </a:lnTo>
                <a:lnTo>
                  <a:pt x="19024" y="48742"/>
                </a:lnTo>
                <a:lnTo>
                  <a:pt x="23228" y="48742"/>
                </a:lnTo>
                <a:lnTo>
                  <a:pt x="23228" y="48056"/>
                </a:lnTo>
                <a:lnTo>
                  <a:pt x="24003" y="48056"/>
                </a:lnTo>
                <a:lnTo>
                  <a:pt x="24003" y="29502"/>
                </a:lnTo>
                <a:lnTo>
                  <a:pt x="26987" y="24968"/>
                </a:lnTo>
                <a:lnTo>
                  <a:pt x="42252" y="1879"/>
                </a:lnTo>
                <a:lnTo>
                  <a:pt x="42252" y="0"/>
                </a:lnTo>
                <a:close/>
              </a:path>
              <a:path w="120650" h="48895">
                <a:moveTo>
                  <a:pt x="85369" y="24371"/>
                </a:moveTo>
                <a:lnTo>
                  <a:pt x="84607" y="22402"/>
                </a:lnTo>
                <a:lnTo>
                  <a:pt x="83718" y="20523"/>
                </a:lnTo>
                <a:lnTo>
                  <a:pt x="82943" y="18554"/>
                </a:lnTo>
                <a:lnTo>
                  <a:pt x="80505" y="16675"/>
                </a:lnTo>
                <a:lnTo>
                  <a:pt x="79629" y="16002"/>
                </a:lnTo>
                <a:lnTo>
                  <a:pt x="79629" y="24371"/>
                </a:lnTo>
                <a:lnTo>
                  <a:pt x="79629" y="27533"/>
                </a:lnTo>
                <a:lnTo>
                  <a:pt x="53086" y="27533"/>
                </a:lnTo>
                <a:lnTo>
                  <a:pt x="53086" y="26250"/>
                </a:lnTo>
                <a:lnTo>
                  <a:pt x="53860" y="24968"/>
                </a:lnTo>
                <a:lnTo>
                  <a:pt x="54749" y="23685"/>
                </a:lnTo>
                <a:lnTo>
                  <a:pt x="54749" y="21805"/>
                </a:lnTo>
                <a:lnTo>
                  <a:pt x="55524" y="21120"/>
                </a:lnTo>
                <a:lnTo>
                  <a:pt x="57175" y="19837"/>
                </a:lnTo>
                <a:lnTo>
                  <a:pt x="58064" y="18554"/>
                </a:lnTo>
                <a:lnTo>
                  <a:pt x="59728" y="17957"/>
                </a:lnTo>
                <a:lnTo>
                  <a:pt x="61379" y="17272"/>
                </a:lnTo>
                <a:lnTo>
                  <a:pt x="63042" y="16675"/>
                </a:lnTo>
                <a:lnTo>
                  <a:pt x="71335" y="16675"/>
                </a:lnTo>
                <a:lnTo>
                  <a:pt x="74650" y="17272"/>
                </a:lnTo>
                <a:lnTo>
                  <a:pt x="76314" y="19240"/>
                </a:lnTo>
                <a:lnTo>
                  <a:pt x="78740" y="21120"/>
                </a:lnTo>
                <a:lnTo>
                  <a:pt x="79629" y="24371"/>
                </a:lnTo>
                <a:lnTo>
                  <a:pt x="79629" y="16002"/>
                </a:lnTo>
                <a:lnTo>
                  <a:pt x="77965" y="14706"/>
                </a:lnTo>
                <a:lnTo>
                  <a:pt x="75425" y="14109"/>
                </a:lnTo>
                <a:lnTo>
                  <a:pt x="73761" y="12827"/>
                </a:lnTo>
                <a:lnTo>
                  <a:pt x="61379" y="12827"/>
                </a:lnTo>
                <a:lnTo>
                  <a:pt x="58839" y="14109"/>
                </a:lnTo>
                <a:lnTo>
                  <a:pt x="56400" y="14706"/>
                </a:lnTo>
                <a:lnTo>
                  <a:pt x="54749" y="15989"/>
                </a:lnTo>
                <a:lnTo>
                  <a:pt x="52197" y="17272"/>
                </a:lnTo>
                <a:lnTo>
                  <a:pt x="50546" y="19240"/>
                </a:lnTo>
                <a:lnTo>
                  <a:pt x="49771" y="21120"/>
                </a:lnTo>
                <a:lnTo>
                  <a:pt x="48882" y="23088"/>
                </a:lnTo>
                <a:lnTo>
                  <a:pt x="47231" y="25654"/>
                </a:lnTo>
                <a:lnTo>
                  <a:pt x="47231" y="36512"/>
                </a:lnTo>
                <a:lnTo>
                  <a:pt x="48882" y="38481"/>
                </a:lnTo>
                <a:lnTo>
                  <a:pt x="49771" y="41046"/>
                </a:lnTo>
                <a:lnTo>
                  <a:pt x="50546" y="42926"/>
                </a:lnTo>
                <a:lnTo>
                  <a:pt x="52197" y="44208"/>
                </a:lnTo>
                <a:lnTo>
                  <a:pt x="53860" y="46177"/>
                </a:lnTo>
                <a:lnTo>
                  <a:pt x="56400" y="46774"/>
                </a:lnTo>
                <a:lnTo>
                  <a:pt x="58839" y="48056"/>
                </a:lnTo>
                <a:lnTo>
                  <a:pt x="61379" y="48742"/>
                </a:lnTo>
                <a:lnTo>
                  <a:pt x="75425" y="48742"/>
                </a:lnTo>
                <a:lnTo>
                  <a:pt x="77089" y="48056"/>
                </a:lnTo>
                <a:lnTo>
                  <a:pt x="78740" y="48056"/>
                </a:lnTo>
                <a:lnTo>
                  <a:pt x="79629" y="47459"/>
                </a:lnTo>
                <a:lnTo>
                  <a:pt x="81292" y="47459"/>
                </a:lnTo>
                <a:lnTo>
                  <a:pt x="82067" y="46774"/>
                </a:lnTo>
                <a:lnTo>
                  <a:pt x="82943" y="46774"/>
                </a:lnTo>
                <a:lnTo>
                  <a:pt x="82943" y="46177"/>
                </a:lnTo>
                <a:lnTo>
                  <a:pt x="83718" y="46177"/>
                </a:lnTo>
                <a:lnTo>
                  <a:pt x="83718" y="44894"/>
                </a:lnTo>
                <a:lnTo>
                  <a:pt x="83718" y="42926"/>
                </a:lnTo>
                <a:lnTo>
                  <a:pt x="82943" y="42329"/>
                </a:lnTo>
                <a:lnTo>
                  <a:pt x="82067" y="42926"/>
                </a:lnTo>
                <a:lnTo>
                  <a:pt x="80403" y="42926"/>
                </a:lnTo>
                <a:lnTo>
                  <a:pt x="79629" y="43611"/>
                </a:lnTo>
                <a:lnTo>
                  <a:pt x="77965" y="43611"/>
                </a:lnTo>
                <a:lnTo>
                  <a:pt x="77089" y="44208"/>
                </a:lnTo>
                <a:lnTo>
                  <a:pt x="75425" y="44208"/>
                </a:lnTo>
                <a:lnTo>
                  <a:pt x="73761" y="44894"/>
                </a:lnTo>
                <a:lnTo>
                  <a:pt x="63817" y="44894"/>
                </a:lnTo>
                <a:lnTo>
                  <a:pt x="61379" y="44208"/>
                </a:lnTo>
                <a:lnTo>
                  <a:pt x="59728" y="43611"/>
                </a:lnTo>
                <a:lnTo>
                  <a:pt x="58064" y="42329"/>
                </a:lnTo>
                <a:lnTo>
                  <a:pt x="56400" y="41643"/>
                </a:lnTo>
                <a:lnTo>
                  <a:pt x="55524" y="40360"/>
                </a:lnTo>
                <a:lnTo>
                  <a:pt x="54749" y="38481"/>
                </a:lnTo>
                <a:lnTo>
                  <a:pt x="53860" y="37198"/>
                </a:lnTo>
                <a:lnTo>
                  <a:pt x="53860" y="35229"/>
                </a:lnTo>
                <a:lnTo>
                  <a:pt x="53086" y="33350"/>
                </a:lnTo>
                <a:lnTo>
                  <a:pt x="53086" y="31381"/>
                </a:lnTo>
                <a:lnTo>
                  <a:pt x="84607" y="31381"/>
                </a:lnTo>
                <a:lnTo>
                  <a:pt x="84607" y="30784"/>
                </a:lnTo>
                <a:lnTo>
                  <a:pt x="85369" y="30784"/>
                </a:lnTo>
                <a:lnTo>
                  <a:pt x="85369" y="27533"/>
                </a:lnTo>
                <a:lnTo>
                  <a:pt x="85369" y="24371"/>
                </a:lnTo>
                <a:close/>
              </a:path>
              <a:path w="120650" h="48895">
                <a:moveTo>
                  <a:pt x="120205" y="37198"/>
                </a:moveTo>
                <a:lnTo>
                  <a:pt x="119430" y="35915"/>
                </a:lnTo>
                <a:lnTo>
                  <a:pt x="119430" y="35229"/>
                </a:lnTo>
                <a:lnTo>
                  <a:pt x="118554" y="33947"/>
                </a:lnTo>
                <a:lnTo>
                  <a:pt x="116890" y="32664"/>
                </a:lnTo>
                <a:lnTo>
                  <a:pt x="115239" y="32067"/>
                </a:lnTo>
                <a:lnTo>
                  <a:pt x="114465" y="31381"/>
                </a:lnTo>
                <a:lnTo>
                  <a:pt x="112801" y="30784"/>
                </a:lnTo>
                <a:lnTo>
                  <a:pt x="111912" y="30099"/>
                </a:lnTo>
                <a:lnTo>
                  <a:pt x="110261" y="29502"/>
                </a:lnTo>
                <a:lnTo>
                  <a:pt x="108597" y="29502"/>
                </a:lnTo>
                <a:lnTo>
                  <a:pt x="107823" y="28816"/>
                </a:lnTo>
                <a:lnTo>
                  <a:pt x="106172" y="28219"/>
                </a:lnTo>
                <a:lnTo>
                  <a:pt x="104508" y="28219"/>
                </a:lnTo>
                <a:lnTo>
                  <a:pt x="103632" y="27533"/>
                </a:lnTo>
                <a:lnTo>
                  <a:pt x="101968" y="26936"/>
                </a:lnTo>
                <a:lnTo>
                  <a:pt x="101193" y="26250"/>
                </a:lnTo>
                <a:lnTo>
                  <a:pt x="100304" y="26250"/>
                </a:lnTo>
                <a:lnTo>
                  <a:pt x="99529" y="24968"/>
                </a:lnTo>
                <a:lnTo>
                  <a:pt x="98653" y="24371"/>
                </a:lnTo>
                <a:lnTo>
                  <a:pt x="97866" y="23685"/>
                </a:lnTo>
                <a:lnTo>
                  <a:pt x="97866" y="19837"/>
                </a:lnTo>
                <a:lnTo>
                  <a:pt x="98653" y="19240"/>
                </a:lnTo>
                <a:lnTo>
                  <a:pt x="98653" y="18554"/>
                </a:lnTo>
                <a:lnTo>
                  <a:pt x="99529" y="17957"/>
                </a:lnTo>
                <a:lnTo>
                  <a:pt x="100304" y="17272"/>
                </a:lnTo>
                <a:lnTo>
                  <a:pt x="101193" y="16675"/>
                </a:lnTo>
                <a:lnTo>
                  <a:pt x="103632" y="16675"/>
                </a:lnTo>
                <a:lnTo>
                  <a:pt x="105283" y="15989"/>
                </a:lnTo>
                <a:lnTo>
                  <a:pt x="107823" y="15989"/>
                </a:lnTo>
                <a:lnTo>
                  <a:pt x="109486" y="16675"/>
                </a:lnTo>
                <a:lnTo>
                  <a:pt x="111912" y="16675"/>
                </a:lnTo>
                <a:lnTo>
                  <a:pt x="112801" y="17272"/>
                </a:lnTo>
                <a:lnTo>
                  <a:pt x="113576" y="17272"/>
                </a:lnTo>
                <a:lnTo>
                  <a:pt x="114465" y="17957"/>
                </a:lnTo>
                <a:lnTo>
                  <a:pt x="115239" y="17957"/>
                </a:lnTo>
                <a:lnTo>
                  <a:pt x="115239" y="18554"/>
                </a:lnTo>
                <a:lnTo>
                  <a:pt x="117779" y="18554"/>
                </a:lnTo>
                <a:lnTo>
                  <a:pt x="117779" y="15989"/>
                </a:lnTo>
                <a:lnTo>
                  <a:pt x="117779" y="15392"/>
                </a:lnTo>
                <a:lnTo>
                  <a:pt x="116890" y="14706"/>
                </a:lnTo>
                <a:lnTo>
                  <a:pt x="116128" y="14706"/>
                </a:lnTo>
                <a:lnTo>
                  <a:pt x="116128" y="14109"/>
                </a:lnTo>
                <a:lnTo>
                  <a:pt x="115239" y="14109"/>
                </a:lnTo>
                <a:lnTo>
                  <a:pt x="114465" y="13423"/>
                </a:lnTo>
                <a:lnTo>
                  <a:pt x="112801" y="13423"/>
                </a:lnTo>
                <a:lnTo>
                  <a:pt x="111912" y="12827"/>
                </a:lnTo>
                <a:lnTo>
                  <a:pt x="101968" y="12827"/>
                </a:lnTo>
                <a:lnTo>
                  <a:pt x="100304" y="13423"/>
                </a:lnTo>
                <a:lnTo>
                  <a:pt x="98653" y="14109"/>
                </a:lnTo>
                <a:lnTo>
                  <a:pt x="96989" y="14706"/>
                </a:lnTo>
                <a:lnTo>
                  <a:pt x="95326" y="15392"/>
                </a:lnTo>
                <a:lnTo>
                  <a:pt x="94551" y="16675"/>
                </a:lnTo>
                <a:lnTo>
                  <a:pt x="93675" y="17272"/>
                </a:lnTo>
                <a:lnTo>
                  <a:pt x="92900" y="18554"/>
                </a:lnTo>
                <a:lnTo>
                  <a:pt x="92011" y="19837"/>
                </a:lnTo>
                <a:lnTo>
                  <a:pt x="92011" y="24968"/>
                </a:lnTo>
                <a:lnTo>
                  <a:pt x="92900" y="25654"/>
                </a:lnTo>
                <a:lnTo>
                  <a:pt x="93675" y="26936"/>
                </a:lnTo>
                <a:lnTo>
                  <a:pt x="94551" y="27533"/>
                </a:lnTo>
                <a:lnTo>
                  <a:pt x="95326" y="28219"/>
                </a:lnTo>
                <a:lnTo>
                  <a:pt x="96215" y="29502"/>
                </a:lnTo>
                <a:lnTo>
                  <a:pt x="97866" y="30099"/>
                </a:lnTo>
                <a:lnTo>
                  <a:pt x="98653" y="30099"/>
                </a:lnTo>
                <a:lnTo>
                  <a:pt x="100304" y="30784"/>
                </a:lnTo>
                <a:lnTo>
                  <a:pt x="101968" y="31381"/>
                </a:lnTo>
                <a:lnTo>
                  <a:pt x="102857" y="32067"/>
                </a:lnTo>
                <a:lnTo>
                  <a:pt x="104508" y="32067"/>
                </a:lnTo>
                <a:lnTo>
                  <a:pt x="106172" y="32664"/>
                </a:lnTo>
                <a:lnTo>
                  <a:pt x="106934" y="33350"/>
                </a:lnTo>
                <a:lnTo>
                  <a:pt x="108597" y="33350"/>
                </a:lnTo>
                <a:lnTo>
                  <a:pt x="109486" y="33947"/>
                </a:lnTo>
                <a:lnTo>
                  <a:pt x="111137" y="34632"/>
                </a:lnTo>
                <a:lnTo>
                  <a:pt x="113576" y="36512"/>
                </a:lnTo>
                <a:lnTo>
                  <a:pt x="113576" y="37198"/>
                </a:lnTo>
                <a:lnTo>
                  <a:pt x="114465" y="37795"/>
                </a:lnTo>
                <a:lnTo>
                  <a:pt x="114465" y="41046"/>
                </a:lnTo>
                <a:lnTo>
                  <a:pt x="113576" y="41643"/>
                </a:lnTo>
                <a:lnTo>
                  <a:pt x="112801" y="42329"/>
                </a:lnTo>
                <a:lnTo>
                  <a:pt x="112801" y="42926"/>
                </a:lnTo>
                <a:lnTo>
                  <a:pt x="111137" y="43611"/>
                </a:lnTo>
                <a:lnTo>
                  <a:pt x="110261" y="44208"/>
                </a:lnTo>
                <a:lnTo>
                  <a:pt x="109486" y="44208"/>
                </a:lnTo>
                <a:lnTo>
                  <a:pt x="108597" y="44894"/>
                </a:lnTo>
                <a:lnTo>
                  <a:pt x="99529" y="44894"/>
                </a:lnTo>
                <a:lnTo>
                  <a:pt x="97866" y="44208"/>
                </a:lnTo>
                <a:lnTo>
                  <a:pt x="96989" y="44208"/>
                </a:lnTo>
                <a:lnTo>
                  <a:pt x="96215" y="43611"/>
                </a:lnTo>
                <a:lnTo>
                  <a:pt x="94551" y="42926"/>
                </a:lnTo>
                <a:lnTo>
                  <a:pt x="93675" y="42926"/>
                </a:lnTo>
                <a:lnTo>
                  <a:pt x="92011" y="41643"/>
                </a:lnTo>
                <a:lnTo>
                  <a:pt x="91236" y="41643"/>
                </a:lnTo>
                <a:lnTo>
                  <a:pt x="91236" y="42329"/>
                </a:lnTo>
                <a:lnTo>
                  <a:pt x="90360" y="42329"/>
                </a:lnTo>
                <a:lnTo>
                  <a:pt x="90360" y="45491"/>
                </a:lnTo>
                <a:lnTo>
                  <a:pt x="91236" y="45491"/>
                </a:lnTo>
                <a:lnTo>
                  <a:pt x="91236" y="46177"/>
                </a:lnTo>
                <a:lnTo>
                  <a:pt x="92900" y="47459"/>
                </a:lnTo>
                <a:lnTo>
                  <a:pt x="93675" y="47459"/>
                </a:lnTo>
                <a:lnTo>
                  <a:pt x="94551" y="48056"/>
                </a:lnTo>
                <a:lnTo>
                  <a:pt x="96989" y="48056"/>
                </a:lnTo>
                <a:lnTo>
                  <a:pt x="97866" y="48742"/>
                </a:lnTo>
                <a:lnTo>
                  <a:pt x="108597" y="48742"/>
                </a:lnTo>
                <a:lnTo>
                  <a:pt x="110261" y="48056"/>
                </a:lnTo>
                <a:lnTo>
                  <a:pt x="112801" y="48056"/>
                </a:lnTo>
                <a:lnTo>
                  <a:pt x="114465" y="47459"/>
                </a:lnTo>
                <a:lnTo>
                  <a:pt x="115239" y="46177"/>
                </a:lnTo>
                <a:lnTo>
                  <a:pt x="116890" y="45491"/>
                </a:lnTo>
                <a:lnTo>
                  <a:pt x="117297" y="44894"/>
                </a:lnTo>
                <a:lnTo>
                  <a:pt x="117779" y="44208"/>
                </a:lnTo>
                <a:lnTo>
                  <a:pt x="118554" y="42926"/>
                </a:lnTo>
                <a:lnTo>
                  <a:pt x="119430" y="41643"/>
                </a:lnTo>
                <a:lnTo>
                  <a:pt x="120205" y="40360"/>
                </a:lnTo>
                <a:lnTo>
                  <a:pt x="120205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 descr=""/>
          <p:cNvSpPr/>
          <p:nvPr/>
        </p:nvSpPr>
        <p:spPr>
          <a:xfrm>
            <a:off x="3404730" y="6766013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99" y="0"/>
                </a:lnTo>
                <a:lnTo>
                  <a:pt x="36499" y="609"/>
                </a:lnTo>
                <a:lnTo>
                  <a:pt x="26543" y="15989"/>
                </a:lnTo>
                <a:lnTo>
                  <a:pt x="25768" y="17284"/>
                </a:lnTo>
                <a:lnTo>
                  <a:pt x="24879" y="18554"/>
                </a:lnTo>
                <a:lnTo>
                  <a:pt x="24117" y="20523"/>
                </a:lnTo>
                <a:lnTo>
                  <a:pt x="23228" y="21805"/>
                </a:lnTo>
                <a:lnTo>
                  <a:pt x="22453" y="23088"/>
                </a:lnTo>
                <a:lnTo>
                  <a:pt x="21564" y="24968"/>
                </a:lnTo>
                <a:lnTo>
                  <a:pt x="20789" y="24968"/>
                </a:lnTo>
                <a:lnTo>
                  <a:pt x="19913" y="23088"/>
                </a:lnTo>
                <a:lnTo>
                  <a:pt x="19126" y="21805"/>
                </a:lnTo>
                <a:lnTo>
                  <a:pt x="18249" y="19850"/>
                </a:lnTo>
                <a:lnTo>
                  <a:pt x="17475" y="18554"/>
                </a:lnTo>
                <a:lnTo>
                  <a:pt x="16586" y="17284"/>
                </a:lnTo>
                <a:lnTo>
                  <a:pt x="6629" y="609"/>
                </a:lnTo>
                <a:lnTo>
                  <a:pt x="5854" y="609"/>
                </a:lnTo>
                <a:lnTo>
                  <a:pt x="5854" y="0"/>
                </a:lnTo>
                <a:lnTo>
                  <a:pt x="0" y="0"/>
                </a:lnTo>
                <a:lnTo>
                  <a:pt x="0" y="1295"/>
                </a:lnTo>
                <a:lnTo>
                  <a:pt x="18249" y="29502"/>
                </a:lnTo>
                <a:lnTo>
                  <a:pt x="18249" y="48056"/>
                </a:lnTo>
                <a:lnTo>
                  <a:pt x="19913" y="48056"/>
                </a:lnTo>
                <a:lnTo>
                  <a:pt x="20789" y="48742"/>
                </a:lnTo>
                <a:lnTo>
                  <a:pt x="21564" y="48742"/>
                </a:lnTo>
                <a:lnTo>
                  <a:pt x="22453" y="48056"/>
                </a:lnTo>
                <a:lnTo>
                  <a:pt x="24117" y="48056"/>
                </a:lnTo>
                <a:lnTo>
                  <a:pt x="24117" y="29502"/>
                </a:lnTo>
                <a:lnTo>
                  <a:pt x="27038" y="24968"/>
                </a:lnTo>
                <a:lnTo>
                  <a:pt x="42354" y="1295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3685"/>
                </a:moveTo>
                <a:lnTo>
                  <a:pt x="84594" y="21805"/>
                </a:lnTo>
                <a:lnTo>
                  <a:pt x="83820" y="19850"/>
                </a:lnTo>
                <a:lnTo>
                  <a:pt x="82943" y="18554"/>
                </a:lnTo>
                <a:lnTo>
                  <a:pt x="81280" y="17284"/>
                </a:lnTo>
                <a:lnTo>
                  <a:pt x="80149" y="15989"/>
                </a:lnTo>
                <a:lnTo>
                  <a:pt x="79629" y="15392"/>
                </a:lnTo>
                <a:lnTo>
                  <a:pt x="79629" y="23685"/>
                </a:lnTo>
                <a:lnTo>
                  <a:pt x="79629" y="27533"/>
                </a:lnTo>
                <a:lnTo>
                  <a:pt x="53086" y="27533"/>
                </a:lnTo>
                <a:lnTo>
                  <a:pt x="53086" y="26250"/>
                </a:lnTo>
                <a:lnTo>
                  <a:pt x="53962" y="24371"/>
                </a:lnTo>
                <a:lnTo>
                  <a:pt x="54737" y="23088"/>
                </a:lnTo>
                <a:lnTo>
                  <a:pt x="54737" y="21805"/>
                </a:lnTo>
                <a:lnTo>
                  <a:pt x="55626" y="20523"/>
                </a:lnTo>
                <a:lnTo>
                  <a:pt x="57289" y="19850"/>
                </a:lnTo>
                <a:lnTo>
                  <a:pt x="58064" y="18554"/>
                </a:lnTo>
                <a:lnTo>
                  <a:pt x="59715" y="17957"/>
                </a:lnTo>
                <a:lnTo>
                  <a:pt x="61379" y="17284"/>
                </a:lnTo>
                <a:lnTo>
                  <a:pt x="63030" y="16675"/>
                </a:lnTo>
                <a:lnTo>
                  <a:pt x="64693" y="15989"/>
                </a:lnTo>
                <a:lnTo>
                  <a:pt x="71323" y="15989"/>
                </a:lnTo>
                <a:lnTo>
                  <a:pt x="74650" y="17284"/>
                </a:lnTo>
                <a:lnTo>
                  <a:pt x="76301" y="19240"/>
                </a:lnTo>
                <a:lnTo>
                  <a:pt x="78854" y="21120"/>
                </a:lnTo>
                <a:lnTo>
                  <a:pt x="79629" y="23685"/>
                </a:lnTo>
                <a:lnTo>
                  <a:pt x="79629" y="15392"/>
                </a:lnTo>
                <a:lnTo>
                  <a:pt x="77965" y="14719"/>
                </a:lnTo>
                <a:lnTo>
                  <a:pt x="75526" y="13423"/>
                </a:lnTo>
                <a:lnTo>
                  <a:pt x="73875" y="12827"/>
                </a:lnTo>
                <a:lnTo>
                  <a:pt x="70561" y="12153"/>
                </a:lnTo>
                <a:lnTo>
                  <a:pt x="64693" y="12153"/>
                </a:lnTo>
                <a:lnTo>
                  <a:pt x="61379" y="12827"/>
                </a:lnTo>
                <a:lnTo>
                  <a:pt x="58940" y="13423"/>
                </a:lnTo>
                <a:lnTo>
                  <a:pt x="56400" y="14719"/>
                </a:lnTo>
                <a:lnTo>
                  <a:pt x="54737" y="15392"/>
                </a:lnTo>
                <a:lnTo>
                  <a:pt x="52311" y="17284"/>
                </a:lnTo>
                <a:lnTo>
                  <a:pt x="50647" y="18554"/>
                </a:lnTo>
                <a:lnTo>
                  <a:pt x="49758" y="20523"/>
                </a:lnTo>
                <a:lnTo>
                  <a:pt x="48983" y="23088"/>
                </a:lnTo>
                <a:lnTo>
                  <a:pt x="47332" y="24968"/>
                </a:lnTo>
                <a:lnTo>
                  <a:pt x="47332" y="36512"/>
                </a:lnTo>
                <a:lnTo>
                  <a:pt x="48983" y="38481"/>
                </a:lnTo>
                <a:lnTo>
                  <a:pt x="49758" y="41046"/>
                </a:lnTo>
                <a:lnTo>
                  <a:pt x="50647" y="42926"/>
                </a:lnTo>
                <a:lnTo>
                  <a:pt x="53962" y="45491"/>
                </a:lnTo>
                <a:lnTo>
                  <a:pt x="56400" y="46774"/>
                </a:lnTo>
                <a:lnTo>
                  <a:pt x="58940" y="47459"/>
                </a:lnTo>
                <a:lnTo>
                  <a:pt x="61379" y="48742"/>
                </a:lnTo>
                <a:lnTo>
                  <a:pt x="73875" y="48742"/>
                </a:lnTo>
                <a:lnTo>
                  <a:pt x="75526" y="48056"/>
                </a:lnTo>
                <a:lnTo>
                  <a:pt x="77190" y="48056"/>
                </a:lnTo>
                <a:lnTo>
                  <a:pt x="78854" y="47459"/>
                </a:lnTo>
                <a:lnTo>
                  <a:pt x="79629" y="47459"/>
                </a:lnTo>
                <a:lnTo>
                  <a:pt x="81280" y="46774"/>
                </a:lnTo>
                <a:lnTo>
                  <a:pt x="82169" y="46774"/>
                </a:lnTo>
                <a:lnTo>
                  <a:pt x="82943" y="46177"/>
                </a:lnTo>
                <a:lnTo>
                  <a:pt x="83820" y="46177"/>
                </a:lnTo>
                <a:lnTo>
                  <a:pt x="83820" y="44894"/>
                </a:lnTo>
                <a:lnTo>
                  <a:pt x="83820" y="42329"/>
                </a:lnTo>
                <a:lnTo>
                  <a:pt x="82169" y="42329"/>
                </a:lnTo>
                <a:lnTo>
                  <a:pt x="81280" y="42926"/>
                </a:lnTo>
                <a:lnTo>
                  <a:pt x="80505" y="42926"/>
                </a:lnTo>
                <a:lnTo>
                  <a:pt x="79629" y="43611"/>
                </a:lnTo>
                <a:lnTo>
                  <a:pt x="77965" y="43611"/>
                </a:lnTo>
                <a:lnTo>
                  <a:pt x="77190" y="44208"/>
                </a:lnTo>
                <a:lnTo>
                  <a:pt x="73875" y="44208"/>
                </a:lnTo>
                <a:lnTo>
                  <a:pt x="72986" y="44894"/>
                </a:lnTo>
                <a:lnTo>
                  <a:pt x="63919" y="44894"/>
                </a:lnTo>
                <a:lnTo>
                  <a:pt x="61379" y="44208"/>
                </a:lnTo>
                <a:lnTo>
                  <a:pt x="59715" y="43611"/>
                </a:lnTo>
                <a:lnTo>
                  <a:pt x="56400" y="41046"/>
                </a:lnTo>
                <a:lnTo>
                  <a:pt x="55626" y="39763"/>
                </a:lnTo>
                <a:lnTo>
                  <a:pt x="54737" y="38481"/>
                </a:lnTo>
                <a:lnTo>
                  <a:pt x="53962" y="37198"/>
                </a:lnTo>
                <a:lnTo>
                  <a:pt x="53962" y="35229"/>
                </a:lnTo>
                <a:lnTo>
                  <a:pt x="53086" y="33350"/>
                </a:lnTo>
                <a:lnTo>
                  <a:pt x="53086" y="31394"/>
                </a:lnTo>
                <a:lnTo>
                  <a:pt x="83820" y="31394"/>
                </a:lnTo>
                <a:lnTo>
                  <a:pt x="85483" y="30099"/>
                </a:lnTo>
                <a:lnTo>
                  <a:pt x="85483" y="27533"/>
                </a:lnTo>
                <a:lnTo>
                  <a:pt x="85483" y="23685"/>
                </a:lnTo>
                <a:close/>
              </a:path>
              <a:path w="120650" h="48895">
                <a:moveTo>
                  <a:pt x="120319" y="37198"/>
                </a:moveTo>
                <a:lnTo>
                  <a:pt x="119430" y="35915"/>
                </a:lnTo>
                <a:lnTo>
                  <a:pt x="119430" y="34632"/>
                </a:lnTo>
                <a:lnTo>
                  <a:pt x="118656" y="33947"/>
                </a:lnTo>
                <a:lnTo>
                  <a:pt x="117779" y="32664"/>
                </a:lnTo>
                <a:lnTo>
                  <a:pt x="117005" y="32067"/>
                </a:lnTo>
                <a:lnTo>
                  <a:pt x="115341" y="31394"/>
                </a:lnTo>
                <a:lnTo>
                  <a:pt x="114465" y="30784"/>
                </a:lnTo>
                <a:lnTo>
                  <a:pt x="112801" y="30099"/>
                </a:lnTo>
                <a:lnTo>
                  <a:pt x="112026" y="30099"/>
                </a:lnTo>
                <a:lnTo>
                  <a:pt x="110363" y="29502"/>
                </a:lnTo>
                <a:lnTo>
                  <a:pt x="108712" y="28829"/>
                </a:lnTo>
                <a:lnTo>
                  <a:pt x="107823" y="28829"/>
                </a:lnTo>
                <a:lnTo>
                  <a:pt x="106159" y="28219"/>
                </a:lnTo>
                <a:lnTo>
                  <a:pt x="104508" y="27533"/>
                </a:lnTo>
                <a:lnTo>
                  <a:pt x="103733" y="27533"/>
                </a:lnTo>
                <a:lnTo>
                  <a:pt x="102069" y="26936"/>
                </a:lnTo>
                <a:lnTo>
                  <a:pt x="97866" y="23685"/>
                </a:lnTo>
                <a:lnTo>
                  <a:pt x="97866" y="19240"/>
                </a:lnTo>
                <a:lnTo>
                  <a:pt x="98755" y="18554"/>
                </a:lnTo>
                <a:lnTo>
                  <a:pt x="98755" y="17957"/>
                </a:lnTo>
                <a:lnTo>
                  <a:pt x="99529" y="17957"/>
                </a:lnTo>
                <a:lnTo>
                  <a:pt x="101193" y="16675"/>
                </a:lnTo>
                <a:lnTo>
                  <a:pt x="102844" y="16675"/>
                </a:lnTo>
                <a:lnTo>
                  <a:pt x="103733" y="15989"/>
                </a:lnTo>
                <a:lnTo>
                  <a:pt x="109486" y="15989"/>
                </a:lnTo>
                <a:lnTo>
                  <a:pt x="110363" y="16675"/>
                </a:lnTo>
                <a:lnTo>
                  <a:pt x="112026" y="16675"/>
                </a:lnTo>
                <a:lnTo>
                  <a:pt x="112801" y="17284"/>
                </a:lnTo>
                <a:lnTo>
                  <a:pt x="113690" y="17284"/>
                </a:lnTo>
                <a:lnTo>
                  <a:pt x="114465" y="17957"/>
                </a:lnTo>
                <a:lnTo>
                  <a:pt x="115341" y="17957"/>
                </a:lnTo>
                <a:lnTo>
                  <a:pt x="115341" y="18554"/>
                </a:lnTo>
                <a:lnTo>
                  <a:pt x="117779" y="18554"/>
                </a:lnTo>
                <a:lnTo>
                  <a:pt x="117779" y="15989"/>
                </a:lnTo>
                <a:lnTo>
                  <a:pt x="117779" y="14719"/>
                </a:lnTo>
                <a:lnTo>
                  <a:pt x="117005" y="14719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65" y="13423"/>
                </a:lnTo>
                <a:lnTo>
                  <a:pt x="113690" y="13423"/>
                </a:lnTo>
                <a:lnTo>
                  <a:pt x="112801" y="12827"/>
                </a:lnTo>
                <a:lnTo>
                  <a:pt x="110363" y="12827"/>
                </a:lnTo>
                <a:lnTo>
                  <a:pt x="108712" y="12153"/>
                </a:lnTo>
                <a:lnTo>
                  <a:pt x="104508" y="12153"/>
                </a:lnTo>
                <a:lnTo>
                  <a:pt x="102069" y="12827"/>
                </a:lnTo>
                <a:lnTo>
                  <a:pt x="100418" y="13423"/>
                </a:lnTo>
                <a:lnTo>
                  <a:pt x="98755" y="13423"/>
                </a:lnTo>
                <a:lnTo>
                  <a:pt x="97091" y="14719"/>
                </a:lnTo>
                <a:lnTo>
                  <a:pt x="95440" y="15392"/>
                </a:lnTo>
                <a:lnTo>
                  <a:pt x="94551" y="15989"/>
                </a:lnTo>
                <a:lnTo>
                  <a:pt x="93776" y="17284"/>
                </a:lnTo>
                <a:lnTo>
                  <a:pt x="92900" y="18554"/>
                </a:lnTo>
                <a:lnTo>
                  <a:pt x="92125" y="19240"/>
                </a:lnTo>
                <a:lnTo>
                  <a:pt x="92125" y="24371"/>
                </a:lnTo>
                <a:lnTo>
                  <a:pt x="92900" y="25654"/>
                </a:lnTo>
                <a:lnTo>
                  <a:pt x="93776" y="26936"/>
                </a:lnTo>
                <a:lnTo>
                  <a:pt x="96215" y="28829"/>
                </a:lnTo>
                <a:lnTo>
                  <a:pt x="97866" y="29502"/>
                </a:lnTo>
                <a:lnTo>
                  <a:pt x="98755" y="30099"/>
                </a:lnTo>
                <a:lnTo>
                  <a:pt x="100418" y="30784"/>
                </a:lnTo>
                <a:lnTo>
                  <a:pt x="102069" y="31394"/>
                </a:lnTo>
                <a:lnTo>
                  <a:pt x="102844" y="31394"/>
                </a:lnTo>
                <a:lnTo>
                  <a:pt x="104508" y="32067"/>
                </a:lnTo>
                <a:lnTo>
                  <a:pt x="106159" y="32664"/>
                </a:lnTo>
                <a:lnTo>
                  <a:pt x="107048" y="32664"/>
                </a:lnTo>
                <a:lnTo>
                  <a:pt x="108712" y="33350"/>
                </a:lnTo>
                <a:lnTo>
                  <a:pt x="109486" y="33947"/>
                </a:lnTo>
                <a:lnTo>
                  <a:pt x="111137" y="33947"/>
                </a:lnTo>
                <a:lnTo>
                  <a:pt x="113690" y="35915"/>
                </a:lnTo>
                <a:lnTo>
                  <a:pt x="113690" y="37198"/>
                </a:lnTo>
                <a:lnTo>
                  <a:pt x="114465" y="37795"/>
                </a:lnTo>
                <a:lnTo>
                  <a:pt x="114465" y="41046"/>
                </a:lnTo>
                <a:lnTo>
                  <a:pt x="112801" y="42329"/>
                </a:lnTo>
                <a:lnTo>
                  <a:pt x="112801" y="42926"/>
                </a:lnTo>
                <a:lnTo>
                  <a:pt x="111137" y="43611"/>
                </a:lnTo>
                <a:lnTo>
                  <a:pt x="110363" y="44208"/>
                </a:lnTo>
                <a:lnTo>
                  <a:pt x="109486" y="44208"/>
                </a:lnTo>
                <a:lnTo>
                  <a:pt x="108712" y="44894"/>
                </a:lnTo>
                <a:lnTo>
                  <a:pt x="101193" y="44894"/>
                </a:lnTo>
                <a:lnTo>
                  <a:pt x="99529" y="44208"/>
                </a:lnTo>
                <a:lnTo>
                  <a:pt x="97866" y="44208"/>
                </a:lnTo>
                <a:lnTo>
                  <a:pt x="97091" y="43611"/>
                </a:lnTo>
                <a:lnTo>
                  <a:pt x="96215" y="43611"/>
                </a:lnTo>
                <a:lnTo>
                  <a:pt x="94551" y="42926"/>
                </a:lnTo>
                <a:lnTo>
                  <a:pt x="93776" y="42329"/>
                </a:lnTo>
                <a:lnTo>
                  <a:pt x="92900" y="42329"/>
                </a:lnTo>
                <a:lnTo>
                  <a:pt x="92900" y="41643"/>
                </a:lnTo>
                <a:lnTo>
                  <a:pt x="91236" y="41643"/>
                </a:lnTo>
                <a:lnTo>
                  <a:pt x="90462" y="42329"/>
                </a:lnTo>
                <a:lnTo>
                  <a:pt x="90462" y="44894"/>
                </a:lnTo>
                <a:lnTo>
                  <a:pt x="91236" y="45491"/>
                </a:lnTo>
                <a:lnTo>
                  <a:pt x="91236" y="46177"/>
                </a:lnTo>
                <a:lnTo>
                  <a:pt x="92125" y="46177"/>
                </a:lnTo>
                <a:lnTo>
                  <a:pt x="92125" y="46774"/>
                </a:lnTo>
                <a:lnTo>
                  <a:pt x="92900" y="46774"/>
                </a:lnTo>
                <a:lnTo>
                  <a:pt x="93776" y="47459"/>
                </a:lnTo>
                <a:lnTo>
                  <a:pt x="94551" y="47459"/>
                </a:lnTo>
                <a:lnTo>
                  <a:pt x="96215" y="48056"/>
                </a:lnTo>
                <a:lnTo>
                  <a:pt x="97866" y="48056"/>
                </a:lnTo>
                <a:lnTo>
                  <a:pt x="99529" y="48742"/>
                </a:lnTo>
                <a:lnTo>
                  <a:pt x="108712" y="48742"/>
                </a:lnTo>
                <a:lnTo>
                  <a:pt x="110363" y="48056"/>
                </a:lnTo>
                <a:lnTo>
                  <a:pt x="112801" y="47459"/>
                </a:lnTo>
                <a:lnTo>
                  <a:pt x="114465" y="46774"/>
                </a:lnTo>
                <a:lnTo>
                  <a:pt x="119430" y="41643"/>
                </a:lnTo>
                <a:lnTo>
                  <a:pt x="120319" y="40360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 descr=""/>
          <p:cNvSpPr/>
          <p:nvPr/>
        </p:nvSpPr>
        <p:spPr>
          <a:xfrm>
            <a:off x="4333887" y="6766013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52" y="0"/>
                </a:moveTo>
                <a:lnTo>
                  <a:pt x="36499" y="0"/>
                </a:lnTo>
                <a:lnTo>
                  <a:pt x="36499" y="609"/>
                </a:lnTo>
                <a:lnTo>
                  <a:pt x="26543" y="15989"/>
                </a:lnTo>
                <a:lnTo>
                  <a:pt x="25654" y="17284"/>
                </a:lnTo>
                <a:lnTo>
                  <a:pt x="24892" y="18554"/>
                </a:lnTo>
                <a:lnTo>
                  <a:pt x="24003" y="20523"/>
                </a:lnTo>
                <a:lnTo>
                  <a:pt x="23228" y="21805"/>
                </a:lnTo>
                <a:lnTo>
                  <a:pt x="22339" y="23088"/>
                </a:lnTo>
                <a:lnTo>
                  <a:pt x="21564" y="24968"/>
                </a:lnTo>
                <a:lnTo>
                  <a:pt x="20688" y="24968"/>
                </a:lnTo>
                <a:lnTo>
                  <a:pt x="19913" y="23088"/>
                </a:lnTo>
                <a:lnTo>
                  <a:pt x="19024" y="21805"/>
                </a:lnTo>
                <a:lnTo>
                  <a:pt x="18249" y="19850"/>
                </a:lnTo>
                <a:lnTo>
                  <a:pt x="17360" y="18554"/>
                </a:lnTo>
                <a:lnTo>
                  <a:pt x="16586" y="17284"/>
                </a:lnTo>
                <a:lnTo>
                  <a:pt x="15709" y="15989"/>
                </a:lnTo>
                <a:lnTo>
                  <a:pt x="6642" y="609"/>
                </a:lnTo>
                <a:lnTo>
                  <a:pt x="5753" y="609"/>
                </a:lnTo>
                <a:lnTo>
                  <a:pt x="5753" y="0"/>
                </a:lnTo>
                <a:lnTo>
                  <a:pt x="0" y="0"/>
                </a:lnTo>
                <a:lnTo>
                  <a:pt x="0" y="1295"/>
                </a:lnTo>
                <a:lnTo>
                  <a:pt x="18249" y="29502"/>
                </a:lnTo>
                <a:lnTo>
                  <a:pt x="18249" y="48056"/>
                </a:lnTo>
                <a:lnTo>
                  <a:pt x="19913" y="48056"/>
                </a:lnTo>
                <a:lnTo>
                  <a:pt x="20688" y="48742"/>
                </a:lnTo>
                <a:lnTo>
                  <a:pt x="21564" y="48742"/>
                </a:lnTo>
                <a:lnTo>
                  <a:pt x="22339" y="48056"/>
                </a:lnTo>
                <a:lnTo>
                  <a:pt x="24003" y="48056"/>
                </a:lnTo>
                <a:lnTo>
                  <a:pt x="24003" y="29502"/>
                </a:lnTo>
                <a:lnTo>
                  <a:pt x="26924" y="24968"/>
                </a:lnTo>
                <a:lnTo>
                  <a:pt x="42252" y="1295"/>
                </a:lnTo>
                <a:lnTo>
                  <a:pt x="42252" y="0"/>
                </a:lnTo>
                <a:close/>
              </a:path>
              <a:path w="120650" h="48895">
                <a:moveTo>
                  <a:pt x="85369" y="23685"/>
                </a:moveTo>
                <a:lnTo>
                  <a:pt x="84607" y="21805"/>
                </a:lnTo>
                <a:lnTo>
                  <a:pt x="83718" y="19850"/>
                </a:lnTo>
                <a:lnTo>
                  <a:pt x="82943" y="18554"/>
                </a:lnTo>
                <a:lnTo>
                  <a:pt x="81292" y="17284"/>
                </a:lnTo>
                <a:lnTo>
                  <a:pt x="80149" y="15989"/>
                </a:lnTo>
                <a:lnTo>
                  <a:pt x="79629" y="15392"/>
                </a:lnTo>
                <a:lnTo>
                  <a:pt x="79629" y="23685"/>
                </a:lnTo>
                <a:lnTo>
                  <a:pt x="79629" y="27533"/>
                </a:lnTo>
                <a:lnTo>
                  <a:pt x="53086" y="27533"/>
                </a:lnTo>
                <a:lnTo>
                  <a:pt x="53086" y="26250"/>
                </a:lnTo>
                <a:lnTo>
                  <a:pt x="53860" y="24371"/>
                </a:lnTo>
                <a:lnTo>
                  <a:pt x="54749" y="23088"/>
                </a:lnTo>
                <a:lnTo>
                  <a:pt x="54749" y="21805"/>
                </a:lnTo>
                <a:lnTo>
                  <a:pt x="55524" y="20523"/>
                </a:lnTo>
                <a:lnTo>
                  <a:pt x="57175" y="19850"/>
                </a:lnTo>
                <a:lnTo>
                  <a:pt x="58064" y="18554"/>
                </a:lnTo>
                <a:lnTo>
                  <a:pt x="59728" y="17957"/>
                </a:lnTo>
                <a:lnTo>
                  <a:pt x="61379" y="17284"/>
                </a:lnTo>
                <a:lnTo>
                  <a:pt x="63042" y="16675"/>
                </a:lnTo>
                <a:lnTo>
                  <a:pt x="64693" y="15989"/>
                </a:lnTo>
                <a:lnTo>
                  <a:pt x="71335" y="15989"/>
                </a:lnTo>
                <a:lnTo>
                  <a:pt x="74650" y="17284"/>
                </a:lnTo>
                <a:lnTo>
                  <a:pt x="76314" y="19240"/>
                </a:lnTo>
                <a:lnTo>
                  <a:pt x="78740" y="21120"/>
                </a:lnTo>
                <a:lnTo>
                  <a:pt x="79629" y="23685"/>
                </a:lnTo>
                <a:lnTo>
                  <a:pt x="79629" y="15392"/>
                </a:lnTo>
                <a:lnTo>
                  <a:pt x="77965" y="14719"/>
                </a:lnTo>
                <a:lnTo>
                  <a:pt x="75425" y="13423"/>
                </a:lnTo>
                <a:lnTo>
                  <a:pt x="73761" y="12827"/>
                </a:lnTo>
                <a:lnTo>
                  <a:pt x="70446" y="12153"/>
                </a:lnTo>
                <a:lnTo>
                  <a:pt x="64693" y="12153"/>
                </a:lnTo>
                <a:lnTo>
                  <a:pt x="61379" y="12827"/>
                </a:lnTo>
                <a:lnTo>
                  <a:pt x="58839" y="13423"/>
                </a:lnTo>
                <a:lnTo>
                  <a:pt x="56400" y="14719"/>
                </a:lnTo>
                <a:lnTo>
                  <a:pt x="54749" y="15392"/>
                </a:lnTo>
                <a:lnTo>
                  <a:pt x="52197" y="17284"/>
                </a:lnTo>
                <a:lnTo>
                  <a:pt x="50546" y="18554"/>
                </a:lnTo>
                <a:lnTo>
                  <a:pt x="49771" y="20523"/>
                </a:lnTo>
                <a:lnTo>
                  <a:pt x="48882" y="23088"/>
                </a:lnTo>
                <a:lnTo>
                  <a:pt x="47231" y="24968"/>
                </a:lnTo>
                <a:lnTo>
                  <a:pt x="47231" y="36512"/>
                </a:lnTo>
                <a:lnTo>
                  <a:pt x="48882" y="38481"/>
                </a:lnTo>
                <a:lnTo>
                  <a:pt x="49771" y="41046"/>
                </a:lnTo>
                <a:lnTo>
                  <a:pt x="50546" y="42926"/>
                </a:lnTo>
                <a:lnTo>
                  <a:pt x="53860" y="45491"/>
                </a:lnTo>
                <a:lnTo>
                  <a:pt x="56400" y="46774"/>
                </a:lnTo>
                <a:lnTo>
                  <a:pt x="58839" y="47459"/>
                </a:lnTo>
                <a:lnTo>
                  <a:pt x="61379" y="48742"/>
                </a:lnTo>
                <a:lnTo>
                  <a:pt x="73761" y="48742"/>
                </a:lnTo>
                <a:lnTo>
                  <a:pt x="75425" y="48056"/>
                </a:lnTo>
                <a:lnTo>
                  <a:pt x="77089" y="48056"/>
                </a:lnTo>
                <a:lnTo>
                  <a:pt x="78740" y="47459"/>
                </a:lnTo>
                <a:lnTo>
                  <a:pt x="79629" y="47459"/>
                </a:lnTo>
                <a:lnTo>
                  <a:pt x="81292" y="46774"/>
                </a:lnTo>
                <a:lnTo>
                  <a:pt x="82067" y="46774"/>
                </a:lnTo>
                <a:lnTo>
                  <a:pt x="82943" y="46177"/>
                </a:lnTo>
                <a:lnTo>
                  <a:pt x="83718" y="46177"/>
                </a:lnTo>
                <a:lnTo>
                  <a:pt x="83718" y="44894"/>
                </a:lnTo>
                <a:lnTo>
                  <a:pt x="83718" y="42329"/>
                </a:lnTo>
                <a:lnTo>
                  <a:pt x="82067" y="42329"/>
                </a:lnTo>
                <a:lnTo>
                  <a:pt x="81292" y="42926"/>
                </a:lnTo>
                <a:lnTo>
                  <a:pt x="80403" y="42926"/>
                </a:lnTo>
                <a:lnTo>
                  <a:pt x="79629" y="43611"/>
                </a:lnTo>
                <a:lnTo>
                  <a:pt x="77965" y="43611"/>
                </a:lnTo>
                <a:lnTo>
                  <a:pt x="77089" y="44208"/>
                </a:lnTo>
                <a:lnTo>
                  <a:pt x="73761" y="44208"/>
                </a:lnTo>
                <a:lnTo>
                  <a:pt x="72986" y="44894"/>
                </a:lnTo>
                <a:lnTo>
                  <a:pt x="63817" y="44894"/>
                </a:lnTo>
                <a:lnTo>
                  <a:pt x="54749" y="38481"/>
                </a:lnTo>
                <a:lnTo>
                  <a:pt x="53860" y="37198"/>
                </a:lnTo>
                <a:lnTo>
                  <a:pt x="53860" y="35229"/>
                </a:lnTo>
                <a:lnTo>
                  <a:pt x="53086" y="33350"/>
                </a:lnTo>
                <a:lnTo>
                  <a:pt x="53086" y="31394"/>
                </a:lnTo>
                <a:lnTo>
                  <a:pt x="83718" y="31394"/>
                </a:lnTo>
                <a:lnTo>
                  <a:pt x="84607" y="30784"/>
                </a:lnTo>
                <a:lnTo>
                  <a:pt x="85369" y="30099"/>
                </a:lnTo>
                <a:lnTo>
                  <a:pt x="85369" y="27533"/>
                </a:lnTo>
                <a:lnTo>
                  <a:pt x="85369" y="23685"/>
                </a:lnTo>
                <a:close/>
              </a:path>
              <a:path w="120650" h="48895">
                <a:moveTo>
                  <a:pt x="120205" y="37198"/>
                </a:moveTo>
                <a:lnTo>
                  <a:pt x="119430" y="35915"/>
                </a:lnTo>
                <a:lnTo>
                  <a:pt x="119430" y="34632"/>
                </a:lnTo>
                <a:lnTo>
                  <a:pt x="118554" y="33947"/>
                </a:lnTo>
                <a:lnTo>
                  <a:pt x="117779" y="32664"/>
                </a:lnTo>
                <a:lnTo>
                  <a:pt x="116890" y="32067"/>
                </a:lnTo>
                <a:lnTo>
                  <a:pt x="115239" y="31394"/>
                </a:lnTo>
                <a:lnTo>
                  <a:pt x="114465" y="30784"/>
                </a:lnTo>
                <a:lnTo>
                  <a:pt x="112801" y="30099"/>
                </a:lnTo>
                <a:lnTo>
                  <a:pt x="111912" y="30099"/>
                </a:lnTo>
                <a:lnTo>
                  <a:pt x="110261" y="29502"/>
                </a:lnTo>
                <a:lnTo>
                  <a:pt x="108597" y="28829"/>
                </a:lnTo>
                <a:lnTo>
                  <a:pt x="107823" y="28829"/>
                </a:lnTo>
                <a:lnTo>
                  <a:pt x="106172" y="28219"/>
                </a:lnTo>
                <a:lnTo>
                  <a:pt x="104508" y="27533"/>
                </a:lnTo>
                <a:lnTo>
                  <a:pt x="103632" y="27533"/>
                </a:lnTo>
                <a:lnTo>
                  <a:pt x="101968" y="26936"/>
                </a:lnTo>
                <a:lnTo>
                  <a:pt x="101193" y="26250"/>
                </a:lnTo>
                <a:lnTo>
                  <a:pt x="100304" y="25654"/>
                </a:lnTo>
                <a:lnTo>
                  <a:pt x="99529" y="24968"/>
                </a:lnTo>
                <a:lnTo>
                  <a:pt x="98653" y="24371"/>
                </a:lnTo>
                <a:lnTo>
                  <a:pt x="97866" y="23685"/>
                </a:lnTo>
                <a:lnTo>
                  <a:pt x="97866" y="19240"/>
                </a:lnTo>
                <a:lnTo>
                  <a:pt x="98653" y="18554"/>
                </a:lnTo>
                <a:lnTo>
                  <a:pt x="98653" y="17957"/>
                </a:lnTo>
                <a:lnTo>
                  <a:pt x="99529" y="17957"/>
                </a:lnTo>
                <a:lnTo>
                  <a:pt x="100304" y="17284"/>
                </a:lnTo>
                <a:lnTo>
                  <a:pt x="101193" y="16675"/>
                </a:lnTo>
                <a:lnTo>
                  <a:pt x="102857" y="16675"/>
                </a:lnTo>
                <a:lnTo>
                  <a:pt x="103632" y="15989"/>
                </a:lnTo>
                <a:lnTo>
                  <a:pt x="109486" y="15989"/>
                </a:lnTo>
                <a:lnTo>
                  <a:pt x="110261" y="16675"/>
                </a:lnTo>
                <a:lnTo>
                  <a:pt x="111912" y="16675"/>
                </a:lnTo>
                <a:lnTo>
                  <a:pt x="112801" y="17284"/>
                </a:lnTo>
                <a:lnTo>
                  <a:pt x="113576" y="17284"/>
                </a:lnTo>
                <a:lnTo>
                  <a:pt x="114465" y="17957"/>
                </a:lnTo>
                <a:lnTo>
                  <a:pt x="115239" y="17957"/>
                </a:lnTo>
                <a:lnTo>
                  <a:pt x="115239" y="18554"/>
                </a:lnTo>
                <a:lnTo>
                  <a:pt x="117779" y="18554"/>
                </a:lnTo>
                <a:lnTo>
                  <a:pt x="117779" y="15989"/>
                </a:lnTo>
                <a:lnTo>
                  <a:pt x="117779" y="14719"/>
                </a:lnTo>
                <a:lnTo>
                  <a:pt x="116890" y="14719"/>
                </a:lnTo>
                <a:lnTo>
                  <a:pt x="116128" y="14109"/>
                </a:lnTo>
                <a:lnTo>
                  <a:pt x="115239" y="14109"/>
                </a:lnTo>
                <a:lnTo>
                  <a:pt x="114465" y="13423"/>
                </a:lnTo>
                <a:lnTo>
                  <a:pt x="113576" y="13423"/>
                </a:lnTo>
                <a:lnTo>
                  <a:pt x="112801" y="12827"/>
                </a:lnTo>
                <a:lnTo>
                  <a:pt x="110261" y="12827"/>
                </a:lnTo>
                <a:lnTo>
                  <a:pt x="108597" y="12153"/>
                </a:lnTo>
                <a:lnTo>
                  <a:pt x="104508" y="12153"/>
                </a:lnTo>
                <a:lnTo>
                  <a:pt x="101968" y="12827"/>
                </a:lnTo>
                <a:lnTo>
                  <a:pt x="100304" y="13423"/>
                </a:lnTo>
                <a:lnTo>
                  <a:pt x="98653" y="13423"/>
                </a:lnTo>
                <a:lnTo>
                  <a:pt x="96989" y="14719"/>
                </a:lnTo>
                <a:lnTo>
                  <a:pt x="95326" y="15392"/>
                </a:lnTo>
                <a:lnTo>
                  <a:pt x="94551" y="15989"/>
                </a:lnTo>
                <a:lnTo>
                  <a:pt x="93675" y="17284"/>
                </a:lnTo>
                <a:lnTo>
                  <a:pt x="92900" y="18554"/>
                </a:lnTo>
                <a:lnTo>
                  <a:pt x="92011" y="19240"/>
                </a:lnTo>
                <a:lnTo>
                  <a:pt x="92011" y="24371"/>
                </a:lnTo>
                <a:lnTo>
                  <a:pt x="92900" y="25654"/>
                </a:lnTo>
                <a:lnTo>
                  <a:pt x="93675" y="26936"/>
                </a:lnTo>
                <a:lnTo>
                  <a:pt x="94551" y="27533"/>
                </a:lnTo>
                <a:lnTo>
                  <a:pt x="95326" y="28219"/>
                </a:lnTo>
                <a:lnTo>
                  <a:pt x="96215" y="28829"/>
                </a:lnTo>
                <a:lnTo>
                  <a:pt x="97866" y="29502"/>
                </a:lnTo>
                <a:lnTo>
                  <a:pt x="98653" y="30099"/>
                </a:lnTo>
                <a:lnTo>
                  <a:pt x="100304" y="30784"/>
                </a:lnTo>
                <a:lnTo>
                  <a:pt x="101968" y="31394"/>
                </a:lnTo>
                <a:lnTo>
                  <a:pt x="102857" y="31394"/>
                </a:lnTo>
                <a:lnTo>
                  <a:pt x="104508" y="32067"/>
                </a:lnTo>
                <a:lnTo>
                  <a:pt x="106172" y="32664"/>
                </a:lnTo>
                <a:lnTo>
                  <a:pt x="106934" y="32664"/>
                </a:lnTo>
                <a:lnTo>
                  <a:pt x="108597" y="33350"/>
                </a:lnTo>
                <a:lnTo>
                  <a:pt x="109486" y="33947"/>
                </a:lnTo>
                <a:lnTo>
                  <a:pt x="111137" y="33947"/>
                </a:lnTo>
                <a:lnTo>
                  <a:pt x="111912" y="34632"/>
                </a:lnTo>
                <a:lnTo>
                  <a:pt x="112801" y="35229"/>
                </a:lnTo>
                <a:lnTo>
                  <a:pt x="113576" y="35915"/>
                </a:lnTo>
                <a:lnTo>
                  <a:pt x="113576" y="37198"/>
                </a:lnTo>
                <a:lnTo>
                  <a:pt x="114465" y="37795"/>
                </a:lnTo>
                <a:lnTo>
                  <a:pt x="114465" y="41046"/>
                </a:lnTo>
                <a:lnTo>
                  <a:pt x="113576" y="41643"/>
                </a:lnTo>
                <a:lnTo>
                  <a:pt x="112801" y="42329"/>
                </a:lnTo>
                <a:lnTo>
                  <a:pt x="112801" y="42926"/>
                </a:lnTo>
                <a:lnTo>
                  <a:pt x="111137" y="43611"/>
                </a:lnTo>
                <a:lnTo>
                  <a:pt x="110261" y="44208"/>
                </a:lnTo>
                <a:lnTo>
                  <a:pt x="109486" y="44208"/>
                </a:lnTo>
                <a:lnTo>
                  <a:pt x="108597" y="44894"/>
                </a:lnTo>
                <a:lnTo>
                  <a:pt x="101193" y="44894"/>
                </a:lnTo>
                <a:lnTo>
                  <a:pt x="99529" y="44208"/>
                </a:lnTo>
                <a:lnTo>
                  <a:pt x="97866" y="44208"/>
                </a:lnTo>
                <a:lnTo>
                  <a:pt x="96989" y="43611"/>
                </a:lnTo>
                <a:lnTo>
                  <a:pt x="96215" y="43611"/>
                </a:lnTo>
                <a:lnTo>
                  <a:pt x="94551" y="42926"/>
                </a:lnTo>
                <a:lnTo>
                  <a:pt x="93675" y="42329"/>
                </a:lnTo>
                <a:lnTo>
                  <a:pt x="92900" y="42329"/>
                </a:lnTo>
                <a:lnTo>
                  <a:pt x="92900" y="41643"/>
                </a:lnTo>
                <a:lnTo>
                  <a:pt x="91236" y="41643"/>
                </a:lnTo>
                <a:lnTo>
                  <a:pt x="90360" y="42329"/>
                </a:lnTo>
                <a:lnTo>
                  <a:pt x="90360" y="44894"/>
                </a:lnTo>
                <a:lnTo>
                  <a:pt x="91236" y="45491"/>
                </a:lnTo>
                <a:lnTo>
                  <a:pt x="91236" y="46177"/>
                </a:lnTo>
                <a:lnTo>
                  <a:pt x="92011" y="46177"/>
                </a:lnTo>
                <a:lnTo>
                  <a:pt x="92011" y="46774"/>
                </a:lnTo>
                <a:lnTo>
                  <a:pt x="92900" y="46774"/>
                </a:lnTo>
                <a:lnTo>
                  <a:pt x="93675" y="47459"/>
                </a:lnTo>
                <a:lnTo>
                  <a:pt x="94551" y="47459"/>
                </a:lnTo>
                <a:lnTo>
                  <a:pt x="96215" y="48056"/>
                </a:lnTo>
                <a:lnTo>
                  <a:pt x="97866" y="48056"/>
                </a:lnTo>
                <a:lnTo>
                  <a:pt x="99529" y="48742"/>
                </a:lnTo>
                <a:lnTo>
                  <a:pt x="108597" y="48742"/>
                </a:lnTo>
                <a:lnTo>
                  <a:pt x="110261" y="48056"/>
                </a:lnTo>
                <a:lnTo>
                  <a:pt x="112801" y="47459"/>
                </a:lnTo>
                <a:lnTo>
                  <a:pt x="114465" y="46774"/>
                </a:lnTo>
                <a:lnTo>
                  <a:pt x="116890" y="44894"/>
                </a:lnTo>
                <a:lnTo>
                  <a:pt x="117779" y="44208"/>
                </a:lnTo>
                <a:lnTo>
                  <a:pt x="118554" y="42926"/>
                </a:lnTo>
                <a:lnTo>
                  <a:pt x="119430" y="41643"/>
                </a:lnTo>
                <a:lnTo>
                  <a:pt x="120205" y="40360"/>
                </a:lnTo>
                <a:lnTo>
                  <a:pt x="120205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7" name="object 117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055419" y="6898728"/>
            <a:ext cx="1505637" cy="66090"/>
          </a:xfrm>
          <a:prstGeom prst="rect">
            <a:avLst/>
          </a:prstGeom>
        </p:spPr>
      </p:pic>
      <p:sp>
        <p:nvSpPr>
          <p:cNvPr id="118" name="object 118" descr=""/>
          <p:cNvSpPr/>
          <p:nvPr/>
        </p:nvSpPr>
        <p:spPr>
          <a:xfrm>
            <a:off x="3404730" y="6902577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99" y="0"/>
                </a:lnTo>
                <a:lnTo>
                  <a:pt x="36499" y="673"/>
                </a:lnTo>
                <a:lnTo>
                  <a:pt x="26543" y="16065"/>
                </a:lnTo>
                <a:lnTo>
                  <a:pt x="25768" y="17348"/>
                </a:lnTo>
                <a:lnTo>
                  <a:pt x="24879" y="19240"/>
                </a:lnTo>
                <a:lnTo>
                  <a:pt x="24117" y="20510"/>
                </a:lnTo>
                <a:lnTo>
                  <a:pt x="23228" y="21805"/>
                </a:lnTo>
                <a:lnTo>
                  <a:pt x="22453" y="23761"/>
                </a:lnTo>
                <a:lnTo>
                  <a:pt x="21564" y="25044"/>
                </a:lnTo>
                <a:lnTo>
                  <a:pt x="20789" y="25044"/>
                </a:lnTo>
                <a:lnTo>
                  <a:pt x="19913" y="23761"/>
                </a:lnTo>
                <a:lnTo>
                  <a:pt x="19126" y="21805"/>
                </a:lnTo>
                <a:lnTo>
                  <a:pt x="18249" y="20510"/>
                </a:lnTo>
                <a:lnTo>
                  <a:pt x="17475" y="18630"/>
                </a:lnTo>
                <a:lnTo>
                  <a:pt x="16586" y="17348"/>
                </a:lnTo>
                <a:lnTo>
                  <a:pt x="6629" y="673"/>
                </a:lnTo>
                <a:lnTo>
                  <a:pt x="5854" y="673"/>
                </a:lnTo>
                <a:lnTo>
                  <a:pt x="5854" y="0"/>
                </a:lnTo>
                <a:lnTo>
                  <a:pt x="0" y="0"/>
                </a:lnTo>
                <a:lnTo>
                  <a:pt x="0" y="1955"/>
                </a:lnTo>
                <a:lnTo>
                  <a:pt x="18249" y="29489"/>
                </a:lnTo>
                <a:lnTo>
                  <a:pt x="18249" y="48133"/>
                </a:lnTo>
                <a:lnTo>
                  <a:pt x="19126" y="48133"/>
                </a:lnTo>
                <a:lnTo>
                  <a:pt x="19126" y="48818"/>
                </a:lnTo>
                <a:lnTo>
                  <a:pt x="23228" y="48818"/>
                </a:lnTo>
                <a:lnTo>
                  <a:pt x="23228" y="48133"/>
                </a:lnTo>
                <a:lnTo>
                  <a:pt x="24117" y="48133"/>
                </a:lnTo>
                <a:lnTo>
                  <a:pt x="24117" y="29489"/>
                </a:lnTo>
                <a:lnTo>
                  <a:pt x="27051" y="25044"/>
                </a:lnTo>
                <a:lnTo>
                  <a:pt x="42354" y="1955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4371"/>
                </a:moveTo>
                <a:lnTo>
                  <a:pt x="84594" y="22479"/>
                </a:lnTo>
                <a:lnTo>
                  <a:pt x="83820" y="20510"/>
                </a:lnTo>
                <a:lnTo>
                  <a:pt x="82943" y="18630"/>
                </a:lnTo>
                <a:lnTo>
                  <a:pt x="80391" y="16662"/>
                </a:lnTo>
                <a:lnTo>
                  <a:pt x="79629" y="16078"/>
                </a:lnTo>
                <a:lnTo>
                  <a:pt x="79629" y="24371"/>
                </a:lnTo>
                <a:lnTo>
                  <a:pt x="79629" y="27609"/>
                </a:lnTo>
                <a:lnTo>
                  <a:pt x="53086" y="27609"/>
                </a:lnTo>
                <a:lnTo>
                  <a:pt x="53086" y="26327"/>
                </a:lnTo>
                <a:lnTo>
                  <a:pt x="53962" y="25044"/>
                </a:lnTo>
                <a:lnTo>
                  <a:pt x="54737" y="23761"/>
                </a:lnTo>
                <a:lnTo>
                  <a:pt x="54737" y="21805"/>
                </a:lnTo>
                <a:lnTo>
                  <a:pt x="55626" y="21196"/>
                </a:lnTo>
                <a:lnTo>
                  <a:pt x="57289" y="19913"/>
                </a:lnTo>
                <a:lnTo>
                  <a:pt x="58064" y="18630"/>
                </a:lnTo>
                <a:lnTo>
                  <a:pt x="59715" y="17945"/>
                </a:lnTo>
                <a:lnTo>
                  <a:pt x="61379" y="17348"/>
                </a:lnTo>
                <a:lnTo>
                  <a:pt x="63030" y="16662"/>
                </a:lnTo>
                <a:lnTo>
                  <a:pt x="71323" y="16662"/>
                </a:lnTo>
                <a:lnTo>
                  <a:pt x="74650" y="17348"/>
                </a:lnTo>
                <a:lnTo>
                  <a:pt x="76301" y="19240"/>
                </a:lnTo>
                <a:lnTo>
                  <a:pt x="78854" y="21196"/>
                </a:lnTo>
                <a:lnTo>
                  <a:pt x="79629" y="24371"/>
                </a:lnTo>
                <a:lnTo>
                  <a:pt x="79629" y="16078"/>
                </a:lnTo>
                <a:lnTo>
                  <a:pt x="77965" y="14782"/>
                </a:lnTo>
                <a:lnTo>
                  <a:pt x="75526" y="14097"/>
                </a:lnTo>
                <a:lnTo>
                  <a:pt x="73875" y="12827"/>
                </a:lnTo>
                <a:lnTo>
                  <a:pt x="61379" y="12827"/>
                </a:lnTo>
                <a:lnTo>
                  <a:pt x="58940" y="14097"/>
                </a:lnTo>
                <a:lnTo>
                  <a:pt x="56400" y="14782"/>
                </a:lnTo>
                <a:lnTo>
                  <a:pt x="54737" y="16065"/>
                </a:lnTo>
                <a:lnTo>
                  <a:pt x="52311" y="17348"/>
                </a:lnTo>
                <a:lnTo>
                  <a:pt x="50647" y="19240"/>
                </a:lnTo>
                <a:lnTo>
                  <a:pt x="49758" y="21196"/>
                </a:lnTo>
                <a:lnTo>
                  <a:pt x="48983" y="23075"/>
                </a:lnTo>
                <a:lnTo>
                  <a:pt x="47332" y="25641"/>
                </a:lnTo>
                <a:lnTo>
                  <a:pt x="47332" y="36588"/>
                </a:lnTo>
                <a:lnTo>
                  <a:pt x="48983" y="38468"/>
                </a:lnTo>
                <a:lnTo>
                  <a:pt x="49758" y="41033"/>
                </a:lnTo>
                <a:lnTo>
                  <a:pt x="50647" y="43002"/>
                </a:lnTo>
                <a:lnTo>
                  <a:pt x="52311" y="44284"/>
                </a:lnTo>
                <a:lnTo>
                  <a:pt x="53962" y="46164"/>
                </a:lnTo>
                <a:lnTo>
                  <a:pt x="56400" y="46850"/>
                </a:lnTo>
                <a:lnTo>
                  <a:pt x="58940" y="48133"/>
                </a:lnTo>
                <a:lnTo>
                  <a:pt x="61379" y="48818"/>
                </a:lnTo>
                <a:lnTo>
                  <a:pt x="75526" y="48818"/>
                </a:lnTo>
                <a:lnTo>
                  <a:pt x="77190" y="48133"/>
                </a:lnTo>
                <a:lnTo>
                  <a:pt x="78854" y="48133"/>
                </a:lnTo>
                <a:lnTo>
                  <a:pt x="79629" y="47536"/>
                </a:lnTo>
                <a:lnTo>
                  <a:pt x="81280" y="47536"/>
                </a:lnTo>
                <a:lnTo>
                  <a:pt x="82169" y="46850"/>
                </a:lnTo>
                <a:lnTo>
                  <a:pt x="82943" y="46850"/>
                </a:lnTo>
                <a:lnTo>
                  <a:pt x="82943" y="46164"/>
                </a:lnTo>
                <a:lnTo>
                  <a:pt x="83820" y="46164"/>
                </a:lnTo>
                <a:lnTo>
                  <a:pt x="83820" y="44881"/>
                </a:lnTo>
                <a:lnTo>
                  <a:pt x="83820" y="43002"/>
                </a:lnTo>
                <a:lnTo>
                  <a:pt x="82943" y="42316"/>
                </a:lnTo>
                <a:lnTo>
                  <a:pt x="82169" y="43002"/>
                </a:lnTo>
                <a:lnTo>
                  <a:pt x="80505" y="43002"/>
                </a:lnTo>
                <a:lnTo>
                  <a:pt x="79629" y="43599"/>
                </a:lnTo>
                <a:lnTo>
                  <a:pt x="77965" y="43599"/>
                </a:lnTo>
                <a:lnTo>
                  <a:pt x="77190" y="44284"/>
                </a:lnTo>
                <a:lnTo>
                  <a:pt x="75526" y="44284"/>
                </a:lnTo>
                <a:lnTo>
                  <a:pt x="73875" y="44881"/>
                </a:lnTo>
                <a:lnTo>
                  <a:pt x="63919" y="44881"/>
                </a:lnTo>
                <a:lnTo>
                  <a:pt x="61379" y="44284"/>
                </a:lnTo>
                <a:lnTo>
                  <a:pt x="59715" y="43599"/>
                </a:lnTo>
                <a:lnTo>
                  <a:pt x="58064" y="42316"/>
                </a:lnTo>
                <a:lnTo>
                  <a:pt x="56400" y="41719"/>
                </a:lnTo>
                <a:lnTo>
                  <a:pt x="55626" y="40436"/>
                </a:lnTo>
                <a:lnTo>
                  <a:pt x="54737" y="38468"/>
                </a:lnTo>
                <a:lnTo>
                  <a:pt x="53962" y="37185"/>
                </a:lnTo>
                <a:lnTo>
                  <a:pt x="53962" y="35306"/>
                </a:lnTo>
                <a:lnTo>
                  <a:pt x="53086" y="33337"/>
                </a:lnTo>
                <a:lnTo>
                  <a:pt x="53086" y="31457"/>
                </a:lnTo>
                <a:lnTo>
                  <a:pt x="84594" y="31457"/>
                </a:lnTo>
                <a:lnTo>
                  <a:pt x="84594" y="30772"/>
                </a:lnTo>
                <a:lnTo>
                  <a:pt x="85483" y="30772"/>
                </a:lnTo>
                <a:lnTo>
                  <a:pt x="85483" y="27609"/>
                </a:lnTo>
                <a:lnTo>
                  <a:pt x="85483" y="24371"/>
                </a:lnTo>
                <a:close/>
              </a:path>
              <a:path w="120650" h="48895">
                <a:moveTo>
                  <a:pt x="120319" y="37185"/>
                </a:moveTo>
                <a:lnTo>
                  <a:pt x="119430" y="35902"/>
                </a:lnTo>
                <a:lnTo>
                  <a:pt x="119430" y="35306"/>
                </a:lnTo>
                <a:lnTo>
                  <a:pt x="118656" y="34023"/>
                </a:lnTo>
                <a:lnTo>
                  <a:pt x="117005" y="32740"/>
                </a:lnTo>
                <a:lnTo>
                  <a:pt x="115341" y="32054"/>
                </a:lnTo>
                <a:lnTo>
                  <a:pt x="114465" y="31457"/>
                </a:lnTo>
                <a:lnTo>
                  <a:pt x="112801" y="30772"/>
                </a:lnTo>
                <a:lnTo>
                  <a:pt x="112026" y="30175"/>
                </a:lnTo>
                <a:lnTo>
                  <a:pt x="110363" y="29489"/>
                </a:lnTo>
                <a:lnTo>
                  <a:pt x="108712" y="29489"/>
                </a:lnTo>
                <a:lnTo>
                  <a:pt x="107823" y="28892"/>
                </a:lnTo>
                <a:lnTo>
                  <a:pt x="106159" y="28206"/>
                </a:lnTo>
                <a:lnTo>
                  <a:pt x="104508" y="28206"/>
                </a:lnTo>
                <a:lnTo>
                  <a:pt x="103733" y="27609"/>
                </a:lnTo>
                <a:lnTo>
                  <a:pt x="102069" y="26924"/>
                </a:lnTo>
                <a:lnTo>
                  <a:pt x="101193" y="26327"/>
                </a:lnTo>
                <a:lnTo>
                  <a:pt x="100418" y="26327"/>
                </a:lnTo>
                <a:lnTo>
                  <a:pt x="99529" y="25044"/>
                </a:lnTo>
                <a:lnTo>
                  <a:pt x="98755" y="24371"/>
                </a:lnTo>
                <a:lnTo>
                  <a:pt x="97866" y="23761"/>
                </a:lnTo>
                <a:lnTo>
                  <a:pt x="97866" y="19913"/>
                </a:lnTo>
                <a:lnTo>
                  <a:pt x="98755" y="19240"/>
                </a:lnTo>
                <a:lnTo>
                  <a:pt x="98755" y="18630"/>
                </a:lnTo>
                <a:lnTo>
                  <a:pt x="99529" y="17945"/>
                </a:lnTo>
                <a:lnTo>
                  <a:pt x="100418" y="17348"/>
                </a:lnTo>
                <a:lnTo>
                  <a:pt x="101193" y="16662"/>
                </a:lnTo>
                <a:lnTo>
                  <a:pt x="103733" y="16662"/>
                </a:lnTo>
                <a:lnTo>
                  <a:pt x="105397" y="16065"/>
                </a:lnTo>
                <a:lnTo>
                  <a:pt x="107823" y="16065"/>
                </a:lnTo>
                <a:lnTo>
                  <a:pt x="109486" y="16662"/>
                </a:lnTo>
                <a:lnTo>
                  <a:pt x="112026" y="16662"/>
                </a:lnTo>
                <a:lnTo>
                  <a:pt x="112801" y="17348"/>
                </a:lnTo>
                <a:lnTo>
                  <a:pt x="113690" y="17348"/>
                </a:lnTo>
                <a:lnTo>
                  <a:pt x="114465" y="17945"/>
                </a:lnTo>
                <a:lnTo>
                  <a:pt x="115341" y="17945"/>
                </a:lnTo>
                <a:lnTo>
                  <a:pt x="115341" y="18630"/>
                </a:lnTo>
                <a:lnTo>
                  <a:pt x="117779" y="18630"/>
                </a:lnTo>
                <a:lnTo>
                  <a:pt x="117779" y="16065"/>
                </a:lnTo>
                <a:lnTo>
                  <a:pt x="117779" y="15379"/>
                </a:lnTo>
                <a:lnTo>
                  <a:pt x="117005" y="14782"/>
                </a:lnTo>
                <a:lnTo>
                  <a:pt x="116116" y="14782"/>
                </a:lnTo>
                <a:lnTo>
                  <a:pt x="116116" y="14097"/>
                </a:lnTo>
                <a:lnTo>
                  <a:pt x="115341" y="14097"/>
                </a:lnTo>
                <a:lnTo>
                  <a:pt x="114465" y="13500"/>
                </a:lnTo>
                <a:lnTo>
                  <a:pt x="112801" y="13500"/>
                </a:lnTo>
                <a:lnTo>
                  <a:pt x="112026" y="12827"/>
                </a:lnTo>
                <a:lnTo>
                  <a:pt x="102069" y="12827"/>
                </a:lnTo>
                <a:lnTo>
                  <a:pt x="100418" y="13500"/>
                </a:lnTo>
                <a:lnTo>
                  <a:pt x="98755" y="14097"/>
                </a:lnTo>
                <a:lnTo>
                  <a:pt x="97091" y="14782"/>
                </a:lnTo>
                <a:lnTo>
                  <a:pt x="95440" y="15379"/>
                </a:lnTo>
                <a:lnTo>
                  <a:pt x="94551" y="16662"/>
                </a:lnTo>
                <a:lnTo>
                  <a:pt x="93776" y="17348"/>
                </a:lnTo>
                <a:lnTo>
                  <a:pt x="92900" y="18630"/>
                </a:lnTo>
                <a:lnTo>
                  <a:pt x="92125" y="19913"/>
                </a:lnTo>
                <a:lnTo>
                  <a:pt x="92125" y="25044"/>
                </a:lnTo>
                <a:lnTo>
                  <a:pt x="92900" y="25641"/>
                </a:lnTo>
                <a:lnTo>
                  <a:pt x="93776" y="26924"/>
                </a:lnTo>
                <a:lnTo>
                  <a:pt x="94551" y="27609"/>
                </a:lnTo>
                <a:lnTo>
                  <a:pt x="95440" y="28206"/>
                </a:lnTo>
                <a:lnTo>
                  <a:pt x="96215" y="29489"/>
                </a:lnTo>
                <a:lnTo>
                  <a:pt x="97866" y="30175"/>
                </a:lnTo>
                <a:lnTo>
                  <a:pt x="98755" y="30175"/>
                </a:lnTo>
                <a:lnTo>
                  <a:pt x="100418" y="30772"/>
                </a:lnTo>
                <a:lnTo>
                  <a:pt x="102069" y="31457"/>
                </a:lnTo>
                <a:lnTo>
                  <a:pt x="102844" y="32054"/>
                </a:lnTo>
                <a:lnTo>
                  <a:pt x="104508" y="32054"/>
                </a:lnTo>
                <a:lnTo>
                  <a:pt x="106159" y="32740"/>
                </a:lnTo>
                <a:lnTo>
                  <a:pt x="107048" y="33337"/>
                </a:lnTo>
                <a:lnTo>
                  <a:pt x="108712" y="33337"/>
                </a:lnTo>
                <a:lnTo>
                  <a:pt x="109486" y="34023"/>
                </a:lnTo>
                <a:lnTo>
                  <a:pt x="111137" y="34620"/>
                </a:lnTo>
                <a:lnTo>
                  <a:pt x="113690" y="36588"/>
                </a:lnTo>
                <a:lnTo>
                  <a:pt x="113690" y="37185"/>
                </a:lnTo>
                <a:lnTo>
                  <a:pt x="114465" y="37871"/>
                </a:lnTo>
                <a:lnTo>
                  <a:pt x="114465" y="41033"/>
                </a:lnTo>
                <a:lnTo>
                  <a:pt x="113690" y="41719"/>
                </a:lnTo>
                <a:lnTo>
                  <a:pt x="112801" y="42316"/>
                </a:lnTo>
                <a:lnTo>
                  <a:pt x="112801" y="43002"/>
                </a:lnTo>
                <a:lnTo>
                  <a:pt x="111137" y="43599"/>
                </a:lnTo>
                <a:lnTo>
                  <a:pt x="110363" y="44284"/>
                </a:lnTo>
                <a:lnTo>
                  <a:pt x="109486" y="44284"/>
                </a:lnTo>
                <a:lnTo>
                  <a:pt x="108712" y="44881"/>
                </a:lnTo>
                <a:lnTo>
                  <a:pt x="99529" y="44881"/>
                </a:lnTo>
                <a:lnTo>
                  <a:pt x="97866" y="44284"/>
                </a:lnTo>
                <a:lnTo>
                  <a:pt x="97091" y="44284"/>
                </a:lnTo>
                <a:lnTo>
                  <a:pt x="96215" y="43599"/>
                </a:lnTo>
                <a:lnTo>
                  <a:pt x="94551" y="43002"/>
                </a:lnTo>
                <a:lnTo>
                  <a:pt x="93776" y="43002"/>
                </a:lnTo>
                <a:lnTo>
                  <a:pt x="92125" y="41719"/>
                </a:lnTo>
                <a:lnTo>
                  <a:pt x="91236" y="41719"/>
                </a:lnTo>
                <a:lnTo>
                  <a:pt x="91236" y="42316"/>
                </a:lnTo>
                <a:lnTo>
                  <a:pt x="90462" y="42316"/>
                </a:lnTo>
                <a:lnTo>
                  <a:pt x="90462" y="45567"/>
                </a:lnTo>
                <a:lnTo>
                  <a:pt x="91236" y="45567"/>
                </a:lnTo>
                <a:lnTo>
                  <a:pt x="91236" y="46164"/>
                </a:lnTo>
                <a:lnTo>
                  <a:pt x="92125" y="46850"/>
                </a:lnTo>
                <a:lnTo>
                  <a:pt x="92900" y="47536"/>
                </a:lnTo>
                <a:lnTo>
                  <a:pt x="93776" y="47536"/>
                </a:lnTo>
                <a:lnTo>
                  <a:pt x="94551" y="48133"/>
                </a:lnTo>
                <a:lnTo>
                  <a:pt x="97091" y="48133"/>
                </a:lnTo>
                <a:lnTo>
                  <a:pt x="97866" y="48818"/>
                </a:lnTo>
                <a:lnTo>
                  <a:pt x="108712" y="48818"/>
                </a:lnTo>
                <a:lnTo>
                  <a:pt x="110363" y="48133"/>
                </a:lnTo>
                <a:lnTo>
                  <a:pt x="112801" y="48133"/>
                </a:lnTo>
                <a:lnTo>
                  <a:pt x="114465" y="47536"/>
                </a:lnTo>
                <a:lnTo>
                  <a:pt x="115341" y="46164"/>
                </a:lnTo>
                <a:lnTo>
                  <a:pt x="117005" y="45567"/>
                </a:lnTo>
                <a:lnTo>
                  <a:pt x="117411" y="44881"/>
                </a:lnTo>
                <a:lnTo>
                  <a:pt x="117779" y="44284"/>
                </a:lnTo>
                <a:lnTo>
                  <a:pt x="118656" y="43002"/>
                </a:lnTo>
                <a:lnTo>
                  <a:pt x="119430" y="41719"/>
                </a:lnTo>
                <a:lnTo>
                  <a:pt x="120319" y="40436"/>
                </a:lnTo>
                <a:lnTo>
                  <a:pt x="120319" y="37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 descr=""/>
          <p:cNvSpPr/>
          <p:nvPr/>
        </p:nvSpPr>
        <p:spPr>
          <a:xfrm>
            <a:off x="4333887" y="6902577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52" y="0"/>
                </a:moveTo>
                <a:lnTo>
                  <a:pt x="36499" y="0"/>
                </a:lnTo>
                <a:lnTo>
                  <a:pt x="36499" y="673"/>
                </a:lnTo>
                <a:lnTo>
                  <a:pt x="26543" y="16065"/>
                </a:lnTo>
                <a:lnTo>
                  <a:pt x="25654" y="17348"/>
                </a:lnTo>
                <a:lnTo>
                  <a:pt x="24892" y="19240"/>
                </a:lnTo>
                <a:lnTo>
                  <a:pt x="24003" y="20510"/>
                </a:lnTo>
                <a:lnTo>
                  <a:pt x="23228" y="21805"/>
                </a:lnTo>
                <a:lnTo>
                  <a:pt x="22339" y="23761"/>
                </a:lnTo>
                <a:lnTo>
                  <a:pt x="21564" y="25044"/>
                </a:lnTo>
                <a:lnTo>
                  <a:pt x="20688" y="25044"/>
                </a:lnTo>
                <a:lnTo>
                  <a:pt x="19913" y="23761"/>
                </a:lnTo>
                <a:lnTo>
                  <a:pt x="19024" y="21805"/>
                </a:lnTo>
                <a:lnTo>
                  <a:pt x="18249" y="20510"/>
                </a:lnTo>
                <a:lnTo>
                  <a:pt x="17360" y="18630"/>
                </a:lnTo>
                <a:lnTo>
                  <a:pt x="16586" y="17348"/>
                </a:lnTo>
                <a:lnTo>
                  <a:pt x="15709" y="16065"/>
                </a:lnTo>
                <a:lnTo>
                  <a:pt x="6642" y="673"/>
                </a:lnTo>
                <a:lnTo>
                  <a:pt x="5753" y="673"/>
                </a:lnTo>
                <a:lnTo>
                  <a:pt x="5753" y="0"/>
                </a:lnTo>
                <a:lnTo>
                  <a:pt x="0" y="0"/>
                </a:lnTo>
                <a:lnTo>
                  <a:pt x="0" y="1955"/>
                </a:lnTo>
                <a:lnTo>
                  <a:pt x="18249" y="29489"/>
                </a:lnTo>
                <a:lnTo>
                  <a:pt x="18249" y="48133"/>
                </a:lnTo>
                <a:lnTo>
                  <a:pt x="19024" y="48133"/>
                </a:lnTo>
                <a:lnTo>
                  <a:pt x="19024" y="48818"/>
                </a:lnTo>
                <a:lnTo>
                  <a:pt x="23228" y="48818"/>
                </a:lnTo>
                <a:lnTo>
                  <a:pt x="23228" y="48133"/>
                </a:lnTo>
                <a:lnTo>
                  <a:pt x="24003" y="48133"/>
                </a:lnTo>
                <a:lnTo>
                  <a:pt x="24003" y="29489"/>
                </a:lnTo>
                <a:lnTo>
                  <a:pt x="26936" y="25044"/>
                </a:lnTo>
                <a:lnTo>
                  <a:pt x="42252" y="1955"/>
                </a:lnTo>
                <a:lnTo>
                  <a:pt x="42252" y="0"/>
                </a:lnTo>
                <a:close/>
              </a:path>
              <a:path w="120650" h="48895">
                <a:moveTo>
                  <a:pt x="85369" y="24371"/>
                </a:moveTo>
                <a:lnTo>
                  <a:pt x="84607" y="22479"/>
                </a:lnTo>
                <a:lnTo>
                  <a:pt x="83718" y="20510"/>
                </a:lnTo>
                <a:lnTo>
                  <a:pt x="82943" y="18630"/>
                </a:lnTo>
                <a:lnTo>
                  <a:pt x="80391" y="16662"/>
                </a:lnTo>
                <a:lnTo>
                  <a:pt x="79629" y="16078"/>
                </a:lnTo>
                <a:lnTo>
                  <a:pt x="79629" y="24371"/>
                </a:lnTo>
                <a:lnTo>
                  <a:pt x="79629" y="27609"/>
                </a:lnTo>
                <a:lnTo>
                  <a:pt x="53086" y="27609"/>
                </a:lnTo>
                <a:lnTo>
                  <a:pt x="53086" y="26327"/>
                </a:lnTo>
                <a:lnTo>
                  <a:pt x="53860" y="25044"/>
                </a:lnTo>
                <a:lnTo>
                  <a:pt x="54749" y="23761"/>
                </a:lnTo>
                <a:lnTo>
                  <a:pt x="54749" y="21805"/>
                </a:lnTo>
                <a:lnTo>
                  <a:pt x="57175" y="19913"/>
                </a:lnTo>
                <a:lnTo>
                  <a:pt x="58064" y="18630"/>
                </a:lnTo>
                <a:lnTo>
                  <a:pt x="59728" y="17945"/>
                </a:lnTo>
                <a:lnTo>
                  <a:pt x="61379" y="17348"/>
                </a:lnTo>
                <a:lnTo>
                  <a:pt x="63042" y="16662"/>
                </a:lnTo>
                <a:lnTo>
                  <a:pt x="71335" y="16662"/>
                </a:lnTo>
                <a:lnTo>
                  <a:pt x="74650" y="17348"/>
                </a:lnTo>
                <a:lnTo>
                  <a:pt x="76314" y="19240"/>
                </a:lnTo>
                <a:lnTo>
                  <a:pt x="78740" y="21196"/>
                </a:lnTo>
                <a:lnTo>
                  <a:pt x="79629" y="24371"/>
                </a:lnTo>
                <a:lnTo>
                  <a:pt x="79629" y="16078"/>
                </a:lnTo>
                <a:lnTo>
                  <a:pt x="77965" y="14782"/>
                </a:lnTo>
                <a:lnTo>
                  <a:pt x="75425" y="14097"/>
                </a:lnTo>
                <a:lnTo>
                  <a:pt x="73761" y="12827"/>
                </a:lnTo>
                <a:lnTo>
                  <a:pt x="61379" y="12827"/>
                </a:lnTo>
                <a:lnTo>
                  <a:pt x="58839" y="14097"/>
                </a:lnTo>
                <a:lnTo>
                  <a:pt x="56400" y="14782"/>
                </a:lnTo>
                <a:lnTo>
                  <a:pt x="54749" y="16065"/>
                </a:lnTo>
                <a:lnTo>
                  <a:pt x="52197" y="17348"/>
                </a:lnTo>
                <a:lnTo>
                  <a:pt x="50546" y="19240"/>
                </a:lnTo>
                <a:lnTo>
                  <a:pt x="49771" y="21196"/>
                </a:lnTo>
                <a:lnTo>
                  <a:pt x="48882" y="23075"/>
                </a:lnTo>
                <a:lnTo>
                  <a:pt x="47231" y="25641"/>
                </a:lnTo>
                <a:lnTo>
                  <a:pt x="47231" y="36588"/>
                </a:lnTo>
                <a:lnTo>
                  <a:pt x="48882" y="38468"/>
                </a:lnTo>
                <a:lnTo>
                  <a:pt x="49771" y="41033"/>
                </a:lnTo>
                <a:lnTo>
                  <a:pt x="50546" y="43002"/>
                </a:lnTo>
                <a:lnTo>
                  <a:pt x="52197" y="44284"/>
                </a:lnTo>
                <a:lnTo>
                  <a:pt x="53860" y="46164"/>
                </a:lnTo>
                <a:lnTo>
                  <a:pt x="56400" y="46850"/>
                </a:lnTo>
                <a:lnTo>
                  <a:pt x="58839" y="48133"/>
                </a:lnTo>
                <a:lnTo>
                  <a:pt x="61379" y="48818"/>
                </a:lnTo>
                <a:lnTo>
                  <a:pt x="75425" y="48818"/>
                </a:lnTo>
                <a:lnTo>
                  <a:pt x="77089" y="48133"/>
                </a:lnTo>
                <a:lnTo>
                  <a:pt x="78740" y="48133"/>
                </a:lnTo>
                <a:lnTo>
                  <a:pt x="79629" y="47536"/>
                </a:lnTo>
                <a:lnTo>
                  <a:pt x="81292" y="47536"/>
                </a:lnTo>
                <a:lnTo>
                  <a:pt x="82067" y="46850"/>
                </a:lnTo>
                <a:lnTo>
                  <a:pt x="82943" y="46850"/>
                </a:lnTo>
                <a:lnTo>
                  <a:pt x="82943" y="46164"/>
                </a:lnTo>
                <a:lnTo>
                  <a:pt x="83718" y="46164"/>
                </a:lnTo>
                <a:lnTo>
                  <a:pt x="83718" y="44881"/>
                </a:lnTo>
                <a:lnTo>
                  <a:pt x="83718" y="43002"/>
                </a:lnTo>
                <a:lnTo>
                  <a:pt x="82943" y="42316"/>
                </a:lnTo>
                <a:lnTo>
                  <a:pt x="82067" y="43002"/>
                </a:lnTo>
                <a:lnTo>
                  <a:pt x="80403" y="43002"/>
                </a:lnTo>
                <a:lnTo>
                  <a:pt x="79629" y="43599"/>
                </a:lnTo>
                <a:lnTo>
                  <a:pt x="77965" y="43599"/>
                </a:lnTo>
                <a:lnTo>
                  <a:pt x="77089" y="44284"/>
                </a:lnTo>
                <a:lnTo>
                  <a:pt x="75425" y="44284"/>
                </a:lnTo>
                <a:lnTo>
                  <a:pt x="73761" y="44881"/>
                </a:lnTo>
                <a:lnTo>
                  <a:pt x="63817" y="44881"/>
                </a:lnTo>
                <a:lnTo>
                  <a:pt x="61379" y="44284"/>
                </a:lnTo>
                <a:lnTo>
                  <a:pt x="59728" y="43599"/>
                </a:lnTo>
                <a:lnTo>
                  <a:pt x="58064" y="42316"/>
                </a:lnTo>
                <a:lnTo>
                  <a:pt x="56400" y="41719"/>
                </a:lnTo>
                <a:lnTo>
                  <a:pt x="55524" y="40436"/>
                </a:lnTo>
                <a:lnTo>
                  <a:pt x="54749" y="38468"/>
                </a:lnTo>
                <a:lnTo>
                  <a:pt x="53860" y="37185"/>
                </a:lnTo>
                <a:lnTo>
                  <a:pt x="53860" y="35306"/>
                </a:lnTo>
                <a:lnTo>
                  <a:pt x="53086" y="33337"/>
                </a:lnTo>
                <a:lnTo>
                  <a:pt x="53086" y="31457"/>
                </a:lnTo>
                <a:lnTo>
                  <a:pt x="84607" y="31457"/>
                </a:lnTo>
                <a:lnTo>
                  <a:pt x="84607" y="30772"/>
                </a:lnTo>
                <a:lnTo>
                  <a:pt x="85369" y="30772"/>
                </a:lnTo>
                <a:lnTo>
                  <a:pt x="85369" y="27609"/>
                </a:lnTo>
                <a:lnTo>
                  <a:pt x="85369" y="24371"/>
                </a:lnTo>
                <a:close/>
              </a:path>
              <a:path w="120650" h="48895">
                <a:moveTo>
                  <a:pt x="120205" y="37185"/>
                </a:moveTo>
                <a:lnTo>
                  <a:pt x="119430" y="35902"/>
                </a:lnTo>
                <a:lnTo>
                  <a:pt x="119430" y="35306"/>
                </a:lnTo>
                <a:lnTo>
                  <a:pt x="118554" y="34023"/>
                </a:lnTo>
                <a:lnTo>
                  <a:pt x="117779" y="33337"/>
                </a:lnTo>
                <a:lnTo>
                  <a:pt x="116890" y="32740"/>
                </a:lnTo>
                <a:lnTo>
                  <a:pt x="115239" y="32054"/>
                </a:lnTo>
                <a:lnTo>
                  <a:pt x="114465" y="31457"/>
                </a:lnTo>
                <a:lnTo>
                  <a:pt x="112801" y="30772"/>
                </a:lnTo>
                <a:lnTo>
                  <a:pt x="111912" y="30175"/>
                </a:lnTo>
                <a:lnTo>
                  <a:pt x="110261" y="29489"/>
                </a:lnTo>
                <a:lnTo>
                  <a:pt x="108597" y="29489"/>
                </a:lnTo>
                <a:lnTo>
                  <a:pt x="107823" y="28892"/>
                </a:lnTo>
                <a:lnTo>
                  <a:pt x="106172" y="28206"/>
                </a:lnTo>
                <a:lnTo>
                  <a:pt x="104508" y="28206"/>
                </a:lnTo>
                <a:lnTo>
                  <a:pt x="103632" y="27609"/>
                </a:lnTo>
                <a:lnTo>
                  <a:pt x="101968" y="26924"/>
                </a:lnTo>
                <a:lnTo>
                  <a:pt x="101193" y="26327"/>
                </a:lnTo>
                <a:lnTo>
                  <a:pt x="100304" y="26327"/>
                </a:lnTo>
                <a:lnTo>
                  <a:pt x="99529" y="25044"/>
                </a:lnTo>
                <a:lnTo>
                  <a:pt x="97866" y="23761"/>
                </a:lnTo>
                <a:lnTo>
                  <a:pt x="97866" y="19913"/>
                </a:lnTo>
                <a:lnTo>
                  <a:pt x="98653" y="19240"/>
                </a:lnTo>
                <a:lnTo>
                  <a:pt x="98653" y="18630"/>
                </a:lnTo>
                <a:lnTo>
                  <a:pt x="101193" y="16662"/>
                </a:lnTo>
                <a:lnTo>
                  <a:pt x="103632" y="16662"/>
                </a:lnTo>
                <a:lnTo>
                  <a:pt x="105283" y="16065"/>
                </a:lnTo>
                <a:lnTo>
                  <a:pt x="107823" y="16065"/>
                </a:lnTo>
                <a:lnTo>
                  <a:pt x="109486" y="16662"/>
                </a:lnTo>
                <a:lnTo>
                  <a:pt x="111912" y="16662"/>
                </a:lnTo>
                <a:lnTo>
                  <a:pt x="112801" y="17348"/>
                </a:lnTo>
                <a:lnTo>
                  <a:pt x="113576" y="17348"/>
                </a:lnTo>
                <a:lnTo>
                  <a:pt x="114465" y="17945"/>
                </a:lnTo>
                <a:lnTo>
                  <a:pt x="115239" y="17945"/>
                </a:lnTo>
                <a:lnTo>
                  <a:pt x="115239" y="18630"/>
                </a:lnTo>
                <a:lnTo>
                  <a:pt x="117779" y="18630"/>
                </a:lnTo>
                <a:lnTo>
                  <a:pt x="117779" y="16065"/>
                </a:lnTo>
                <a:lnTo>
                  <a:pt x="117779" y="15379"/>
                </a:lnTo>
                <a:lnTo>
                  <a:pt x="116890" y="14782"/>
                </a:lnTo>
                <a:lnTo>
                  <a:pt x="116128" y="14782"/>
                </a:lnTo>
                <a:lnTo>
                  <a:pt x="116128" y="14097"/>
                </a:lnTo>
                <a:lnTo>
                  <a:pt x="115239" y="14097"/>
                </a:lnTo>
                <a:lnTo>
                  <a:pt x="114465" y="13500"/>
                </a:lnTo>
                <a:lnTo>
                  <a:pt x="112801" y="13500"/>
                </a:lnTo>
                <a:lnTo>
                  <a:pt x="111912" y="12827"/>
                </a:lnTo>
                <a:lnTo>
                  <a:pt x="101968" y="12827"/>
                </a:lnTo>
                <a:lnTo>
                  <a:pt x="100304" y="13500"/>
                </a:lnTo>
                <a:lnTo>
                  <a:pt x="98653" y="14097"/>
                </a:lnTo>
                <a:lnTo>
                  <a:pt x="96989" y="14782"/>
                </a:lnTo>
                <a:lnTo>
                  <a:pt x="95326" y="15379"/>
                </a:lnTo>
                <a:lnTo>
                  <a:pt x="94551" y="16662"/>
                </a:lnTo>
                <a:lnTo>
                  <a:pt x="93675" y="17348"/>
                </a:lnTo>
                <a:lnTo>
                  <a:pt x="92900" y="18630"/>
                </a:lnTo>
                <a:lnTo>
                  <a:pt x="92011" y="19913"/>
                </a:lnTo>
                <a:lnTo>
                  <a:pt x="92011" y="25044"/>
                </a:lnTo>
                <a:lnTo>
                  <a:pt x="92900" y="25641"/>
                </a:lnTo>
                <a:lnTo>
                  <a:pt x="93675" y="26924"/>
                </a:lnTo>
                <a:lnTo>
                  <a:pt x="95326" y="28206"/>
                </a:lnTo>
                <a:lnTo>
                  <a:pt x="96215" y="29489"/>
                </a:lnTo>
                <a:lnTo>
                  <a:pt x="97866" y="30175"/>
                </a:lnTo>
                <a:lnTo>
                  <a:pt x="98653" y="30175"/>
                </a:lnTo>
                <a:lnTo>
                  <a:pt x="100304" y="30772"/>
                </a:lnTo>
                <a:lnTo>
                  <a:pt x="101968" y="31457"/>
                </a:lnTo>
                <a:lnTo>
                  <a:pt x="102857" y="32054"/>
                </a:lnTo>
                <a:lnTo>
                  <a:pt x="104508" y="32054"/>
                </a:lnTo>
                <a:lnTo>
                  <a:pt x="106172" y="32740"/>
                </a:lnTo>
                <a:lnTo>
                  <a:pt x="106934" y="33337"/>
                </a:lnTo>
                <a:lnTo>
                  <a:pt x="108597" y="33337"/>
                </a:lnTo>
                <a:lnTo>
                  <a:pt x="109486" y="34023"/>
                </a:lnTo>
                <a:lnTo>
                  <a:pt x="111137" y="34620"/>
                </a:lnTo>
                <a:lnTo>
                  <a:pt x="111912" y="35306"/>
                </a:lnTo>
                <a:lnTo>
                  <a:pt x="112801" y="35902"/>
                </a:lnTo>
                <a:lnTo>
                  <a:pt x="113576" y="36588"/>
                </a:lnTo>
                <a:lnTo>
                  <a:pt x="113576" y="37185"/>
                </a:lnTo>
                <a:lnTo>
                  <a:pt x="114465" y="37871"/>
                </a:lnTo>
                <a:lnTo>
                  <a:pt x="114465" y="41033"/>
                </a:lnTo>
                <a:lnTo>
                  <a:pt x="112801" y="42316"/>
                </a:lnTo>
                <a:lnTo>
                  <a:pt x="112801" y="43002"/>
                </a:lnTo>
                <a:lnTo>
                  <a:pt x="111137" y="43599"/>
                </a:lnTo>
                <a:lnTo>
                  <a:pt x="110261" y="44284"/>
                </a:lnTo>
                <a:lnTo>
                  <a:pt x="109486" y="44284"/>
                </a:lnTo>
                <a:lnTo>
                  <a:pt x="108597" y="44881"/>
                </a:lnTo>
                <a:lnTo>
                  <a:pt x="99529" y="44881"/>
                </a:lnTo>
                <a:lnTo>
                  <a:pt x="97866" y="44284"/>
                </a:lnTo>
                <a:lnTo>
                  <a:pt x="96989" y="44284"/>
                </a:lnTo>
                <a:lnTo>
                  <a:pt x="96215" y="43599"/>
                </a:lnTo>
                <a:lnTo>
                  <a:pt x="94551" y="43002"/>
                </a:lnTo>
                <a:lnTo>
                  <a:pt x="93675" y="43002"/>
                </a:lnTo>
                <a:lnTo>
                  <a:pt x="92900" y="42316"/>
                </a:lnTo>
                <a:lnTo>
                  <a:pt x="92011" y="41719"/>
                </a:lnTo>
                <a:lnTo>
                  <a:pt x="91236" y="41719"/>
                </a:lnTo>
                <a:lnTo>
                  <a:pt x="91236" y="42316"/>
                </a:lnTo>
                <a:lnTo>
                  <a:pt x="90360" y="42316"/>
                </a:lnTo>
                <a:lnTo>
                  <a:pt x="90360" y="45567"/>
                </a:lnTo>
                <a:lnTo>
                  <a:pt x="91236" y="45567"/>
                </a:lnTo>
                <a:lnTo>
                  <a:pt x="91236" y="46164"/>
                </a:lnTo>
                <a:lnTo>
                  <a:pt x="92011" y="46850"/>
                </a:lnTo>
                <a:lnTo>
                  <a:pt x="92900" y="47536"/>
                </a:lnTo>
                <a:lnTo>
                  <a:pt x="93675" y="47536"/>
                </a:lnTo>
                <a:lnTo>
                  <a:pt x="94551" y="48133"/>
                </a:lnTo>
                <a:lnTo>
                  <a:pt x="96989" y="48133"/>
                </a:lnTo>
                <a:lnTo>
                  <a:pt x="97866" y="48818"/>
                </a:lnTo>
                <a:lnTo>
                  <a:pt x="108597" y="48818"/>
                </a:lnTo>
                <a:lnTo>
                  <a:pt x="110261" y="48133"/>
                </a:lnTo>
                <a:lnTo>
                  <a:pt x="112801" y="48133"/>
                </a:lnTo>
                <a:lnTo>
                  <a:pt x="114465" y="47536"/>
                </a:lnTo>
                <a:lnTo>
                  <a:pt x="115239" y="46164"/>
                </a:lnTo>
                <a:lnTo>
                  <a:pt x="116890" y="45567"/>
                </a:lnTo>
                <a:lnTo>
                  <a:pt x="117360" y="44881"/>
                </a:lnTo>
                <a:lnTo>
                  <a:pt x="117779" y="44284"/>
                </a:lnTo>
                <a:lnTo>
                  <a:pt x="118554" y="43002"/>
                </a:lnTo>
                <a:lnTo>
                  <a:pt x="119430" y="41719"/>
                </a:lnTo>
                <a:lnTo>
                  <a:pt x="120205" y="40436"/>
                </a:lnTo>
                <a:lnTo>
                  <a:pt x="120205" y="37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0" name="object 120" descr=""/>
          <p:cNvGrpSpPr/>
          <p:nvPr/>
        </p:nvGrpSpPr>
        <p:grpSpPr>
          <a:xfrm>
            <a:off x="1802853" y="7036054"/>
            <a:ext cx="1332865" cy="65405"/>
            <a:chOff x="1802853" y="7036054"/>
            <a:chExt cx="1332865" cy="65405"/>
          </a:xfrm>
        </p:grpSpPr>
        <p:pic>
          <p:nvPicPr>
            <p:cNvPr id="121" name="object 121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802853" y="7039203"/>
              <a:ext cx="331774" cy="62255"/>
            </a:xfrm>
            <a:prstGeom prst="rect">
              <a:avLst/>
            </a:prstGeom>
          </p:spPr>
        </p:pic>
        <p:pic>
          <p:nvPicPr>
            <p:cNvPr id="122" name="object 122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150440" y="7036054"/>
              <a:ext cx="984681" cy="65405"/>
            </a:xfrm>
            <a:prstGeom prst="rect">
              <a:avLst/>
            </a:prstGeom>
          </p:spPr>
        </p:pic>
      </p:grpSp>
      <p:pic>
        <p:nvPicPr>
          <p:cNvPr id="123" name="object 123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048786" y="7035368"/>
            <a:ext cx="995494" cy="288658"/>
          </a:xfrm>
          <a:prstGeom prst="rect">
            <a:avLst/>
          </a:prstGeom>
        </p:spPr>
      </p:pic>
      <p:sp>
        <p:nvSpPr>
          <p:cNvPr id="124" name="object 124" descr=""/>
          <p:cNvSpPr/>
          <p:nvPr/>
        </p:nvSpPr>
        <p:spPr>
          <a:xfrm>
            <a:off x="3404730" y="7039203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354" y="685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685"/>
                </a:lnTo>
                <a:lnTo>
                  <a:pt x="36499" y="685"/>
                </a:lnTo>
                <a:lnTo>
                  <a:pt x="36499" y="1295"/>
                </a:lnTo>
                <a:lnTo>
                  <a:pt x="26543" y="16078"/>
                </a:lnTo>
                <a:lnTo>
                  <a:pt x="25768" y="17957"/>
                </a:lnTo>
                <a:lnTo>
                  <a:pt x="24879" y="19240"/>
                </a:lnTo>
                <a:lnTo>
                  <a:pt x="24117" y="20523"/>
                </a:lnTo>
                <a:lnTo>
                  <a:pt x="23228" y="22491"/>
                </a:lnTo>
                <a:lnTo>
                  <a:pt x="22453" y="23774"/>
                </a:lnTo>
                <a:lnTo>
                  <a:pt x="21564" y="25057"/>
                </a:lnTo>
                <a:lnTo>
                  <a:pt x="20789" y="25057"/>
                </a:lnTo>
                <a:lnTo>
                  <a:pt x="19913" y="23774"/>
                </a:lnTo>
                <a:lnTo>
                  <a:pt x="19126" y="21805"/>
                </a:lnTo>
                <a:lnTo>
                  <a:pt x="18249" y="20523"/>
                </a:lnTo>
                <a:lnTo>
                  <a:pt x="17475" y="19240"/>
                </a:lnTo>
                <a:lnTo>
                  <a:pt x="16586" y="17360"/>
                </a:lnTo>
                <a:lnTo>
                  <a:pt x="15811" y="16078"/>
                </a:lnTo>
                <a:lnTo>
                  <a:pt x="6629" y="1295"/>
                </a:lnTo>
                <a:lnTo>
                  <a:pt x="5854" y="1295"/>
                </a:lnTo>
                <a:lnTo>
                  <a:pt x="5854" y="685"/>
                </a:lnTo>
                <a:lnTo>
                  <a:pt x="4978" y="685"/>
                </a:lnTo>
                <a:lnTo>
                  <a:pt x="4978" y="0"/>
                </a:lnTo>
                <a:lnTo>
                  <a:pt x="889" y="0"/>
                </a:lnTo>
                <a:lnTo>
                  <a:pt x="0" y="685"/>
                </a:lnTo>
                <a:lnTo>
                  <a:pt x="0" y="1968"/>
                </a:lnTo>
                <a:lnTo>
                  <a:pt x="18249" y="29502"/>
                </a:lnTo>
                <a:lnTo>
                  <a:pt x="18249" y="48742"/>
                </a:lnTo>
                <a:lnTo>
                  <a:pt x="24117" y="48742"/>
                </a:lnTo>
                <a:lnTo>
                  <a:pt x="24117" y="29502"/>
                </a:lnTo>
                <a:lnTo>
                  <a:pt x="27051" y="25057"/>
                </a:lnTo>
                <a:lnTo>
                  <a:pt x="42354" y="1968"/>
                </a:lnTo>
                <a:lnTo>
                  <a:pt x="42354" y="685"/>
                </a:lnTo>
                <a:close/>
              </a:path>
              <a:path w="120650" h="49529">
                <a:moveTo>
                  <a:pt x="85483" y="24371"/>
                </a:moveTo>
                <a:lnTo>
                  <a:pt x="84594" y="22491"/>
                </a:lnTo>
                <a:lnTo>
                  <a:pt x="83820" y="20523"/>
                </a:lnTo>
                <a:lnTo>
                  <a:pt x="82943" y="18643"/>
                </a:lnTo>
                <a:lnTo>
                  <a:pt x="80391" y="16675"/>
                </a:lnTo>
                <a:lnTo>
                  <a:pt x="79629" y="16090"/>
                </a:lnTo>
                <a:lnTo>
                  <a:pt x="79629" y="24371"/>
                </a:lnTo>
                <a:lnTo>
                  <a:pt x="79629" y="28219"/>
                </a:lnTo>
                <a:lnTo>
                  <a:pt x="53086" y="28219"/>
                </a:lnTo>
                <a:lnTo>
                  <a:pt x="53086" y="26339"/>
                </a:lnTo>
                <a:lnTo>
                  <a:pt x="53962" y="25057"/>
                </a:lnTo>
                <a:lnTo>
                  <a:pt x="54737" y="23774"/>
                </a:lnTo>
                <a:lnTo>
                  <a:pt x="54737" y="22491"/>
                </a:lnTo>
                <a:lnTo>
                  <a:pt x="55626" y="21209"/>
                </a:lnTo>
                <a:lnTo>
                  <a:pt x="57289" y="19926"/>
                </a:lnTo>
                <a:lnTo>
                  <a:pt x="58064" y="19240"/>
                </a:lnTo>
                <a:lnTo>
                  <a:pt x="59715" y="17957"/>
                </a:lnTo>
                <a:lnTo>
                  <a:pt x="61379" y="17360"/>
                </a:lnTo>
                <a:lnTo>
                  <a:pt x="63030" y="16675"/>
                </a:lnTo>
                <a:lnTo>
                  <a:pt x="71323" y="16675"/>
                </a:lnTo>
                <a:lnTo>
                  <a:pt x="74650" y="17360"/>
                </a:lnTo>
                <a:lnTo>
                  <a:pt x="76301" y="19926"/>
                </a:lnTo>
                <a:lnTo>
                  <a:pt x="78854" y="21805"/>
                </a:lnTo>
                <a:lnTo>
                  <a:pt x="79629" y="24371"/>
                </a:lnTo>
                <a:lnTo>
                  <a:pt x="79629" y="16090"/>
                </a:lnTo>
                <a:lnTo>
                  <a:pt x="77965" y="14795"/>
                </a:lnTo>
                <a:lnTo>
                  <a:pt x="75526" y="14109"/>
                </a:lnTo>
                <a:lnTo>
                  <a:pt x="73875" y="13512"/>
                </a:lnTo>
                <a:lnTo>
                  <a:pt x="70561" y="12839"/>
                </a:lnTo>
                <a:lnTo>
                  <a:pt x="64693" y="12839"/>
                </a:lnTo>
                <a:lnTo>
                  <a:pt x="48983" y="23774"/>
                </a:lnTo>
                <a:lnTo>
                  <a:pt x="47332" y="25654"/>
                </a:lnTo>
                <a:lnTo>
                  <a:pt x="47332" y="36601"/>
                </a:lnTo>
                <a:lnTo>
                  <a:pt x="48983" y="39166"/>
                </a:lnTo>
                <a:lnTo>
                  <a:pt x="49758" y="41046"/>
                </a:lnTo>
                <a:lnTo>
                  <a:pt x="64693" y="49428"/>
                </a:lnTo>
                <a:lnTo>
                  <a:pt x="72212" y="49428"/>
                </a:lnTo>
                <a:lnTo>
                  <a:pt x="73875" y="48742"/>
                </a:lnTo>
                <a:lnTo>
                  <a:pt x="75526" y="48742"/>
                </a:lnTo>
                <a:lnTo>
                  <a:pt x="77190" y="48145"/>
                </a:lnTo>
                <a:lnTo>
                  <a:pt x="78854" y="48145"/>
                </a:lnTo>
                <a:lnTo>
                  <a:pt x="79629" y="47459"/>
                </a:lnTo>
                <a:lnTo>
                  <a:pt x="81280" y="47459"/>
                </a:lnTo>
                <a:lnTo>
                  <a:pt x="82169" y="46863"/>
                </a:lnTo>
                <a:lnTo>
                  <a:pt x="82943" y="46863"/>
                </a:lnTo>
                <a:lnTo>
                  <a:pt x="82943" y="46177"/>
                </a:lnTo>
                <a:lnTo>
                  <a:pt x="83820" y="46177"/>
                </a:lnTo>
                <a:lnTo>
                  <a:pt x="83820" y="45580"/>
                </a:lnTo>
                <a:lnTo>
                  <a:pt x="83820" y="43014"/>
                </a:lnTo>
                <a:lnTo>
                  <a:pt x="81280" y="43014"/>
                </a:lnTo>
                <a:lnTo>
                  <a:pt x="80505" y="43611"/>
                </a:lnTo>
                <a:lnTo>
                  <a:pt x="79629" y="43611"/>
                </a:lnTo>
                <a:lnTo>
                  <a:pt x="77965" y="44297"/>
                </a:lnTo>
                <a:lnTo>
                  <a:pt x="77190" y="44297"/>
                </a:lnTo>
                <a:lnTo>
                  <a:pt x="75526" y="44894"/>
                </a:lnTo>
                <a:lnTo>
                  <a:pt x="73875" y="44894"/>
                </a:lnTo>
                <a:lnTo>
                  <a:pt x="72986" y="45580"/>
                </a:lnTo>
                <a:lnTo>
                  <a:pt x="65582" y="45580"/>
                </a:lnTo>
                <a:lnTo>
                  <a:pt x="63919" y="44894"/>
                </a:lnTo>
                <a:lnTo>
                  <a:pt x="61379" y="44297"/>
                </a:lnTo>
                <a:lnTo>
                  <a:pt x="59715" y="43611"/>
                </a:lnTo>
                <a:lnTo>
                  <a:pt x="58064" y="43014"/>
                </a:lnTo>
                <a:lnTo>
                  <a:pt x="56400" y="41732"/>
                </a:lnTo>
                <a:lnTo>
                  <a:pt x="55626" y="40449"/>
                </a:lnTo>
                <a:lnTo>
                  <a:pt x="54737" y="39166"/>
                </a:lnTo>
                <a:lnTo>
                  <a:pt x="53962" y="37198"/>
                </a:lnTo>
                <a:lnTo>
                  <a:pt x="53962" y="35915"/>
                </a:lnTo>
                <a:lnTo>
                  <a:pt x="53086" y="34036"/>
                </a:lnTo>
                <a:lnTo>
                  <a:pt x="53086" y="31470"/>
                </a:lnTo>
                <a:lnTo>
                  <a:pt x="84594" y="31470"/>
                </a:lnTo>
                <a:lnTo>
                  <a:pt x="85483" y="30784"/>
                </a:lnTo>
                <a:lnTo>
                  <a:pt x="85483" y="28219"/>
                </a:lnTo>
                <a:lnTo>
                  <a:pt x="85483" y="24371"/>
                </a:lnTo>
                <a:close/>
              </a:path>
              <a:path w="120650" h="49529">
                <a:moveTo>
                  <a:pt x="120319" y="37198"/>
                </a:moveTo>
                <a:lnTo>
                  <a:pt x="119430" y="36601"/>
                </a:lnTo>
                <a:lnTo>
                  <a:pt x="119430" y="35318"/>
                </a:lnTo>
                <a:lnTo>
                  <a:pt x="118656" y="34036"/>
                </a:lnTo>
                <a:lnTo>
                  <a:pt x="117005" y="32753"/>
                </a:lnTo>
                <a:lnTo>
                  <a:pt x="115341" y="32067"/>
                </a:lnTo>
                <a:lnTo>
                  <a:pt x="114465" y="31470"/>
                </a:lnTo>
                <a:lnTo>
                  <a:pt x="112801" y="30784"/>
                </a:lnTo>
                <a:lnTo>
                  <a:pt x="112026" y="30187"/>
                </a:lnTo>
                <a:lnTo>
                  <a:pt x="110363" y="30187"/>
                </a:lnTo>
                <a:lnTo>
                  <a:pt x="108712" y="29502"/>
                </a:lnTo>
                <a:lnTo>
                  <a:pt x="107823" y="28905"/>
                </a:lnTo>
                <a:lnTo>
                  <a:pt x="106159" y="28905"/>
                </a:lnTo>
                <a:lnTo>
                  <a:pt x="104508" y="28219"/>
                </a:lnTo>
                <a:lnTo>
                  <a:pt x="103733" y="27622"/>
                </a:lnTo>
                <a:lnTo>
                  <a:pt x="102069" y="27622"/>
                </a:lnTo>
                <a:lnTo>
                  <a:pt x="98755" y="25057"/>
                </a:lnTo>
                <a:lnTo>
                  <a:pt x="97866" y="23774"/>
                </a:lnTo>
                <a:lnTo>
                  <a:pt x="97866" y="19926"/>
                </a:lnTo>
                <a:lnTo>
                  <a:pt x="98755" y="19240"/>
                </a:lnTo>
                <a:lnTo>
                  <a:pt x="98755" y="18643"/>
                </a:lnTo>
                <a:lnTo>
                  <a:pt x="99529" y="17957"/>
                </a:lnTo>
                <a:lnTo>
                  <a:pt x="100418" y="17360"/>
                </a:lnTo>
                <a:lnTo>
                  <a:pt x="101193" y="17360"/>
                </a:lnTo>
                <a:lnTo>
                  <a:pt x="102844" y="16675"/>
                </a:lnTo>
                <a:lnTo>
                  <a:pt x="110363" y="16675"/>
                </a:lnTo>
                <a:lnTo>
                  <a:pt x="112026" y="17360"/>
                </a:lnTo>
                <a:lnTo>
                  <a:pt x="112801" y="17360"/>
                </a:lnTo>
                <a:lnTo>
                  <a:pt x="113690" y="17957"/>
                </a:lnTo>
                <a:lnTo>
                  <a:pt x="114465" y="17957"/>
                </a:lnTo>
                <a:lnTo>
                  <a:pt x="116116" y="19240"/>
                </a:lnTo>
                <a:lnTo>
                  <a:pt x="117005" y="19240"/>
                </a:lnTo>
                <a:lnTo>
                  <a:pt x="117779" y="18643"/>
                </a:lnTo>
                <a:lnTo>
                  <a:pt x="117779" y="16675"/>
                </a:lnTo>
                <a:lnTo>
                  <a:pt x="117779" y="15392"/>
                </a:lnTo>
                <a:lnTo>
                  <a:pt x="117005" y="15392"/>
                </a:lnTo>
                <a:lnTo>
                  <a:pt x="117005" y="14795"/>
                </a:lnTo>
                <a:lnTo>
                  <a:pt x="116116" y="14795"/>
                </a:lnTo>
                <a:lnTo>
                  <a:pt x="115341" y="14109"/>
                </a:lnTo>
                <a:lnTo>
                  <a:pt x="114465" y="14109"/>
                </a:lnTo>
                <a:lnTo>
                  <a:pt x="113690" y="13512"/>
                </a:lnTo>
                <a:lnTo>
                  <a:pt x="112026" y="13512"/>
                </a:lnTo>
                <a:lnTo>
                  <a:pt x="111137" y="12839"/>
                </a:lnTo>
                <a:lnTo>
                  <a:pt x="102069" y="12839"/>
                </a:lnTo>
                <a:lnTo>
                  <a:pt x="100418" y="13512"/>
                </a:lnTo>
                <a:lnTo>
                  <a:pt x="98755" y="14109"/>
                </a:lnTo>
                <a:lnTo>
                  <a:pt x="97091" y="14795"/>
                </a:lnTo>
                <a:lnTo>
                  <a:pt x="95440" y="16078"/>
                </a:lnTo>
                <a:lnTo>
                  <a:pt x="94551" y="16675"/>
                </a:lnTo>
                <a:lnTo>
                  <a:pt x="93776" y="17957"/>
                </a:lnTo>
                <a:lnTo>
                  <a:pt x="92900" y="18643"/>
                </a:lnTo>
                <a:lnTo>
                  <a:pt x="92125" y="19926"/>
                </a:lnTo>
                <a:lnTo>
                  <a:pt x="92125" y="25057"/>
                </a:lnTo>
                <a:lnTo>
                  <a:pt x="92900" y="26339"/>
                </a:lnTo>
                <a:lnTo>
                  <a:pt x="93776" y="26936"/>
                </a:lnTo>
                <a:lnTo>
                  <a:pt x="94551" y="28219"/>
                </a:lnTo>
                <a:lnTo>
                  <a:pt x="96215" y="29502"/>
                </a:lnTo>
                <a:lnTo>
                  <a:pt x="97866" y="30187"/>
                </a:lnTo>
                <a:lnTo>
                  <a:pt x="98755" y="30784"/>
                </a:lnTo>
                <a:lnTo>
                  <a:pt x="100418" y="31470"/>
                </a:lnTo>
                <a:lnTo>
                  <a:pt x="102069" y="31470"/>
                </a:lnTo>
                <a:lnTo>
                  <a:pt x="102844" y="32067"/>
                </a:lnTo>
                <a:lnTo>
                  <a:pt x="104508" y="32753"/>
                </a:lnTo>
                <a:lnTo>
                  <a:pt x="106159" y="32753"/>
                </a:lnTo>
                <a:lnTo>
                  <a:pt x="107048" y="33350"/>
                </a:lnTo>
                <a:lnTo>
                  <a:pt x="108712" y="34036"/>
                </a:lnTo>
                <a:lnTo>
                  <a:pt x="109486" y="34036"/>
                </a:lnTo>
                <a:lnTo>
                  <a:pt x="111137" y="34632"/>
                </a:lnTo>
                <a:lnTo>
                  <a:pt x="113690" y="36601"/>
                </a:lnTo>
                <a:lnTo>
                  <a:pt x="113690" y="37198"/>
                </a:lnTo>
                <a:lnTo>
                  <a:pt x="114465" y="38481"/>
                </a:lnTo>
                <a:lnTo>
                  <a:pt x="114465" y="41046"/>
                </a:lnTo>
                <a:lnTo>
                  <a:pt x="113690" y="41732"/>
                </a:lnTo>
                <a:lnTo>
                  <a:pt x="112801" y="43014"/>
                </a:lnTo>
                <a:lnTo>
                  <a:pt x="112801" y="43611"/>
                </a:lnTo>
                <a:lnTo>
                  <a:pt x="111137" y="43611"/>
                </a:lnTo>
                <a:lnTo>
                  <a:pt x="110363" y="44297"/>
                </a:lnTo>
                <a:lnTo>
                  <a:pt x="109486" y="44894"/>
                </a:lnTo>
                <a:lnTo>
                  <a:pt x="108712" y="44894"/>
                </a:lnTo>
                <a:lnTo>
                  <a:pt x="107048" y="45580"/>
                </a:lnTo>
                <a:lnTo>
                  <a:pt x="101193" y="45580"/>
                </a:lnTo>
                <a:lnTo>
                  <a:pt x="99529" y="44894"/>
                </a:lnTo>
                <a:lnTo>
                  <a:pt x="97866" y="44297"/>
                </a:lnTo>
                <a:lnTo>
                  <a:pt x="97091" y="44297"/>
                </a:lnTo>
                <a:lnTo>
                  <a:pt x="96215" y="43611"/>
                </a:lnTo>
                <a:lnTo>
                  <a:pt x="94551" y="43611"/>
                </a:lnTo>
                <a:lnTo>
                  <a:pt x="92900" y="42329"/>
                </a:lnTo>
                <a:lnTo>
                  <a:pt x="90462" y="42329"/>
                </a:lnTo>
                <a:lnTo>
                  <a:pt x="90462" y="45580"/>
                </a:lnTo>
                <a:lnTo>
                  <a:pt x="91236" y="46177"/>
                </a:lnTo>
                <a:lnTo>
                  <a:pt x="91236" y="46863"/>
                </a:lnTo>
                <a:lnTo>
                  <a:pt x="92125" y="46863"/>
                </a:lnTo>
                <a:lnTo>
                  <a:pt x="92900" y="47459"/>
                </a:lnTo>
                <a:lnTo>
                  <a:pt x="93776" y="47459"/>
                </a:lnTo>
                <a:lnTo>
                  <a:pt x="94551" y="48145"/>
                </a:lnTo>
                <a:lnTo>
                  <a:pt x="96215" y="48145"/>
                </a:lnTo>
                <a:lnTo>
                  <a:pt x="97091" y="48742"/>
                </a:lnTo>
                <a:lnTo>
                  <a:pt x="99529" y="48742"/>
                </a:lnTo>
                <a:lnTo>
                  <a:pt x="101193" y="49428"/>
                </a:lnTo>
                <a:lnTo>
                  <a:pt x="106159" y="49428"/>
                </a:lnTo>
                <a:lnTo>
                  <a:pt x="108712" y="48742"/>
                </a:lnTo>
                <a:lnTo>
                  <a:pt x="110363" y="48742"/>
                </a:lnTo>
                <a:lnTo>
                  <a:pt x="112801" y="48145"/>
                </a:lnTo>
                <a:lnTo>
                  <a:pt x="114465" y="47459"/>
                </a:lnTo>
                <a:lnTo>
                  <a:pt x="115341" y="46863"/>
                </a:lnTo>
                <a:lnTo>
                  <a:pt x="117005" y="45580"/>
                </a:lnTo>
                <a:lnTo>
                  <a:pt x="117779" y="44297"/>
                </a:lnTo>
                <a:lnTo>
                  <a:pt x="118656" y="43014"/>
                </a:lnTo>
                <a:lnTo>
                  <a:pt x="119430" y="41732"/>
                </a:lnTo>
                <a:lnTo>
                  <a:pt x="120319" y="40449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 descr=""/>
          <p:cNvSpPr/>
          <p:nvPr/>
        </p:nvSpPr>
        <p:spPr>
          <a:xfrm>
            <a:off x="4333887" y="7039203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252" y="685"/>
                </a:moveTo>
                <a:lnTo>
                  <a:pt x="41478" y="0"/>
                </a:lnTo>
                <a:lnTo>
                  <a:pt x="37274" y="0"/>
                </a:lnTo>
                <a:lnTo>
                  <a:pt x="37274" y="685"/>
                </a:lnTo>
                <a:lnTo>
                  <a:pt x="36499" y="685"/>
                </a:lnTo>
                <a:lnTo>
                  <a:pt x="36499" y="1295"/>
                </a:lnTo>
                <a:lnTo>
                  <a:pt x="26543" y="16078"/>
                </a:lnTo>
                <a:lnTo>
                  <a:pt x="25654" y="17957"/>
                </a:lnTo>
                <a:lnTo>
                  <a:pt x="24892" y="19240"/>
                </a:lnTo>
                <a:lnTo>
                  <a:pt x="24003" y="20523"/>
                </a:lnTo>
                <a:lnTo>
                  <a:pt x="23228" y="22491"/>
                </a:lnTo>
                <a:lnTo>
                  <a:pt x="22339" y="23774"/>
                </a:lnTo>
                <a:lnTo>
                  <a:pt x="21564" y="25057"/>
                </a:lnTo>
                <a:lnTo>
                  <a:pt x="20688" y="25057"/>
                </a:lnTo>
                <a:lnTo>
                  <a:pt x="19913" y="23774"/>
                </a:lnTo>
                <a:lnTo>
                  <a:pt x="19024" y="21805"/>
                </a:lnTo>
                <a:lnTo>
                  <a:pt x="18249" y="20523"/>
                </a:lnTo>
                <a:lnTo>
                  <a:pt x="17360" y="19240"/>
                </a:lnTo>
                <a:lnTo>
                  <a:pt x="16586" y="17360"/>
                </a:lnTo>
                <a:lnTo>
                  <a:pt x="15709" y="16078"/>
                </a:lnTo>
                <a:lnTo>
                  <a:pt x="6642" y="1295"/>
                </a:lnTo>
                <a:lnTo>
                  <a:pt x="5753" y="1295"/>
                </a:lnTo>
                <a:lnTo>
                  <a:pt x="5753" y="685"/>
                </a:lnTo>
                <a:lnTo>
                  <a:pt x="4978" y="685"/>
                </a:lnTo>
                <a:lnTo>
                  <a:pt x="4978" y="0"/>
                </a:lnTo>
                <a:lnTo>
                  <a:pt x="774" y="0"/>
                </a:lnTo>
                <a:lnTo>
                  <a:pt x="0" y="685"/>
                </a:lnTo>
                <a:lnTo>
                  <a:pt x="0" y="1968"/>
                </a:lnTo>
                <a:lnTo>
                  <a:pt x="18249" y="29502"/>
                </a:lnTo>
                <a:lnTo>
                  <a:pt x="18249" y="48742"/>
                </a:lnTo>
                <a:lnTo>
                  <a:pt x="24003" y="48742"/>
                </a:lnTo>
                <a:lnTo>
                  <a:pt x="24003" y="29502"/>
                </a:lnTo>
                <a:lnTo>
                  <a:pt x="26936" y="25057"/>
                </a:lnTo>
                <a:lnTo>
                  <a:pt x="42252" y="1968"/>
                </a:lnTo>
                <a:lnTo>
                  <a:pt x="42252" y="685"/>
                </a:lnTo>
                <a:close/>
              </a:path>
              <a:path w="120650" h="49529">
                <a:moveTo>
                  <a:pt x="85369" y="24371"/>
                </a:moveTo>
                <a:lnTo>
                  <a:pt x="84607" y="22491"/>
                </a:lnTo>
                <a:lnTo>
                  <a:pt x="83718" y="20523"/>
                </a:lnTo>
                <a:lnTo>
                  <a:pt x="82943" y="18643"/>
                </a:lnTo>
                <a:lnTo>
                  <a:pt x="80391" y="16675"/>
                </a:lnTo>
                <a:lnTo>
                  <a:pt x="79629" y="16090"/>
                </a:lnTo>
                <a:lnTo>
                  <a:pt x="79629" y="24371"/>
                </a:lnTo>
                <a:lnTo>
                  <a:pt x="79629" y="28219"/>
                </a:lnTo>
                <a:lnTo>
                  <a:pt x="53086" y="28219"/>
                </a:lnTo>
                <a:lnTo>
                  <a:pt x="53086" y="26339"/>
                </a:lnTo>
                <a:lnTo>
                  <a:pt x="53860" y="25057"/>
                </a:lnTo>
                <a:lnTo>
                  <a:pt x="54749" y="23774"/>
                </a:lnTo>
                <a:lnTo>
                  <a:pt x="54749" y="22491"/>
                </a:lnTo>
                <a:lnTo>
                  <a:pt x="55524" y="21209"/>
                </a:lnTo>
                <a:lnTo>
                  <a:pt x="59728" y="17957"/>
                </a:lnTo>
                <a:lnTo>
                  <a:pt x="61379" y="17360"/>
                </a:lnTo>
                <a:lnTo>
                  <a:pt x="63042" y="16675"/>
                </a:lnTo>
                <a:lnTo>
                  <a:pt x="71335" y="16675"/>
                </a:lnTo>
                <a:lnTo>
                  <a:pt x="74650" y="17360"/>
                </a:lnTo>
                <a:lnTo>
                  <a:pt x="76314" y="19926"/>
                </a:lnTo>
                <a:lnTo>
                  <a:pt x="78740" y="21805"/>
                </a:lnTo>
                <a:lnTo>
                  <a:pt x="79629" y="24371"/>
                </a:lnTo>
                <a:lnTo>
                  <a:pt x="79629" y="16090"/>
                </a:lnTo>
                <a:lnTo>
                  <a:pt x="77965" y="14795"/>
                </a:lnTo>
                <a:lnTo>
                  <a:pt x="75425" y="14109"/>
                </a:lnTo>
                <a:lnTo>
                  <a:pt x="73761" y="13512"/>
                </a:lnTo>
                <a:lnTo>
                  <a:pt x="70446" y="12839"/>
                </a:lnTo>
                <a:lnTo>
                  <a:pt x="64693" y="12839"/>
                </a:lnTo>
                <a:lnTo>
                  <a:pt x="61379" y="13512"/>
                </a:lnTo>
                <a:lnTo>
                  <a:pt x="58839" y="14109"/>
                </a:lnTo>
                <a:lnTo>
                  <a:pt x="56400" y="14795"/>
                </a:lnTo>
                <a:lnTo>
                  <a:pt x="54749" y="16078"/>
                </a:lnTo>
                <a:lnTo>
                  <a:pt x="52197" y="17957"/>
                </a:lnTo>
                <a:lnTo>
                  <a:pt x="50546" y="19240"/>
                </a:lnTo>
                <a:lnTo>
                  <a:pt x="49771" y="21209"/>
                </a:lnTo>
                <a:lnTo>
                  <a:pt x="48882" y="23774"/>
                </a:lnTo>
                <a:lnTo>
                  <a:pt x="47231" y="25654"/>
                </a:lnTo>
                <a:lnTo>
                  <a:pt x="47231" y="36601"/>
                </a:lnTo>
                <a:lnTo>
                  <a:pt x="48882" y="39166"/>
                </a:lnTo>
                <a:lnTo>
                  <a:pt x="49771" y="41046"/>
                </a:lnTo>
                <a:lnTo>
                  <a:pt x="64693" y="49428"/>
                </a:lnTo>
                <a:lnTo>
                  <a:pt x="72110" y="49428"/>
                </a:lnTo>
                <a:lnTo>
                  <a:pt x="73761" y="48742"/>
                </a:lnTo>
                <a:lnTo>
                  <a:pt x="75425" y="48742"/>
                </a:lnTo>
                <a:lnTo>
                  <a:pt x="77089" y="48145"/>
                </a:lnTo>
                <a:lnTo>
                  <a:pt x="78740" y="48145"/>
                </a:lnTo>
                <a:lnTo>
                  <a:pt x="79629" y="47459"/>
                </a:lnTo>
                <a:lnTo>
                  <a:pt x="81292" y="47459"/>
                </a:lnTo>
                <a:lnTo>
                  <a:pt x="82067" y="46863"/>
                </a:lnTo>
                <a:lnTo>
                  <a:pt x="82943" y="46863"/>
                </a:lnTo>
                <a:lnTo>
                  <a:pt x="82943" y="46177"/>
                </a:lnTo>
                <a:lnTo>
                  <a:pt x="83718" y="46177"/>
                </a:lnTo>
                <a:lnTo>
                  <a:pt x="83718" y="45580"/>
                </a:lnTo>
                <a:lnTo>
                  <a:pt x="83718" y="43014"/>
                </a:lnTo>
                <a:lnTo>
                  <a:pt x="81292" y="43014"/>
                </a:lnTo>
                <a:lnTo>
                  <a:pt x="80403" y="43611"/>
                </a:lnTo>
                <a:lnTo>
                  <a:pt x="79629" y="43611"/>
                </a:lnTo>
                <a:lnTo>
                  <a:pt x="77965" y="44297"/>
                </a:lnTo>
                <a:lnTo>
                  <a:pt x="77089" y="44297"/>
                </a:lnTo>
                <a:lnTo>
                  <a:pt x="75425" y="44894"/>
                </a:lnTo>
                <a:lnTo>
                  <a:pt x="73761" y="44894"/>
                </a:lnTo>
                <a:lnTo>
                  <a:pt x="72986" y="45580"/>
                </a:lnTo>
                <a:lnTo>
                  <a:pt x="65468" y="45580"/>
                </a:lnTo>
                <a:lnTo>
                  <a:pt x="63817" y="44894"/>
                </a:lnTo>
                <a:lnTo>
                  <a:pt x="61379" y="44297"/>
                </a:lnTo>
                <a:lnTo>
                  <a:pt x="59728" y="43611"/>
                </a:lnTo>
                <a:lnTo>
                  <a:pt x="53860" y="37198"/>
                </a:lnTo>
                <a:lnTo>
                  <a:pt x="53860" y="35915"/>
                </a:lnTo>
                <a:lnTo>
                  <a:pt x="53086" y="34036"/>
                </a:lnTo>
                <a:lnTo>
                  <a:pt x="53086" y="31470"/>
                </a:lnTo>
                <a:lnTo>
                  <a:pt x="84607" y="31470"/>
                </a:lnTo>
                <a:lnTo>
                  <a:pt x="85369" y="30784"/>
                </a:lnTo>
                <a:lnTo>
                  <a:pt x="85369" y="28219"/>
                </a:lnTo>
                <a:lnTo>
                  <a:pt x="85369" y="24371"/>
                </a:lnTo>
                <a:close/>
              </a:path>
              <a:path w="120650" h="49529">
                <a:moveTo>
                  <a:pt x="120205" y="37198"/>
                </a:moveTo>
                <a:lnTo>
                  <a:pt x="119430" y="36601"/>
                </a:lnTo>
                <a:lnTo>
                  <a:pt x="119430" y="35318"/>
                </a:lnTo>
                <a:lnTo>
                  <a:pt x="118554" y="34036"/>
                </a:lnTo>
                <a:lnTo>
                  <a:pt x="117779" y="33350"/>
                </a:lnTo>
                <a:lnTo>
                  <a:pt x="116890" y="32753"/>
                </a:lnTo>
                <a:lnTo>
                  <a:pt x="115239" y="32067"/>
                </a:lnTo>
                <a:lnTo>
                  <a:pt x="114465" y="31470"/>
                </a:lnTo>
                <a:lnTo>
                  <a:pt x="112801" y="30784"/>
                </a:lnTo>
                <a:lnTo>
                  <a:pt x="111912" y="30187"/>
                </a:lnTo>
                <a:lnTo>
                  <a:pt x="110261" y="30187"/>
                </a:lnTo>
                <a:lnTo>
                  <a:pt x="108597" y="29502"/>
                </a:lnTo>
                <a:lnTo>
                  <a:pt x="107823" y="28905"/>
                </a:lnTo>
                <a:lnTo>
                  <a:pt x="106172" y="28905"/>
                </a:lnTo>
                <a:lnTo>
                  <a:pt x="104508" y="28219"/>
                </a:lnTo>
                <a:lnTo>
                  <a:pt x="103632" y="27622"/>
                </a:lnTo>
                <a:lnTo>
                  <a:pt x="101968" y="27622"/>
                </a:lnTo>
                <a:lnTo>
                  <a:pt x="101193" y="26936"/>
                </a:lnTo>
                <a:lnTo>
                  <a:pt x="100304" y="26339"/>
                </a:lnTo>
                <a:lnTo>
                  <a:pt x="99529" y="25654"/>
                </a:lnTo>
                <a:lnTo>
                  <a:pt x="98653" y="25057"/>
                </a:lnTo>
                <a:lnTo>
                  <a:pt x="97866" y="23774"/>
                </a:lnTo>
                <a:lnTo>
                  <a:pt x="97866" y="19926"/>
                </a:lnTo>
                <a:lnTo>
                  <a:pt x="98653" y="19240"/>
                </a:lnTo>
                <a:lnTo>
                  <a:pt x="98653" y="18643"/>
                </a:lnTo>
                <a:lnTo>
                  <a:pt x="100304" y="17360"/>
                </a:lnTo>
                <a:lnTo>
                  <a:pt x="101193" y="17360"/>
                </a:lnTo>
                <a:lnTo>
                  <a:pt x="102857" y="16675"/>
                </a:lnTo>
                <a:lnTo>
                  <a:pt x="110261" y="16675"/>
                </a:lnTo>
                <a:lnTo>
                  <a:pt x="111912" y="17360"/>
                </a:lnTo>
                <a:lnTo>
                  <a:pt x="112801" y="17360"/>
                </a:lnTo>
                <a:lnTo>
                  <a:pt x="113576" y="17957"/>
                </a:lnTo>
                <a:lnTo>
                  <a:pt x="114465" y="17957"/>
                </a:lnTo>
                <a:lnTo>
                  <a:pt x="115239" y="18643"/>
                </a:lnTo>
                <a:lnTo>
                  <a:pt x="116128" y="19240"/>
                </a:lnTo>
                <a:lnTo>
                  <a:pt x="116890" y="19240"/>
                </a:lnTo>
                <a:lnTo>
                  <a:pt x="117779" y="18643"/>
                </a:lnTo>
                <a:lnTo>
                  <a:pt x="117779" y="16675"/>
                </a:lnTo>
                <a:lnTo>
                  <a:pt x="117779" y="15392"/>
                </a:lnTo>
                <a:lnTo>
                  <a:pt x="116890" y="15392"/>
                </a:lnTo>
                <a:lnTo>
                  <a:pt x="116890" y="14795"/>
                </a:lnTo>
                <a:lnTo>
                  <a:pt x="116128" y="14795"/>
                </a:lnTo>
                <a:lnTo>
                  <a:pt x="115239" y="14109"/>
                </a:lnTo>
                <a:lnTo>
                  <a:pt x="114465" y="14109"/>
                </a:lnTo>
                <a:lnTo>
                  <a:pt x="113576" y="13512"/>
                </a:lnTo>
                <a:lnTo>
                  <a:pt x="111912" y="13512"/>
                </a:lnTo>
                <a:lnTo>
                  <a:pt x="111137" y="12839"/>
                </a:lnTo>
                <a:lnTo>
                  <a:pt x="101968" y="12839"/>
                </a:lnTo>
                <a:lnTo>
                  <a:pt x="100304" y="13512"/>
                </a:lnTo>
                <a:lnTo>
                  <a:pt x="98653" y="14109"/>
                </a:lnTo>
                <a:lnTo>
                  <a:pt x="96989" y="14795"/>
                </a:lnTo>
                <a:lnTo>
                  <a:pt x="94551" y="16675"/>
                </a:lnTo>
                <a:lnTo>
                  <a:pt x="93675" y="17957"/>
                </a:lnTo>
                <a:lnTo>
                  <a:pt x="92900" y="18643"/>
                </a:lnTo>
                <a:lnTo>
                  <a:pt x="92011" y="19926"/>
                </a:lnTo>
                <a:lnTo>
                  <a:pt x="92011" y="25057"/>
                </a:lnTo>
                <a:lnTo>
                  <a:pt x="92900" y="26339"/>
                </a:lnTo>
                <a:lnTo>
                  <a:pt x="93675" y="26936"/>
                </a:lnTo>
                <a:lnTo>
                  <a:pt x="94551" y="28219"/>
                </a:lnTo>
                <a:lnTo>
                  <a:pt x="95326" y="28905"/>
                </a:lnTo>
                <a:lnTo>
                  <a:pt x="96215" y="29502"/>
                </a:lnTo>
                <a:lnTo>
                  <a:pt x="97866" y="30187"/>
                </a:lnTo>
                <a:lnTo>
                  <a:pt x="98653" y="30784"/>
                </a:lnTo>
                <a:lnTo>
                  <a:pt x="100304" y="31470"/>
                </a:lnTo>
                <a:lnTo>
                  <a:pt x="101968" y="31470"/>
                </a:lnTo>
                <a:lnTo>
                  <a:pt x="102857" y="32067"/>
                </a:lnTo>
                <a:lnTo>
                  <a:pt x="104508" y="32753"/>
                </a:lnTo>
                <a:lnTo>
                  <a:pt x="106172" y="32753"/>
                </a:lnTo>
                <a:lnTo>
                  <a:pt x="106934" y="33350"/>
                </a:lnTo>
                <a:lnTo>
                  <a:pt x="108597" y="34036"/>
                </a:lnTo>
                <a:lnTo>
                  <a:pt x="109486" y="34036"/>
                </a:lnTo>
                <a:lnTo>
                  <a:pt x="111137" y="34632"/>
                </a:lnTo>
                <a:lnTo>
                  <a:pt x="111912" y="35318"/>
                </a:lnTo>
                <a:lnTo>
                  <a:pt x="112801" y="35915"/>
                </a:lnTo>
                <a:lnTo>
                  <a:pt x="113576" y="36601"/>
                </a:lnTo>
                <a:lnTo>
                  <a:pt x="113576" y="37198"/>
                </a:lnTo>
                <a:lnTo>
                  <a:pt x="114465" y="38481"/>
                </a:lnTo>
                <a:lnTo>
                  <a:pt x="114465" y="41046"/>
                </a:lnTo>
                <a:lnTo>
                  <a:pt x="113576" y="41732"/>
                </a:lnTo>
                <a:lnTo>
                  <a:pt x="112801" y="43014"/>
                </a:lnTo>
                <a:lnTo>
                  <a:pt x="112801" y="43611"/>
                </a:lnTo>
                <a:lnTo>
                  <a:pt x="111137" y="43611"/>
                </a:lnTo>
                <a:lnTo>
                  <a:pt x="109486" y="44894"/>
                </a:lnTo>
                <a:lnTo>
                  <a:pt x="108597" y="44894"/>
                </a:lnTo>
                <a:lnTo>
                  <a:pt x="106934" y="45580"/>
                </a:lnTo>
                <a:lnTo>
                  <a:pt x="101193" y="45580"/>
                </a:lnTo>
                <a:lnTo>
                  <a:pt x="99529" y="44894"/>
                </a:lnTo>
                <a:lnTo>
                  <a:pt x="97866" y="44297"/>
                </a:lnTo>
                <a:lnTo>
                  <a:pt x="96989" y="44297"/>
                </a:lnTo>
                <a:lnTo>
                  <a:pt x="96215" y="43611"/>
                </a:lnTo>
                <a:lnTo>
                  <a:pt x="94551" y="43611"/>
                </a:lnTo>
                <a:lnTo>
                  <a:pt x="93675" y="43014"/>
                </a:lnTo>
                <a:lnTo>
                  <a:pt x="92900" y="42329"/>
                </a:lnTo>
                <a:lnTo>
                  <a:pt x="90360" y="42329"/>
                </a:lnTo>
                <a:lnTo>
                  <a:pt x="90360" y="45580"/>
                </a:lnTo>
                <a:lnTo>
                  <a:pt x="91236" y="46177"/>
                </a:lnTo>
                <a:lnTo>
                  <a:pt x="91236" y="46863"/>
                </a:lnTo>
                <a:lnTo>
                  <a:pt x="92011" y="46863"/>
                </a:lnTo>
                <a:lnTo>
                  <a:pt x="92900" y="47459"/>
                </a:lnTo>
                <a:lnTo>
                  <a:pt x="93675" y="47459"/>
                </a:lnTo>
                <a:lnTo>
                  <a:pt x="94551" y="48145"/>
                </a:lnTo>
                <a:lnTo>
                  <a:pt x="96215" y="48145"/>
                </a:lnTo>
                <a:lnTo>
                  <a:pt x="96989" y="48742"/>
                </a:lnTo>
                <a:lnTo>
                  <a:pt x="99529" y="48742"/>
                </a:lnTo>
                <a:lnTo>
                  <a:pt x="101193" y="49428"/>
                </a:lnTo>
                <a:lnTo>
                  <a:pt x="106172" y="49428"/>
                </a:lnTo>
                <a:lnTo>
                  <a:pt x="108597" y="48742"/>
                </a:lnTo>
                <a:lnTo>
                  <a:pt x="110261" y="48742"/>
                </a:lnTo>
                <a:lnTo>
                  <a:pt x="112801" y="48145"/>
                </a:lnTo>
                <a:lnTo>
                  <a:pt x="114465" y="47459"/>
                </a:lnTo>
                <a:lnTo>
                  <a:pt x="116890" y="45580"/>
                </a:lnTo>
                <a:lnTo>
                  <a:pt x="117779" y="44297"/>
                </a:lnTo>
                <a:lnTo>
                  <a:pt x="118554" y="43014"/>
                </a:lnTo>
                <a:lnTo>
                  <a:pt x="119430" y="41732"/>
                </a:lnTo>
                <a:lnTo>
                  <a:pt x="120205" y="40449"/>
                </a:lnTo>
                <a:lnTo>
                  <a:pt x="120205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 descr=""/>
          <p:cNvSpPr/>
          <p:nvPr/>
        </p:nvSpPr>
        <p:spPr>
          <a:xfrm>
            <a:off x="3404730" y="7261783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99" y="0"/>
                </a:lnTo>
                <a:lnTo>
                  <a:pt x="36499" y="685"/>
                </a:lnTo>
                <a:lnTo>
                  <a:pt x="26543" y="16065"/>
                </a:lnTo>
                <a:lnTo>
                  <a:pt x="25768" y="17360"/>
                </a:lnTo>
                <a:lnTo>
                  <a:pt x="24879" y="19240"/>
                </a:lnTo>
                <a:lnTo>
                  <a:pt x="24117" y="20510"/>
                </a:lnTo>
                <a:lnTo>
                  <a:pt x="23228" y="21805"/>
                </a:lnTo>
                <a:lnTo>
                  <a:pt x="22453" y="23761"/>
                </a:lnTo>
                <a:lnTo>
                  <a:pt x="21564" y="25044"/>
                </a:lnTo>
                <a:lnTo>
                  <a:pt x="20789" y="25044"/>
                </a:lnTo>
                <a:lnTo>
                  <a:pt x="19913" y="23761"/>
                </a:lnTo>
                <a:lnTo>
                  <a:pt x="19126" y="21805"/>
                </a:lnTo>
                <a:lnTo>
                  <a:pt x="18249" y="20510"/>
                </a:lnTo>
                <a:lnTo>
                  <a:pt x="17475" y="18630"/>
                </a:lnTo>
                <a:lnTo>
                  <a:pt x="16586" y="17360"/>
                </a:lnTo>
                <a:lnTo>
                  <a:pt x="6629" y="685"/>
                </a:lnTo>
                <a:lnTo>
                  <a:pt x="5854" y="685"/>
                </a:lnTo>
                <a:lnTo>
                  <a:pt x="5854" y="0"/>
                </a:lnTo>
                <a:lnTo>
                  <a:pt x="0" y="0"/>
                </a:lnTo>
                <a:lnTo>
                  <a:pt x="0" y="1955"/>
                </a:lnTo>
                <a:lnTo>
                  <a:pt x="18249" y="29489"/>
                </a:lnTo>
                <a:lnTo>
                  <a:pt x="18249" y="48133"/>
                </a:lnTo>
                <a:lnTo>
                  <a:pt x="19126" y="48133"/>
                </a:lnTo>
                <a:lnTo>
                  <a:pt x="19126" y="48729"/>
                </a:lnTo>
                <a:lnTo>
                  <a:pt x="23228" y="48729"/>
                </a:lnTo>
                <a:lnTo>
                  <a:pt x="23228" y="48133"/>
                </a:lnTo>
                <a:lnTo>
                  <a:pt x="24117" y="48133"/>
                </a:lnTo>
                <a:lnTo>
                  <a:pt x="24117" y="29489"/>
                </a:lnTo>
                <a:lnTo>
                  <a:pt x="27051" y="25044"/>
                </a:lnTo>
                <a:lnTo>
                  <a:pt x="42354" y="1955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4358"/>
                </a:moveTo>
                <a:lnTo>
                  <a:pt x="84594" y="22479"/>
                </a:lnTo>
                <a:lnTo>
                  <a:pt x="83820" y="20510"/>
                </a:lnTo>
                <a:lnTo>
                  <a:pt x="82943" y="18630"/>
                </a:lnTo>
                <a:lnTo>
                  <a:pt x="80403" y="16675"/>
                </a:lnTo>
                <a:lnTo>
                  <a:pt x="79629" y="16078"/>
                </a:lnTo>
                <a:lnTo>
                  <a:pt x="79629" y="24358"/>
                </a:lnTo>
                <a:lnTo>
                  <a:pt x="79629" y="27609"/>
                </a:lnTo>
                <a:lnTo>
                  <a:pt x="53086" y="27609"/>
                </a:lnTo>
                <a:lnTo>
                  <a:pt x="53086" y="26327"/>
                </a:lnTo>
                <a:lnTo>
                  <a:pt x="53962" y="25044"/>
                </a:lnTo>
                <a:lnTo>
                  <a:pt x="54737" y="23761"/>
                </a:lnTo>
                <a:lnTo>
                  <a:pt x="54737" y="21805"/>
                </a:lnTo>
                <a:lnTo>
                  <a:pt x="55626" y="21196"/>
                </a:lnTo>
                <a:lnTo>
                  <a:pt x="57289" y="19913"/>
                </a:lnTo>
                <a:lnTo>
                  <a:pt x="58064" y="18630"/>
                </a:lnTo>
                <a:lnTo>
                  <a:pt x="59715" y="17945"/>
                </a:lnTo>
                <a:lnTo>
                  <a:pt x="61379" y="17360"/>
                </a:lnTo>
                <a:lnTo>
                  <a:pt x="63030" y="16675"/>
                </a:lnTo>
                <a:lnTo>
                  <a:pt x="71323" y="16675"/>
                </a:lnTo>
                <a:lnTo>
                  <a:pt x="74650" y="17360"/>
                </a:lnTo>
                <a:lnTo>
                  <a:pt x="76301" y="19240"/>
                </a:lnTo>
                <a:lnTo>
                  <a:pt x="78854" y="21196"/>
                </a:lnTo>
                <a:lnTo>
                  <a:pt x="79629" y="24358"/>
                </a:lnTo>
                <a:lnTo>
                  <a:pt x="79629" y="16078"/>
                </a:lnTo>
                <a:lnTo>
                  <a:pt x="77965" y="14795"/>
                </a:lnTo>
                <a:lnTo>
                  <a:pt x="75526" y="14109"/>
                </a:lnTo>
                <a:lnTo>
                  <a:pt x="73875" y="12827"/>
                </a:lnTo>
                <a:lnTo>
                  <a:pt x="61379" y="12827"/>
                </a:lnTo>
                <a:lnTo>
                  <a:pt x="58940" y="14109"/>
                </a:lnTo>
                <a:lnTo>
                  <a:pt x="56400" y="14795"/>
                </a:lnTo>
                <a:lnTo>
                  <a:pt x="54737" y="16065"/>
                </a:lnTo>
                <a:lnTo>
                  <a:pt x="52311" y="17360"/>
                </a:lnTo>
                <a:lnTo>
                  <a:pt x="50647" y="19240"/>
                </a:lnTo>
                <a:lnTo>
                  <a:pt x="49758" y="21196"/>
                </a:lnTo>
                <a:lnTo>
                  <a:pt x="48983" y="23075"/>
                </a:lnTo>
                <a:lnTo>
                  <a:pt x="47332" y="25654"/>
                </a:lnTo>
                <a:lnTo>
                  <a:pt x="47332" y="36588"/>
                </a:lnTo>
                <a:lnTo>
                  <a:pt x="48983" y="38468"/>
                </a:lnTo>
                <a:lnTo>
                  <a:pt x="49758" y="41033"/>
                </a:lnTo>
                <a:lnTo>
                  <a:pt x="50647" y="43002"/>
                </a:lnTo>
                <a:lnTo>
                  <a:pt x="52311" y="44284"/>
                </a:lnTo>
                <a:lnTo>
                  <a:pt x="53962" y="46164"/>
                </a:lnTo>
                <a:lnTo>
                  <a:pt x="56400" y="46850"/>
                </a:lnTo>
                <a:lnTo>
                  <a:pt x="58940" y="48133"/>
                </a:lnTo>
                <a:lnTo>
                  <a:pt x="61379" y="48729"/>
                </a:lnTo>
                <a:lnTo>
                  <a:pt x="75526" y="48729"/>
                </a:lnTo>
                <a:lnTo>
                  <a:pt x="77190" y="48133"/>
                </a:lnTo>
                <a:lnTo>
                  <a:pt x="78854" y="48133"/>
                </a:lnTo>
                <a:lnTo>
                  <a:pt x="79629" y="47447"/>
                </a:lnTo>
                <a:lnTo>
                  <a:pt x="81280" y="47447"/>
                </a:lnTo>
                <a:lnTo>
                  <a:pt x="82169" y="46850"/>
                </a:lnTo>
                <a:lnTo>
                  <a:pt x="82943" y="46850"/>
                </a:lnTo>
                <a:lnTo>
                  <a:pt x="82943" y="46164"/>
                </a:lnTo>
                <a:lnTo>
                  <a:pt x="83820" y="46164"/>
                </a:lnTo>
                <a:lnTo>
                  <a:pt x="83820" y="44894"/>
                </a:lnTo>
                <a:lnTo>
                  <a:pt x="83820" y="43002"/>
                </a:lnTo>
                <a:lnTo>
                  <a:pt x="82943" y="42316"/>
                </a:lnTo>
                <a:lnTo>
                  <a:pt x="82169" y="43002"/>
                </a:lnTo>
                <a:lnTo>
                  <a:pt x="80505" y="43002"/>
                </a:lnTo>
                <a:lnTo>
                  <a:pt x="79629" y="43599"/>
                </a:lnTo>
                <a:lnTo>
                  <a:pt x="77965" y="43599"/>
                </a:lnTo>
                <a:lnTo>
                  <a:pt x="77190" y="44284"/>
                </a:lnTo>
                <a:lnTo>
                  <a:pt x="75526" y="44284"/>
                </a:lnTo>
                <a:lnTo>
                  <a:pt x="73875" y="44894"/>
                </a:lnTo>
                <a:lnTo>
                  <a:pt x="63919" y="44894"/>
                </a:lnTo>
                <a:lnTo>
                  <a:pt x="61379" y="44284"/>
                </a:lnTo>
                <a:lnTo>
                  <a:pt x="59715" y="43599"/>
                </a:lnTo>
                <a:lnTo>
                  <a:pt x="58064" y="42316"/>
                </a:lnTo>
                <a:lnTo>
                  <a:pt x="56400" y="41719"/>
                </a:lnTo>
                <a:lnTo>
                  <a:pt x="55626" y="40436"/>
                </a:lnTo>
                <a:lnTo>
                  <a:pt x="54737" y="38468"/>
                </a:lnTo>
                <a:lnTo>
                  <a:pt x="53962" y="37185"/>
                </a:lnTo>
                <a:lnTo>
                  <a:pt x="53962" y="35306"/>
                </a:lnTo>
                <a:lnTo>
                  <a:pt x="53086" y="33350"/>
                </a:lnTo>
                <a:lnTo>
                  <a:pt x="53086" y="31457"/>
                </a:lnTo>
                <a:lnTo>
                  <a:pt x="84594" y="31457"/>
                </a:lnTo>
                <a:lnTo>
                  <a:pt x="84594" y="30784"/>
                </a:lnTo>
                <a:lnTo>
                  <a:pt x="85483" y="30784"/>
                </a:lnTo>
                <a:lnTo>
                  <a:pt x="85483" y="27609"/>
                </a:lnTo>
                <a:lnTo>
                  <a:pt x="85483" y="24358"/>
                </a:lnTo>
                <a:close/>
              </a:path>
              <a:path w="120650" h="48895">
                <a:moveTo>
                  <a:pt x="120319" y="37185"/>
                </a:moveTo>
                <a:lnTo>
                  <a:pt x="119430" y="35902"/>
                </a:lnTo>
                <a:lnTo>
                  <a:pt x="119430" y="35306"/>
                </a:lnTo>
                <a:lnTo>
                  <a:pt x="118656" y="34023"/>
                </a:lnTo>
                <a:lnTo>
                  <a:pt x="117005" y="32740"/>
                </a:lnTo>
                <a:lnTo>
                  <a:pt x="115341" y="32054"/>
                </a:lnTo>
                <a:lnTo>
                  <a:pt x="114465" y="31457"/>
                </a:lnTo>
                <a:lnTo>
                  <a:pt x="112801" y="30784"/>
                </a:lnTo>
                <a:lnTo>
                  <a:pt x="112026" y="30175"/>
                </a:lnTo>
                <a:lnTo>
                  <a:pt x="110363" y="29489"/>
                </a:lnTo>
                <a:lnTo>
                  <a:pt x="108712" y="29489"/>
                </a:lnTo>
                <a:lnTo>
                  <a:pt x="107823" y="28892"/>
                </a:lnTo>
                <a:lnTo>
                  <a:pt x="106159" y="28219"/>
                </a:lnTo>
                <a:lnTo>
                  <a:pt x="104508" y="28219"/>
                </a:lnTo>
                <a:lnTo>
                  <a:pt x="103733" y="27609"/>
                </a:lnTo>
                <a:lnTo>
                  <a:pt x="102069" y="26924"/>
                </a:lnTo>
                <a:lnTo>
                  <a:pt x="101193" y="26327"/>
                </a:lnTo>
                <a:lnTo>
                  <a:pt x="100418" y="26327"/>
                </a:lnTo>
                <a:lnTo>
                  <a:pt x="99529" y="25044"/>
                </a:lnTo>
                <a:lnTo>
                  <a:pt x="98755" y="24358"/>
                </a:lnTo>
                <a:lnTo>
                  <a:pt x="97866" y="23761"/>
                </a:lnTo>
                <a:lnTo>
                  <a:pt x="97866" y="19913"/>
                </a:lnTo>
                <a:lnTo>
                  <a:pt x="98755" y="19240"/>
                </a:lnTo>
                <a:lnTo>
                  <a:pt x="98755" y="18630"/>
                </a:lnTo>
                <a:lnTo>
                  <a:pt x="99529" y="17945"/>
                </a:lnTo>
                <a:lnTo>
                  <a:pt x="100418" y="17360"/>
                </a:lnTo>
                <a:lnTo>
                  <a:pt x="101193" y="16675"/>
                </a:lnTo>
                <a:lnTo>
                  <a:pt x="103733" y="16675"/>
                </a:lnTo>
                <a:lnTo>
                  <a:pt x="105397" y="16065"/>
                </a:lnTo>
                <a:lnTo>
                  <a:pt x="107823" y="16065"/>
                </a:lnTo>
                <a:lnTo>
                  <a:pt x="109486" y="16675"/>
                </a:lnTo>
                <a:lnTo>
                  <a:pt x="112026" y="16675"/>
                </a:lnTo>
                <a:lnTo>
                  <a:pt x="112801" y="17360"/>
                </a:lnTo>
                <a:lnTo>
                  <a:pt x="113690" y="17360"/>
                </a:lnTo>
                <a:lnTo>
                  <a:pt x="114465" y="17945"/>
                </a:lnTo>
                <a:lnTo>
                  <a:pt x="115341" y="17945"/>
                </a:lnTo>
                <a:lnTo>
                  <a:pt x="115341" y="18630"/>
                </a:lnTo>
                <a:lnTo>
                  <a:pt x="117779" y="18630"/>
                </a:lnTo>
                <a:lnTo>
                  <a:pt x="117779" y="16065"/>
                </a:lnTo>
                <a:lnTo>
                  <a:pt x="117779" y="15379"/>
                </a:lnTo>
                <a:lnTo>
                  <a:pt x="117005" y="14795"/>
                </a:lnTo>
                <a:lnTo>
                  <a:pt x="116116" y="14795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65" y="13500"/>
                </a:lnTo>
                <a:lnTo>
                  <a:pt x="112801" y="13500"/>
                </a:lnTo>
                <a:lnTo>
                  <a:pt x="112026" y="12827"/>
                </a:lnTo>
                <a:lnTo>
                  <a:pt x="102069" y="12827"/>
                </a:lnTo>
                <a:lnTo>
                  <a:pt x="100418" y="13500"/>
                </a:lnTo>
                <a:lnTo>
                  <a:pt x="98755" y="14109"/>
                </a:lnTo>
                <a:lnTo>
                  <a:pt x="97091" y="14795"/>
                </a:lnTo>
                <a:lnTo>
                  <a:pt x="95440" y="15379"/>
                </a:lnTo>
                <a:lnTo>
                  <a:pt x="94551" y="16675"/>
                </a:lnTo>
                <a:lnTo>
                  <a:pt x="93776" y="17360"/>
                </a:lnTo>
                <a:lnTo>
                  <a:pt x="92900" y="18630"/>
                </a:lnTo>
                <a:lnTo>
                  <a:pt x="92125" y="19913"/>
                </a:lnTo>
                <a:lnTo>
                  <a:pt x="92125" y="25044"/>
                </a:lnTo>
                <a:lnTo>
                  <a:pt x="92900" y="25654"/>
                </a:lnTo>
                <a:lnTo>
                  <a:pt x="93776" y="26924"/>
                </a:lnTo>
                <a:lnTo>
                  <a:pt x="94551" y="27609"/>
                </a:lnTo>
                <a:lnTo>
                  <a:pt x="95440" y="28219"/>
                </a:lnTo>
                <a:lnTo>
                  <a:pt x="96215" y="29489"/>
                </a:lnTo>
                <a:lnTo>
                  <a:pt x="97866" y="30175"/>
                </a:lnTo>
                <a:lnTo>
                  <a:pt x="98755" y="30175"/>
                </a:lnTo>
                <a:lnTo>
                  <a:pt x="100418" y="30784"/>
                </a:lnTo>
                <a:lnTo>
                  <a:pt x="102069" y="31457"/>
                </a:lnTo>
                <a:lnTo>
                  <a:pt x="102844" y="32054"/>
                </a:lnTo>
                <a:lnTo>
                  <a:pt x="104508" y="32054"/>
                </a:lnTo>
                <a:lnTo>
                  <a:pt x="106159" y="32740"/>
                </a:lnTo>
                <a:lnTo>
                  <a:pt x="107048" y="33350"/>
                </a:lnTo>
                <a:lnTo>
                  <a:pt x="108712" y="33350"/>
                </a:lnTo>
                <a:lnTo>
                  <a:pt x="109486" y="34023"/>
                </a:lnTo>
                <a:lnTo>
                  <a:pt x="111137" y="34620"/>
                </a:lnTo>
                <a:lnTo>
                  <a:pt x="113690" y="36588"/>
                </a:lnTo>
                <a:lnTo>
                  <a:pt x="113690" y="37185"/>
                </a:lnTo>
                <a:lnTo>
                  <a:pt x="114465" y="37871"/>
                </a:lnTo>
                <a:lnTo>
                  <a:pt x="114465" y="41033"/>
                </a:lnTo>
                <a:lnTo>
                  <a:pt x="113690" y="41719"/>
                </a:lnTo>
                <a:lnTo>
                  <a:pt x="112801" y="42316"/>
                </a:lnTo>
                <a:lnTo>
                  <a:pt x="112801" y="43002"/>
                </a:lnTo>
                <a:lnTo>
                  <a:pt x="111137" y="43599"/>
                </a:lnTo>
                <a:lnTo>
                  <a:pt x="110363" y="44284"/>
                </a:lnTo>
                <a:lnTo>
                  <a:pt x="109486" y="44284"/>
                </a:lnTo>
                <a:lnTo>
                  <a:pt x="108712" y="44894"/>
                </a:lnTo>
                <a:lnTo>
                  <a:pt x="99529" y="44894"/>
                </a:lnTo>
                <a:lnTo>
                  <a:pt x="97866" y="44284"/>
                </a:lnTo>
                <a:lnTo>
                  <a:pt x="97091" y="44284"/>
                </a:lnTo>
                <a:lnTo>
                  <a:pt x="96215" y="43599"/>
                </a:lnTo>
                <a:lnTo>
                  <a:pt x="94551" y="43002"/>
                </a:lnTo>
                <a:lnTo>
                  <a:pt x="93776" y="43002"/>
                </a:lnTo>
                <a:lnTo>
                  <a:pt x="92125" y="41719"/>
                </a:lnTo>
                <a:lnTo>
                  <a:pt x="91236" y="41719"/>
                </a:lnTo>
                <a:lnTo>
                  <a:pt x="91236" y="42316"/>
                </a:lnTo>
                <a:lnTo>
                  <a:pt x="90462" y="42316"/>
                </a:lnTo>
                <a:lnTo>
                  <a:pt x="90462" y="45567"/>
                </a:lnTo>
                <a:lnTo>
                  <a:pt x="91236" y="45567"/>
                </a:lnTo>
                <a:lnTo>
                  <a:pt x="91236" y="46164"/>
                </a:lnTo>
                <a:lnTo>
                  <a:pt x="92900" y="47447"/>
                </a:lnTo>
                <a:lnTo>
                  <a:pt x="93776" y="47447"/>
                </a:lnTo>
                <a:lnTo>
                  <a:pt x="94551" y="48133"/>
                </a:lnTo>
                <a:lnTo>
                  <a:pt x="97091" y="48133"/>
                </a:lnTo>
                <a:lnTo>
                  <a:pt x="97866" y="48729"/>
                </a:lnTo>
                <a:lnTo>
                  <a:pt x="108712" y="48729"/>
                </a:lnTo>
                <a:lnTo>
                  <a:pt x="110363" y="48133"/>
                </a:lnTo>
                <a:lnTo>
                  <a:pt x="112801" y="48133"/>
                </a:lnTo>
                <a:lnTo>
                  <a:pt x="114465" y="47447"/>
                </a:lnTo>
                <a:lnTo>
                  <a:pt x="115341" y="46164"/>
                </a:lnTo>
                <a:lnTo>
                  <a:pt x="117005" y="45567"/>
                </a:lnTo>
                <a:lnTo>
                  <a:pt x="117411" y="44894"/>
                </a:lnTo>
                <a:lnTo>
                  <a:pt x="117779" y="44284"/>
                </a:lnTo>
                <a:lnTo>
                  <a:pt x="118656" y="43002"/>
                </a:lnTo>
                <a:lnTo>
                  <a:pt x="119430" y="41719"/>
                </a:lnTo>
                <a:lnTo>
                  <a:pt x="120319" y="40436"/>
                </a:lnTo>
                <a:lnTo>
                  <a:pt x="120319" y="37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 descr=""/>
          <p:cNvSpPr/>
          <p:nvPr/>
        </p:nvSpPr>
        <p:spPr>
          <a:xfrm>
            <a:off x="4333887" y="7261783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52" y="0"/>
                </a:moveTo>
                <a:lnTo>
                  <a:pt x="36499" y="0"/>
                </a:lnTo>
                <a:lnTo>
                  <a:pt x="36499" y="685"/>
                </a:lnTo>
                <a:lnTo>
                  <a:pt x="26543" y="16065"/>
                </a:lnTo>
                <a:lnTo>
                  <a:pt x="25654" y="17360"/>
                </a:lnTo>
                <a:lnTo>
                  <a:pt x="24892" y="19240"/>
                </a:lnTo>
                <a:lnTo>
                  <a:pt x="24003" y="20510"/>
                </a:lnTo>
                <a:lnTo>
                  <a:pt x="23228" y="21805"/>
                </a:lnTo>
                <a:lnTo>
                  <a:pt x="22339" y="23761"/>
                </a:lnTo>
                <a:lnTo>
                  <a:pt x="21564" y="25044"/>
                </a:lnTo>
                <a:lnTo>
                  <a:pt x="20688" y="25044"/>
                </a:lnTo>
                <a:lnTo>
                  <a:pt x="19913" y="23761"/>
                </a:lnTo>
                <a:lnTo>
                  <a:pt x="19024" y="21805"/>
                </a:lnTo>
                <a:lnTo>
                  <a:pt x="18249" y="20510"/>
                </a:lnTo>
                <a:lnTo>
                  <a:pt x="17360" y="18630"/>
                </a:lnTo>
                <a:lnTo>
                  <a:pt x="16586" y="17360"/>
                </a:lnTo>
                <a:lnTo>
                  <a:pt x="15709" y="16065"/>
                </a:lnTo>
                <a:lnTo>
                  <a:pt x="6642" y="685"/>
                </a:lnTo>
                <a:lnTo>
                  <a:pt x="5753" y="685"/>
                </a:lnTo>
                <a:lnTo>
                  <a:pt x="5753" y="0"/>
                </a:lnTo>
                <a:lnTo>
                  <a:pt x="0" y="0"/>
                </a:lnTo>
                <a:lnTo>
                  <a:pt x="0" y="1955"/>
                </a:lnTo>
                <a:lnTo>
                  <a:pt x="18249" y="29489"/>
                </a:lnTo>
                <a:lnTo>
                  <a:pt x="18249" y="48133"/>
                </a:lnTo>
                <a:lnTo>
                  <a:pt x="19024" y="48133"/>
                </a:lnTo>
                <a:lnTo>
                  <a:pt x="19024" y="48729"/>
                </a:lnTo>
                <a:lnTo>
                  <a:pt x="23228" y="48729"/>
                </a:lnTo>
                <a:lnTo>
                  <a:pt x="23228" y="48133"/>
                </a:lnTo>
                <a:lnTo>
                  <a:pt x="24003" y="48133"/>
                </a:lnTo>
                <a:lnTo>
                  <a:pt x="24003" y="29489"/>
                </a:lnTo>
                <a:lnTo>
                  <a:pt x="26936" y="25044"/>
                </a:lnTo>
                <a:lnTo>
                  <a:pt x="42252" y="1955"/>
                </a:lnTo>
                <a:lnTo>
                  <a:pt x="42252" y="0"/>
                </a:lnTo>
                <a:close/>
              </a:path>
              <a:path w="120650" h="48895">
                <a:moveTo>
                  <a:pt x="85369" y="24358"/>
                </a:moveTo>
                <a:lnTo>
                  <a:pt x="84607" y="22479"/>
                </a:lnTo>
                <a:lnTo>
                  <a:pt x="83718" y="20510"/>
                </a:lnTo>
                <a:lnTo>
                  <a:pt x="82943" y="18630"/>
                </a:lnTo>
                <a:lnTo>
                  <a:pt x="80403" y="16675"/>
                </a:lnTo>
                <a:lnTo>
                  <a:pt x="79629" y="16078"/>
                </a:lnTo>
                <a:lnTo>
                  <a:pt x="79629" y="24358"/>
                </a:lnTo>
                <a:lnTo>
                  <a:pt x="79629" y="27609"/>
                </a:lnTo>
                <a:lnTo>
                  <a:pt x="53086" y="27609"/>
                </a:lnTo>
                <a:lnTo>
                  <a:pt x="53086" y="26327"/>
                </a:lnTo>
                <a:lnTo>
                  <a:pt x="53860" y="25044"/>
                </a:lnTo>
                <a:lnTo>
                  <a:pt x="54749" y="23761"/>
                </a:lnTo>
                <a:lnTo>
                  <a:pt x="54749" y="21805"/>
                </a:lnTo>
                <a:lnTo>
                  <a:pt x="57175" y="19913"/>
                </a:lnTo>
                <a:lnTo>
                  <a:pt x="58064" y="18630"/>
                </a:lnTo>
                <a:lnTo>
                  <a:pt x="59728" y="17945"/>
                </a:lnTo>
                <a:lnTo>
                  <a:pt x="61379" y="17360"/>
                </a:lnTo>
                <a:lnTo>
                  <a:pt x="63042" y="16675"/>
                </a:lnTo>
                <a:lnTo>
                  <a:pt x="71335" y="16675"/>
                </a:lnTo>
                <a:lnTo>
                  <a:pt x="74650" y="17360"/>
                </a:lnTo>
                <a:lnTo>
                  <a:pt x="76314" y="19240"/>
                </a:lnTo>
                <a:lnTo>
                  <a:pt x="78740" y="21196"/>
                </a:lnTo>
                <a:lnTo>
                  <a:pt x="79629" y="24358"/>
                </a:lnTo>
                <a:lnTo>
                  <a:pt x="79629" y="16078"/>
                </a:lnTo>
                <a:lnTo>
                  <a:pt x="77965" y="14795"/>
                </a:lnTo>
                <a:lnTo>
                  <a:pt x="75425" y="14109"/>
                </a:lnTo>
                <a:lnTo>
                  <a:pt x="73761" y="12827"/>
                </a:lnTo>
                <a:lnTo>
                  <a:pt x="61379" y="12827"/>
                </a:lnTo>
                <a:lnTo>
                  <a:pt x="58839" y="14109"/>
                </a:lnTo>
                <a:lnTo>
                  <a:pt x="56400" y="14795"/>
                </a:lnTo>
                <a:lnTo>
                  <a:pt x="54749" y="16065"/>
                </a:lnTo>
                <a:lnTo>
                  <a:pt x="52197" y="17360"/>
                </a:lnTo>
                <a:lnTo>
                  <a:pt x="50546" y="19240"/>
                </a:lnTo>
                <a:lnTo>
                  <a:pt x="49771" y="21196"/>
                </a:lnTo>
                <a:lnTo>
                  <a:pt x="48882" y="23075"/>
                </a:lnTo>
                <a:lnTo>
                  <a:pt x="47231" y="25654"/>
                </a:lnTo>
                <a:lnTo>
                  <a:pt x="47231" y="36588"/>
                </a:lnTo>
                <a:lnTo>
                  <a:pt x="48882" y="38468"/>
                </a:lnTo>
                <a:lnTo>
                  <a:pt x="49771" y="41033"/>
                </a:lnTo>
                <a:lnTo>
                  <a:pt x="50546" y="43002"/>
                </a:lnTo>
                <a:lnTo>
                  <a:pt x="52197" y="44284"/>
                </a:lnTo>
                <a:lnTo>
                  <a:pt x="53860" y="46164"/>
                </a:lnTo>
                <a:lnTo>
                  <a:pt x="56400" y="46850"/>
                </a:lnTo>
                <a:lnTo>
                  <a:pt x="58839" y="48133"/>
                </a:lnTo>
                <a:lnTo>
                  <a:pt x="61379" y="48729"/>
                </a:lnTo>
                <a:lnTo>
                  <a:pt x="75425" y="48729"/>
                </a:lnTo>
                <a:lnTo>
                  <a:pt x="77089" y="48133"/>
                </a:lnTo>
                <a:lnTo>
                  <a:pt x="78740" y="48133"/>
                </a:lnTo>
                <a:lnTo>
                  <a:pt x="79629" y="47447"/>
                </a:lnTo>
                <a:lnTo>
                  <a:pt x="81292" y="47447"/>
                </a:lnTo>
                <a:lnTo>
                  <a:pt x="82067" y="46850"/>
                </a:lnTo>
                <a:lnTo>
                  <a:pt x="82943" y="46850"/>
                </a:lnTo>
                <a:lnTo>
                  <a:pt x="82943" y="46164"/>
                </a:lnTo>
                <a:lnTo>
                  <a:pt x="83718" y="46164"/>
                </a:lnTo>
                <a:lnTo>
                  <a:pt x="83718" y="44894"/>
                </a:lnTo>
                <a:lnTo>
                  <a:pt x="83718" y="43002"/>
                </a:lnTo>
                <a:lnTo>
                  <a:pt x="82943" y="42316"/>
                </a:lnTo>
                <a:lnTo>
                  <a:pt x="82067" y="43002"/>
                </a:lnTo>
                <a:lnTo>
                  <a:pt x="80403" y="43002"/>
                </a:lnTo>
                <a:lnTo>
                  <a:pt x="79629" y="43599"/>
                </a:lnTo>
                <a:lnTo>
                  <a:pt x="77965" y="43599"/>
                </a:lnTo>
                <a:lnTo>
                  <a:pt x="77089" y="44284"/>
                </a:lnTo>
                <a:lnTo>
                  <a:pt x="75425" y="44284"/>
                </a:lnTo>
                <a:lnTo>
                  <a:pt x="73761" y="44894"/>
                </a:lnTo>
                <a:lnTo>
                  <a:pt x="63817" y="44894"/>
                </a:lnTo>
                <a:lnTo>
                  <a:pt x="61379" y="44284"/>
                </a:lnTo>
                <a:lnTo>
                  <a:pt x="59728" y="43599"/>
                </a:lnTo>
                <a:lnTo>
                  <a:pt x="58064" y="42316"/>
                </a:lnTo>
                <a:lnTo>
                  <a:pt x="56400" y="41719"/>
                </a:lnTo>
                <a:lnTo>
                  <a:pt x="55524" y="40436"/>
                </a:lnTo>
                <a:lnTo>
                  <a:pt x="54749" y="38468"/>
                </a:lnTo>
                <a:lnTo>
                  <a:pt x="53860" y="37185"/>
                </a:lnTo>
                <a:lnTo>
                  <a:pt x="53860" y="35306"/>
                </a:lnTo>
                <a:lnTo>
                  <a:pt x="53086" y="33350"/>
                </a:lnTo>
                <a:lnTo>
                  <a:pt x="53086" y="31457"/>
                </a:lnTo>
                <a:lnTo>
                  <a:pt x="84607" y="31457"/>
                </a:lnTo>
                <a:lnTo>
                  <a:pt x="84607" y="30784"/>
                </a:lnTo>
                <a:lnTo>
                  <a:pt x="85369" y="30784"/>
                </a:lnTo>
                <a:lnTo>
                  <a:pt x="85369" y="27609"/>
                </a:lnTo>
                <a:lnTo>
                  <a:pt x="85369" y="24358"/>
                </a:lnTo>
                <a:close/>
              </a:path>
              <a:path w="120650" h="48895">
                <a:moveTo>
                  <a:pt x="120205" y="37185"/>
                </a:moveTo>
                <a:lnTo>
                  <a:pt x="119430" y="35902"/>
                </a:lnTo>
                <a:lnTo>
                  <a:pt x="119430" y="35306"/>
                </a:lnTo>
                <a:lnTo>
                  <a:pt x="118554" y="34023"/>
                </a:lnTo>
                <a:lnTo>
                  <a:pt x="117779" y="33350"/>
                </a:lnTo>
                <a:lnTo>
                  <a:pt x="116890" y="32740"/>
                </a:lnTo>
                <a:lnTo>
                  <a:pt x="115239" y="32054"/>
                </a:lnTo>
                <a:lnTo>
                  <a:pt x="114465" y="31457"/>
                </a:lnTo>
                <a:lnTo>
                  <a:pt x="112801" y="30784"/>
                </a:lnTo>
                <a:lnTo>
                  <a:pt x="111912" y="30175"/>
                </a:lnTo>
                <a:lnTo>
                  <a:pt x="110261" y="29489"/>
                </a:lnTo>
                <a:lnTo>
                  <a:pt x="108597" y="29489"/>
                </a:lnTo>
                <a:lnTo>
                  <a:pt x="107823" y="28892"/>
                </a:lnTo>
                <a:lnTo>
                  <a:pt x="106172" y="28219"/>
                </a:lnTo>
                <a:lnTo>
                  <a:pt x="104508" y="28219"/>
                </a:lnTo>
                <a:lnTo>
                  <a:pt x="103632" y="27609"/>
                </a:lnTo>
                <a:lnTo>
                  <a:pt x="101968" y="26924"/>
                </a:lnTo>
                <a:lnTo>
                  <a:pt x="101193" y="26327"/>
                </a:lnTo>
                <a:lnTo>
                  <a:pt x="100304" y="26327"/>
                </a:lnTo>
                <a:lnTo>
                  <a:pt x="99529" y="25044"/>
                </a:lnTo>
                <a:lnTo>
                  <a:pt x="97866" y="23761"/>
                </a:lnTo>
                <a:lnTo>
                  <a:pt x="97866" y="19913"/>
                </a:lnTo>
                <a:lnTo>
                  <a:pt x="98653" y="19240"/>
                </a:lnTo>
                <a:lnTo>
                  <a:pt x="98653" y="18630"/>
                </a:lnTo>
                <a:lnTo>
                  <a:pt x="101193" y="16675"/>
                </a:lnTo>
                <a:lnTo>
                  <a:pt x="103632" y="16675"/>
                </a:lnTo>
                <a:lnTo>
                  <a:pt x="105283" y="16065"/>
                </a:lnTo>
                <a:lnTo>
                  <a:pt x="107823" y="16065"/>
                </a:lnTo>
                <a:lnTo>
                  <a:pt x="109486" y="16675"/>
                </a:lnTo>
                <a:lnTo>
                  <a:pt x="111912" y="16675"/>
                </a:lnTo>
                <a:lnTo>
                  <a:pt x="112801" y="17360"/>
                </a:lnTo>
                <a:lnTo>
                  <a:pt x="113576" y="17360"/>
                </a:lnTo>
                <a:lnTo>
                  <a:pt x="114465" y="17945"/>
                </a:lnTo>
                <a:lnTo>
                  <a:pt x="115239" y="17945"/>
                </a:lnTo>
                <a:lnTo>
                  <a:pt x="115239" y="18630"/>
                </a:lnTo>
                <a:lnTo>
                  <a:pt x="117779" y="18630"/>
                </a:lnTo>
                <a:lnTo>
                  <a:pt x="117779" y="16065"/>
                </a:lnTo>
                <a:lnTo>
                  <a:pt x="117779" y="15379"/>
                </a:lnTo>
                <a:lnTo>
                  <a:pt x="116890" y="14795"/>
                </a:lnTo>
                <a:lnTo>
                  <a:pt x="116128" y="14795"/>
                </a:lnTo>
                <a:lnTo>
                  <a:pt x="116128" y="14109"/>
                </a:lnTo>
                <a:lnTo>
                  <a:pt x="115239" y="14109"/>
                </a:lnTo>
                <a:lnTo>
                  <a:pt x="114465" y="13500"/>
                </a:lnTo>
                <a:lnTo>
                  <a:pt x="112801" y="13500"/>
                </a:lnTo>
                <a:lnTo>
                  <a:pt x="111912" y="12827"/>
                </a:lnTo>
                <a:lnTo>
                  <a:pt x="101968" y="12827"/>
                </a:lnTo>
                <a:lnTo>
                  <a:pt x="100304" y="13500"/>
                </a:lnTo>
                <a:lnTo>
                  <a:pt x="98653" y="14109"/>
                </a:lnTo>
                <a:lnTo>
                  <a:pt x="96989" y="14795"/>
                </a:lnTo>
                <a:lnTo>
                  <a:pt x="95326" y="15379"/>
                </a:lnTo>
                <a:lnTo>
                  <a:pt x="94551" y="16675"/>
                </a:lnTo>
                <a:lnTo>
                  <a:pt x="93675" y="17360"/>
                </a:lnTo>
                <a:lnTo>
                  <a:pt x="92900" y="18630"/>
                </a:lnTo>
                <a:lnTo>
                  <a:pt x="92011" y="19913"/>
                </a:lnTo>
                <a:lnTo>
                  <a:pt x="92011" y="25044"/>
                </a:lnTo>
                <a:lnTo>
                  <a:pt x="92900" y="25654"/>
                </a:lnTo>
                <a:lnTo>
                  <a:pt x="93675" y="26924"/>
                </a:lnTo>
                <a:lnTo>
                  <a:pt x="95326" y="28219"/>
                </a:lnTo>
                <a:lnTo>
                  <a:pt x="96215" y="29489"/>
                </a:lnTo>
                <a:lnTo>
                  <a:pt x="97866" y="30175"/>
                </a:lnTo>
                <a:lnTo>
                  <a:pt x="98653" y="30175"/>
                </a:lnTo>
                <a:lnTo>
                  <a:pt x="100304" y="30784"/>
                </a:lnTo>
                <a:lnTo>
                  <a:pt x="101968" y="31457"/>
                </a:lnTo>
                <a:lnTo>
                  <a:pt x="102857" y="32054"/>
                </a:lnTo>
                <a:lnTo>
                  <a:pt x="104508" y="32054"/>
                </a:lnTo>
                <a:lnTo>
                  <a:pt x="106172" y="32740"/>
                </a:lnTo>
                <a:lnTo>
                  <a:pt x="106934" y="33350"/>
                </a:lnTo>
                <a:lnTo>
                  <a:pt x="108597" y="33350"/>
                </a:lnTo>
                <a:lnTo>
                  <a:pt x="109486" y="34023"/>
                </a:lnTo>
                <a:lnTo>
                  <a:pt x="111137" y="34620"/>
                </a:lnTo>
                <a:lnTo>
                  <a:pt x="111912" y="35306"/>
                </a:lnTo>
                <a:lnTo>
                  <a:pt x="112801" y="35902"/>
                </a:lnTo>
                <a:lnTo>
                  <a:pt x="113576" y="36588"/>
                </a:lnTo>
                <a:lnTo>
                  <a:pt x="113576" y="37185"/>
                </a:lnTo>
                <a:lnTo>
                  <a:pt x="114465" y="37871"/>
                </a:lnTo>
                <a:lnTo>
                  <a:pt x="114465" y="41033"/>
                </a:lnTo>
                <a:lnTo>
                  <a:pt x="112801" y="42316"/>
                </a:lnTo>
                <a:lnTo>
                  <a:pt x="112801" y="43002"/>
                </a:lnTo>
                <a:lnTo>
                  <a:pt x="111137" y="43599"/>
                </a:lnTo>
                <a:lnTo>
                  <a:pt x="110261" y="44284"/>
                </a:lnTo>
                <a:lnTo>
                  <a:pt x="109486" y="44284"/>
                </a:lnTo>
                <a:lnTo>
                  <a:pt x="108597" y="44894"/>
                </a:lnTo>
                <a:lnTo>
                  <a:pt x="99529" y="44894"/>
                </a:lnTo>
                <a:lnTo>
                  <a:pt x="97866" y="44284"/>
                </a:lnTo>
                <a:lnTo>
                  <a:pt x="96989" y="44284"/>
                </a:lnTo>
                <a:lnTo>
                  <a:pt x="96215" y="43599"/>
                </a:lnTo>
                <a:lnTo>
                  <a:pt x="94551" y="43002"/>
                </a:lnTo>
                <a:lnTo>
                  <a:pt x="93675" y="43002"/>
                </a:lnTo>
                <a:lnTo>
                  <a:pt x="92900" y="42316"/>
                </a:lnTo>
                <a:lnTo>
                  <a:pt x="92011" y="41719"/>
                </a:lnTo>
                <a:lnTo>
                  <a:pt x="91236" y="41719"/>
                </a:lnTo>
                <a:lnTo>
                  <a:pt x="91236" y="42316"/>
                </a:lnTo>
                <a:lnTo>
                  <a:pt x="90360" y="42316"/>
                </a:lnTo>
                <a:lnTo>
                  <a:pt x="90360" y="45567"/>
                </a:lnTo>
                <a:lnTo>
                  <a:pt x="91236" y="45567"/>
                </a:lnTo>
                <a:lnTo>
                  <a:pt x="91236" y="46164"/>
                </a:lnTo>
                <a:lnTo>
                  <a:pt x="92011" y="46850"/>
                </a:lnTo>
                <a:lnTo>
                  <a:pt x="92900" y="47447"/>
                </a:lnTo>
                <a:lnTo>
                  <a:pt x="93675" y="47447"/>
                </a:lnTo>
                <a:lnTo>
                  <a:pt x="94551" y="48133"/>
                </a:lnTo>
                <a:lnTo>
                  <a:pt x="96989" y="48133"/>
                </a:lnTo>
                <a:lnTo>
                  <a:pt x="97866" y="48729"/>
                </a:lnTo>
                <a:lnTo>
                  <a:pt x="108597" y="48729"/>
                </a:lnTo>
                <a:lnTo>
                  <a:pt x="110261" y="48133"/>
                </a:lnTo>
                <a:lnTo>
                  <a:pt x="112801" y="48133"/>
                </a:lnTo>
                <a:lnTo>
                  <a:pt x="114465" y="47447"/>
                </a:lnTo>
                <a:lnTo>
                  <a:pt x="115239" y="46164"/>
                </a:lnTo>
                <a:lnTo>
                  <a:pt x="116890" y="45567"/>
                </a:lnTo>
                <a:lnTo>
                  <a:pt x="117348" y="44894"/>
                </a:lnTo>
                <a:lnTo>
                  <a:pt x="117779" y="44284"/>
                </a:lnTo>
                <a:lnTo>
                  <a:pt x="118554" y="43002"/>
                </a:lnTo>
                <a:lnTo>
                  <a:pt x="119430" y="41719"/>
                </a:lnTo>
                <a:lnTo>
                  <a:pt x="120205" y="40436"/>
                </a:lnTo>
                <a:lnTo>
                  <a:pt x="120205" y="37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 descr=""/>
          <p:cNvSpPr/>
          <p:nvPr/>
        </p:nvSpPr>
        <p:spPr>
          <a:xfrm>
            <a:off x="3404730" y="7398410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354" y="609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609"/>
                </a:lnTo>
                <a:lnTo>
                  <a:pt x="36499" y="609"/>
                </a:lnTo>
                <a:lnTo>
                  <a:pt x="36499" y="1295"/>
                </a:lnTo>
                <a:lnTo>
                  <a:pt x="26543" y="16002"/>
                </a:lnTo>
                <a:lnTo>
                  <a:pt x="25768" y="17957"/>
                </a:lnTo>
                <a:lnTo>
                  <a:pt x="24879" y="19253"/>
                </a:lnTo>
                <a:lnTo>
                  <a:pt x="24117" y="20523"/>
                </a:lnTo>
                <a:lnTo>
                  <a:pt x="23228" y="22402"/>
                </a:lnTo>
                <a:lnTo>
                  <a:pt x="22453" y="23698"/>
                </a:lnTo>
                <a:lnTo>
                  <a:pt x="21564" y="24968"/>
                </a:lnTo>
                <a:lnTo>
                  <a:pt x="20789" y="24968"/>
                </a:lnTo>
                <a:lnTo>
                  <a:pt x="19913" y="23698"/>
                </a:lnTo>
                <a:lnTo>
                  <a:pt x="19126" y="21818"/>
                </a:lnTo>
                <a:lnTo>
                  <a:pt x="18249" y="20523"/>
                </a:lnTo>
                <a:lnTo>
                  <a:pt x="17475" y="19253"/>
                </a:lnTo>
                <a:lnTo>
                  <a:pt x="16586" y="17272"/>
                </a:lnTo>
                <a:lnTo>
                  <a:pt x="15811" y="16002"/>
                </a:lnTo>
                <a:lnTo>
                  <a:pt x="6629" y="1295"/>
                </a:lnTo>
                <a:lnTo>
                  <a:pt x="5854" y="1295"/>
                </a:lnTo>
                <a:lnTo>
                  <a:pt x="5854" y="609"/>
                </a:lnTo>
                <a:lnTo>
                  <a:pt x="4978" y="609"/>
                </a:lnTo>
                <a:lnTo>
                  <a:pt x="4978" y="0"/>
                </a:lnTo>
                <a:lnTo>
                  <a:pt x="889" y="0"/>
                </a:lnTo>
                <a:lnTo>
                  <a:pt x="0" y="609"/>
                </a:lnTo>
                <a:lnTo>
                  <a:pt x="0" y="1892"/>
                </a:lnTo>
                <a:lnTo>
                  <a:pt x="18249" y="29502"/>
                </a:lnTo>
                <a:lnTo>
                  <a:pt x="18249" y="48742"/>
                </a:lnTo>
                <a:lnTo>
                  <a:pt x="24117" y="48742"/>
                </a:lnTo>
                <a:lnTo>
                  <a:pt x="24117" y="29502"/>
                </a:lnTo>
                <a:lnTo>
                  <a:pt x="27101" y="24968"/>
                </a:lnTo>
                <a:lnTo>
                  <a:pt x="42354" y="1892"/>
                </a:lnTo>
                <a:lnTo>
                  <a:pt x="42354" y="609"/>
                </a:lnTo>
                <a:close/>
              </a:path>
              <a:path w="120650" h="49529">
                <a:moveTo>
                  <a:pt x="85483" y="24371"/>
                </a:moveTo>
                <a:lnTo>
                  <a:pt x="84594" y="22402"/>
                </a:lnTo>
                <a:lnTo>
                  <a:pt x="83820" y="20523"/>
                </a:lnTo>
                <a:lnTo>
                  <a:pt x="82943" y="18567"/>
                </a:lnTo>
                <a:lnTo>
                  <a:pt x="80492" y="16675"/>
                </a:lnTo>
                <a:lnTo>
                  <a:pt x="79629" y="16014"/>
                </a:lnTo>
                <a:lnTo>
                  <a:pt x="79629" y="24371"/>
                </a:lnTo>
                <a:lnTo>
                  <a:pt x="79629" y="28219"/>
                </a:lnTo>
                <a:lnTo>
                  <a:pt x="53086" y="28219"/>
                </a:lnTo>
                <a:lnTo>
                  <a:pt x="53086" y="26263"/>
                </a:lnTo>
                <a:lnTo>
                  <a:pt x="53962" y="24968"/>
                </a:lnTo>
                <a:lnTo>
                  <a:pt x="54737" y="23698"/>
                </a:lnTo>
                <a:lnTo>
                  <a:pt x="54737" y="22402"/>
                </a:lnTo>
                <a:lnTo>
                  <a:pt x="55626" y="21132"/>
                </a:lnTo>
                <a:lnTo>
                  <a:pt x="59715" y="17957"/>
                </a:lnTo>
                <a:lnTo>
                  <a:pt x="61379" y="17272"/>
                </a:lnTo>
                <a:lnTo>
                  <a:pt x="63030" y="16675"/>
                </a:lnTo>
                <a:lnTo>
                  <a:pt x="71323" y="16675"/>
                </a:lnTo>
                <a:lnTo>
                  <a:pt x="74650" y="17272"/>
                </a:lnTo>
                <a:lnTo>
                  <a:pt x="76301" y="19837"/>
                </a:lnTo>
                <a:lnTo>
                  <a:pt x="78854" y="21818"/>
                </a:lnTo>
                <a:lnTo>
                  <a:pt x="79629" y="24371"/>
                </a:lnTo>
                <a:lnTo>
                  <a:pt x="79629" y="16014"/>
                </a:lnTo>
                <a:lnTo>
                  <a:pt x="77965" y="14719"/>
                </a:lnTo>
                <a:lnTo>
                  <a:pt x="75526" y="14109"/>
                </a:lnTo>
                <a:lnTo>
                  <a:pt x="73875" y="13436"/>
                </a:lnTo>
                <a:lnTo>
                  <a:pt x="70561" y="12827"/>
                </a:lnTo>
                <a:lnTo>
                  <a:pt x="64693" y="12827"/>
                </a:lnTo>
                <a:lnTo>
                  <a:pt x="61379" y="13436"/>
                </a:lnTo>
                <a:lnTo>
                  <a:pt x="58940" y="14109"/>
                </a:lnTo>
                <a:lnTo>
                  <a:pt x="56400" y="14719"/>
                </a:lnTo>
                <a:lnTo>
                  <a:pt x="54737" y="16002"/>
                </a:lnTo>
                <a:lnTo>
                  <a:pt x="52311" y="17957"/>
                </a:lnTo>
                <a:lnTo>
                  <a:pt x="50647" y="19253"/>
                </a:lnTo>
                <a:lnTo>
                  <a:pt x="49758" y="21132"/>
                </a:lnTo>
                <a:lnTo>
                  <a:pt x="48983" y="23698"/>
                </a:lnTo>
                <a:lnTo>
                  <a:pt x="47332" y="25654"/>
                </a:lnTo>
                <a:lnTo>
                  <a:pt x="47332" y="36601"/>
                </a:lnTo>
                <a:lnTo>
                  <a:pt x="48983" y="39166"/>
                </a:lnTo>
                <a:lnTo>
                  <a:pt x="49758" y="41046"/>
                </a:lnTo>
                <a:lnTo>
                  <a:pt x="64693" y="49428"/>
                </a:lnTo>
                <a:lnTo>
                  <a:pt x="72212" y="49428"/>
                </a:lnTo>
                <a:lnTo>
                  <a:pt x="73875" y="48742"/>
                </a:lnTo>
                <a:lnTo>
                  <a:pt x="75526" y="48742"/>
                </a:lnTo>
                <a:lnTo>
                  <a:pt x="77190" y="48145"/>
                </a:lnTo>
                <a:lnTo>
                  <a:pt x="78854" y="48145"/>
                </a:lnTo>
                <a:lnTo>
                  <a:pt x="79629" y="47459"/>
                </a:lnTo>
                <a:lnTo>
                  <a:pt x="81280" y="47459"/>
                </a:lnTo>
                <a:lnTo>
                  <a:pt x="82169" y="46863"/>
                </a:lnTo>
                <a:lnTo>
                  <a:pt x="82943" y="46863"/>
                </a:lnTo>
                <a:lnTo>
                  <a:pt x="82943" y="46177"/>
                </a:lnTo>
                <a:lnTo>
                  <a:pt x="83820" y="46177"/>
                </a:lnTo>
                <a:lnTo>
                  <a:pt x="83820" y="45580"/>
                </a:lnTo>
                <a:lnTo>
                  <a:pt x="83820" y="43014"/>
                </a:lnTo>
                <a:lnTo>
                  <a:pt x="81280" y="43014"/>
                </a:lnTo>
                <a:lnTo>
                  <a:pt x="80505" y="43611"/>
                </a:lnTo>
                <a:lnTo>
                  <a:pt x="79629" y="43611"/>
                </a:lnTo>
                <a:lnTo>
                  <a:pt x="77965" y="44297"/>
                </a:lnTo>
                <a:lnTo>
                  <a:pt x="77190" y="44297"/>
                </a:lnTo>
                <a:lnTo>
                  <a:pt x="75526" y="44894"/>
                </a:lnTo>
                <a:lnTo>
                  <a:pt x="73875" y="44894"/>
                </a:lnTo>
                <a:lnTo>
                  <a:pt x="72986" y="45580"/>
                </a:lnTo>
                <a:lnTo>
                  <a:pt x="65582" y="45580"/>
                </a:lnTo>
                <a:lnTo>
                  <a:pt x="63919" y="44894"/>
                </a:lnTo>
                <a:lnTo>
                  <a:pt x="61379" y="44297"/>
                </a:lnTo>
                <a:lnTo>
                  <a:pt x="59715" y="43611"/>
                </a:lnTo>
                <a:lnTo>
                  <a:pt x="58064" y="43014"/>
                </a:lnTo>
                <a:lnTo>
                  <a:pt x="56400" y="41732"/>
                </a:lnTo>
                <a:lnTo>
                  <a:pt x="55626" y="40449"/>
                </a:lnTo>
                <a:lnTo>
                  <a:pt x="54737" y="39166"/>
                </a:lnTo>
                <a:lnTo>
                  <a:pt x="53962" y="37198"/>
                </a:lnTo>
                <a:lnTo>
                  <a:pt x="53962" y="35915"/>
                </a:lnTo>
                <a:lnTo>
                  <a:pt x="53086" y="34036"/>
                </a:lnTo>
                <a:lnTo>
                  <a:pt x="53086" y="31470"/>
                </a:lnTo>
                <a:lnTo>
                  <a:pt x="84594" y="31470"/>
                </a:lnTo>
                <a:lnTo>
                  <a:pt x="85483" y="30784"/>
                </a:lnTo>
                <a:lnTo>
                  <a:pt x="85483" y="28219"/>
                </a:lnTo>
                <a:lnTo>
                  <a:pt x="85483" y="24371"/>
                </a:lnTo>
                <a:close/>
              </a:path>
              <a:path w="120650" h="49529">
                <a:moveTo>
                  <a:pt x="120319" y="37198"/>
                </a:moveTo>
                <a:lnTo>
                  <a:pt x="119430" y="36601"/>
                </a:lnTo>
                <a:lnTo>
                  <a:pt x="119430" y="35318"/>
                </a:lnTo>
                <a:lnTo>
                  <a:pt x="118656" y="34036"/>
                </a:lnTo>
                <a:lnTo>
                  <a:pt x="117005" y="32753"/>
                </a:lnTo>
                <a:lnTo>
                  <a:pt x="115341" y="32067"/>
                </a:lnTo>
                <a:lnTo>
                  <a:pt x="114465" y="31470"/>
                </a:lnTo>
                <a:lnTo>
                  <a:pt x="112801" y="30784"/>
                </a:lnTo>
                <a:lnTo>
                  <a:pt x="112026" y="30187"/>
                </a:lnTo>
                <a:lnTo>
                  <a:pt x="110363" y="30187"/>
                </a:lnTo>
                <a:lnTo>
                  <a:pt x="108712" y="29502"/>
                </a:lnTo>
                <a:lnTo>
                  <a:pt x="107823" y="28905"/>
                </a:lnTo>
                <a:lnTo>
                  <a:pt x="106159" y="28905"/>
                </a:lnTo>
                <a:lnTo>
                  <a:pt x="104508" y="28219"/>
                </a:lnTo>
                <a:lnTo>
                  <a:pt x="103733" y="27533"/>
                </a:lnTo>
                <a:lnTo>
                  <a:pt x="102069" y="27533"/>
                </a:lnTo>
                <a:lnTo>
                  <a:pt x="101193" y="26936"/>
                </a:lnTo>
                <a:lnTo>
                  <a:pt x="100418" y="26263"/>
                </a:lnTo>
                <a:lnTo>
                  <a:pt x="99529" y="25654"/>
                </a:lnTo>
                <a:lnTo>
                  <a:pt x="98755" y="24968"/>
                </a:lnTo>
                <a:lnTo>
                  <a:pt x="97866" y="23698"/>
                </a:lnTo>
                <a:lnTo>
                  <a:pt x="97866" y="19837"/>
                </a:lnTo>
                <a:lnTo>
                  <a:pt x="98755" y="19253"/>
                </a:lnTo>
                <a:lnTo>
                  <a:pt x="98755" y="18567"/>
                </a:lnTo>
                <a:lnTo>
                  <a:pt x="100418" y="17272"/>
                </a:lnTo>
                <a:lnTo>
                  <a:pt x="101193" y="17272"/>
                </a:lnTo>
                <a:lnTo>
                  <a:pt x="102844" y="16675"/>
                </a:lnTo>
                <a:lnTo>
                  <a:pt x="110363" y="16675"/>
                </a:lnTo>
                <a:lnTo>
                  <a:pt x="112026" y="17272"/>
                </a:lnTo>
                <a:lnTo>
                  <a:pt x="112801" y="17272"/>
                </a:lnTo>
                <a:lnTo>
                  <a:pt x="113690" y="17957"/>
                </a:lnTo>
                <a:lnTo>
                  <a:pt x="114465" y="17957"/>
                </a:lnTo>
                <a:lnTo>
                  <a:pt x="115341" y="18567"/>
                </a:lnTo>
                <a:lnTo>
                  <a:pt x="116116" y="19253"/>
                </a:lnTo>
                <a:lnTo>
                  <a:pt x="117005" y="19253"/>
                </a:lnTo>
                <a:lnTo>
                  <a:pt x="117779" y="18567"/>
                </a:lnTo>
                <a:lnTo>
                  <a:pt x="117779" y="16675"/>
                </a:lnTo>
                <a:lnTo>
                  <a:pt x="117779" y="15392"/>
                </a:lnTo>
                <a:lnTo>
                  <a:pt x="117005" y="15392"/>
                </a:lnTo>
                <a:lnTo>
                  <a:pt x="117005" y="14719"/>
                </a:lnTo>
                <a:lnTo>
                  <a:pt x="116116" y="14719"/>
                </a:lnTo>
                <a:lnTo>
                  <a:pt x="115341" y="14109"/>
                </a:lnTo>
                <a:lnTo>
                  <a:pt x="114465" y="14109"/>
                </a:lnTo>
                <a:lnTo>
                  <a:pt x="113690" y="13436"/>
                </a:lnTo>
                <a:lnTo>
                  <a:pt x="112026" y="13436"/>
                </a:lnTo>
                <a:lnTo>
                  <a:pt x="111137" y="12827"/>
                </a:lnTo>
                <a:lnTo>
                  <a:pt x="102069" y="12827"/>
                </a:lnTo>
                <a:lnTo>
                  <a:pt x="100418" y="13436"/>
                </a:lnTo>
                <a:lnTo>
                  <a:pt x="98755" y="14109"/>
                </a:lnTo>
                <a:lnTo>
                  <a:pt x="97091" y="14719"/>
                </a:lnTo>
                <a:lnTo>
                  <a:pt x="94551" y="16675"/>
                </a:lnTo>
                <a:lnTo>
                  <a:pt x="93776" y="17957"/>
                </a:lnTo>
                <a:lnTo>
                  <a:pt x="92900" y="18567"/>
                </a:lnTo>
                <a:lnTo>
                  <a:pt x="92125" y="19837"/>
                </a:lnTo>
                <a:lnTo>
                  <a:pt x="92125" y="24968"/>
                </a:lnTo>
                <a:lnTo>
                  <a:pt x="92900" y="26263"/>
                </a:lnTo>
                <a:lnTo>
                  <a:pt x="93776" y="26936"/>
                </a:lnTo>
                <a:lnTo>
                  <a:pt x="94551" y="28219"/>
                </a:lnTo>
                <a:lnTo>
                  <a:pt x="96215" y="29502"/>
                </a:lnTo>
                <a:lnTo>
                  <a:pt x="97866" y="30187"/>
                </a:lnTo>
                <a:lnTo>
                  <a:pt x="98755" y="30784"/>
                </a:lnTo>
                <a:lnTo>
                  <a:pt x="100418" y="31470"/>
                </a:lnTo>
                <a:lnTo>
                  <a:pt x="102069" y="31470"/>
                </a:lnTo>
                <a:lnTo>
                  <a:pt x="102844" y="32067"/>
                </a:lnTo>
                <a:lnTo>
                  <a:pt x="104508" y="32753"/>
                </a:lnTo>
                <a:lnTo>
                  <a:pt x="106159" y="32753"/>
                </a:lnTo>
                <a:lnTo>
                  <a:pt x="107048" y="33350"/>
                </a:lnTo>
                <a:lnTo>
                  <a:pt x="108712" y="34036"/>
                </a:lnTo>
                <a:lnTo>
                  <a:pt x="109486" y="34036"/>
                </a:lnTo>
                <a:lnTo>
                  <a:pt x="111137" y="34632"/>
                </a:lnTo>
                <a:lnTo>
                  <a:pt x="113690" y="36601"/>
                </a:lnTo>
                <a:lnTo>
                  <a:pt x="113690" y="37198"/>
                </a:lnTo>
                <a:lnTo>
                  <a:pt x="114465" y="38481"/>
                </a:lnTo>
                <a:lnTo>
                  <a:pt x="114465" y="41046"/>
                </a:lnTo>
                <a:lnTo>
                  <a:pt x="113690" y="41732"/>
                </a:lnTo>
                <a:lnTo>
                  <a:pt x="112801" y="43014"/>
                </a:lnTo>
                <a:lnTo>
                  <a:pt x="112801" y="43611"/>
                </a:lnTo>
                <a:lnTo>
                  <a:pt x="111137" y="43611"/>
                </a:lnTo>
                <a:lnTo>
                  <a:pt x="110363" y="44297"/>
                </a:lnTo>
                <a:lnTo>
                  <a:pt x="109486" y="44894"/>
                </a:lnTo>
                <a:lnTo>
                  <a:pt x="108712" y="44894"/>
                </a:lnTo>
                <a:lnTo>
                  <a:pt x="107048" y="45580"/>
                </a:lnTo>
                <a:lnTo>
                  <a:pt x="101193" y="45580"/>
                </a:lnTo>
                <a:lnTo>
                  <a:pt x="99529" y="44894"/>
                </a:lnTo>
                <a:lnTo>
                  <a:pt x="97866" y="44297"/>
                </a:lnTo>
                <a:lnTo>
                  <a:pt x="97091" y="44297"/>
                </a:lnTo>
                <a:lnTo>
                  <a:pt x="96215" y="43611"/>
                </a:lnTo>
                <a:lnTo>
                  <a:pt x="94551" y="43611"/>
                </a:lnTo>
                <a:lnTo>
                  <a:pt x="92900" y="42329"/>
                </a:lnTo>
                <a:lnTo>
                  <a:pt x="90462" y="42329"/>
                </a:lnTo>
                <a:lnTo>
                  <a:pt x="90462" y="45580"/>
                </a:lnTo>
                <a:lnTo>
                  <a:pt x="91236" y="46177"/>
                </a:lnTo>
                <a:lnTo>
                  <a:pt x="91236" y="46863"/>
                </a:lnTo>
                <a:lnTo>
                  <a:pt x="92125" y="46863"/>
                </a:lnTo>
                <a:lnTo>
                  <a:pt x="92900" y="47459"/>
                </a:lnTo>
                <a:lnTo>
                  <a:pt x="93776" y="47459"/>
                </a:lnTo>
                <a:lnTo>
                  <a:pt x="94551" y="48145"/>
                </a:lnTo>
                <a:lnTo>
                  <a:pt x="96215" y="48145"/>
                </a:lnTo>
                <a:lnTo>
                  <a:pt x="97091" y="48742"/>
                </a:lnTo>
                <a:lnTo>
                  <a:pt x="99529" y="48742"/>
                </a:lnTo>
                <a:lnTo>
                  <a:pt x="101193" y="49428"/>
                </a:lnTo>
                <a:lnTo>
                  <a:pt x="106159" y="49428"/>
                </a:lnTo>
                <a:lnTo>
                  <a:pt x="108712" y="48742"/>
                </a:lnTo>
                <a:lnTo>
                  <a:pt x="110363" y="48742"/>
                </a:lnTo>
                <a:lnTo>
                  <a:pt x="112801" y="48145"/>
                </a:lnTo>
                <a:lnTo>
                  <a:pt x="114465" y="47459"/>
                </a:lnTo>
                <a:lnTo>
                  <a:pt x="115341" y="46863"/>
                </a:lnTo>
                <a:lnTo>
                  <a:pt x="117005" y="45580"/>
                </a:lnTo>
                <a:lnTo>
                  <a:pt x="117779" y="44297"/>
                </a:lnTo>
                <a:lnTo>
                  <a:pt x="118656" y="43014"/>
                </a:lnTo>
                <a:lnTo>
                  <a:pt x="119430" y="41732"/>
                </a:lnTo>
                <a:lnTo>
                  <a:pt x="120319" y="40449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 descr=""/>
          <p:cNvSpPr/>
          <p:nvPr/>
        </p:nvSpPr>
        <p:spPr>
          <a:xfrm>
            <a:off x="4333887" y="7398410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252" y="609"/>
                </a:moveTo>
                <a:lnTo>
                  <a:pt x="41478" y="0"/>
                </a:lnTo>
                <a:lnTo>
                  <a:pt x="37274" y="0"/>
                </a:lnTo>
                <a:lnTo>
                  <a:pt x="37274" y="609"/>
                </a:lnTo>
                <a:lnTo>
                  <a:pt x="36499" y="609"/>
                </a:lnTo>
                <a:lnTo>
                  <a:pt x="36499" y="1295"/>
                </a:lnTo>
                <a:lnTo>
                  <a:pt x="26543" y="16002"/>
                </a:lnTo>
                <a:lnTo>
                  <a:pt x="25654" y="17957"/>
                </a:lnTo>
                <a:lnTo>
                  <a:pt x="24892" y="19253"/>
                </a:lnTo>
                <a:lnTo>
                  <a:pt x="24003" y="20523"/>
                </a:lnTo>
                <a:lnTo>
                  <a:pt x="23228" y="22402"/>
                </a:lnTo>
                <a:lnTo>
                  <a:pt x="22339" y="23698"/>
                </a:lnTo>
                <a:lnTo>
                  <a:pt x="21564" y="24968"/>
                </a:lnTo>
                <a:lnTo>
                  <a:pt x="20688" y="24968"/>
                </a:lnTo>
                <a:lnTo>
                  <a:pt x="19913" y="23698"/>
                </a:lnTo>
                <a:lnTo>
                  <a:pt x="19024" y="21818"/>
                </a:lnTo>
                <a:lnTo>
                  <a:pt x="18249" y="20523"/>
                </a:lnTo>
                <a:lnTo>
                  <a:pt x="17360" y="19253"/>
                </a:lnTo>
                <a:lnTo>
                  <a:pt x="16586" y="17272"/>
                </a:lnTo>
                <a:lnTo>
                  <a:pt x="15709" y="16002"/>
                </a:lnTo>
                <a:lnTo>
                  <a:pt x="6642" y="1295"/>
                </a:lnTo>
                <a:lnTo>
                  <a:pt x="5753" y="1295"/>
                </a:lnTo>
                <a:lnTo>
                  <a:pt x="5753" y="609"/>
                </a:lnTo>
                <a:lnTo>
                  <a:pt x="4978" y="609"/>
                </a:lnTo>
                <a:lnTo>
                  <a:pt x="4978" y="0"/>
                </a:lnTo>
                <a:lnTo>
                  <a:pt x="774" y="0"/>
                </a:lnTo>
                <a:lnTo>
                  <a:pt x="0" y="609"/>
                </a:lnTo>
                <a:lnTo>
                  <a:pt x="0" y="1892"/>
                </a:lnTo>
                <a:lnTo>
                  <a:pt x="18249" y="29502"/>
                </a:lnTo>
                <a:lnTo>
                  <a:pt x="18249" y="48742"/>
                </a:lnTo>
                <a:lnTo>
                  <a:pt x="24003" y="48742"/>
                </a:lnTo>
                <a:lnTo>
                  <a:pt x="24003" y="29502"/>
                </a:lnTo>
                <a:lnTo>
                  <a:pt x="26987" y="24968"/>
                </a:lnTo>
                <a:lnTo>
                  <a:pt x="42252" y="1892"/>
                </a:lnTo>
                <a:lnTo>
                  <a:pt x="42252" y="609"/>
                </a:lnTo>
                <a:close/>
              </a:path>
              <a:path w="120650" h="49529">
                <a:moveTo>
                  <a:pt x="85369" y="24371"/>
                </a:moveTo>
                <a:lnTo>
                  <a:pt x="84607" y="22402"/>
                </a:lnTo>
                <a:lnTo>
                  <a:pt x="83718" y="20523"/>
                </a:lnTo>
                <a:lnTo>
                  <a:pt x="82943" y="18567"/>
                </a:lnTo>
                <a:lnTo>
                  <a:pt x="80505" y="16675"/>
                </a:lnTo>
                <a:lnTo>
                  <a:pt x="79629" y="16002"/>
                </a:lnTo>
                <a:lnTo>
                  <a:pt x="79629" y="24371"/>
                </a:lnTo>
                <a:lnTo>
                  <a:pt x="79629" y="28219"/>
                </a:lnTo>
                <a:lnTo>
                  <a:pt x="53086" y="28219"/>
                </a:lnTo>
                <a:lnTo>
                  <a:pt x="53086" y="26263"/>
                </a:lnTo>
                <a:lnTo>
                  <a:pt x="53860" y="24968"/>
                </a:lnTo>
                <a:lnTo>
                  <a:pt x="54749" y="23698"/>
                </a:lnTo>
                <a:lnTo>
                  <a:pt x="54749" y="22402"/>
                </a:lnTo>
                <a:lnTo>
                  <a:pt x="55524" y="21132"/>
                </a:lnTo>
                <a:lnTo>
                  <a:pt x="57175" y="19837"/>
                </a:lnTo>
                <a:lnTo>
                  <a:pt x="58064" y="19253"/>
                </a:lnTo>
                <a:lnTo>
                  <a:pt x="59728" y="17957"/>
                </a:lnTo>
                <a:lnTo>
                  <a:pt x="61379" y="17272"/>
                </a:lnTo>
                <a:lnTo>
                  <a:pt x="63042" y="16675"/>
                </a:lnTo>
                <a:lnTo>
                  <a:pt x="71335" y="16675"/>
                </a:lnTo>
                <a:lnTo>
                  <a:pt x="74650" y="17272"/>
                </a:lnTo>
                <a:lnTo>
                  <a:pt x="76314" y="19837"/>
                </a:lnTo>
                <a:lnTo>
                  <a:pt x="78740" y="21818"/>
                </a:lnTo>
                <a:lnTo>
                  <a:pt x="79629" y="24371"/>
                </a:lnTo>
                <a:lnTo>
                  <a:pt x="79629" y="16002"/>
                </a:lnTo>
                <a:lnTo>
                  <a:pt x="77965" y="14719"/>
                </a:lnTo>
                <a:lnTo>
                  <a:pt x="75425" y="14109"/>
                </a:lnTo>
                <a:lnTo>
                  <a:pt x="73761" y="13436"/>
                </a:lnTo>
                <a:lnTo>
                  <a:pt x="70446" y="12827"/>
                </a:lnTo>
                <a:lnTo>
                  <a:pt x="64693" y="12827"/>
                </a:lnTo>
                <a:lnTo>
                  <a:pt x="61379" y="13436"/>
                </a:lnTo>
                <a:lnTo>
                  <a:pt x="58839" y="14109"/>
                </a:lnTo>
                <a:lnTo>
                  <a:pt x="56400" y="14719"/>
                </a:lnTo>
                <a:lnTo>
                  <a:pt x="52197" y="17957"/>
                </a:lnTo>
                <a:lnTo>
                  <a:pt x="50546" y="19253"/>
                </a:lnTo>
                <a:lnTo>
                  <a:pt x="49771" y="21132"/>
                </a:lnTo>
                <a:lnTo>
                  <a:pt x="48882" y="23698"/>
                </a:lnTo>
                <a:lnTo>
                  <a:pt x="47231" y="25654"/>
                </a:lnTo>
                <a:lnTo>
                  <a:pt x="47231" y="36601"/>
                </a:lnTo>
                <a:lnTo>
                  <a:pt x="48882" y="39166"/>
                </a:lnTo>
                <a:lnTo>
                  <a:pt x="49771" y="41046"/>
                </a:lnTo>
                <a:lnTo>
                  <a:pt x="64693" y="49428"/>
                </a:lnTo>
                <a:lnTo>
                  <a:pt x="72110" y="49428"/>
                </a:lnTo>
                <a:lnTo>
                  <a:pt x="73761" y="48742"/>
                </a:lnTo>
                <a:lnTo>
                  <a:pt x="75425" y="48742"/>
                </a:lnTo>
                <a:lnTo>
                  <a:pt x="77089" y="48145"/>
                </a:lnTo>
                <a:lnTo>
                  <a:pt x="78740" y="48145"/>
                </a:lnTo>
                <a:lnTo>
                  <a:pt x="79629" y="47459"/>
                </a:lnTo>
                <a:lnTo>
                  <a:pt x="81292" y="47459"/>
                </a:lnTo>
                <a:lnTo>
                  <a:pt x="82067" y="46863"/>
                </a:lnTo>
                <a:lnTo>
                  <a:pt x="82943" y="46863"/>
                </a:lnTo>
                <a:lnTo>
                  <a:pt x="82943" y="46177"/>
                </a:lnTo>
                <a:lnTo>
                  <a:pt x="83718" y="46177"/>
                </a:lnTo>
                <a:lnTo>
                  <a:pt x="83718" y="45580"/>
                </a:lnTo>
                <a:lnTo>
                  <a:pt x="83718" y="43014"/>
                </a:lnTo>
                <a:lnTo>
                  <a:pt x="81292" y="43014"/>
                </a:lnTo>
                <a:lnTo>
                  <a:pt x="80403" y="43611"/>
                </a:lnTo>
                <a:lnTo>
                  <a:pt x="79629" y="43611"/>
                </a:lnTo>
                <a:lnTo>
                  <a:pt x="77965" y="44297"/>
                </a:lnTo>
                <a:lnTo>
                  <a:pt x="77089" y="44297"/>
                </a:lnTo>
                <a:lnTo>
                  <a:pt x="75425" y="44894"/>
                </a:lnTo>
                <a:lnTo>
                  <a:pt x="73761" y="44894"/>
                </a:lnTo>
                <a:lnTo>
                  <a:pt x="72986" y="45580"/>
                </a:lnTo>
                <a:lnTo>
                  <a:pt x="65468" y="45580"/>
                </a:lnTo>
                <a:lnTo>
                  <a:pt x="63817" y="44894"/>
                </a:lnTo>
                <a:lnTo>
                  <a:pt x="61379" y="44297"/>
                </a:lnTo>
                <a:lnTo>
                  <a:pt x="59728" y="43611"/>
                </a:lnTo>
                <a:lnTo>
                  <a:pt x="53860" y="37198"/>
                </a:lnTo>
                <a:lnTo>
                  <a:pt x="53860" y="35915"/>
                </a:lnTo>
                <a:lnTo>
                  <a:pt x="53086" y="34036"/>
                </a:lnTo>
                <a:lnTo>
                  <a:pt x="53086" y="31470"/>
                </a:lnTo>
                <a:lnTo>
                  <a:pt x="84607" y="31470"/>
                </a:lnTo>
                <a:lnTo>
                  <a:pt x="85369" y="30784"/>
                </a:lnTo>
                <a:lnTo>
                  <a:pt x="85369" y="28219"/>
                </a:lnTo>
                <a:lnTo>
                  <a:pt x="85369" y="24371"/>
                </a:lnTo>
                <a:close/>
              </a:path>
              <a:path w="120650" h="49529">
                <a:moveTo>
                  <a:pt x="120205" y="37198"/>
                </a:moveTo>
                <a:lnTo>
                  <a:pt x="119430" y="36601"/>
                </a:lnTo>
                <a:lnTo>
                  <a:pt x="119430" y="35318"/>
                </a:lnTo>
                <a:lnTo>
                  <a:pt x="118554" y="34036"/>
                </a:lnTo>
                <a:lnTo>
                  <a:pt x="117779" y="33350"/>
                </a:lnTo>
                <a:lnTo>
                  <a:pt x="116890" y="32753"/>
                </a:lnTo>
                <a:lnTo>
                  <a:pt x="115239" y="32067"/>
                </a:lnTo>
                <a:lnTo>
                  <a:pt x="114465" y="31470"/>
                </a:lnTo>
                <a:lnTo>
                  <a:pt x="112801" y="30784"/>
                </a:lnTo>
                <a:lnTo>
                  <a:pt x="111912" y="30187"/>
                </a:lnTo>
                <a:lnTo>
                  <a:pt x="110261" y="30187"/>
                </a:lnTo>
                <a:lnTo>
                  <a:pt x="108597" y="29502"/>
                </a:lnTo>
                <a:lnTo>
                  <a:pt x="107823" y="28905"/>
                </a:lnTo>
                <a:lnTo>
                  <a:pt x="106172" y="28905"/>
                </a:lnTo>
                <a:lnTo>
                  <a:pt x="104508" y="28219"/>
                </a:lnTo>
                <a:lnTo>
                  <a:pt x="103632" y="27533"/>
                </a:lnTo>
                <a:lnTo>
                  <a:pt x="101968" y="27533"/>
                </a:lnTo>
                <a:lnTo>
                  <a:pt x="98653" y="24968"/>
                </a:lnTo>
                <a:lnTo>
                  <a:pt x="97866" y="23698"/>
                </a:lnTo>
                <a:lnTo>
                  <a:pt x="97866" y="19837"/>
                </a:lnTo>
                <a:lnTo>
                  <a:pt x="98653" y="19253"/>
                </a:lnTo>
                <a:lnTo>
                  <a:pt x="98653" y="18567"/>
                </a:lnTo>
                <a:lnTo>
                  <a:pt x="99529" y="17957"/>
                </a:lnTo>
                <a:lnTo>
                  <a:pt x="100304" y="17272"/>
                </a:lnTo>
                <a:lnTo>
                  <a:pt x="101193" y="17272"/>
                </a:lnTo>
                <a:lnTo>
                  <a:pt x="102857" y="16675"/>
                </a:lnTo>
                <a:lnTo>
                  <a:pt x="110261" y="16675"/>
                </a:lnTo>
                <a:lnTo>
                  <a:pt x="111912" y="17272"/>
                </a:lnTo>
                <a:lnTo>
                  <a:pt x="112801" y="17272"/>
                </a:lnTo>
                <a:lnTo>
                  <a:pt x="113576" y="17957"/>
                </a:lnTo>
                <a:lnTo>
                  <a:pt x="114465" y="17957"/>
                </a:lnTo>
                <a:lnTo>
                  <a:pt x="116128" y="19253"/>
                </a:lnTo>
                <a:lnTo>
                  <a:pt x="116890" y="19253"/>
                </a:lnTo>
                <a:lnTo>
                  <a:pt x="117779" y="18567"/>
                </a:lnTo>
                <a:lnTo>
                  <a:pt x="117779" y="16675"/>
                </a:lnTo>
                <a:lnTo>
                  <a:pt x="117779" y="15392"/>
                </a:lnTo>
                <a:lnTo>
                  <a:pt x="116890" y="15392"/>
                </a:lnTo>
                <a:lnTo>
                  <a:pt x="116890" y="14719"/>
                </a:lnTo>
                <a:lnTo>
                  <a:pt x="116128" y="14719"/>
                </a:lnTo>
                <a:lnTo>
                  <a:pt x="115239" y="14109"/>
                </a:lnTo>
                <a:lnTo>
                  <a:pt x="114465" y="14109"/>
                </a:lnTo>
                <a:lnTo>
                  <a:pt x="113576" y="13436"/>
                </a:lnTo>
                <a:lnTo>
                  <a:pt x="111912" y="13436"/>
                </a:lnTo>
                <a:lnTo>
                  <a:pt x="111137" y="12827"/>
                </a:lnTo>
                <a:lnTo>
                  <a:pt x="101968" y="12827"/>
                </a:lnTo>
                <a:lnTo>
                  <a:pt x="100304" y="13436"/>
                </a:lnTo>
                <a:lnTo>
                  <a:pt x="98653" y="14109"/>
                </a:lnTo>
                <a:lnTo>
                  <a:pt x="96989" y="14719"/>
                </a:lnTo>
                <a:lnTo>
                  <a:pt x="95326" y="16002"/>
                </a:lnTo>
                <a:lnTo>
                  <a:pt x="94551" y="16675"/>
                </a:lnTo>
                <a:lnTo>
                  <a:pt x="93675" y="17957"/>
                </a:lnTo>
                <a:lnTo>
                  <a:pt x="92900" y="18567"/>
                </a:lnTo>
                <a:lnTo>
                  <a:pt x="92011" y="19837"/>
                </a:lnTo>
                <a:lnTo>
                  <a:pt x="92011" y="24968"/>
                </a:lnTo>
                <a:lnTo>
                  <a:pt x="92900" y="26263"/>
                </a:lnTo>
                <a:lnTo>
                  <a:pt x="93675" y="26936"/>
                </a:lnTo>
                <a:lnTo>
                  <a:pt x="94551" y="28219"/>
                </a:lnTo>
                <a:lnTo>
                  <a:pt x="95326" y="28905"/>
                </a:lnTo>
                <a:lnTo>
                  <a:pt x="96215" y="29502"/>
                </a:lnTo>
                <a:lnTo>
                  <a:pt x="97866" y="30187"/>
                </a:lnTo>
                <a:lnTo>
                  <a:pt x="98653" y="30784"/>
                </a:lnTo>
                <a:lnTo>
                  <a:pt x="100304" y="31470"/>
                </a:lnTo>
                <a:lnTo>
                  <a:pt x="101968" y="31470"/>
                </a:lnTo>
                <a:lnTo>
                  <a:pt x="102857" y="32067"/>
                </a:lnTo>
                <a:lnTo>
                  <a:pt x="104508" y="32753"/>
                </a:lnTo>
                <a:lnTo>
                  <a:pt x="106172" y="32753"/>
                </a:lnTo>
                <a:lnTo>
                  <a:pt x="106934" y="33350"/>
                </a:lnTo>
                <a:lnTo>
                  <a:pt x="108597" y="34036"/>
                </a:lnTo>
                <a:lnTo>
                  <a:pt x="109486" y="34036"/>
                </a:lnTo>
                <a:lnTo>
                  <a:pt x="111137" y="34632"/>
                </a:lnTo>
                <a:lnTo>
                  <a:pt x="111912" y="35318"/>
                </a:lnTo>
                <a:lnTo>
                  <a:pt x="112801" y="35915"/>
                </a:lnTo>
                <a:lnTo>
                  <a:pt x="113576" y="36601"/>
                </a:lnTo>
                <a:lnTo>
                  <a:pt x="113576" y="37198"/>
                </a:lnTo>
                <a:lnTo>
                  <a:pt x="114465" y="38481"/>
                </a:lnTo>
                <a:lnTo>
                  <a:pt x="114465" y="41046"/>
                </a:lnTo>
                <a:lnTo>
                  <a:pt x="113576" y="41732"/>
                </a:lnTo>
                <a:lnTo>
                  <a:pt x="112801" y="43014"/>
                </a:lnTo>
                <a:lnTo>
                  <a:pt x="112801" y="43611"/>
                </a:lnTo>
                <a:lnTo>
                  <a:pt x="111137" y="43611"/>
                </a:lnTo>
                <a:lnTo>
                  <a:pt x="109486" y="44894"/>
                </a:lnTo>
                <a:lnTo>
                  <a:pt x="108597" y="44894"/>
                </a:lnTo>
                <a:lnTo>
                  <a:pt x="106934" y="45580"/>
                </a:lnTo>
                <a:lnTo>
                  <a:pt x="101193" y="45580"/>
                </a:lnTo>
                <a:lnTo>
                  <a:pt x="99529" y="44894"/>
                </a:lnTo>
                <a:lnTo>
                  <a:pt x="97866" y="44297"/>
                </a:lnTo>
                <a:lnTo>
                  <a:pt x="96989" y="44297"/>
                </a:lnTo>
                <a:lnTo>
                  <a:pt x="96215" y="43611"/>
                </a:lnTo>
                <a:lnTo>
                  <a:pt x="94551" y="43611"/>
                </a:lnTo>
                <a:lnTo>
                  <a:pt x="93675" y="43014"/>
                </a:lnTo>
                <a:lnTo>
                  <a:pt x="92900" y="42329"/>
                </a:lnTo>
                <a:lnTo>
                  <a:pt x="90360" y="42329"/>
                </a:lnTo>
                <a:lnTo>
                  <a:pt x="90360" y="45580"/>
                </a:lnTo>
                <a:lnTo>
                  <a:pt x="91236" y="46177"/>
                </a:lnTo>
                <a:lnTo>
                  <a:pt x="91236" y="46863"/>
                </a:lnTo>
                <a:lnTo>
                  <a:pt x="92011" y="46863"/>
                </a:lnTo>
                <a:lnTo>
                  <a:pt x="92900" y="47459"/>
                </a:lnTo>
                <a:lnTo>
                  <a:pt x="93675" y="47459"/>
                </a:lnTo>
                <a:lnTo>
                  <a:pt x="94551" y="48145"/>
                </a:lnTo>
                <a:lnTo>
                  <a:pt x="96215" y="48145"/>
                </a:lnTo>
                <a:lnTo>
                  <a:pt x="96989" y="48742"/>
                </a:lnTo>
                <a:lnTo>
                  <a:pt x="99529" y="48742"/>
                </a:lnTo>
                <a:lnTo>
                  <a:pt x="101193" y="49428"/>
                </a:lnTo>
                <a:lnTo>
                  <a:pt x="106172" y="49428"/>
                </a:lnTo>
                <a:lnTo>
                  <a:pt x="108597" y="48742"/>
                </a:lnTo>
                <a:lnTo>
                  <a:pt x="110261" y="48742"/>
                </a:lnTo>
                <a:lnTo>
                  <a:pt x="112801" y="48145"/>
                </a:lnTo>
                <a:lnTo>
                  <a:pt x="114465" y="47459"/>
                </a:lnTo>
                <a:lnTo>
                  <a:pt x="116890" y="45580"/>
                </a:lnTo>
                <a:lnTo>
                  <a:pt x="117779" y="44297"/>
                </a:lnTo>
                <a:lnTo>
                  <a:pt x="118554" y="43014"/>
                </a:lnTo>
                <a:lnTo>
                  <a:pt x="119430" y="41732"/>
                </a:lnTo>
                <a:lnTo>
                  <a:pt x="120205" y="40449"/>
                </a:lnTo>
                <a:lnTo>
                  <a:pt x="120205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 descr=""/>
          <p:cNvSpPr/>
          <p:nvPr/>
        </p:nvSpPr>
        <p:spPr>
          <a:xfrm>
            <a:off x="3404730" y="7535659"/>
            <a:ext cx="42545" cy="48895"/>
          </a:xfrm>
          <a:custGeom>
            <a:avLst/>
            <a:gdLst/>
            <a:ahLst/>
            <a:cxnLst/>
            <a:rect l="l" t="t" r="r" b="b"/>
            <a:pathLst>
              <a:path w="42545" h="48895">
                <a:moveTo>
                  <a:pt x="22453" y="48133"/>
                </a:moveTo>
                <a:lnTo>
                  <a:pt x="19913" y="48133"/>
                </a:lnTo>
                <a:lnTo>
                  <a:pt x="20789" y="48729"/>
                </a:lnTo>
                <a:lnTo>
                  <a:pt x="21564" y="48729"/>
                </a:lnTo>
                <a:lnTo>
                  <a:pt x="22453" y="48133"/>
                </a:lnTo>
                <a:close/>
              </a:path>
              <a:path w="42545" h="48895">
                <a:moveTo>
                  <a:pt x="5854" y="0"/>
                </a:moveTo>
                <a:lnTo>
                  <a:pt x="0" y="0"/>
                </a:lnTo>
                <a:lnTo>
                  <a:pt x="0" y="1270"/>
                </a:lnTo>
                <a:lnTo>
                  <a:pt x="18249" y="29489"/>
                </a:lnTo>
                <a:lnTo>
                  <a:pt x="18249" y="48133"/>
                </a:lnTo>
                <a:lnTo>
                  <a:pt x="24117" y="48133"/>
                </a:lnTo>
                <a:lnTo>
                  <a:pt x="24117" y="29489"/>
                </a:lnTo>
                <a:lnTo>
                  <a:pt x="26989" y="25044"/>
                </a:lnTo>
                <a:lnTo>
                  <a:pt x="20789" y="25044"/>
                </a:lnTo>
                <a:lnTo>
                  <a:pt x="19913" y="23075"/>
                </a:lnTo>
                <a:lnTo>
                  <a:pt x="19126" y="21793"/>
                </a:lnTo>
                <a:lnTo>
                  <a:pt x="18249" y="19913"/>
                </a:lnTo>
                <a:lnTo>
                  <a:pt x="17475" y="18630"/>
                </a:lnTo>
                <a:lnTo>
                  <a:pt x="16586" y="17348"/>
                </a:lnTo>
                <a:lnTo>
                  <a:pt x="6629" y="673"/>
                </a:lnTo>
                <a:lnTo>
                  <a:pt x="5854" y="673"/>
                </a:lnTo>
                <a:lnTo>
                  <a:pt x="5854" y="0"/>
                </a:lnTo>
                <a:close/>
              </a:path>
              <a:path w="42545" h="48895">
                <a:moveTo>
                  <a:pt x="42354" y="0"/>
                </a:moveTo>
                <a:lnTo>
                  <a:pt x="36499" y="0"/>
                </a:lnTo>
                <a:lnTo>
                  <a:pt x="36499" y="673"/>
                </a:lnTo>
                <a:lnTo>
                  <a:pt x="26543" y="16065"/>
                </a:lnTo>
                <a:lnTo>
                  <a:pt x="25768" y="17348"/>
                </a:lnTo>
                <a:lnTo>
                  <a:pt x="24879" y="18630"/>
                </a:lnTo>
                <a:lnTo>
                  <a:pt x="24117" y="20510"/>
                </a:lnTo>
                <a:lnTo>
                  <a:pt x="23228" y="21793"/>
                </a:lnTo>
                <a:lnTo>
                  <a:pt x="22453" y="23075"/>
                </a:lnTo>
                <a:lnTo>
                  <a:pt x="21564" y="25044"/>
                </a:lnTo>
                <a:lnTo>
                  <a:pt x="26989" y="25044"/>
                </a:lnTo>
                <a:lnTo>
                  <a:pt x="42354" y="1270"/>
                </a:lnTo>
                <a:lnTo>
                  <a:pt x="423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1" name="object 131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955878" y="7400302"/>
            <a:ext cx="2240622" cy="642061"/>
          </a:xfrm>
          <a:prstGeom prst="rect">
            <a:avLst/>
          </a:prstGeom>
        </p:spPr>
      </p:pic>
      <p:sp>
        <p:nvSpPr>
          <p:cNvPr id="132" name="object 132" descr=""/>
          <p:cNvSpPr/>
          <p:nvPr/>
        </p:nvSpPr>
        <p:spPr>
          <a:xfrm>
            <a:off x="3452063" y="7547876"/>
            <a:ext cx="73025" cy="36830"/>
          </a:xfrm>
          <a:custGeom>
            <a:avLst/>
            <a:gdLst/>
            <a:ahLst/>
            <a:cxnLst/>
            <a:rect l="l" t="t" r="r" b="b"/>
            <a:pathLst>
              <a:path w="73025" h="36829">
                <a:moveTo>
                  <a:pt x="38150" y="11544"/>
                </a:moveTo>
                <a:lnTo>
                  <a:pt x="37261" y="9575"/>
                </a:lnTo>
                <a:lnTo>
                  <a:pt x="36487" y="7696"/>
                </a:lnTo>
                <a:lnTo>
                  <a:pt x="35610" y="6413"/>
                </a:lnTo>
                <a:lnTo>
                  <a:pt x="33947" y="5130"/>
                </a:lnTo>
                <a:lnTo>
                  <a:pt x="32867" y="3848"/>
                </a:lnTo>
                <a:lnTo>
                  <a:pt x="32296" y="3162"/>
                </a:lnTo>
                <a:lnTo>
                  <a:pt x="32296" y="11544"/>
                </a:lnTo>
                <a:lnTo>
                  <a:pt x="32296" y="15392"/>
                </a:lnTo>
                <a:lnTo>
                  <a:pt x="5753" y="15392"/>
                </a:lnTo>
                <a:lnTo>
                  <a:pt x="5753" y="14109"/>
                </a:lnTo>
                <a:lnTo>
                  <a:pt x="6629" y="12141"/>
                </a:lnTo>
                <a:lnTo>
                  <a:pt x="7404" y="10858"/>
                </a:lnTo>
                <a:lnTo>
                  <a:pt x="7404" y="9575"/>
                </a:lnTo>
                <a:lnTo>
                  <a:pt x="8293" y="8293"/>
                </a:lnTo>
                <a:lnTo>
                  <a:pt x="9956" y="7696"/>
                </a:lnTo>
                <a:lnTo>
                  <a:pt x="10731" y="6413"/>
                </a:lnTo>
                <a:lnTo>
                  <a:pt x="12382" y="5727"/>
                </a:lnTo>
                <a:lnTo>
                  <a:pt x="14046" y="5130"/>
                </a:lnTo>
                <a:lnTo>
                  <a:pt x="15697" y="4445"/>
                </a:lnTo>
                <a:lnTo>
                  <a:pt x="17360" y="3848"/>
                </a:lnTo>
                <a:lnTo>
                  <a:pt x="23990" y="3848"/>
                </a:lnTo>
                <a:lnTo>
                  <a:pt x="27317" y="5130"/>
                </a:lnTo>
                <a:lnTo>
                  <a:pt x="28968" y="7010"/>
                </a:lnTo>
                <a:lnTo>
                  <a:pt x="31521" y="8978"/>
                </a:lnTo>
                <a:lnTo>
                  <a:pt x="32296" y="11544"/>
                </a:lnTo>
                <a:lnTo>
                  <a:pt x="32296" y="3162"/>
                </a:lnTo>
                <a:lnTo>
                  <a:pt x="30632" y="2565"/>
                </a:lnTo>
                <a:lnTo>
                  <a:pt x="28194" y="1282"/>
                </a:lnTo>
                <a:lnTo>
                  <a:pt x="26543" y="596"/>
                </a:lnTo>
                <a:lnTo>
                  <a:pt x="23228" y="0"/>
                </a:lnTo>
                <a:lnTo>
                  <a:pt x="17360" y="0"/>
                </a:lnTo>
                <a:lnTo>
                  <a:pt x="14046" y="596"/>
                </a:lnTo>
                <a:lnTo>
                  <a:pt x="11607" y="1282"/>
                </a:lnTo>
                <a:lnTo>
                  <a:pt x="9067" y="2565"/>
                </a:lnTo>
                <a:lnTo>
                  <a:pt x="7404" y="3162"/>
                </a:lnTo>
                <a:lnTo>
                  <a:pt x="4978" y="5130"/>
                </a:lnTo>
                <a:lnTo>
                  <a:pt x="3314" y="6413"/>
                </a:lnTo>
                <a:lnTo>
                  <a:pt x="2425" y="8293"/>
                </a:lnTo>
                <a:lnTo>
                  <a:pt x="1651" y="10858"/>
                </a:lnTo>
                <a:lnTo>
                  <a:pt x="0" y="12827"/>
                </a:lnTo>
                <a:lnTo>
                  <a:pt x="0" y="24371"/>
                </a:lnTo>
                <a:lnTo>
                  <a:pt x="1651" y="26250"/>
                </a:lnTo>
                <a:lnTo>
                  <a:pt x="2425" y="28816"/>
                </a:lnTo>
                <a:lnTo>
                  <a:pt x="3314" y="30784"/>
                </a:lnTo>
                <a:lnTo>
                  <a:pt x="6629" y="33350"/>
                </a:lnTo>
                <a:lnTo>
                  <a:pt x="9067" y="34632"/>
                </a:lnTo>
                <a:lnTo>
                  <a:pt x="11607" y="35229"/>
                </a:lnTo>
                <a:lnTo>
                  <a:pt x="14046" y="36512"/>
                </a:lnTo>
                <a:lnTo>
                  <a:pt x="26543" y="36512"/>
                </a:lnTo>
                <a:lnTo>
                  <a:pt x="28194" y="35915"/>
                </a:lnTo>
                <a:lnTo>
                  <a:pt x="29857" y="35915"/>
                </a:lnTo>
                <a:lnTo>
                  <a:pt x="31521" y="35229"/>
                </a:lnTo>
                <a:lnTo>
                  <a:pt x="32296" y="35229"/>
                </a:lnTo>
                <a:lnTo>
                  <a:pt x="33947" y="34632"/>
                </a:lnTo>
                <a:lnTo>
                  <a:pt x="34836" y="34632"/>
                </a:lnTo>
                <a:lnTo>
                  <a:pt x="35610" y="33947"/>
                </a:lnTo>
                <a:lnTo>
                  <a:pt x="36487" y="33947"/>
                </a:lnTo>
                <a:lnTo>
                  <a:pt x="36487" y="32664"/>
                </a:lnTo>
                <a:lnTo>
                  <a:pt x="36487" y="30099"/>
                </a:lnTo>
                <a:lnTo>
                  <a:pt x="34836" y="30099"/>
                </a:lnTo>
                <a:lnTo>
                  <a:pt x="33947" y="30784"/>
                </a:lnTo>
                <a:lnTo>
                  <a:pt x="33172" y="30784"/>
                </a:lnTo>
                <a:lnTo>
                  <a:pt x="32296" y="31381"/>
                </a:lnTo>
                <a:lnTo>
                  <a:pt x="30632" y="31381"/>
                </a:lnTo>
                <a:lnTo>
                  <a:pt x="29857" y="32067"/>
                </a:lnTo>
                <a:lnTo>
                  <a:pt x="26543" y="32067"/>
                </a:lnTo>
                <a:lnTo>
                  <a:pt x="25654" y="32664"/>
                </a:lnTo>
                <a:lnTo>
                  <a:pt x="16586" y="32664"/>
                </a:lnTo>
                <a:lnTo>
                  <a:pt x="14046" y="32067"/>
                </a:lnTo>
                <a:lnTo>
                  <a:pt x="12382" y="31381"/>
                </a:lnTo>
                <a:lnTo>
                  <a:pt x="9067" y="28816"/>
                </a:lnTo>
                <a:lnTo>
                  <a:pt x="8293" y="27533"/>
                </a:lnTo>
                <a:lnTo>
                  <a:pt x="7404" y="26250"/>
                </a:lnTo>
                <a:lnTo>
                  <a:pt x="6629" y="24968"/>
                </a:lnTo>
                <a:lnTo>
                  <a:pt x="6629" y="23088"/>
                </a:lnTo>
                <a:lnTo>
                  <a:pt x="5753" y="21120"/>
                </a:lnTo>
                <a:lnTo>
                  <a:pt x="5753" y="19240"/>
                </a:lnTo>
                <a:lnTo>
                  <a:pt x="36487" y="19240"/>
                </a:lnTo>
                <a:lnTo>
                  <a:pt x="37261" y="18554"/>
                </a:lnTo>
                <a:lnTo>
                  <a:pt x="38150" y="17957"/>
                </a:lnTo>
                <a:lnTo>
                  <a:pt x="38150" y="15392"/>
                </a:lnTo>
                <a:lnTo>
                  <a:pt x="38150" y="11544"/>
                </a:lnTo>
                <a:close/>
              </a:path>
              <a:path w="73025" h="36829">
                <a:moveTo>
                  <a:pt x="72986" y="24968"/>
                </a:moveTo>
                <a:lnTo>
                  <a:pt x="72097" y="23685"/>
                </a:lnTo>
                <a:lnTo>
                  <a:pt x="72097" y="22402"/>
                </a:lnTo>
                <a:lnTo>
                  <a:pt x="71323" y="21805"/>
                </a:lnTo>
                <a:lnTo>
                  <a:pt x="70446" y="20523"/>
                </a:lnTo>
                <a:lnTo>
                  <a:pt x="69672" y="19837"/>
                </a:lnTo>
                <a:lnTo>
                  <a:pt x="68008" y="19240"/>
                </a:lnTo>
                <a:lnTo>
                  <a:pt x="67132" y="18554"/>
                </a:lnTo>
                <a:lnTo>
                  <a:pt x="65468" y="17957"/>
                </a:lnTo>
                <a:lnTo>
                  <a:pt x="64693" y="17957"/>
                </a:lnTo>
                <a:lnTo>
                  <a:pt x="63030" y="17272"/>
                </a:lnTo>
                <a:lnTo>
                  <a:pt x="61379" y="16675"/>
                </a:lnTo>
                <a:lnTo>
                  <a:pt x="60490" y="16675"/>
                </a:lnTo>
                <a:lnTo>
                  <a:pt x="58826" y="15989"/>
                </a:lnTo>
                <a:lnTo>
                  <a:pt x="57175" y="15392"/>
                </a:lnTo>
                <a:lnTo>
                  <a:pt x="56400" y="15392"/>
                </a:lnTo>
                <a:lnTo>
                  <a:pt x="54737" y="14706"/>
                </a:lnTo>
                <a:lnTo>
                  <a:pt x="53860" y="14109"/>
                </a:lnTo>
                <a:lnTo>
                  <a:pt x="53086" y="13436"/>
                </a:lnTo>
                <a:lnTo>
                  <a:pt x="52197" y="12827"/>
                </a:lnTo>
                <a:lnTo>
                  <a:pt x="51422" y="12141"/>
                </a:lnTo>
                <a:lnTo>
                  <a:pt x="50533" y="11544"/>
                </a:lnTo>
                <a:lnTo>
                  <a:pt x="50533" y="7010"/>
                </a:lnTo>
                <a:lnTo>
                  <a:pt x="51422" y="6413"/>
                </a:lnTo>
                <a:lnTo>
                  <a:pt x="51422" y="5727"/>
                </a:lnTo>
                <a:lnTo>
                  <a:pt x="52197" y="5727"/>
                </a:lnTo>
                <a:lnTo>
                  <a:pt x="53086" y="5130"/>
                </a:lnTo>
                <a:lnTo>
                  <a:pt x="53860" y="4445"/>
                </a:lnTo>
                <a:lnTo>
                  <a:pt x="55511" y="4445"/>
                </a:lnTo>
                <a:lnTo>
                  <a:pt x="56400" y="3848"/>
                </a:lnTo>
                <a:lnTo>
                  <a:pt x="62153" y="3848"/>
                </a:lnTo>
                <a:lnTo>
                  <a:pt x="63030" y="4445"/>
                </a:lnTo>
                <a:lnTo>
                  <a:pt x="64693" y="4445"/>
                </a:lnTo>
                <a:lnTo>
                  <a:pt x="65468" y="5130"/>
                </a:lnTo>
                <a:lnTo>
                  <a:pt x="66357" y="5130"/>
                </a:lnTo>
                <a:lnTo>
                  <a:pt x="67132" y="5727"/>
                </a:lnTo>
                <a:lnTo>
                  <a:pt x="68008" y="5727"/>
                </a:lnTo>
                <a:lnTo>
                  <a:pt x="68008" y="6413"/>
                </a:lnTo>
                <a:lnTo>
                  <a:pt x="70446" y="6413"/>
                </a:lnTo>
                <a:lnTo>
                  <a:pt x="70446" y="3848"/>
                </a:lnTo>
                <a:lnTo>
                  <a:pt x="70446" y="2565"/>
                </a:lnTo>
                <a:lnTo>
                  <a:pt x="69672" y="2565"/>
                </a:lnTo>
                <a:lnTo>
                  <a:pt x="68783" y="1892"/>
                </a:lnTo>
                <a:lnTo>
                  <a:pt x="68008" y="1892"/>
                </a:lnTo>
                <a:lnTo>
                  <a:pt x="67132" y="1282"/>
                </a:lnTo>
                <a:lnTo>
                  <a:pt x="66357" y="1282"/>
                </a:lnTo>
                <a:lnTo>
                  <a:pt x="65468" y="596"/>
                </a:lnTo>
                <a:lnTo>
                  <a:pt x="63030" y="596"/>
                </a:lnTo>
                <a:lnTo>
                  <a:pt x="61379" y="0"/>
                </a:lnTo>
                <a:lnTo>
                  <a:pt x="57175" y="0"/>
                </a:lnTo>
                <a:lnTo>
                  <a:pt x="54737" y="596"/>
                </a:lnTo>
                <a:lnTo>
                  <a:pt x="53086" y="1282"/>
                </a:lnTo>
                <a:lnTo>
                  <a:pt x="51422" y="1282"/>
                </a:lnTo>
                <a:lnTo>
                  <a:pt x="49758" y="2565"/>
                </a:lnTo>
                <a:lnTo>
                  <a:pt x="48107" y="3162"/>
                </a:lnTo>
                <a:lnTo>
                  <a:pt x="47218" y="3848"/>
                </a:lnTo>
                <a:lnTo>
                  <a:pt x="46443" y="5130"/>
                </a:lnTo>
                <a:lnTo>
                  <a:pt x="45567" y="6413"/>
                </a:lnTo>
                <a:lnTo>
                  <a:pt x="44792" y="7010"/>
                </a:lnTo>
                <a:lnTo>
                  <a:pt x="44792" y="12141"/>
                </a:lnTo>
                <a:lnTo>
                  <a:pt x="45567" y="13436"/>
                </a:lnTo>
                <a:lnTo>
                  <a:pt x="46443" y="14706"/>
                </a:lnTo>
                <a:lnTo>
                  <a:pt x="47218" y="15392"/>
                </a:lnTo>
                <a:lnTo>
                  <a:pt x="48107" y="15989"/>
                </a:lnTo>
                <a:lnTo>
                  <a:pt x="48882" y="16675"/>
                </a:lnTo>
                <a:lnTo>
                  <a:pt x="50533" y="17272"/>
                </a:lnTo>
                <a:lnTo>
                  <a:pt x="51422" y="17957"/>
                </a:lnTo>
                <a:lnTo>
                  <a:pt x="53086" y="18554"/>
                </a:lnTo>
                <a:lnTo>
                  <a:pt x="54737" y="19240"/>
                </a:lnTo>
                <a:lnTo>
                  <a:pt x="55511" y="19240"/>
                </a:lnTo>
                <a:lnTo>
                  <a:pt x="57175" y="19837"/>
                </a:lnTo>
                <a:lnTo>
                  <a:pt x="58826" y="20523"/>
                </a:lnTo>
                <a:lnTo>
                  <a:pt x="59715" y="20523"/>
                </a:lnTo>
                <a:lnTo>
                  <a:pt x="61379" y="21120"/>
                </a:lnTo>
                <a:lnTo>
                  <a:pt x="62153" y="21805"/>
                </a:lnTo>
                <a:lnTo>
                  <a:pt x="63804" y="21805"/>
                </a:lnTo>
                <a:lnTo>
                  <a:pt x="64693" y="22402"/>
                </a:lnTo>
                <a:lnTo>
                  <a:pt x="65468" y="23088"/>
                </a:lnTo>
                <a:lnTo>
                  <a:pt x="66357" y="23685"/>
                </a:lnTo>
                <a:lnTo>
                  <a:pt x="66357" y="24968"/>
                </a:lnTo>
                <a:lnTo>
                  <a:pt x="67132" y="25654"/>
                </a:lnTo>
                <a:lnTo>
                  <a:pt x="67132" y="28816"/>
                </a:lnTo>
                <a:lnTo>
                  <a:pt x="66357" y="29502"/>
                </a:lnTo>
                <a:lnTo>
                  <a:pt x="65468" y="30099"/>
                </a:lnTo>
                <a:lnTo>
                  <a:pt x="65468" y="30784"/>
                </a:lnTo>
                <a:lnTo>
                  <a:pt x="63804" y="31381"/>
                </a:lnTo>
                <a:lnTo>
                  <a:pt x="63030" y="32067"/>
                </a:lnTo>
                <a:lnTo>
                  <a:pt x="62153" y="32067"/>
                </a:lnTo>
                <a:lnTo>
                  <a:pt x="61379" y="32664"/>
                </a:lnTo>
                <a:lnTo>
                  <a:pt x="53860" y="32664"/>
                </a:lnTo>
                <a:lnTo>
                  <a:pt x="52197" y="32067"/>
                </a:lnTo>
                <a:lnTo>
                  <a:pt x="50533" y="32067"/>
                </a:lnTo>
                <a:lnTo>
                  <a:pt x="49758" y="31381"/>
                </a:lnTo>
                <a:lnTo>
                  <a:pt x="48882" y="31381"/>
                </a:lnTo>
                <a:lnTo>
                  <a:pt x="47218" y="30784"/>
                </a:lnTo>
                <a:lnTo>
                  <a:pt x="46443" y="30099"/>
                </a:lnTo>
                <a:lnTo>
                  <a:pt x="45567" y="30099"/>
                </a:lnTo>
                <a:lnTo>
                  <a:pt x="45567" y="29502"/>
                </a:lnTo>
                <a:lnTo>
                  <a:pt x="43903" y="29502"/>
                </a:lnTo>
                <a:lnTo>
                  <a:pt x="43129" y="30099"/>
                </a:lnTo>
                <a:lnTo>
                  <a:pt x="43129" y="32664"/>
                </a:lnTo>
                <a:lnTo>
                  <a:pt x="43903" y="33350"/>
                </a:lnTo>
                <a:lnTo>
                  <a:pt x="43903" y="33947"/>
                </a:lnTo>
                <a:lnTo>
                  <a:pt x="44792" y="33947"/>
                </a:lnTo>
                <a:lnTo>
                  <a:pt x="44792" y="34632"/>
                </a:lnTo>
                <a:lnTo>
                  <a:pt x="45567" y="34632"/>
                </a:lnTo>
                <a:lnTo>
                  <a:pt x="46443" y="35229"/>
                </a:lnTo>
                <a:lnTo>
                  <a:pt x="47218" y="35229"/>
                </a:lnTo>
                <a:lnTo>
                  <a:pt x="48882" y="35915"/>
                </a:lnTo>
                <a:lnTo>
                  <a:pt x="50533" y="35915"/>
                </a:lnTo>
                <a:lnTo>
                  <a:pt x="52197" y="36512"/>
                </a:lnTo>
                <a:lnTo>
                  <a:pt x="61379" y="36512"/>
                </a:lnTo>
                <a:lnTo>
                  <a:pt x="63030" y="35915"/>
                </a:lnTo>
                <a:lnTo>
                  <a:pt x="65468" y="35229"/>
                </a:lnTo>
                <a:lnTo>
                  <a:pt x="67132" y="34632"/>
                </a:lnTo>
                <a:lnTo>
                  <a:pt x="69672" y="32664"/>
                </a:lnTo>
                <a:lnTo>
                  <a:pt x="70446" y="32067"/>
                </a:lnTo>
                <a:lnTo>
                  <a:pt x="71323" y="30784"/>
                </a:lnTo>
                <a:lnTo>
                  <a:pt x="72097" y="29502"/>
                </a:lnTo>
                <a:lnTo>
                  <a:pt x="72986" y="28219"/>
                </a:lnTo>
                <a:lnTo>
                  <a:pt x="72986" y="24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 descr=""/>
          <p:cNvSpPr/>
          <p:nvPr/>
        </p:nvSpPr>
        <p:spPr>
          <a:xfrm>
            <a:off x="4333887" y="7535659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52" y="0"/>
                </a:moveTo>
                <a:lnTo>
                  <a:pt x="36499" y="0"/>
                </a:lnTo>
                <a:lnTo>
                  <a:pt x="36499" y="673"/>
                </a:lnTo>
                <a:lnTo>
                  <a:pt x="26543" y="16065"/>
                </a:lnTo>
                <a:lnTo>
                  <a:pt x="25654" y="17348"/>
                </a:lnTo>
                <a:lnTo>
                  <a:pt x="24892" y="18630"/>
                </a:lnTo>
                <a:lnTo>
                  <a:pt x="24003" y="20510"/>
                </a:lnTo>
                <a:lnTo>
                  <a:pt x="23228" y="21793"/>
                </a:lnTo>
                <a:lnTo>
                  <a:pt x="22339" y="23075"/>
                </a:lnTo>
                <a:lnTo>
                  <a:pt x="21564" y="25044"/>
                </a:lnTo>
                <a:lnTo>
                  <a:pt x="20688" y="25044"/>
                </a:lnTo>
                <a:lnTo>
                  <a:pt x="19913" y="23075"/>
                </a:lnTo>
                <a:lnTo>
                  <a:pt x="19024" y="21793"/>
                </a:lnTo>
                <a:lnTo>
                  <a:pt x="18249" y="19913"/>
                </a:lnTo>
                <a:lnTo>
                  <a:pt x="17360" y="18630"/>
                </a:lnTo>
                <a:lnTo>
                  <a:pt x="16586" y="17348"/>
                </a:lnTo>
                <a:lnTo>
                  <a:pt x="15709" y="16065"/>
                </a:lnTo>
                <a:lnTo>
                  <a:pt x="6642" y="673"/>
                </a:lnTo>
                <a:lnTo>
                  <a:pt x="5753" y="673"/>
                </a:lnTo>
                <a:lnTo>
                  <a:pt x="5753" y="0"/>
                </a:lnTo>
                <a:lnTo>
                  <a:pt x="0" y="0"/>
                </a:lnTo>
                <a:lnTo>
                  <a:pt x="0" y="1270"/>
                </a:lnTo>
                <a:lnTo>
                  <a:pt x="18249" y="29489"/>
                </a:lnTo>
                <a:lnTo>
                  <a:pt x="18249" y="48133"/>
                </a:lnTo>
                <a:lnTo>
                  <a:pt x="19913" y="48133"/>
                </a:lnTo>
                <a:lnTo>
                  <a:pt x="20688" y="48729"/>
                </a:lnTo>
                <a:lnTo>
                  <a:pt x="21564" y="48729"/>
                </a:lnTo>
                <a:lnTo>
                  <a:pt x="22339" y="48133"/>
                </a:lnTo>
                <a:lnTo>
                  <a:pt x="24003" y="48133"/>
                </a:lnTo>
                <a:lnTo>
                  <a:pt x="24003" y="29489"/>
                </a:lnTo>
                <a:lnTo>
                  <a:pt x="26873" y="25044"/>
                </a:lnTo>
                <a:lnTo>
                  <a:pt x="42252" y="1270"/>
                </a:lnTo>
                <a:lnTo>
                  <a:pt x="42252" y="0"/>
                </a:lnTo>
                <a:close/>
              </a:path>
              <a:path w="120650" h="48895">
                <a:moveTo>
                  <a:pt x="85369" y="23761"/>
                </a:moveTo>
                <a:lnTo>
                  <a:pt x="84607" y="21793"/>
                </a:lnTo>
                <a:lnTo>
                  <a:pt x="83718" y="19913"/>
                </a:lnTo>
                <a:lnTo>
                  <a:pt x="82943" y="18630"/>
                </a:lnTo>
                <a:lnTo>
                  <a:pt x="81292" y="17348"/>
                </a:lnTo>
                <a:lnTo>
                  <a:pt x="80200" y="16065"/>
                </a:lnTo>
                <a:lnTo>
                  <a:pt x="79629" y="15379"/>
                </a:lnTo>
                <a:lnTo>
                  <a:pt x="79629" y="23761"/>
                </a:lnTo>
                <a:lnTo>
                  <a:pt x="79629" y="27609"/>
                </a:lnTo>
                <a:lnTo>
                  <a:pt x="53086" y="27609"/>
                </a:lnTo>
                <a:lnTo>
                  <a:pt x="53086" y="26327"/>
                </a:lnTo>
                <a:lnTo>
                  <a:pt x="53860" y="24358"/>
                </a:lnTo>
                <a:lnTo>
                  <a:pt x="54749" y="23075"/>
                </a:lnTo>
                <a:lnTo>
                  <a:pt x="54749" y="21793"/>
                </a:lnTo>
                <a:lnTo>
                  <a:pt x="55524" y="20510"/>
                </a:lnTo>
                <a:lnTo>
                  <a:pt x="57175" y="19913"/>
                </a:lnTo>
                <a:lnTo>
                  <a:pt x="58064" y="18630"/>
                </a:lnTo>
                <a:lnTo>
                  <a:pt x="59728" y="17945"/>
                </a:lnTo>
                <a:lnTo>
                  <a:pt x="61379" y="17348"/>
                </a:lnTo>
                <a:lnTo>
                  <a:pt x="63042" y="16662"/>
                </a:lnTo>
                <a:lnTo>
                  <a:pt x="64693" y="16065"/>
                </a:lnTo>
                <a:lnTo>
                  <a:pt x="71335" y="16065"/>
                </a:lnTo>
                <a:lnTo>
                  <a:pt x="74650" y="17348"/>
                </a:lnTo>
                <a:lnTo>
                  <a:pt x="76314" y="19227"/>
                </a:lnTo>
                <a:lnTo>
                  <a:pt x="78740" y="21196"/>
                </a:lnTo>
                <a:lnTo>
                  <a:pt x="79629" y="23761"/>
                </a:lnTo>
                <a:lnTo>
                  <a:pt x="79629" y="15379"/>
                </a:lnTo>
                <a:lnTo>
                  <a:pt x="77965" y="14782"/>
                </a:lnTo>
                <a:lnTo>
                  <a:pt x="75425" y="13500"/>
                </a:lnTo>
                <a:lnTo>
                  <a:pt x="73761" y="12814"/>
                </a:lnTo>
                <a:lnTo>
                  <a:pt x="70446" y="12217"/>
                </a:lnTo>
                <a:lnTo>
                  <a:pt x="64693" y="12217"/>
                </a:lnTo>
                <a:lnTo>
                  <a:pt x="61379" y="12814"/>
                </a:lnTo>
                <a:lnTo>
                  <a:pt x="58839" y="13500"/>
                </a:lnTo>
                <a:lnTo>
                  <a:pt x="56400" y="14782"/>
                </a:lnTo>
                <a:lnTo>
                  <a:pt x="54749" y="15379"/>
                </a:lnTo>
                <a:lnTo>
                  <a:pt x="50546" y="18630"/>
                </a:lnTo>
                <a:lnTo>
                  <a:pt x="49771" y="20510"/>
                </a:lnTo>
                <a:lnTo>
                  <a:pt x="48882" y="23075"/>
                </a:lnTo>
                <a:lnTo>
                  <a:pt x="47231" y="25044"/>
                </a:lnTo>
                <a:lnTo>
                  <a:pt x="47231" y="36588"/>
                </a:lnTo>
                <a:lnTo>
                  <a:pt x="48882" y="38468"/>
                </a:lnTo>
                <a:lnTo>
                  <a:pt x="49771" y="41033"/>
                </a:lnTo>
                <a:lnTo>
                  <a:pt x="50546" y="43002"/>
                </a:lnTo>
                <a:lnTo>
                  <a:pt x="53860" y="45567"/>
                </a:lnTo>
                <a:lnTo>
                  <a:pt x="56400" y="46850"/>
                </a:lnTo>
                <a:lnTo>
                  <a:pt x="58839" y="47447"/>
                </a:lnTo>
                <a:lnTo>
                  <a:pt x="61379" y="48729"/>
                </a:lnTo>
                <a:lnTo>
                  <a:pt x="73761" y="48729"/>
                </a:lnTo>
                <a:lnTo>
                  <a:pt x="75425" y="48133"/>
                </a:lnTo>
                <a:lnTo>
                  <a:pt x="77089" y="48133"/>
                </a:lnTo>
                <a:lnTo>
                  <a:pt x="78740" y="47447"/>
                </a:lnTo>
                <a:lnTo>
                  <a:pt x="79629" y="47447"/>
                </a:lnTo>
                <a:lnTo>
                  <a:pt x="81292" y="46850"/>
                </a:lnTo>
                <a:lnTo>
                  <a:pt x="82067" y="46850"/>
                </a:lnTo>
                <a:lnTo>
                  <a:pt x="82943" y="46164"/>
                </a:lnTo>
                <a:lnTo>
                  <a:pt x="83718" y="46164"/>
                </a:lnTo>
                <a:lnTo>
                  <a:pt x="83718" y="44881"/>
                </a:lnTo>
                <a:lnTo>
                  <a:pt x="83718" y="42316"/>
                </a:lnTo>
                <a:lnTo>
                  <a:pt x="82067" y="42316"/>
                </a:lnTo>
                <a:lnTo>
                  <a:pt x="81292" y="43002"/>
                </a:lnTo>
                <a:lnTo>
                  <a:pt x="80403" y="43002"/>
                </a:lnTo>
                <a:lnTo>
                  <a:pt x="79629" y="43599"/>
                </a:lnTo>
                <a:lnTo>
                  <a:pt x="77965" y="43599"/>
                </a:lnTo>
                <a:lnTo>
                  <a:pt x="77089" y="44284"/>
                </a:lnTo>
                <a:lnTo>
                  <a:pt x="73761" y="44284"/>
                </a:lnTo>
                <a:lnTo>
                  <a:pt x="72986" y="44881"/>
                </a:lnTo>
                <a:lnTo>
                  <a:pt x="63817" y="44881"/>
                </a:lnTo>
                <a:lnTo>
                  <a:pt x="54749" y="38468"/>
                </a:lnTo>
                <a:lnTo>
                  <a:pt x="53860" y="37185"/>
                </a:lnTo>
                <a:lnTo>
                  <a:pt x="53860" y="35306"/>
                </a:lnTo>
                <a:lnTo>
                  <a:pt x="53086" y="33337"/>
                </a:lnTo>
                <a:lnTo>
                  <a:pt x="53086" y="31457"/>
                </a:lnTo>
                <a:lnTo>
                  <a:pt x="83718" y="31457"/>
                </a:lnTo>
                <a:lnTo>
                  <a:pt x="85369" y="30175"/>
                </a:lnTo>
                <a:lnTo>
                  <a:pt x="85369" y="27609"/>
                </a:lnTo>
                <a:lnTo>
                  <a:pt x="85369" y="23761"/>
                </a:lnTo>
                <a:close/>
              </a:path>
              <a:path w="120650" h="48895">
                <a:moveTo>
                  <a:pt x="120205" y="37185"/>
                </a:moveTo>
                <a:lnTo>
                  <a:pt x="119430" y="35902"/>
                </a:lnTo>
                <a:lnTo>
                  <a:pt x="119430" y="34620"/>
                </a:lnTo>
                <a:lnTo>
                  <a:pt x="118554" y="34023"/>
                </a:lnTo>
                <a:lnTo>
                  <a:pt x="117779" y="32740"/>
                </a:lnTo>
                <a:lnTo>
                  <a:pt x="116890" y="32054"/>
                </a:lnTo>
                <a:lnTo>
                  <a:pt x="115239" y="31457"/>
                </a:lnTo>
                <a:lnTo>
                  <a:pt x="114465" y="30772"/>
                </a:lnTo>
                <a:lnTo>
                  <a:pt x="112801" y="30175"/>
                </a:lnTo>
                <a:lnTo>
                  <a:pt x="111912" y="30175"/>
                </a:lnTo>
                <a:lnTo>
                  <a:pt x="110261" y="29489"/>
                </a:lnTo>
                <a:lnTo>
                  <a:pt x="108597" y="28892"/>
                </a:lnTo>
                <a:lnTo>
                  <a:pt x="107823" y="28892"/>
                </a:lnTo>
                <a:lnTo>
                  <a:pt x="106172" y="28206"/>
                </a:lnTo>
                <a:lnTo>
                  <a:pt x="104508" y="27609"/>
                </a:lnTo>
                <a:lnTo>
                  <a:pt x="103632" y="27609"/>
                </a:lnTo>
                <a:lnTo>
                  <a:pt x="101968" y="26924"/>
                </a:lnTo>
                <a:lnTo>
                  <a:pt x="97866" y="23761"/>
                </a:lnTo>
                <a:lnTo>
                  <a:pt x="97866" y="19227"/>
                </a:lnTo>
                <a:lnTo>
                  <a:pt x="98653" y="18630"/>
                </a:lnTo>
                <a:lnTo>
                  <a:pt x="98653" y="17945"/>
                </a:lnTo>
                <a:lnTo>
                  <a:pt x="99529" y="17945"/>
                </a:lnTo>
                <a:lnTo>
                  <a:pt x="101193" y="16662"/>
                </a:lnTo>
                <a:lnTo>
                  <a:pt x="102857" y="16662"/>
                </a:lnTo>
                <a:lnTo>
                  <a:pt x="103632" y="16065"/>
                </a:lnTo>
                <a:lnTo>
                  <a:pt x="109486" y="16065"/>
                </a:lnTo>
                <a:lnTo>
                  <a:pt x="110261" y="16662"/>
                </a:lnTo>
                <a:lnTo>
                  <a:pt x="111912" y="16662"/>
                </a:lnTo>
                <a:lnTo>
                  <a:pt x="112801" y="17348"/>
                </a:lnTo>
                <a:lnTo>
                  <a:pt x="113576" y="17348"/>
                </a:lnTo>
                <a:lnTo>
                  <a:pt x="114465" y="17945"/>
                </a:lnTo>
                <a:lnTo>
                  <a:pt x="115239" y="17945"/>
                </a:lnTo>
                <a:lnTo>
                  <a:pt x="115239" y="18630"/>
                </a:lnTo>
                <a:lnTo>
                  <a:pt x="117779" y="18630"/>
                </a:lnTo>
                <a:lnTo>
                  <a:pt x="117779" y="16065"/>
                </a:lnTo>
                <a:lnTo>
                  <a:pt x="117779" y="14782"/>
                </a:lnTo>
                <a:lnTo>
                  <a:pt x="116890" y="14782"/>
                </a:lnTo>
                <a:lnTo>
                  <a:pt x="116128" y="14109"/>
                </a:lnTo>
                <a:lnTo>
                  <a:pt x="115239" y="14109"/>
                </a:lnTo>
                <a:lnTo>
                  <a:pt x="114465" y="13500"/>
                </a:lnTo>
                <a:lnTo>
                  <a:pt x="113576" y="13500"/>
                </a:lnTo>
                <a:lnTo>
                  <a:pt x="112801" y="12814"/>
                </a:lnTo>
                <a:lnTo>
                  <a:pt x="110261" y="12814"/>
                </a:lnTo>
                <a:lnTo>
                  <a:pt x="108597" y="12217"/>
                </a:lnTo>
                <a:lnTo>
                  <a:pt x="104508" y="12217"/>
                </a:lnTo>
                <a:lnTo>
                  <a:pt x="101968" y="12814"/>
                </a:lnTo>
                <a:lnTo>
                  <a:pt x="100304" y="13500"/>
                </a:lnTo>
                <a:lnTo>
                  <a:pt x="98653" y="13500"/>
                </a:lnTo>
                <a:lnTo>
                  <a:pt x="96989" y="14782"/>
                </a:lnTo>
                <a:lnTo>
                  <a:pt x="95326" y="15379"/>
                </a:lnTo>
                <a:lnTo>
                  <a:pt x="94551" y="16065"/>
                </a:lnTo>
                <a:lnTo>
                  <a:pt x="93675" y="17348"/>
                </a:lnTo>
                <a:lnTo>
                  <a:pt x="92900" y="18630"/>
                </a:lnTo>
                <a:lnTo>
                  <a:pt x="92011" y="19227"/>
                </a:lnTo>
                <a:lnTo>
                  <a:pt x="92011" y="24358"/>
                </a:lnTo>
                <a:lnTo>
                  <a:pt x="92900" y="25654"/>
                </a:lnTo>
                <a:lnTo>
                  <a:pt x="93675" y="26924"/>
                </a:lnTo>
                <a:lnTo>
                  <a:pt x="96215" y="28892"/>
                </a:lnTo>
                <a:lnTo>
                  <a:pt x="97866" y="29489"/>
                </a:lnTo>
                <a:lnTo>
                  <a:pt x="98653" y="30175"/>
                </a:lnTo>
                <a:lnTo>
                  <a:pt x="100304" y="30772"/>
                </a:lnTo>
                <a:lnTo>
                  <a:pt x="101968" y="31457"/>
                </a:lnTo>
                <a:lnTo>
                  <a:pt x="102857" y="31457"/>
                </a:lnTo>
                <a:lnTo>
                  <a:pt x="104508" y="32054"/>
                </a:lnTo>
                <a:lnTo>
                  <a:pt x="106172" y="32740"/>
                </a:lnTo>
                <a:lnTo>
                  <a:pt x="106934" y="32740"/>
                </a:lnTo>
                <a:lnTo>
                  <a:pt x="108597" y="33337"/>
                </a:lnTo>
                <a:lnTo>
                  <a:pt x="109486" y="34023"/>
                </a:lnTo>
                <a:lnTo>
                  <a:pt x="111137" y="34023"/>
                </a:lnTo>
                <a:lnTo>
                  <a:pt x="113576" y="35902"/>
                </a:lnTo>
                <a:lnTo>
                  <a:pt x="113576" y="37185"/>
                </a:lnTo>
                <a:lnTo>
                  <a:pt x="114465" y="37871"/>
                </a:lnTo>
                <a:lnTo>
                  <a:pt x="114465" y="41033"/>
                </a:lnTo>
                <a:lnTo>
                  <a:pt x="112801" y="42316"/>
                </a:lnTo>
                <a:lnTo>
                  <a:pt x="112801" y="43002"/>
                </a:lnTo>
                <a:lnTo>
                  <a:pt x="111137" y="43599"/>
                </a:lnTo>
                <a:lnTo>
                  <a:pt x="110261" y="44284"/>
                </a:lnTo>
                <a:lnTo>
                  <a:pt x="109486" y="44284"/>
                </a:lnTo>
                <a:lnTo>
                  <a:pt x="108597" y="44881"/>
                </a:lnTo>
                <a:lnTo>
                  <a:pt x="101193" y="44881"/>
                </a:lnTo>
                <a:lnTo>
                  <a:pt x="99529" y="44284"/>
                </a:lnTo>
                <a:lnTo>
                  <a:pt x="97866" y="44284"/>
                </a:lnTo>
                <a:lnTo>
                  <a:pt x="96989" y="43599"/>
                </a:lnTo>
                <a:lnTo>
                  <a:pt x="96215" y="43599"/>
                </a:lnTo>
                <a:lnTo>
                  <a:pt x="94551" y="43002"/>
                </a:lnTo>
                <a:lnTo>
                  <a:pt x="93675" y="42316"/>
                </a:lnTo>
                <a:lnTo>
                  <a:pt x="92900" y="42316"/>
                </a:lnTo>
                <a:lnTo>
                  <a:pt x="92900" y="41719"/>
                </a:lnTo>
                <a:lnTo>
                  <a:pt x="91236" y="41719"/>
                </a:lnTo>
                <a:lnTo>
                  <a:pt x="90360" y="42316"/>
                </a:lnTo>
                <a:lnTo>
                  <a:pt x="90360" y="44881"/>
                </a:lnTo>
                <a:lnTo>
                  <a:pt x="91236" y="45567"/>
                </a:lnTo>
                <a:lnTo>
                  <a:pt x="91236" y="46164"/>
                </a:lnTo>
                <a:lnTo>
                  <a:pt x="92011" y="46164"/>
                </a:lnTo>
                <a:lnTo>
                  <a:pt x="92011" y="46850"/>
                </a:lnTo>
                <a:lnTo>
                  <a:pt x="92900" y="46850"/>
                </a:lnTo>
                <a:lnTo>
                  <a:pt x="93675" y="47447"/>
                </a:lnTo>
                <a:lnTo>
                  <a:pt x="94551" y="47447"/>
                </a:lnTo>
                <a:lnTo>
                  <a:pt x="96215" y="48133"/>
                </a:lnTo>
                <a:lnTo>
                  <a:pt x="97866" y="48133"/>
                </a:lnTo>
                <a:lnTo>
                  <a:pt x="99529" y="48729"/>
                </a:lnTo>
                <a:lnTo>
                  <a:pt x="108597" y="48729"/>
                </a:lnTo>
                <a:lnTo>
                  <a:pt x="110261" y="48133"/>
                </a:lnTo>
                <a:lnTo>
                  <a:pt x="112801" y="47447"/>
                </a:lnTo>
                <a:lnTo>
                  <a:pt x="114465" y="46850"/>
                </a:lnTo>
                <a:lnTo>
                  <a:pt x="115239" y="46164"/>
                </a:lnTo>
                <a:lnTo>
                  <a:pt x="116890" y="44881"/>
                </a:lnTo>
                <a:lnTo>
                  <a:pt x="117779" y="44284"/>
                </a:lnTo>
                <a:lnTo>
                  <a:pt x="118554" y="43002"/>
                </a:lnTo>
                <a:lnTo>
                  <a:pt x="119430" y="41719"/>
                </a:lnTo>
                <a:lnTo>
                  <a:pt x="120205" y="40436"/>
                </a:lnTo>
                <a:lnTo>
                  <a:pt x="120205" y="37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 descr=""/>
          <p:cNvSpPr/>
          <p:nvPr/>
        </p:nvSpPr>
        <p:spPr>
          <a:xfrm>
            <a:off x="3404730" y="7757629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354" y="596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596"/>
                </a:lnTo>
                <a:lnTo>
                  <a:pt x="36499" y="596"/>
                </a:lnTo>
                <a:lnTo>
                  <a:pt x="36499" y="1270"/>
                </a:lnTo>
                <a:lnTo>
                  <a:pt x="26543" y="15989"/>
                </a:lnTo>
                <a:lnTo>
                  <a:pt x="25768" y="17945"/>
                </a:lnTo>
                <a:lnTo>
                  <a:pt x="24879" y="19240"/>
                </a:lnTo>
                <a:lnTo>
                  <a:pt x="24117" y="20510"/>
                </a:lnTo>
                <a:lnTo>
                  <a:pt x="23228" y="22402"/>
                </a:lnTo>
                <a:lnTo>
                  <a:pt x="22453" y="23685"/>
                </a:lnTo>
                <a:lnTo>
                  <a:pt x="21564" y="24968"/>
                </a:lnTo>
                <a:lnTo>
                  <a:pt x="20789" y="24968"/>
                </a:lnTo>
                <a:lnTo>
                  <a:pt x="19913" y="23685"/>
                </a:lnTo>
                <a:lnTo>
                  <a:pt x="19126" y="21805"/>
                </a:lnTo>
                <a:lnTo>
                  <a:pt x="18249" y="20510"/>
                </a:lnTo>
                <a:lnTo>
                  <a:pt x="17475" y="19240"/>
                </a:lnTo>
                <a:lnTo>
                  <a:pt x="16586" y="17259"/>
                </a:lnTo>
                <a:lnTo>
                  <a:pt x="15811" y="15989"/>
                </a:lnTo>
                <a:lnTo>
                  <a:pt x="6629" y="1270"/>
                </a:lnTo>
                <a:lnTo>
                  <a:pt x="5854" y="1270"/>
                </a:lnTo>
                <a:lnTo>
                  <a:pt x="5854" y="596"/>
                </a:lnTo>
                <a:lnTo>
                  <a:pt x="4978" y="596"/>
                </a:lnTo>
                <a:lnTo>
                  <a:pt x="4978" y="0"/>
                </a:lnTo>
                <a:lnTo>
                  <a:pt x="889" y="0"/>
                </a:lnTo>
                <a:lnTo>
                  <a:pt x="0" y="596"/>
                </a:lnTo>
                <a:lnTo>
                  <a:pt x="0" y="1879"/>
                </a:lnTo>
                <a:lnTo>
                  <a:pt x="18249" y="29489"/>
                </a:lnTo>
                <a:lnTo>
                  <a:pt x="18249" y="48729"/>
                </a:lnTo>
                <a:lnTo>
                  <a:pt x="24117" y="48729"/>
                </a:lnTo>
                <a:lnTo>
                  <a:pt x="24117" y="29489"/>
                </a:lnTo>
                <a:lnTo>
                  <a:pt x="27101" y="24968"/>
                </a:lnTo>
                <a:lnTo>
                  <a:pt x="42354" y="1879"/>
                </a:lnTo>
                <a:lnTo>
                  <a:pt x="42354" y="596"/>
                </a:lnTo>
                <a:close/>
              </a:path>
              <a:path w="120650" h="49529">
                <a:moveTo>
                  <a:pt x="85483" y="24358"/>
                </a:moveTo>
                <a:lnTo>
                  <a:pt x="84594" y="22402"/>
                </a:lnTo>
                <a:lnTo>
                  <a:pt x="83820" y="20510"/>
                </a:lnTo>
                <a:lnTo>
                  <a:pt x="82943" y="18554"/>
                </a:lnTo>
                <a:lnTo>
                  <a:pt x="80505" y="16675"/>
                </a:lnTo>
                <a:lnTo>
                  <a:pt x="79629" y="16002"/>
                </a:lnTo>
                <a:lnTo>
                  <a:pt x="79629" y="24358"/>
                </a:lnTo>
                <a:lnTo>
                  <a:pt x="79629" y="28219"/>
                </a:lnTo>
                <a:lnTo>
                  <a:pt x="53086" y="28219"/>
                </a:lnTo>
                <a:lnTo>
                  <a:pt x="53086" y="26250"/>
                </a:lnTo>
                <a:lnTo>
                  <a:pt x="53962" y="24968"/>
                </a:lnTo>
                <a:lnTo>
                  <a:pt x="54737" y="23685"/>
                </a:lnTo>
                <a:lnTo>
                  <a:pt x="54737" y="22402"/>
                </a:lnTo>
                <a:lnTo>
                  <a:pt x="55626" y="21120"/>
                </a:lnTo>
                <a:lnTo>
                  <a:pt x="59715" y="17945"/>
                </a:lnTo>
                <a:lnTo>
                  <a:pt x="61379" y="17259"/>
                </a:lnTo>
                <a:lnTo>
                  <a:pt x="63030" y="16675"/>
                </a:lnTo>
                <a:lnTo>
                  <a:pt x="71323" y="16675"/>
                </a:lnTo>
                <a:lnTo>
                  <a:pt x="74650" y="17259"/>
                </a:lnTo>
                <a:lnTo>
                  <a:pt x="76301" y="19824"/>
                </a:lnTo>
                <a:lnTo>
                  <a:pt x="78854" y="21805"/>
                </a:lnTo>
                <a:lnTo>
                  <a:pt x="79629" y="24358"/>
                </a:lnTo>
                <a:lnTo>
                  <a:pt x="79629" y="16002"/>
                </a:lnTo>
                <a:lnTo>
                  <a:pt x="77965" y="14706"/>
                </a:lnTo>
                <a:lnTo>
                  <a:pt x="75526" y="14109"/>
                </a:lnTo>
                <a:lnTo>
                  <a:pt x="73875" y="13423"/>
                </a:lnTo>
                <a:lnTo>
                  <a:pt x="70561" y="12814"/>
                </a:lnTo>
                <a:lnTo>
                  <a:pt x="64693" y="12814"/>
                </a:lnTo>
                <a:lnTo>
                  <a:pt x="61379" y="13423"/>
                </a:lnTo>
                <a:lnTo>
                  <a:pt x="58940" y="14109"/>
                </a:lnTo>
                <a:lnTo>
                  <a:pt x="56400" y="14706"/>
                </a:lnTo>
                <a:lnTo>
                  <a:pt x="54737" y="15989"/>
                </a:lnTo>
                <a:lnTo>
                  <a:pt x="52311" y="17945"/>
                </a:lnTo>
                <a:lnTo>
                  <a:pt x="50647" y="19240"/>
                </a:lnTo>
                <a:lnTo>
                  <a:pt x="49758" y="21120"/>
                </a:lnTo>
                <a:lnTo>
                  <a:pt x="48983" y="23685"/>
                </a:lnTo>
                <a:lnTo>
                  <a:pt x="47332" y="25654"/>
                </a:lnTo>
                <a:lnTo>
                  <a:pt x="47332" y="36499"/>
                </a:lnTo>
                <a:lnTo>
                  <a:pt x="48983" y="39077"/>
                </a:lnTo>
                <a:lnTo>
                  <a:pt x="49758" y="41033"/>
                </a:lnTo>
                <a:lnTo>
                  <a:pt x="58940" y="48044"/>
                </a:lnTo>
                <a:lnTo>
                  <a:pt x="61379" y="48729"/>
                </a:lnTo>
                <a:lnTo>
                  <a:pt x="64693" y="49326"/>
                </a:lnTo>
                <a:lnTo>
                  <a:pt x="72212" y="49326"/>
                </a:lnTo>
                <a:lnTo>
                  <a:pt x="73875" y="48729"/>
                </a:lnTo>
                <a:lnTo>
                  <a:pt x="75526" y="48729"/>
                </a:lnTo>
                <a:lnTo>
                  <a:pt x="77190" y="48044"/>
                </a:lnTo>
                <a:lnTo>
                  <a:pt x="78854" y="48044"/>
                </a:lnTo>
                <a:lnTo>
                  <a:pt x="79629" y="47447"/>
                </a:lnTo>
                <a:lnTo>
                  <a:pt x="81280" y="47447"/>
                </a:lnTo>
                <a:lnTo>
                  <a:pt x="82169" y="46774"/>
                </a:lnTo>
                <a:lnTo>
                  <a:pt x="82943" y="46774"/>
                </a:lnTo>
                <a:lnTo>
                  <a:pt x="82943" y="46164"/>
                </a:lnTo>
                <a:lnTo>
                  <a:pt x="83820" y="46164"/>
                </a:lnTo>
                <a:lnTo>
                  <a:pt x="83820" y="45478"/>
                </a:lnTo>
                <a:lnTo>
                  <a:pt x="83820" y="42913"/>
                </a:lnTo>
                <a:lnTo>
                  <a:pt x="81280" y="42913"/>
                </a:lnTo>
                <a:lnTo>
                  <a:pt x="80505" y="43599"/>
                </a:lnTo>
                <a:lnTo>
                  <a:pt x="79629" y="43599"/>
                </a:lnTo>
                <a:lnTo>
                  <a:pt x="77965" y="44208"/>
                </a:lnTo>
                <a:lnTo>
                  <a:pt x="77190" y="44208"/>
                </a:lnTo>
                <a:lnTo>
                  <a:pt x="75526" y="44881"/>
                </a:lnTo>
                <a:lnTo>
                  <a:pt x="73875" y="44881"/>
                </a:lnTo>
                <a:lnTo>
                  <a:pt x="72986" y="45478"/>
                </a:lnTo>
                <a:lnTo>
                  <a:pt x="65582" y="45478"/>
                </a:lnTo>
                <a:lnTo>
                  <a:pt x="63919" y="44881"/>
                </a:lnTo>
                <a:lnTo>
                  <a:pt x="61379" y="44208"/>
                </a:lnTo>
                <a:lnTo>
                  <a:pt x="59715" y="43599"/>
                </a:lnTo>
                <a:lnTo>
                  <a:pt x="58064" y="42913"/>
                </a:lnTo>
                <a:lnTo>
                  <a:pt x="56400" y="41643"/>
                </a:lnTo>
                <a:lnTo>
                  <a:pt x="55626" y="40347"/>
                </a:lnTo>
                <a:lnTo>
                  <a:pt x="54737" y="39077"/>
                </a:lnTo>
                <a:lnTo>
                  <a:pt x="53962" y="37185"/>
                </a:lnTo>
                <a:lnTo>
                  <a:pt x="53962" y="35902"/>
                </a:lnTo>
                <a:lnTo>
                  <a:pt x="53086" y="33934"/>
                </a:lnTo>
                <a:lnTo>
                  <a:pt x="53086" y="31369"/>
                </a:lnTo>
                <a:lnTo>
                  <a:pt x="84594" y="31369"/>
                </a:lnTo>
                <a:lnTo>
                  <a:pt x="85483" y="30784"/>
                </a:lnTo>
                <a:lnTo>
                  <a:pt x="85483" y="28219"/>
                </a:lnTo>
                <a:lnTo>
                  <a:pt x="85483" y="24358"/>
                </a:lnTo>
                <a:close/>
              </a:path>
              <a:path w="120650" h="49529">
                <a:moveTo>
                  <a:pt x="120319" y="37185"/>
                </a:moveTo>
                <a:lnTo>
                  <a:pt x="119430" y="36499"/>
                </a:lnTo>
                <a:lnTo>
                  <a:pt x="119430" y="35229"/>
                </a:lnTo>
                <a:lnTo>
                  <a:pt x="118656" y="33934"/>
                </a:lnTo>
                <a:lnTo>
                  <a:pt x="117779" y="33337"/>
                </a:lnTo>
                <a:lnTo>
                  <a:pt x="117005" y="32664"/>
                </a:lnTo>
                <a:lnTo>
                  <a:pt x="115341" y="32054"/>
                </a:lnTo>
                <a:lnTo>
                  <a:pt x="114465" y="31369"/>
                </a:lnTo>
                <a:lnTo>
                  <a:pt x="112801" y="30784"/>
                </a:lnTo>
                <a:lnTo>
                  <a:pt x="112026" y="30099"/>
                </a:lnTo>
                <a:lnTo>
                  <a:pt x="110363" y="30099"/>
                </a:lnTo>
                <a:lnTo>
                  <a:pt x="108712" y="29489"/>
                </a:lnTo>
                <a:lnTo>
                  <a:pt x="107823" y="28803"/>
                </a:lnTo>
                <a:lnTo>
                  <a:pt x="106159" y="28803"/>
                </a:lnTo>
                <a:lnTo>
                  <a:pt x="104508" y="28219"/>
                </a:lnTo>
                <a:lnTo>
                  <a:pt x="103733" y="27533"/>
                </a:lnTo>
                <a:lnTo>
                  <a:pt x="102069" y="27533"/>
                </a:lnTo>
                <a:lnTo>
                  <a:pt x="101193" y="26924"/>
                </a:lnTo>
                <a:lnTo>
                  <a:pt x="100418" y="26250"/>
                </a:lnTo>
                <a:lnTo>
                  <a:pt x="99529" y="25654"/>
                </a:lnTo>
                <a:lnTo>
                  <a:pt x="98755" y="24968"/>
                </a:lnTo>
                <a:lnTo>
                  <a:pt x="97866" y="23685"/>
                </a:lnTo>
                <a:lnTo>
                  <a:pt x="97866" y="19824"/>
                </a:lnTo>
                <a:lnTo>
                  <a:pt x="98755" y="19240"/>
                </a:lnTo>
                <a:lnTo>
                  <a:pt x="98755" y="18554"/>
                </a:lnTo>
                <a:lnTo>
                  <a:pt x="100418" y="17259"/>
                </a:lnTo>
                <a:lnTo>
                  <a:pt x="101193" y="17259"/>
                </a:lnTo>
                <a:lnTo>
                  <a:pt x="102844" y="16675"/>
                </a:lnTo>
                <a:lnTo>
                  <a:pt x="110363" y="16675"/>
                </a:lnTo>
                <a:lnTo>
                  <a:pt x="112026" y="17259"/>
                </a:lnTo>
                <a:lnTo>
                  <a:pt x="112801" y="17259"/>
                </a:lnTo>
                <a:lnTo>
                  <a:pt x="113690" y="17945"/>
                </a:lnTo>
                <a:lnTo>
                  <a:pt x="114465" y="17945"/>
                </a:lnTo>
                <a:lnTo>
                  <a:pt x="115341" y="18554"/>
                </a:lnTo>
                <a:lnTo>
                  <a:pt x="116116" y="19240"/>
                </a:lnTo>
                <a:lnTo>
                  <a:pt x="117005" y="19240"/>
                </a:lnTo>
                <a:lnTo>
                  <a:pt x="117779" y="18554"/>
                </a:lnTo>
                <a:lnTo>
                  <a:pt x="117779" y="16675"/>
                </a:lnTo>
                <a:lnTo>
                  <a:pt x="117779" y="15379"/>
                </a:lnTo>
                <a:lnTo>
                  <a:pt x="117005" y="15379"/>
                </a:lnTo>
                <a:lnTo>
                  <a:pt x="117005" y="14706"/>
                </a:lnTo>
                <a:lnTo>
                  <a:pt x="116116" y="14706"/>
                </a:lnTo>
                <a:lnTo>
                  <a:pt x="115341" y="14109"/>
                </a:lnTo>
                <a:lnTo>
                  <a:pt x="114465" y="14109"/>
                </a:lnTo>
                <a:lnTo>
                  <a:pt x="113690" y="13423"/>
                </a:lnTo>
                <a:lnTo>
                  <a:pt x="112026" y="13423"/>
                </a:lnTo>
                <a:lnTo>
                  <a:pt x="111137" y="12814"/>
                </a:lnTo>
                <a:lnTo>
                  <a:pt x="102069" y="12814"/>
                </a:lnTo>
                <a:lnTo>
                  <a:pt x="100418" y="13423"/>
                </a:lnTo>
                <a:lnTo>
                  <a:pt x="98755" y="14109"/>
                </a:lnTo>
                <a:lnTo>
                  <a:pt x="97091" y="14706"/>
                </a:lnTo>
                <a:lnTo>
                  <a:pt x="94551" y="16675"/>
                </a:lnTo>
                <a:lnTo>
                  <a:pt x="93776" y="17945"/>
                </a:lnTo>
                <a:lnTo>
                  <a:pt x="92900" y="18554"/>
                </a:lnTo>
                <a:lnTo>
                  <a:pt x="92125" y="19824"/>
                </a:lnTo>
                <a:lnTo>
                  <a:pt x="92125" y="24968"/>
                </a:lnTo>
                <a:lnTo>
                  <a:pt x="92900" y="26250"/>
                </a:lnTo>
                <a:lnTo>
                  <a:pt x="93776" y="26924"/>
                </a:lnTo>
                <a:lnTo>
                  <a:pt x="94551" y="28219"/>
                </a:lnTo>
                <a:lnTo>
                  <a:pt x="95440" y="28803"/>
                </a:lnTo>
                <a:lnTo>
                  <a:pt x="96215" y="29489"/>
                </a:lnTo>
                <a:lnTo>
                  <a:pt x="97866" y="30099"/>
                </a:lnTo>
                <a:lnTo>
                  <a:pt x="98755" y="30784"/>
                </a:lnTo>
                <a:lnTo>
                  <a:pt x="100418" y="31369"/>
                </a:lnTo>
                <a:lnTo>
                  <a:pt x="102069" y="31369"/>
                </a:lnTo>
                <a:lnTo>
                  <a:pt x="102844" y="32054"/>
                </a:lnTo>
                <a:lnTo>
                  <a:pt x="104508" y="32664"/>
                </a:lnTo>
                <a:lnTo>
                  <a:pt x="106159" y="32664"/>
                </a:lnTo>
                <a:lnTo>
                  <a:pt x="107048" y="33337"/>
                </a:lnTo>
                <a:lnTo>
                  <a:pt x="108712" y="33934"/>
                </a:lnTo>
                <a:lnTo>
                  <a:pt x="109486" y="33934"/>
                </a:lnTo>
                <a:lnTo>
                  <a:pt x="111137" y="34620"/>
                </a:lnTo>
                <a:lnTo>
                  <a:pt x="112026" y="35229"/>
                </a:lnTo>
                <a:lnTo>
                  <a:pt x="112801" y="35902"/>
                </a:lnTo>
                <a:lnTo>
                  <a:pt x="113690" y="36499"/>
                </a:lnTo>
                <a:lnTo>
                  <a:pt x="113690" y="37185"/>
                </a:lnTo>
                <a:lnTo>
                  <a:pt x="114465" y="38468"/>
                </a:lnTo>
                <a:lnTo>
                  <a:pt x="114465" y="41033"/>
                </a:lnTo>
                <a:lnTo>
                  <a:pt x="113690" y="41643"/>
                </a:lnTo>
                <a:lnTo>
                  <a:pt x="112801" y="42913"/>
                </a:lnTo>
                <a:lnTo>
                  <a:pt x="112801" y="43599"/>
                </a:lnTo>
                <a:lnTo>
                  <a:pt x="111137" y="43599"/>
                </a:lnTo>
                <a:lnTo>
                  <a:pt x="109486" y="44881"/>
                </a:lnTo>
                <a:lnTo>
                  <a:pt x="108712" y="44881"/>
                </a:lnTo>
                <a:lnTo>
                  <a:pt x="107048" y="45478"/>
                </a:lnTo>
                <a:lnTo>
                  <a:pt x="101193" y="45478"/>
                </a:lnTo>
                <a:lnTo>
                  <a:pt x="99529" y="44881"/>
                </a:lnTo>
                <a:lnTo>
                  <a:pt x="97866" y="44208"/>
                </a:lnTo>
                <a:lnTo>
                  <a:pt x="97091" y="44208"/>
                </a:lnTo>
                <a:lnTo>
                  <a:pt x="96215" y="43599"/>
                </a:lnTo>
                <a:lnTo>
                  <a:pt x="94551" y="43599"/>
                </a:lnTo>
                <a:lnTo>
                  <a:pt x="93776" y="42913"/>
                </a:lnTo>
                <a:lnTo>
                  <a:pt x="92900" y="42316"/>
                </a:lnTo>
                <a:lnTo>
                  <a:pt x="90462" y="42316"/>
                </a:lnTo>
                <a:lnTo>
                  <a:pt x="90462" y="45478"/>
                </a:lnTo>
                <a:lnTo>
                  <a:pt x="91236" y="46164"/>
                </a:lnTo>
                <a:lnTo>
                  <a:pt x="91236" y="46774"/>
                </a:lnTo>
                <a:lnTo>
                  <a:pt x="92125" y="46774"/>
                </a:lnTo>
                <a:lnTo>
                  <a:pt x="92900" y="47447"/>
                </a:lnTo>
                <a:lnTo>
                  <a:pt x="93776" y="47447"/>
                </a:lnTo>
                <a:lnTo>
                  <a:pt x="94551" y="48044"/>
                </a:lnTo>
                <a:lnTo>
                  <a:pt x="96215" y="48044"/>
                </a:lnTo>
                <a:lnTo>
                  <a:pt x="97091" y="48729"/>
                </a:lnTo>
                <a:lnTo>
                  <a:pt x="99529" y="48729"/>
                </a:lnTo>
                <a:lnTo>
                  <a:pt x="101193" y="49326"/>
                </a:lnTo>
                <a:lnTo>
                  <a:pt x="106159" y="49326"/>
                </a:lnTo>
                <a:lnTo>
                  <a:pt x="108712" y="48729"/>
                </a:lnTo>
                <a:lnTo>
                  <a:pt x="110363" y="48729"/>
                </a:lnTo>
                <a:lnTo>
                  <a:pt x="112801" y="48044"/>
                </a:lnTo>
                <a:lnTo>
                  <a:pt x="114465" y="47447"/>
                </a:lnTo>
                <a:lnTo>
                  <a:pt x="117005" y="45478"/>
                </a:lnTo>
                <a:lnTo>
                  <a:pt x="117779" y="44208"/>
                </a:lnTo>
                <a:lnTo>
                  <a:pt x="118656" y="42913"/>
                </a:lnTo>
                <a:lnTo>
                  <a:pt x="119430" y="41643"/>
                </a:lnTo>
                <a:lnTo>
                  <a:pt x="120319" y="40347"/>
                </a:lnTo>
                <a:lnTo>
                  <a:pt x="120319" y="37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 descr=""/>
          <p:cNvSpPr/>
          <p:nvPr/>
        </p:nvSpPr>
        <p:spPr>
          <a:xfrm>
            <a:off x="4333887" y="7757629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252" y="596"/>
                </a:moveTo>
                <a:lnTo>
                  <a:pt x="41478" y="0"/>
                </a:lnTo>
                <a:lnTo>
                  <a:pt x="37274" y="0"/>
                </a:lnTo>
                <a:lnTo>
                  <a:pt x="37274" y="596"/>
                </a:lnTo>
                <a:lnTo>
                  <a:pt x="36499" y="596"/>
                </a:lnTo>
                <a:lnTo>
                  <a:pt x="36499" y="1270"/>
                </a:lnTo>
                <a:lnTo>
                  <a:pt x="26543" y="15989"/>
                </a:lnTo>
                <a:lnTo>
                  <a:pt x="25654" y="17945"/>
                </a:lnTo>
                <a:lnTo>
                  <a:pt x="24892" y="19240"/>
                </a:lnTo>
                <a:lnTo>
                  <a:pt x="24003" y="20510"/>
                </a:lnTo>
                <a:lnTo>
                  <a:pt x="23228" y="22402"/>
                </a:lnTo>
                <a:lnTo>
                  <a:pt x="22339" y="23685"/>
                </a:lnTo>
                <a:lnTo>
                  <a:pt x="21564" y="24968"/>
                </a:lnTo>
                <a:lnTo>
                  <a:pt x="20688" y="24968"/>
                </a:lnTo>
                <a:lnTo>
                  <a:pt x="19913" y="23685"/>
                </a:lnTo>
                <a:lnTo>
                  <a:pt x="19024" y="21805"/>
                </a:lnTo>
                <a:lnTo>
                  <a:pt x="18249" y="20510"/>
                </a:lnTo>
                <a:lnTo>
                  <a:pt x="17360" y="19240"/>
                </a:lnTo>
                <a:lnTo>
                  <a:pt x="16586" y="17259"/>
                </a:lnTo>
                <a:lnTo>
                  <a:pt x="15709" y="15989"/>
                </a:lnTo>
                <a:lnTo>
                  <a:pt x="6642" y="1270"/>
                </a:lnTo>
                <a:lnTo>
                  <a:pt x="5753" y="1270"/>
                </a:lnTo>
                <a:lnTo>
                  <a:pt x="5753" y="596"/>
                </a:lnTo>
                <a:lnTo>
                  <a:pt x="4978" y="596"/>
                </a:lnTo>
                <a:lnTo>
                  <a:pt x="4978" y="0"/>
                </a:lnTo>
                <a:lnTo>
                  <a:pt x="774" y="0"/>
                </a:lnTo>
                <a:lnTo>
                  <a:pt x="0" y="596"/>
                </a:lnTo>
                <a:lnTo>
                  <a:pt x="0" y="1879"/>
                </a:lnTo>
                <a:lnTo>
                  <a:pt x="18249" y="29489"/>
                </a:lnTo>
                <a:lnTo>
                  <a:pt x="18249" y="48729"/>
                </a:lnTo>
                <a:lnTo>
                  <a:pt x="24003" y="48729"/>
                </a:lnTo>
                <a:lnTo>
                  <a:pt x="24003" y="29489"/>
                </a:lnTo>
                <a:lnTo>
                  <a:pt x="26987" y="24968"/>
                </a:lnTo>
                <a:lnTo>
                  <a:pt x="42252" y="1879"/>
                </a:lnTo>
                <a:lnTo>
                  <a:pt x="42252" y="596"/>
                </a:lnTo>
                <a:close/>
              </a:path>
              <a:path w="120650" h="49529">
                <a:moveTo>
                  <a:pt x="85369" y="24358"/>
                </a:moveTo>
                <a:lnTo>
                  <a:pt x="84607" y="22402"/>
                </a:lnTo>
                <a:lnTo>
                  <a:pt x="83718" y="20510"/>
                </a:lnTo>
                <a:lnTo>
                  <a:pt x="82943" y="18554"/>
                </a:lnTo>
                <a:lnTo>
                  <a:pt x="80530" y="16675"/>
                </a:lnTo>
                <a:lnTo>
                  <a:pt x="79629" y="15989"/>
                </a:lnTo>
                <a:lnTo>
                  <a:pt x="79629" y="24358"/>
                </a:lnTo>
                <a:lnTo>
                  <a:pt x="79629" y="28219"/>
                </a:lnTo>
                <a:lnTo>
                  <a:pt x="53086" y="28219"/>
                </a:lnTo>
                <a:lnTo>
                  <a:pt x="53086" y="26250"/>
                </a:lnTo>
                <a:lnTo>
                  <a:pt x="53860" y="24968"/>
                </a:lnTo>
                <a:lnTo>
                  <a:pt x="54749" y="23685"/>
                </a:lnTo>
                <a:lnTo>
                  <a:pt x="54749" y="22402"/>
                </a:lnTo>
                <a:lnTo>
                  <a:pt x="55524" y="21120"/>
                </a:lnTo>
                <a:lnTo>
                  <a:pt x="57175" y="19824"/>
                </a:lnTo>
                <a:lnTo>
                  <a:pt x="58064" y="19240"/>
                </a:lnTo>
                <a:lnTo>
                  <a:pt x="59728" y="17945"/>
                </a:lnTo>
                <a:lnTo>
                  <a:pt x="61379" y="17259"/>
                </a:lnTo>
                <a:lnTo>
                  <a:pt x="63042" y="16675"/>
                </a:lnTo>
                <a:lnTo>
                  <a:pt x="71335" y="16675"/>
                </a:lnTo>
                <a:lnTo>
                  <a:pt x="74650" y="17259"/>
                </a:lnTo>
                <a:lnTo>
                  <a:pt x="76314" y="19824"/>
                </a:lnTo>
                <a:lnTo>
                  <a:pt x="78740" y="21805"/>
                </a:lnTo>
                <a:lnTo>
                  <a:pt x="79629" y="24358"/>
                </a:lnTo>
                <a:lnTo>
                  <a:pt x="79629" y="15989"/>
                </a:lnTo>
                <a:lnTo>
                  <a:pt x="77965" y="14706"/>
                </a:lnTo>
                <a:lnTo>
                  <a:pt x="75425" y="14109"/>
                </a:lnTo>
                <a:lnTo>
                  <a:pt x="73761" y="13423"/>
                </a:lnTo>
                <a:lnTo>
                  <a:pt x="70446" y="12814"/>
                </a:lnTo>
                <a:lnTo>
                  <a:pt x="64693" y="12814"/>
                </a:lnTo>
                <a:lnTo>
                  <a:pt x="61379" y="13423"/>
                </a:lnTo>
                <a:lnTo>
                  <a:pt x="58839" y="14109"/>
                </a:lnTo>
                <a:lnTo>
                  <a:pt x="56400" y="14706"/>
                </a:lnTo>
                <a:lnTo>
                  <a:pt x="52197" y="17945"/>
                </a:lnTo>
                <a:lnTo>
                  <a:pt x="50546" y="19240"/>
                </a:lnTo>
                <a:lnTo>
                  <a:pt x="49771" y="21120"/>
                </a:lnTo>
                <a:lnTo>
                  <a:pt x="48882" y="23685"/>
                </a:lnTo>
                <a:lnTo>
                  <a:pt x="47231" y="25654"/>
                </a:lnTo>
                <a:lnTo>
                  <a:pt x="47231" y="36499"/>
                </a:lnTo>
                <a:lnTo>
                  <a:pt x="48882" y="39077"/>
                </a:lnTo>
                <a:lnTo>
                  <a:pt x="49771" y="41033"/>
                </a:lnTo>
                <a:lnTo>
                  <a:pt x="58839" y="48044"/>
                </a:lnTo>
                <a:lnTo>
                  <a:pt x="61379" y="48729"/>
                </a:lnTo>
                <a:lnTo>
                  <a:pt x="64693" y="49326"/>
                </a:lnTo>
                <a:lnTo>
                  <a:pt x="72110" y="49326"/>
                </a:lnTo>
                <a:lnTo>
                  <a:pt x="73761" y="48729"/>
                </a:lnTo>
                <a:lnTo>
                  <a:pt x="75425" y="48729"/>
                </a:lnTo>
                <a:lnTo>
                  <a:pt x="77089" y="48044"/>
                </a:lnTo>
                <a:lnTo>
                  <a:pt x="78740" y="48044"/>
                </a:lnTo>
                <a:lnTo>
                  <a:pt x="79629" y="47447"/>
                </a:lnTo>
                <a:lnTo>
                  <a:pt x="81292" y="47447"/>
                </a:lnTo>
                <a:lnTo>
                  <a:pt x="82067" y="46774"/>
                </a:lnTo>
                <a:lnTo>
                  <a:pt x="82943" y="46774"/>
                </a:lnTo>
                <a:lnTo>
                  <a:pt x="82943" y="46164"/>
                </a:lnTo>
                <a:lnTo>
                  <a:pt x="83718" y="46164"/>
                </a:lnTo>
                <a:lnTo>
                  <a:pt x="83718" y="45478"/>
                </a:lnTo>
                <a:lnTo>
                  <a:pt x="83718" y="42913"/>
                </a:lnTo>
                <a:lnTo>
                  <a:pt x="81292" y="42913"/>
                </a:lnTo>
                <a:lnTo>
                  <a:pt x="80403" y="43599"/>
                </a:lnTo>
                <a:lnTo>
                  <a:pt x="79629" y="43599"/>
                </a:lnTo>
                <a:lnTo>
                  <a:pt x="77965" y="44208"/>
                </a:lnTo>
                <a:lnTo>
                  <a:pt x="77089" y="44208"/>
                </a:lnTo>
                <a:lnTo>
                  <a:pt x="75425" y="44881"/>
                </a:lnTo>
                <a:lnTo>
                  <a:pt x="73761" y="44881"/>
                </a:lnTo>
                <a:lnTo>
                  <a:pt x="72986" y="45478"/>
                </a:lnTo>
                <a:lnTo>
                  <a:pt x="65468" y="45478"/>
                </a:lnTo>
                <a:lnTo>
                  <a:pt x="63817" y="44881"/>
                </a:lnTo>
                <a:lnTo>
                  <a:pt x="61379" y="44208"/>
                </a:lnTo>
                <a:lnTo>
                  <a:pt x="59728" y="43599"/>
                </a:lnTo>
                <a:lnTo>
                  <a:pt x="53860" y="37185"/>
                </a:lnTo>
                <a:lnTo>
                  <a:pt x="53860" y="35902"/>
                </a:lnTo>
                <a:lnTo>
                  <a:pt x="53086" y="33934"/>
                </a:lnTo>
                <a:lnTo>
                  <a:pt x="53086" y="31369"/>
                </a:lnTo>
                <a:lnTo>
                  <a:pt x="84607" y="31369"/>
                </a:lnTo>
                <a:lnTo>
                  <a:pt x="85369" y="30784"/>
                </a:lnTo>
                <a:lnTo>
                  <a:pt x="85369" y="28219"/>
                </a:lnTo>
                <a:lnTo>
                  <a:pt x="85369" y="24358"/>
                </a:lnTo>
                <a:close/>
              </a:path>
              <a:path w="120650" h="49529">
                <a:moveTo>
                  <a:pt x="120205" y="37185"/>
                </a:moveTo>
                <a:lnTo>
                  <a:pt x="119430" y="36499"/>
                </a:lnTo>
                <a:lnTo>
                  <a:pt x="119430" y="35229"/>
                </a:lnTo>
                <a:lnTo>
                  <a:pt x="118554" y="33934"/>
                </a:lnTo>
                <a:lnTo>
                  <a:pt x="116890" y="32664"/>
                </a:lnTo>
                <a:lnTo>
                  <a:pt x="115239" y="32054"/>
                </a:lnTo>
                <a:lnTo>
                  <a:pt x="114465" y="31369"/>
                </a:lnTo>
                <a:lnTo>
                  <a:pt x="112801" y="30784"/>
                </a:lnTo>
                <a:lnTo>
                  <a:pt x="111912" y="30099"/>
                </a:lnTo>
                <a:lnTo>
                  <a:pt x="110261" y="30099"/>
                </a:lnTo>
                <a:lnTo>
                  <a:pt x="108597" y="29489"/>
                </a:lnTo>
                <a:lnTo>
                  <a:pt x="107823" y="28803"/>
                </a:lnTo>
                <a:lnTo>
                  <a:pt x="106172" y="28803"/>
                </a:lnTo>
                <a:lnTo>
                  <a:pt x="104508" y="28219"/>
                </a:lnTo>
                <a:lnTo>
                  <a:pt x="103632" y="27533"/>
                </a:lnTo>
                <a:lnTo>
                  <a:pt x="101968" y="27533"/>
                </a:lnTo>
                <a:lnTo>
                  <a:pt x="98653" y="24968"/>
                </a:lnTo>
                <a:lnTo>
                  <a:pt x="97866" y="23685"/>
                </a:lnTo>
                <a:lnTo>
                  <a:pt x="97866" y="19824"/>
                </a:lnTo>
                <a:lnTo>
                  <a:pt x="98653" y="19240"/>
                </a:lnTo>
                <a:lnTo>
                  <a:pt x="98653" y="18554"/>
                </a:lnTo>
                <a:lnTo>
                  <a:pt x="99529" y="17945"/>
                </a:lnTo>
                <a:lnTo>
                  <a:pt x="100304" y="17259"/>
                </a:lnTo>
                <a:lnTo>
                  <a:pt x="101193" y="17259"/>
                </a:lnTo>
                <a:lnTo>
                  <a:pt x="102857" y="16675"/>
                </a:lnTo>
                <a:lnTo>
                  <a:pt x="110261" y="16675"/>
                </a:lnTo>
                <a:lnTo>
                  <a:pt x="111912" y="17259"/>
                </a:lnTo>
                <a:lnTo>
                  <a:pt x="112801" y="17259"/>
                </a:lnTo>
                <a:lnTo>
                  <a:pt x="113576" y="17945"/>
                </a:lnTo>
                <a:lnTo>
                  <a:pt x="114465" y="17945"/>
                </a:lnTo>
                <a:lnTo>
                  <a:pt x="116128" y="19240"/>
                </a:lnTo>
                <a:lnTo>
                  <a:pt x="116890" y="19240"/>
                </a:lnTo>
                <a:lnTo>
                  <a:pt x="117779" y="18554"/>
                </a:lnTo>
                <a:lnTo>
                  <a:pt x="117779" y="16675"/>
                </a:lnTo>
                <a:lnTo>
                  <a:pt x="117779" y="15379"/>
                </a:lnTo>
                <a:lnTo>
                  <a:pt x="116890" y="15379"/>
                </a:lnTo>
                <a:lnTo>
                  <a:pt x="116890" y="14706"/>
                </a:lnTo>
                <a:lnTo>
                  <a:pt x="116128" y="14706"/>
                </a:lnTo>
                <a:lnTo>
                  <a:pt x="115239" y="14109"/>
                </a:lnTo>
                <a:lnTo>
                  <a:pt x="114465" y="14109"/>
                </a:lnTo>
                <a:lnTo>
                  <a:pt x="113576" y="13423"/>
                </a:lnTo>
                <a:lnTo>
                  <a:pt x="111912" y="13423"/>
                </a:lnTo>
                <a:lnTo>
                  <a:pt x="111137" y="12814"/>
                </a:lnTo>
                <a:lnTo>
                  <a:pt x="101968" y="12814"/>
                </a:lnTo>
                <a:lnTo>
                  <a:pt x="100304" y="13423"/>
                </a:lnTo>
                <a:lnTo>
                  <a:pt x="98653" y="14109"/>
                </a:lnTo>
                <a:lnTo>
                  <a:pt x="96989" y="14706"/>
                </a:lnTo>
                <a:lnTo>
                  <a:pt x="95326" y="15989"/>
                </a:lnTo>
                <a:lnTo>
                  <a:pt x="94551" y="16675"/>
                </a:lnTo>
                <a:lnTo>
                  <a:pt x="93675" y="17945"/>
                </a:lnTo>
                <a:lnTo>
                  <a:pt x="92900" y="18554"/>
                </a:lnTo>
                <a:lnTo>
                  <a:pt x="92011" y="19824"/>
                </a:lnTo>
                <a:lnTo>
                  <a:pt x="92011" y="24968"/>
                </a:lnTo>
                <a:lnTo>
                  <a:pt x="92900" y="26250"/>
                </a:lnTo>
                <a:lnTo>
                  <a:pt x="93675" y="26924"/>
                </a:lnTo>
                <a:lnTo>
                  <a:pt x="94551" y="28219"/>
                </a:lnTo>
                <a:lnTo>
                  <a:pt x="96215" y="29489"/>
                </a:lnTo>
                <a:lnTo>
                  <a:pt x="97866" y="30099"/>
                </a:lnTo>
                <a:lnTo>
                  <a:pt x="98653" y="30784"/>
                </a:lnTo>
                <a:lnTo>
                  <a:pt x="100304" y="31369"/>
                </a:lnTo>
                <a:lnTo>
                  <a:pt x="101968" y="31369"/>
                </a:lnTo>
                <a:lnTo>
                  <a:pt x="102857" y="32054"/>
                </a:lnTo>
                <a:lnTo>
                  <a:pt x="104508" y="32664"/>
                </a:lnTo>
                <a:lnTo>
                  <a:pt x="106172" y="32664"/>
                </a:lnTo>
                <a:lnTo>
                  <a:pt x="106934" y="33337"/>
                </a:lnTo>
                <a:lnTo>
                  <a:pt x="108597" y="33934"/>
                </a:lnTo>
                <a:lnTo>
                  <a:pt x="109486" y="33934"/>
                </a:lnTo>
                <a:lnTo>
                  <a:pt x="111137" y="34620"/>
                </a:lnTo>
                <a:lnTo>
                  <a:pt x="113576" y="36499"/>
                </a:lnTo>
                <a:lnTo>
                  <a:pt x="113576" y="37185"/>
                </a:lnTo>
                <a:lnTo>
                  <a:pt x="114465" y="38468"/>
                </a:lnTo>
                <a:lnTo>
                  <a:pt x="114465" y="41033"/>
                </a:lnTo>
                <a:lnTo>
                  <a:pt x="113576" y="41643"/>
                </a:lnTo>
                <a:lnTo>
                  <a:pt x="112801" y="42913"/>
                </a:lnTo>
                <a:lnTo>
                  <a:pt x="112801" y="43599"/>
                </a:lnTo>
                <a:lnTo>
                  <a:pt x="111137" y="43599"/>
                </a:lnTo>
                <a:lnTo>
                  <a:pt x="110261" y="44208"/>
                </a:lnTo>
                <a:lnTo>
                  <a:pt x="109486" y="44881"/>
                </a:lnTo>
                <a:lnTo>
                  <a:pt x="108597" y="44881"/>
                </a:lnTo>
                <a:lnTo>
                  <a:pt x="106934" y="45478"/>
                </a:lnTo>
                <a:lnTo>
                  <a:pt x="101193" y="45478"/>
                </a:lnTo>
                <a:lnTo>
                  <a:pt x="99529" y="44881"/>
                </a:lnTo>
                <a:lnTo>
                  <a:pt x="97866" y="44208"/>
                </a:lnTo>
                <a:lnTo>
                  <a:pt x="96989" y="44208"/>
                </a:lnTo>
                <a:lnTo>
                  <a:pt x="96215" y="43599"/>
                </a:lnTo>
                <a:lnTo>
                  <a:pt x="94551" y="43599"/>
                </a:lnTo>
                <a:lnTo>
                  <a:pt x="92900" y="42316"/>
                </a:lnTo>
                <a:lnTo>
                  <a:pt x="90360" y="42316"/>
                </a:lnTo>
                <a:lnTo>
                  <a:pt x="90360" y="45478"/>
                </a:lnTo>
                <a:lnTo>
                  <a:pt x="91236" y="46164"/>
                </a:lnTo>
                <a:lnTo>
                  <a:pt x="91236" y="46774"/>
                </a:lnTo>
                <a:lnTo>
                  <a:pt x="92011" y="46774"/>
                </a:lnTo>
                <a:lnTo>
                  <a:pt x="92900" y="47447"/>
                </a:lnTo>
                <a:lnTo>
                  <a:pt x="93675" y="47447"/>
                </a:lnTo>
                <a:lnTo>
                  <a:pt x="94551" y="48044"/>
                </a:lnTo>
                <a:lnTo>
                  <a:pt x="96215" y="48044"/>
                </a:lnTo>
                <a:lnTo>
                  <a:pt x="96989" y="48729"/>
                </a:lnTo>
                <a:lnTo>
                  <a:pt x="99529" y="48729"/>
                </a:lnTo>
                <a:lnTo>
                  <a:pt x="101193" y="49326"/>
                </a:lnTo>
                <a:lnTo>
                  <a:pt x="106172" y="49326"/>
                </a:lnTo>
                <a:lnTo>
                  <a:pt x="108597" y="48729"/>
                </a:lnTo>
                <a:lnTo>
                  <a:pt x="110261" y="48729"/>
                </a:lnTo>
                <a:lnTo>
                  <a:pt x="112801" y="48044"/>
                </a:lnTo>
                <a:lnTo>
                  <a:pt x="114465" y="47447"/>
                </a:lnTo>
                <a:lnTo>
                  <a:pt x="115239" y="46774"/>
                </a:lnTo>
                <a:lnTo>
                  <a:pt x="116890" y="45478"/>
                </a:lnTo>
                <a:lnTo>
                  <a:pt x="117779" y="44208"/>
                </a:lnTo>
                <a:lnTo>
                  <a:pt x="118554" y="42913"/>
                </a:lnTo>
                <a:lnTo>
                  <a:pt x="119430" y="41643"/>
                </a:lnTo>
                <a:lnTo>
                  <a:pt x="120205" y="40347"/>
                </a:lnTo>
                <a:lnTo>
                  <a:pt x="120205" y="37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 descr=""/>
          <p:cNvSpPr/>
          <p:nvPr/>
        </p:nvSpPr>
        <p:spPr>
          <a:xfrm>
            <a:off x="3404730" y="7980197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99" y="0"/>
                </a:lnTo>
                <a:lnTo>
                  <a:pt x="36499" y="596"/>
                </a:lnTo>
                <a:lnTo>
                  <a:pt x="26543" y="15989"/>
                </a:lnTo>
                <a:lnTo>
                  <a:pt x="25768" y="17272"/>
                </a:lnTo>
                <a:lnTo>
                  <a:pt x="24879" y="19240"/>
                </a:lnTo>
                <a:lnTo>
                  <a:pt x="24117" y="20523"/>
                </a:lnTo>
                <a:lnTo>
                  <a:pt x="23228" y="21805"/>
                </a:lnTo>
                <a:lnTo>
                  <a:pt x="22453" y="23685"/>
                </a:lnTo>
                <a:lnTo>
                  <a:pt x="21564" y="24968"/>
                </a:lnTo>
                <a:lnTo>
                  <a:pt x="20789" y="24968"/>
                </a:lnTo>
                <a:lnTo>
                  <a:pt x="19913" y="23685"/>
                </a:lnTo>
                <a:lnTo>
                  <a:pt x="19126" y="21805"/>
                </a:lnTo>
                <a:lnTo>
                  <a:pt x="18249" y="20523"/>
                </a:lnTo>
                <a:lnTo>
                  <a:pt x="17475" y="18554"/>
                </a:lnTo>
                <a:lnTo>
                  <a:pt x="16586" y="17272"/>
                </a:lnTo>
                <a:lnTo>
                  <a:pt x="6629" y="596"/>
                </a:lnTo>
                <a:lnTo>
                  <a:pt x="5854" y="596"/>
                </a:lnTo>
                <a:lnTo>
                  <a:pt x="5854" y="0"/>
                </a:lnTo>
                <a:lnTo>
                  <a:pt x="0" y="0"/>
                </a:lnTo>
                <a:lnTo>
                  <a:pt x="0" y="1879"/>
                </a:lnTo>
                <a:lnTo>
                  <a:pt x="18249" y="29502"/>
                </a:lnTo>
                <a:lnTo>
                  <a:pt x="18249" y="48056"/>
                </a:lnTo>
                <a:lnTo>
                  <a:pt x="19126" y="48056"/>
                </a:lnTo>
                <a:lnTo>
                  <a:pt x="19126" y="48742"/>
                </a:lnTo>
                <a:lnTo>
                  <a:pt x="23228" y="48742"/>
                </a:lnTo>
                <a:lnTo>
                  <a:pt x="23228" y="48056"/>
                </a:lnTo>
                <a:lnTo>
                  <a:pt x="24117" y="48056"/>
                </a:lnTo>
                <a:lnTo>
                  <a:pt x="24117" y="29502"/>
                </a:lnTo>
                <a:lnTo>
                  <a:pt x="27101" y="24968"/>
                </a:lnTo>
                <a:lnTo>
                  <a:pt x="42354" y="1879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4371"/>
                </a:moveTo>
                <a:lnTo>
                  <a:pt x="84594" y="22402"/>
                </a:lnTo>
                <a:lnTo>
                  <a:pt x="83820" y="20523"/>
                </a:lnTo>
                <a:lnTo>
                  <a:pt x="82943" y="18554"/>
                </a:lnTo>
                <a:lnTo>
                  <a:pt x="80505" y="16675"/>
                </a:lnTo>
                <a:lnTo>
                  <a:pt x="79629" y="16002"/>
                </a:lnTo>
                <a:lnTo>
                  <a:pt x="79629" y="24371"/>
                </a:lnTo>
                <a:lnTo>
                  <a:pt x="79629" y="27533"/>
                </a:lnTo>
                <a:lnTo>
                  <a:pt x="53086" y="27533"/>
                </a:lnTo>
                <a:lnTo>
                  <a:pt x="53086" y="26250"/>
                </a:lnTo>
                <a:lnTo>
                  <a:pt x="53962" y="24968"/>
                </a:lnTo>
                <a:lnTo>
                  <a:pt x="54737" y="23685"/>
                </a:lnTo>
                <a:lnTo>
                  <a:pt x="54737" y="21805"/>
                </a:lnTo>
                <a:lnTo>
                  <a:pt x="57289" y="19837"/>
                </a:lnTo>
                <a:lnTo>
                  <a:pt x="58064" y="18554"/>
                </a:lnTo>
                <a:lnTo>
                  <a:pt x="59715" y="17957"/>
                </a:lnTo>
                <a:lnTo>
                  <a:pt x="61379" y="17272"/>
                </a:lnTo>
                <a:lnTo>
                  <a:pt x="63030" y="16675"/>
                </a:lnTo>
                <a:lnTo>
                  <a:pt x="71323" y="16675"/>
                </a:lnTo>
                <a:lnTo>
                  <a:pt x="74650" y="17272"/>
                </a:lnTo>
                <a:lnTo>
                  <a:pt x="76301" y="19240"/>
                </a:lnTo>
                <a:lnTo>
                  <a:pt x="78854" y="21120"/>
                </a:lnTo>
                <a:lnTo>
                  <a:pt x="79629" y="24371"/>
                </a:lnTo>
                <a:lnTo>
                  <a:pt x="79629" y="16002"/>
                </a:lnTo>
                <a:lnTo>
                  <a:pt x="77965" y="14706"/>
                </a:lnTo>
                <a:lnTo>
                  <a:pt x="75526" y="14109"/>
                </a:lnTo>
                <a:lnTo>
                  <a:pt x="73875" y="12827"/>
                </a:lnTo>
                <a:lnTo>
                  <a:pt x="61379" y="12827"/>
                </a:lnTo>
                <a:lnTo>
                  <a:pt x="58940" y="14109"/>
                </a:lnTo>
                <a:lnTo>
                  <a:pt x="56400" y="14706"/>
                </a:lnTo>
                <a:lnTo>
                  <a:pt x="54737" y="15989"/>
                </a:lnTo>
                <a:lnTo>
                  <a:pt x="52311" y="17272"/>
                </a:lnTo>
                <a:lnTo>
                  <a:pt x="50647" y="19240"/>
                </a:lnTo>
                <a:lnTo>
                  <a:pt x="49758" y="21120"/>
                </a:lnTo>
                <a:lnTo>
                  <a:pt x="48983" y="23088"/>
                </a:lnTo>
                <a:lnTo>
                  <a:pt x="47332" y="25654"/>
                </a:lnTo>
                <a:lnTo>
                  <a:pt x="47332" y="36512"/>
                </a:lnTo>
                <a:lnTo>
                  <a:pt x="48983" y="38468"/>
                </a:lnTo>
                <a:lnTo>
                  <a:pt x="49758" y="41046"/>
                </a:lnTo>
                <a:lnTo>
                  <a:pt x="50647" y="42926"/>
                </a:lnTo>
                <a:lnTo>
                  <a:pt x="52311" y="44208"/>
                </a:lnTo>
                <a:lnTo>
                  <a:pt x="53962" y="46177"/>
                </a:lnTo>
                <a:lnTo>
                  <a:pt x="56400" y="46774"/>
                </a:lnTo>
                <a:lnTo>
                  <a:pt x="58940" y="48056"/>
                </a:lnTo>
                <a:lnTo>
                  <a:pt x="61379" y="48742"/>
                </a:lnTo>
                <a:lnTo>
                  <a:pt x="75526" y="48742"/>
                </a:lnTo>
                <a:lnTo>
                  <a:pt x="77190" y="48056"/>
                </a:lnTo>
                <a:lnTo>
                  <a:pt x="78854" y="48056"/>
                </a:lnTo>
                <a:lnTo>
                  <a:pt x="79629" y="47447"/>
                </a:lnTo>
                <a:lnTo>
                  <a:pt x="81280" y="47447"/>
                </a:lnTo>
                <a:lnTo>
                  <a:pt x="82169" y="46774"/>
                </a:lnTo>
                <a:lnTo>
                  <a:pt x="82943" y="46774"/>
                </a:lnTo>
                <a:lnTo>
                  <a:pt x="82943" y="46177"/>
                </a:lnTo>
                <a:lnTo>
                  <a:pt x="83820" y="46177"/>
                </a:lnTo>
                <a:lnTo>
                  <a:pt x="83820" y="44881"/>
                </a:lnTo>
                <a:lnTo>
                  <a:pt x="83820" y="42926"/>
                </a:lnTo>
                <a:lnTo>
                  <a:pt x="82943" y="42329"/>
                </a:lnTo>
                <a:lnTo>
                  <a:pt x="82169" y="42926"/>
                </a:lnTo>
                <a:lnTo>
                  <a:pt x="80505" y="42926"/>
                </a:lnTo>
                <a:lnTo>
                  <a:pt x="79629" y="43611"/>
                </a:lnTo>
                <a:lnTo>
                  <a:pt x="77965" y="43611"/>
                </a:lnTo>
                <a:lnTo>
                  <a:pt x="77190" y="44208"/>
                </a:lnTo>
                <a:lnTo>
                  <a:pt x="75526" y="44208"/>
                </a:lnTo>
                <a:lnTo>
                  <a:pt x="73875" y="44881"/>
                </a:lnTo>
                <a:lnTo>
                  <a:pt x="63919" y="44881"/>
                </a:lnTo>
                <a:lnTo>
                  <a:pt x="61379" y="44208"/>
                </a:lnTo>
                <a:lnTo>
                  <a:pt x="59715" y="43611"/>
                </a:lnTo>
                <a:lnTo>
                  <a:pt x="58064" y="42329"/>
                </a:lnTo>
                <a:lnTo>
                  <a:pt x="56400" y="41643"/>
                </a:lnTo>
                <a:lnTo>
                  <a:pt x="55626" y="40360"/>
                </a:lnTo>
                <a:lnTo>
                  <a:pt x="54737" y="38468"/>
                </a:lnTo>
                <a:lnTo>
                  <a:pt x="53962" y="37198"/>
                </a:lnTo>
                <a:lnTo>
                  <a:pt x="53962" y="35229"/>
                </a:lnTo>
                <a:lnTo>
                  <a:pt x="53086" y="33337"/>
                </a:lnTo>
                <a:lnTo>
                  <a:pt x="53086" y="31381"/>
                </a:lnTo>
                <a:lnTo>
                  <a:pt x="84594" y="31381"/>
                </a:lnTo>
                <a:lnTo>
                  <a:pt x="84594" y="30784"/>
                </a:lnTo>
                <a:lnTo>
                  <a:pt x="85483" y="30784"/>
                </a:lnTo>
                <a:lnTo>
                  <a:pt x="85483" y="27533"/>
                </a:lnTo>
                <a:lnTo>
                  <a:pt x="85483" y="24371"/>
                </a:lnTo>
                <a:close/>
              </a:path>
              <a:path w="120650" h="48895">
                <a:moveTo>
                  <a:pt x="120319" y="37198"/>
                </a:moveTo>
                <a:lnTo>
                  <a:pt x="119430" y="35902"/>
                </a:lnTo>
                <a:lnTo>
                  <a:pt x="119430" y="35229"/>
                </a:lnTo>
                <a:lnTo>
                  <a:pt x="118656" y="33947"/>
                </a:lnTo>
                <a:lnTo>
                  <a:pt x="117779" y="33337"/>
                </a:lnTo>
                <a:lnTo>
                  <a:pt x="117005" y="32664"/>
                </a:lnTo>
                <a:lnTo>
                  <a:pt x="115341" y="32067"/>
                </a:lnTo>
                <a:lnTo>
                  <a:pt x="114465" y="31381"/>
                </a:lnTo>
                <a:lnTo>
                  <a:pt x="112801" y="30784"/>
                </a:lnTo>
                <a:lnTo>
                  <a:pt x="112026" y="30099"/>
                </a:lnTo>
                <a:lnTo>
                  <a:pt x="110363" y="29502"/>
                </a:lnTo>
                <a:lnTo>
                  <a:pt x="108712" y="29502"/>
                </a:lnTo>
                <a:lnTo>
                  <a:pt x="107823" y="28816"/>
                </a:lnTo>
                <a:lnTo>
                  <a:pt x="106159" y="28219"/>
                </a:lnTo>
                <a:lnTo>
                  <a:pt x="104508" y="28219"/>
                </a:lnTo>
                <a:lnTo>
                  <a:pt x="103733" y="27533"/>
                </a:lnTo>
                <a:lnTo>
                  <a:pt x="102069" y="26936"/>
                </a:lnTo>
                <a:lnTo>
                  <a:pt x="101193" y="26250"/>
                </a:lnTo>
                <a:lnTo>
                  <a:pt x="100418" y="26250"/>
                </a:lnTo>
                <a:lnTo>
                  <a:pt x="99529" y="24968"/>
                </a:lnTo>
                <a:lnTo>
                  <a:pt x="97866" y="23685"/>
                </a:lnTo>
                <a:lnTo>
                  <a:pt x="97866" y="19837"/>
                </a:lnTo>
                <a:lnTo>
                  <a:pt x="98755" y="19240"/>
                </a:lnTo>
                <a:lnTo>
                  <a:pt x="98755" y="18554"/>
                </a:lnTo>
                <a:lnTo>
                  <a:pt x="101193" y="16675"/>
                </a:lnTo>
                <a:lnTo>
                  <a:pt x="103733" y="16675"/>
                </a:lnTo>
                <a:lnTo>
                  <a:pt x="105397" y="15989"/>
                </a:lnTo>
                <a:lnTo>
                  <a:pt x="107823" y="15989"/>
                </a:lnTo>
                <a:lnTo>
                  <a:pt x="109486" y="16675"/>
                </a:lnTo>
                <a:lnTo>
                  <a:pt x="112026" y="16675"/>
                </a:lnTo>
                <a:lnTo>
                  <a:pt x="112801" y="17272"/>
                </a:lnTo>
                <a:lnTo>
                  <a:pt x="113690" y="17272"/>
                </a:lnTo>
                <a:lnTo>
                  <a:pt x="114465" y="17957"/>
                </a:lnTo>
                <a:lnTo>
                  <a:pt x="115341" y="17957"/>
                </a:lnTo>
                <a:lnTo>
                  <a:pt x="115341" y="18554"/>
                </a:lnTo>
                <a:lnTo>
                  <a:pt x="117779" y="18554"/>
                </a:lnTo>
                <a:lnTo>
                  <a:pt x="117779" y="15989"/>
                </a:lnTo>
                <a:lnTo>
                  <a:pt x="117779" y="15392"/>
                </a:lnTo>
                <a:lnTo>
                  <a:pt x="117005" y="14706"/>
                </a:lnTo>
                <a:lnTo>
                  <a:pt x="116116" y="14706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65" y="13423"/>
                </a:lnTo>
                <a:lnTo>
                  <a:pt x="112801" y="13423"/>
                </a:lnTo>
                <a:lnTo>
                  <a:pt x="112026" y="12827"/>
                </a:lnTo>
                <a:lnTo>
                  <a:pt x="102069" y="12827"/>
                </a:lnTo>
                <a:lnTo>
                  <a:pt x="100418" y="13423"/>
                </a:lnTo>
                <a:lnTo>
                  <a:pt x="98755" y="14109"/>
                </a:lnTo>
                <a:lnTo>
                  <a:pt x="97091" y="14706"/>
                </a:lnTo>
                <a:lnTo>
                  <a:pt x="95440" y="15392"/>
                </a:lnTo>
                <a:lnTo>
                  <a:pt x="94551" y="16675"/>
                </a:lnTo>
                <a:lnTo>
                  <a:pt x="93776" y="17272"/>
                </a:lnTo>
                <a:lnTo>
                  <a:pt x="92900" y="18554"/>
                </a:lnTo>
                <a:lnTo>
                  <a:pt x="92125" y="19837"/>
                </a:lnTo>
                <a:lnTo>
                  <a:pt x="92125" y="24968"/>
                </a:lnTo>
                <a:lnTo>
                  <a:pt x="92900" y="25654"/>
                </a:lnTo>
                <a:lnTo>
                  <a:pt x="93776" y="26936"/>
                </a:lnTo>
                <a:lnTo>
                  <a:pt x="95440" y="28219"/>
                </a:lnTo>
                <a:lnTo>
                  <a:pt x="96215" y="29502"/>
                </a:lnTo>
                <a:lnTo>
                  <a:pt x="97866" y="30099"/>
                </a:lnTo>
                <a:lnTo>
                  <a:pt x="98755" y="30099"/>
                </a:lnTo>
                <a:lnTo>
                  <a:pt x="100418" y="30784"/>
                </a:lnTo>
                <a:lnTo>
                  <a:pt x="102069" y="31381"/>
                </a:lnTo>
                <a:lnTo>
                  <a:pt x="102844" y="32067"/>
                </a:lnTo>
                <a:lnTo>
                  <a:pt x="104508" y="32067"/>
                </a:lnTo>
                <a:lnTo>
                  <a:pt x="106159" y="32664"/>
                </a:lnTo>
                <a:lnTo>
                  <a:pt x="107048" y="33337"/>
                </a:lnTo>
                <a:lnTo>
                  <a:pt x="108712" y="33337"/>
                </a:lnTo>
                <a:lnTo>
                  <a:pt x="109486" y="33947"/>
                </a:lnTo>
                <a:lnTo>
                  <a:pt x="111137" y="34632"/>
                </a:lnTo>
                <a:lnTo>
                  <a:pt x="112026" y="35229"/>
                </a:lnTo>
                <a:lnTo>
                  <a:pt x="112801" y="35902"/>
                </a:lnTo>
                <a:lnTo>
                  <a:pt x="113690" y="36512"/>
                </a:lnTo>
                <a:lnTo>
                  <a:pt x="113690" y="37198"/>
                </a:lnTo>
                <a:lnTo>
                  <a:pt x="114465" y="37795"/>
                </a:lnTo>
                <a:lnTo>
                  <a:pt x="114465" y="41046"/>
                </a:lnTo>
                <a:lnTo>
                  <a:pt x="112801" y="42329"/>
                </a:lnTo>
                <a:lnTo>
                  <a:pt x="112801" y="42926"/>
                </a:lnTo>
                <a:lnTo>
                  <a:pt x="111137" y="43611"/>
                </a:lnTo>
                <a:lnTo>
                  <a:pt x="110363" y="44208"/>
                </a:lnTo>
                <a:lnTo>
                  <a:pt x="109486" y="44208"/>
                </a:lnTo>
                <a:lnTo>
                  <a:pt x="108712" y="44881"/>
                </a:lnTo>
                <a:lnTo>
                  <a:pt x="99529" y="44881"/>
                </a:lnTo>
                <a:lnTo>
                  <a:pt x="97866" y="44208"/>
                </a:lnTo>
                <a:lnTo>
                  <a:pt x="97091" y="44208"/>
                </a:lnTo>
                <a:lnTo>
                  <a:pt x="96215" y="43611"/>
                </a:lnTo>
                <a:lnTo>
                  <a:pt x="94551" y="42926"/>
                </a:lnTo>
                <a:lnTo>
                  <a:pt x="93776" y="42926"/>
                </a:lnTo>
                <a:lnTo>
                  <a:pt x="92900" y="42329"/>
                </a:lnTo>
                <a:lnTo>
                  <a:pt x="92125" y="41643"/>
                </a:lnTo>
                <a:lnTo>
                  <a:pt x="91236" y="41643"/>
                </a:lnTo>
                <a:lnTo>
                  <a:pt x="91236" y="42329"/>
                </a:lnTo>
                <a:lnTo>
                  <a:pt x="90462" y="42329"/>
                </a:lnTo>
                <a:lnTo>
                  <a:pt x="90462" y="45491"/>
                </a:lnTo>
                <a:lnTo>
                  <a:pt x="91236" y="45491"/>
                </a:lnTo>
                <a:lnTo>
                  <a:pt x="91236" y="46177"/>
                </a:lnTo>
                <a:lnTo>
                  <a:pt x="92125" y="46774"/>
                </a:lnTo>
                <a:lnTo>
                  <a:pt x="92900" y="47447"/>
                </a:lnTo>
                <a:lnTo>
                  <a:pt x="93776" y="47447"/>
                </a:lnTo>
                <a:lnTo>
                  <a:pt x="94551" y="48056"/>
                </a:lnTo>
                <a:lnTo>
                  <a:pt x="97091" y="48056"/>
                </a:lnTo>
                <a:lnTo>
                  <a:pt x="97866" y="48742"/>
                </a:lnTo>
                <a:lnTo>
                  <a:pt x="108712" y="48742"/>
                </a:lnTo>
                <a:lnTo>
                  <a:pt x="110363" y="48056"/>
                </a:lnTo>
                <a:lnTo>
                  <a:pt x="112801" y="48056"/>
                </a:lnTo>
                <a:lnTo>
                  <a:pt x="114465" y="47447"/>
                </a:lnTo>
                <a:lnTo>
                  <a:pt x="115341" y="46177"/>
                </a:lnTo>
                <a:lnTo>
                  <a:pt x="117005" y="45491"/>
                </a:lnTo>
                <a:lnTo>
                  <a:pt x="117360" y="44881"/>
                </a:lnTo>
                <a:lnTo>
                  <a:pt x="117779" y="44208"/>
                </a:lnTo>
                <a:lnTo>
                  <a:pt x="118656" y="42926"/>
                </a:lnTo>
                <a:lnTo>
                  <a:pt x="119430" y="41643"/>
                </a:lnTo>
                <a:lnTo>
                  <a:pt x="120319" y="40360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 descr=""/>
          <p:cNvSpPr/>
          <p:nvPr/>
        </p:nvSpPr>
        <p:spPr>
          <a:xfrm>
            <a:off x="4333887" y="7980197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52" y="0"/>
                </a:moveTo>
                <a:lnTo>
                  <a:pt x="36499" y="0"/>
                </a:lnTo>
                <a:lnTo>
                  <a:pt x="36499" y="596"/>
                </a:lnTo>
                <a:lnTo>
                  <a:pt x="26543" y="15989"/>
                </a:lnTo>
                <a:lnTo>
                  <a:pt x="25654" y="17272"/>
                </a:lnTo>
                <a:lnTo>
                  <a:pt x="24892" y="19240"/>
                </a:lnTo>
                <a:lnTo>
                  <a:pt x="24003" y="20523"/>
                </a:lnTo>
                <a:lnTo>
                  <a:pt x="23228" y="21805"/>
                </a:lnTo>
                <a:lnTo>
                  <a:pt x="22339" y="23685"/>
                </a:lnTo>
                <a:lnTo>
                  <a:pt x="21564" y="24968"/>
                </a:lnTo>
                <a:lnTo>
                  <a:pt x="20688" y="24968"/>
                </a:lnTo>
                <a:lnTo>
                  <a:pt x="19913" y="23685"/>
                </a:lnTo>
                <a:lnTo>
                  <a:pt x="19024" y="21805"/>
                </a:lnTo>
                <a:lnTo>
                  <a:pt x="18249" y="20523"/>
                </a:lnTo>
                <a:lnTo>
                  <a:pt x="17360" y="18554"/>
                </a:lnTo>
                <a:lnTo>
                  <a:pt x="16586" y="17272"/>
                </a:lnTo>
                <a:lnTo>
                  <a:pt x="15709" y="15989"/>
                </a:lnTo>
                <a:lnTo>
                  <a:pt x="6642" y="596"/>
                </a:lnTo>
                <a:lnTo>
                  <a:pt x="5753" y="596"/>
                </a:lnTo>
                <a:lnTo>
                  <a:pt x="5753" y="0"/>
                </a:lnTo>
                <a:lnTo>
                  <a:pt x="0" y="0"/>
                </a:lnTo>
                <a:lnTo>
                  <a:pt x="0" y="1879"/>
                </a:lnTo>
                <a:lnTo>
                  <a:pt x="18249" y="29502"/>
                </a:lnTo>
                <a:lnTo>
                  <a:pt x="18249" y="48056"/>
                </a:lnTo>
                <a:lnTo>
                  <a:pt x="19024" y="48056"/>
                </a:lnTo>
                <a:lnTo>
                  <a:pt x="19024" y="48742"/>
                </a:lnTo>
                <a:lnTo>
                  <a:pt x="23228" y="48742"/>
                </a:lnTo>
                <a:lnTo>
                  <a:pt x="23228" y="48056"/>
                </a:lnTo>
                <a:lnTo>
                  <a:pt x="24003" y="48056"/>
                </a:lnTo>
                <a:lnTo>
                  <a:pt x="24003" y="29502"/>
                </a:lnTo>
                <a:lnTo>
                  <a:pt x="26987" y="24968"/>
                </a:lnTo>
                <a:lnTo>
                  <a:pt x="42252" y="1879"/>
                </a:lnTo>
                <a:lnTo>
                  <a:pt x="42252" y="0"/>
                </a:lnTo>
                <a:close/>
              </a:path>
              <a:path w="120650" h="48895">
                <a:moveTo>
                  <a:pt x="85369" y="24371"/>
                </a:moveTo>
                <a:lnTo>
                  <a:pt x="84607" y="22402"/>
                </a:lnTo>
                <a:lnTo>
                  <a:pt x="83718" y="20523"/>
                </a:lnTo>
                <a:lnTo>
                  <a:pt x="82943" y="18554"/>
                </a:lnTo>
                <a:lnTo>
                  <a:pt x="80505" y="16675"/>
                </a:lnTo>
                <a:lnTo>
                  <a:pt x="79629" y="16002"/>
                </a:lnTo>
                <a:lnTo>
                  <a:pt x="79629" y="24371"/>
                </a:lnTo>
                <a:lnTo>
                  <a:pt x="79629" y="27533"/>
                </a:lnTo>
                <a:lnTo>
                  <a:pt x="53086" y="27533"/>
                </a:lnTo>
                <a:lnTo>
                  <a:pt x="53086" y="26250"/>
                </a:lnTo>
                <a:lnTo>
                  <a:pt x="53860" y="24968"/>
                </a:lnTo>
                <a:lnTo>
                  <a:pt x="54749" y="23685"/>
                </a:lnTo>
                <a:lnTo>
                  <a:pt x="54749" y="21805"/>
                </a:lnTo>
                <a:lnTo>
                  <a:pt x="55524" y="21120"/>
                </a:lnTo>
                <a:lnTo>
                  <a:pt x="57175" y="19837"/>
                </a:lnTo>
                <a:lnTo>
                  <a:pt x="58064" y="18554"/>
                </a:lnTo>
                <a:lnTo>
                  <a:pt x="59728" y="17957"/>
                </a:lnTo>
                <a:lnTo>
                  <a:pt x="61379" y="17272"/>
                </a:lnTo>
                <a:lnTo>
                  <a:pt x="63042" y="16675"/>
                </a:lnTo>
                <a:lnTo>
                  <a:pt x="71335" y="16675"/>
                </a:lnTo>
                <a:lnTo>
                  <a:pt x="74650" y="17272"/>
                </a:lnTo>
                <a:lnTo>
                  <a:pt x="76314" y="19240"/>
                </a:lnTo>
                <a:lnTo>
                  <a:pt x="78740" y="21120"/>
                </a:lnTo>
                <a:lnTo>
                  <a:pt x="79629" y="24371"/>
                </a:lnTo>
                <a:lnTo>
                  <a:pt x="79629" y="16002"/>
                </a:lnTo>
                <a:lnTo>
                  <a:pt x="77965" y="14706"/>
                </a:lnTo>
                <a:lnTo>
                  <a:pt x="75425" y="14109"/>
                </a:lnTo>
                <a:lnTo>
                  <a:pt x="73761" y="12827"/>
                </a:lnTo>
                <a:lnTo>
                  <a:pt x="61379" y="12827"/>
                </a:lnTo>
                <a:lnTo>
                  <a:pt x="58839" y="14109"/>
                </a:lnTo>
                <a:lnTo>
                  <a:pt x="56400" y="14706"/>
                </a:lnTo>
                <a:lnTo>
                  <a:pt x="54749" y="15989"/>
                </a:lnTo>
                <a:lnTo>
                  <a:pt x="52197" y="17272"/>
                </a:lnTo>
                <a:lnTo>
                  <a:pt x="50546" y="19240"/>
                </a:lnTo>
                <a:lnTo>
                  <a:pt x="49771" y="21120"/>
                </a:lnTo>
                <a:lnTo>
                  <a:pt x="48882" y="23088"/>
                </a:lnTo>
                <a:lnTo>
                  <a:pt x="47231" y="25654"/>
                </a:lnTo>
                <a:lnTo>
                  <a:pt x="47231" y="36512"/>
                </a:lnTo>
                <a:lnTo>
                  <a:pt x="48882" y="38468"/>
                </a:lnTo>
                <a:lnTo>
                  <a:pt x="49771" y="41046"/>
                </a:lnTo>
                <a:lnTo>
                  <a:pt x="50546" y="42926"/>
                </a:lnTo>
                <a:lnTo>
                  <a:pt x="52197" y="44208"/>
                </a:lnTo>
                <a:lnTo>
                  <a:pt x="53860" y="46177"/>
                </a:lnTo>
                <a:lnTo>
                  <a:pt x="56400" y="46774"/>
                </a:lnTo>
                <a:lnTo>
                  <a:pt x="58839" y="48056"/>
                </a:lnTo>
                <a:lnTo>
                  <a:pt x="61379" y="48742"/>
                </a:lnTo>
                <a:lnTo>
                  <a:pt x="75425" y="48742"/>
                </a:lnTo>
                <a:lnTo>
                  <a:pt x="77089" y="48056"/>
                </a:lnTo>
                <a:lnTo>
                  <a:pt x="78740" y="48056"/>
                </a:lnTo>
                <a:lnTo>
                  <a:pt x="79629" y="47447"/>
                </a:lnTo>
                <a:lnTo>
                  <a:pt x="81292" y="47447"/>
                </a:lnTo>
                <a:lnTo>
                  <a:pt x="82067" y="46774"/>
                </a:lnTo>
                <a:lnTo>
                  <a:pt x="82943" y="46774"/>
                </a:lnTo>
                <a:lnTo>
                  <a:pt x="82943" y="46177"/>
                </a:lnTo>
                <a:lnTo>
                  <a:pt x="83718" y="46177"/>
                </a:lnTo>
                <a:lnTo>
                  <a:pt x="83718" y="44881"/>
                </a:lnTo>
                <a:lnTo>
                  <a:pt x="83718" y="42926"/>
                </a:lnTo>
                <a:lnTo>
                  <a:pt x="82943" y="42329"/>
                </a:lnTo>
                <a:lnTo>
                  <a:pt x="82067" y="42926"/>
                </a:lnTo>
                <a:lnTo>
                  <a:pt x="80403" y="42926"/>
                </a:lnTo>
                <a:lnTo>
                  <a:pt x="79629" y="43611"/>
                </a:lnTo>
                <a:lnTo>
                  <a:pt x="77965" y="43611"/>
                </a:lnTo>
                <a:lnTo>
                  <a:pt x="77089" y="44208"/>
                </a:lnTo>
                <a:lnTo>
                  <a:pt x="75425" y="44208"/>
                </a:lnTo>
                <a:lnTo>
                  <a:pt x="73761" y="44881"/>
                </a:lnTo>
                <a:lnTo>
                  <a:pt x="63817" y="44881"/>
                </a:lnTo>
                <a:lnTo>
                  <a:pt x="61379" y="44208"/>
                </a:lnTo>
                <a:lnTo>
                  <a:pt x="59728" y="43611"/>
                </a:lnTo>
                <a:lnTo>
                  <a:pt x="58064" y="42329"/>
                </a:lnTo>
                <a:lnTo>
                  <a:pt x="56400" y="41643"/>
                </a:lnTo>
                <a:lnTo>
                  <a:pt x="55524" y="40360"/>
                </a:lnTo>
                <a:lnTo>
                  <a:pt x="54749" y="38468"/>
                </a:lnTo>
                <a:lnTo>
                  <a:pt x="53860" y="37198"/>
                </a:lnTo>
                <a:lnTo>
                  <a:pt x="53860" y="35229"/>
                </a:lnTo>
                <a:lnTo>
                  <a:pt x="53086" y="33337"/>
                </a:lnTo>
                <a:lnTo>
                  <a:pt x="53086" y="31381"/>
                </a:lnTo>
                <a:lnTo>
                  <a:pt x="84607" y="31381"/>
                </a:lnTo>
                <a:lnTo>
                  <a:pt x="84607" y="30784"/>
                </a:lnTo>
                <a:lnTo>
                  <a:pt x="85369" y="30784"/>
                </a:lnTo>
                <a:lnTo>
                  <a:pt x="85369" y="27533"/>
                </a:lnTo>
                <a:lnTo>
                  <a:pt x="85369" y="24371"/>
                </a:lnTo>
                <a:close/>
              </a:path>
              <a:path w="120650" h="48895">
                <a:moveTo>
                  <a:pt x="120205" y="37198"/>
                </a:moveTo>
                <a:lnTo>
                  <a:pt x="119430" y="35902"/>
                </a:lnTo>
                <a:lnTo>
                  <a:pt x="119430" y="35229"/>
                </a:lnTo>
                <a:lnTo>
                  <a:pt x="118554" y="33947"/>
                </a:lnTo>
                <a:lnTo>
                  <a:pt x="116890" y="32664"/>
                </a:lnTo>
                <a:lnTo>
                  <a:pt x="115239" y="32067"/>
                </a:lnTo>
                <a:lnTo>
                  <a:pt x="114465" y="31381"/>
                </a:lnTo>
                <a:lnTo>
                  <a:pt x="112801" y="30784"/>
                </a:lnTo>
                <a:lnTo>
                  <a:pt x="111912" y="30099"/>
                </a:lnTo>
                <a:lnTo>
                  <a:pt x="110261" y="29502"/>
                </a:lnTo>
                <a:lnTo>
                  <a:pt x="108597" y="29502"/>
                </a:lnTo>
                <a:lnTo>
                  <a:pt x="107823" y="28816"/>
                </a:lnTo>
                <a:lnTo>
                  <a:pt x="106172" y="28219"/>
                </a:lnTo>
                <a:lnTo>
                  <a:pt x="104508" y="28219"/>
                </a:lnTo>
                <a:lnTo>
                  <a:pt x="103632" y="27533"/>
                </a:lnTo>
                <a:lnTo>
                  <a:pt x="101968" y="26936"/>
                </a:lnTo>
                <a:lnTo>
                  <a:pt x="101193" y="26250"/>
                </a:lnTo>
                <a:lnTo>
                  <a:pt x="100304" y="26250"/>
                </a:lnTo>
                <a:lnTo>
                  <a:pt x="99529" y="24968"/>
                </a:lnTo>
                <a:lnTo>
                  <a:pt x="98653" y="24371"/>
                </a:lnTo>
                <a:lnTo>
                  <a:pt x="97866" y="23685"/>
                </a:lnTo>
                <a:lnTo>
                  <a:pt x="97866" y="19837"/>
                </a:lnTo>
                <a:lnTo>
                  <a:pt x="98653" y="19240"/>
                </a:lnTo>
                <a:lnTo>
                  <a:pt x="98653" y="18554"/>
                </a:lnTo>
                <a:lnTo>
                  <a:pt x="99529" y="17957"/>
                </a:lnTo>
                <a:lnTo>
                  <a:pt x="100304" y="17272"/>
                </a:lnTo>
                <a:lnTo>
                  <a:pt x="101193" y="16675"/>
                </a:lnTo>
                <a:lnTo>
                  <a:pt x="103632" y="16675"/>
                </a:lnTo>
                <a:lnTo>
                  <a:pt x="105283" y="15989"/>
                </a:lnTo>
                <a:lnTo>
                  <a:pt x="107823" y="15989"/>
                </a:lnTo>
                <a:lnTo>
                  <a:pt x="109486" y="16675"/>
                </a:lnTo>
                <a:lnTo>
                  <a:pt x="111912" y="16675"/>
                </a:lnTo>
                <a:lnTo>
                  <a:pt x="112801" y="17272"/>
                </a:lnTo>
                <a:lnTo>
                  <a:pt x="113576" y="17272"/>
                </a:lnTo>
                <a:lnTo>
                  <a:pt x="114465" y="17957"/>
                </a:lnTo>
                <a:lnTo>
                  <a:pt x="115239" y="17957"/>
                </a:lnTo>
                <a:lnTo>
                  <a:pt x="115239" y="18554"/>
                </a:lnTo>
                <a:lnTo>
                  <a:pt x="117779" y="18554"/>
                </a:lnTo>
                <a:lnTo>
                  <a:pt x="117779" y="15989"/>
                </a:lnTo>
                <a:lnTo>
                  <a:pt x="117779" y="15392"/>
                </a:lnTo>
                <a:lnTo>
                  <a:pt x="116890" y="14706"/>
                </a:lnTo>
                <a:lnTo>
                  <a:pt x="116128" y="14706"/>
                </a:lnTo>
                <a:lnTo>
                  <a:pt x="116128" y="14109"/>
                </a:lnTo>
                <a:lnTo>
                  <a:pt x="115239" y="14109"/>
                </a:lnTo>
                <a:lnTo>
                  <a:pt x="114465" y="13423"/>
                </a:lnTo>
                <a:lnTo>
                  <a:pt x="112801" y="13423"/>
                </a:lnTo>
                <a:lnTo>
                  <a:pt x="111912" y="12827"/>
                </a:lnTo>
                <a:lnTo>
                  <a:pt x="101968" y="12827"/>
                </a:lnTo>
                <a:lnTo>
                  <a:pt x="100304" y="13423"/>
                </a:lnTo>
                <a:lnTo>
                  <a:pt x="98653" y="14109"/>
                </a:lnTo>
                <a:lnTo>
                  <a:pt x="96989" y="14706"/>
                </a:lnTo>
                <a:lnTo>
                  <a:pt x="95326" y="15392"/>
                </a:lnTo>
                <a:lnTo>
                  <a:pt x="94551" y="16675"/>
                </a:lnTo>
                <a:lnTo>
                  <a:pt x="93675" y="17272"/>
                </a:lnTo>
                <a:lnTo>
                  <a:pt x="92900" y="18554"/>
                </a:lnTo>
                <a:lnTo>
                  <a:pt x="92011" y="19837"/>
                </a:lnTo>
                <a:lnTo>
                  <a:pt x="92011" y="24968"/>
                </a:lnTo>
                <a:lnTo>
                  <a:pt x="92900" y="25654"/>
                </a:lnTo>
                <a:lnTo>
                  <a:pt x="93675" y="26936"/>
                </a:lnTo>
                <a:lnTo>
                  <a:pt x="94551" y="27533"/>
                </a:lnTo>
                <a:lnTo>
                  <a:pt x="95326" y="28219"/>
                </a:lnTo>
                <a:lnTo>
                  <a:pt x="96215" y="29502"/>
                </a:lnTo>
                <a:lnTo>
                  <a:pt x="97866" y="30099"/>
                </a:lnTo>
                <a:lnTo>
                  <a:pt x="98653" y="30099"/>
                </a:lnTo>
                <a:lnTo>
                  <a:pt x="100304" y="30784"/>
                </a:lnTo>
                <a:lnTo>
                  <a:pt x="101968" y="31381"/>
                </a:lnTo>
                <a:lnTo>
                  <a:pt x="102857" y="32067"/>
                </a:lnTo>
                <a:lnTo>
                  <a:pt x="104508" y="32067"/>
                </a:lnTo>
                <a:lnTo>
                  <a:pt x="106172" y="32664"/>
                </a:lnTo>
                <a:lnTo>
                  <a:pt x="106934" y="33337"/>
                </a:lnTo>
                <a:lnTo>
                  <a:pt x="108597" y="33337"/>
                </a:lnTo>
                <a:lnTo>
                  <a:pt x="109486" y="33947"/>
                </a:lnTo>
                <a:lnTo>
                  <a:pt x="111137" y="34632"/>
                </a:lnTo>
                <a:lnTo>
                  <a:pt x="113576" y="36512"/>
                </a:lnTo>
                <a:lnTo>
                  <a:pt x="113576" y="37198"/>
                </a:lnTo>
                <a:lnTo>
                  <a:pt x="114465" y="37795"/>
                </a:lnTo>
                <a:lnTo>
                  <a:pt x="114465" y="41046"/>
                </a:lnTo>
                <a:lnTo>
                  <a:pt x="113576" y="41643"/>
                </a:lnTo>
                <a:lnTo>
                  <a:pt x="112801" y="42329"/>
                </a:lnTo>
                <a:lnTo>
                  <a:pt x="112801" y="42926"/>
                </a:lnTo>
                <a:lnTo>
                  <a:pt x="111137" y="43611"/>
                </a:lnTo>
                <a:lnTo>
                  <a:pt x="110261" y="44208"/>
                </a:lnTo>
                <a:lnTo>
                  <a:pt x="109486" y="44208"/>
                </a:lnTo>
                <a:lnTo>
                  <a:pt x="108597" y="44881"/>
                </a:lnTo>
                <a:lnTo>
                  <a:pt x="99529" y="44881"/>
                </a:lnTo>
                <a:lnTo>
                  <a:pt x="97866" y="44208"/>
                </a:lnTo>
                <a:lnTo>
                  <a:pt x="96989" y="44208"/>
                </a:lnTo>
                <a:lnTo>
                  <a:pt x="96215" y="43611"/>
                </a:lnTo>
                <a:lnTo>
                  <a:pt x="94551" y="42926"/>
                </a:lnTo>
                <a:lnTo>
                  <a:pt x="93675" y="42926"/>
                </a:lnTo>
                <a:lnTo>
                  <a:pt x="92011" y="41643"/>
                </a:lnTo>
                <a:lnTo>
                  <a:pt x="91236" y="41643"/>
                </a:lnTo>
                <a:lnTo>
                  <a:pt x="91236" y="42329"/>
                </a:lnTo>
                <a:lnTo>
                  <a:pt x="90360" y="42329"/>
                </a:lnTo>
                <a:lnTo>
                  <a:pt x="90360" y="45491"/>
                </a:lnTo>
                <a:lnTo>
                  <a:pt x="91236" y="45491"/>
                </a:lnTo>
                <a:lnTo>
                  <a:pt x="91236" y="46177"/>
                </a:lnTo>
                <a:lnTo>
                  <a:pt x="92900" y="47447"/>
                </a:lnTo>
                <a:lnTo>
                  <a:pt x="93675" y="47447"/>
                </a:lnTo>
                <a:lnTo>
                  <a:pt x="94551" y="48056"/>
                </a:lnTo>
                <a:lnTo>
                  <a:pt x="96989" y="48056"/>
                </a:lnTo>
                <a:lnTo>
                  <a:pt x="97866" y="48742"/>
                </a:lnTo>
                <a:lnTo>
                  <a:pt x="108597" y="48742"/>
                </a:lnTo>
                <a:lnTo>
                  <a:pt x="110261" y="48056"/>
                </a:lnTo>
                <a:lnTo>
                  <a:pt x="112801" y="48056"/>
                </a:lnTo>
                <a:lnTo>
                  <a:pt x="114465" y="47447"/>
                </a:lnTo>
                <a:lnTo>
                  <a:pt x="115239" y="46177"/>
                </a:lnTo>
                <a:lnTo>
                  <a:pt x="116890" y="45491"/>
                </a:lnTo>
                <a:lnTo>
                  <a:pt x="117309" y="44881"/>
                </a:lnTo>
                <a:lnTo>
                  <a:pt x="117779" y="44208"/>
                </a:lnTo>
                <a:lnTo>
                  <a:pt x="118554" y="42926"/>
                </a:lnTo>
                <a:lnTo>
                  <a:pt x="119430" y="41643"/>
                </a:lnTo>
                <a:lnTo>
                  <a:pt x="120205" y="40360"/>
                </a:lnTo>
                <a:lnTo>
                  <a:pt x="120205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8" name="object 138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050443" y="8232267"/>
            <a:ext cx="238911" cy="36512"/>
          </a:xfrm>
          <a:prstGeom prst="rect">
            <a:avLst/>
          </a:prstGeom>
        </p:spPr>
      </p:pic>
      <p:pic>
        <p:nvPicPr>
          <p:cNvPr id="139" name="object 139" descr="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055419" y="8111019"/>
            <a:ext cx="2136979" cy="290550"/>
          </a:xfrm>
          <a:prstGeom prst="rect">
            <a:avLst/>
          </a:prstGeom>
        </p:spPr>
      </p:pic>
      <p:sp>
        <p:nvSpPr>
          <p:cNvPr id="140" name="object 140" descr=""/>
          <p:cNvSpPr/>
          <p:nvPr/>
        </p:nvSpPr>
        <p:spPr>
          <a:xfrm>
            <a:off x="3404730" y="8116747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354" y="685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685"/>
                </a:lnTo>
                <a:lnTo>
                  <a:pt x="36499" y="685"/>
                </a:lnTo>
                <a:lnTo>
                  <a:pt x="36499" y="1282"/>
                </a:lnTo>
                <a:lnTo>
                  <a:pt x="26543" y="16078"/>
                </a:lnTo>
                <a:lnTo>
                  <a:pt x="25768" y="17957"/>
                </a:lnTo>
                <a:lnTo>
                  <a:pt x="24879" y="19240"/>
                </a:lnTo>
                <a:lnTo>
                  <a:pt x="24117" y="20523"/>
                </a:lnTo>
                <a:lnTo>
                  <a:pt x="23228" y="22491"/>
                </a:lnTo>
                <a:lnTo>
                  <a:pt x="22453" y="23774"/>
                </a:lnTo>
                <a:lnTo>
                  <a:pt x="21564" y="25057"/>
                </a:lnTo>
                <a:lnTo>
                  <a:pt x="20789" y="25057"/>
                </a:lnTo>
                <a:lnTo>
                  <a:pt x="19913" y="23774"/>
                </a:lnTo>
                <a:lnTo>
                  <a:pt x="19126" y="21882"/>
                </a:lnTo>
                <a:lnTo>
                  <a:pt x="18249" y="20523"/>
                </a:lnTo>
                <a:lnTo>
                  <a:pt x="17475" y="19240"/>
                </a:lnTo>
                <a:lnTo>
                  <a:pt x="16586" y="17360"/>
                </a:lnTo>
                <a:lnTo>
                  <a:pt x="15811" y="16078"/>
                </a:lnTo>
                <a:lnTo>
                  <a:pt x="6629" y="1282"/>
                </a:lnTo>
                <a:lnTo>
                  <a:pt x="5854" y="1282"/>
                </a:lnTo>
                <a:lnTo>
                  <a:pt x="5854" y="685"/>
                </a:lnTo>
                <a:lnTo>
                  <a:pt x="4978" y="685"/>
                </a:lnTo>
                <a:lnTo>
                  <a:pt x="4978" y="0"/>
                </a:lnTo>
                <a:lnTo>
                  <a:pt x="889" y="0"/>
                </a:lnTo>
                <a:lnTo>
                  <a:pt x="0" y="685"/>
                </a:lnTo>
                <a:lnTo>
                  <a:pt x="0" y="1968"/>
                </a:lnTo>
                <a:lnTo>
                  <a:pt x="18249" y="29578"/>
                </a:lnTo>
                <a:lnTo>
                  <a:pt x="18249" y="48818"/>
                </a:lnTo>
                <a:lnTo>
                  <a:pt x="24117" y="48818"/>
                </a:lnTo>
                <a:lnTo>
                  <a:pt x="24117" y="29578"/>
                </a:lnTo>
                <a:lnTo>
                  <a:pt x="27101" y="25057"/>
                </a:lnTo>
                <a:lnTo>
                  <a:pt x="42354" y="1968"/>
                </a:lnTo>
                <a:lnTo>
                  <a:pt x="42354" y="685"/>
                </a:lnTo>
                <a:close/>
              </a:path>
              <a:path w="120650" h="49529">
                <a:moveTo>
                  <a:pt x="85483" y="24447"/>
                </a:moveTo>
                <a:lnTo>
                  <a:pt x="84594" y="22491"/>
                </a:lnTo>
                <a:lnTo>
                  <a:pt x="83820" y="20523"/>
                </a:lnTo>
                <a:lnTo>
                  <a:pt x="82943" y="18643"/>
                </a:lnTo>
                <a:lnTo>
                  <a:pt x="80391" y="16675"/>
                </a:lnTo>
                <a:lnTo>
                  <a:pt x="79629" y="16090"/>
                </a:lnTo>
                <a:lnTo>
                  <a:pt x="79629" y="24447"/>
                </a:lnTo>
                <a:lnTo>
                  <a:pt x="79629" y="28308"/>
                </a:lnTo>
                <a:lnTo>
                  <a:pt x="53086" y="28308"/>
                </a:lnTo>
                <a:lnTo>
                  <a:pt x="53086" y="26327"/>
                </a:lnTo>
                <a:lnTo>
                  <a:pt x="53962" y="25057"/>
                </a:lnTo>
                <a:lnTo>
                  <a:pt x="54737" y="23774"/>
                </a:lnTo>
                <a:lnTo>
                  <a:pt x="54737" y="22491"/>
                </a:lnTo>
                <a:lnTo>
                  <a:pt x="55626" y="21209"/>
                </a:lnTo>
                <a:lnTo>
                  <a:pt x="57289" y="19926"/>
                </a:lnTo>
                <a:lnTo>
                  <a:pt x="58064" y="19240"/>
                </a:lnTo>
                <a:lnTo>
                  <a:pt x="59715" y="17957"/>
                </a:lnTo>
                <a:lnTo>
                  <a:pt x="61379" y="17360"/>
                </a:lnTo>
                <a:lnTo>
                  <a:pt x="63030" y="16675"/>
                </a:lnTo>
                <a:lnTo>
                  <a:pt x="71323" y="16675"/>
                </a:lnTo>
                <a:lnTo>
                  <a:pt x="74650" y="17360"/>
                </a:lnTo>
                <a:lnTo>
                  <a:pt x="76301" y="19926"/>
                </a:lnTo>
                <a:lnTo>
                  <a:pt x="78854" y="21882"/>
                </a:lnTo>
                <a:lnTo>
                  <a:pt x="79629" y="24447"/>
                </a:lnTo>
                <a:lnTo>
                  <a:pt x="79629" y="16090"/>
                </a:lnTo>
                <a:lnTo>
                  <a:pt x="77965" y="14795"/>
                </a:lnTo>
                <a:lnTo>
                  <a:pt x="75526" y="14109"/>
                </a:lnTo>
                <a:lnTo>
                  <a:pt x="73875" y="13512"/>
                </a:lnTo>
                <a:lnTo>
                  <a:pt x="70561" y="12827"/>
                </a:lnTo>
                <a:lnTo>
                  <a:pt x="64693" y="12827"/>
                </a:lnTo>
                <a:lnTo>
                  <a:pt x="48983" y="23774"/>
                </a:lnTo>
                <a:lnTo>
                  <a:pt x="47332" y="25742"/>
                </a:lnTo>
                <a:lnTo>
                  <a:pt x="47332" y="36601"/>
                </a:lnTo>
                <a:lnTo>
                  <a:pt x="48983" y="39166"/>
                </a:lnTo>
                <a:lnTo>
                  <a:pt x="49758" y="41122"/>
                </a:lnTo>
                <a:lnTo>
                  <a:pt x="58940" y="48145"/>
                </a:lnTo>
                <a:lnTo>
                  <a:pt x="61379" y="48818"/>
                </a:lnTo>
                <a:lnTo>
                  <a:pt x="64693" y="49415"/>
                </a:lnTo>
                <a:lnTo>
                  <a:pt x="72212" y="49415"/>
                </a:lnTo>
                <a:lnTo>
                  <a:pt x="73875" y="48818"/>
                </a:lnTo>
                <a:lnTo>
                  <a:pt x="75526" y="48818"/>
                </a:lnTo>
                <a:lnTo>
                  <a:pt x="77190" y="48145"/>
                </a:lnTo>
                <a:lnTo>
                  <a:pt x="78854" y="48145"/>
                </a:lnTo>
                <a:lnTo>
                  <a:pt x="79629" y="47536"/>
                </a:lnTo>
                <a:lnTo>
                  <a:pt x="81280" y="47536"/>
                </a:lnTo>
                <a:lnTo>
                  <a:pt x="82169" y="46863"/>
                </a:lnTo>
                <a:lnTo>
                  <a:pt x="82943" y="46863"/>
                </a:lnTo>
                <a:lnTo>
                  <a:pt x="82943" y="46253"/>
                </a:lnTo>
                <a:lnTo>
                  <a:pt x="83820" y="46253"/>
                </a:lnTo>
                <a:lnTo>
                  <a:pt x="83820" y="45580"/>
                </a:lnTo>
                <a:lnTo>
                  <a:pt x="83820" y="43002"/>
                </a:lnTo>
                <a:lnTo>
                  <a:pt x="81280" y="43002"/>
                </a:lnTo>
                <a:lnTo>
                  <a:pt x="80505" y="43688"/>
                </a:lnTo>
                <a:lnTo>
                  <a:pt x="79629" y="43688"/>
                </a:lnTo>
                <a:lnTo>
                  <a:pt x="77965" y="44297"/>
                </a:lnTo>
                <a:lnTo>
                  <a:pt x="77190" y="44297"/>
                </a:lnTo>
                <a:lnTo>
                  <a:pt x="75526" y="44970"/>
                </a:lnTo>
                <a:lnTo>
                  <a:pt x="73875" y="44970"/>
                </a:lnTo>
                <a:lnTo>
                  <a:pt x="72986" y="45580"/>
                </a:lnTo>
                <a:lnTo>
                  <a:pt x="65582" y="45580"/>
                </a:lnTo>
                <a:lnTo>
                  <a:pt x="63919" y="44970"/>
                </a:lnTo>
                <a:lnTo>
                  <a:pt x="61379" y="44297"/>
                </a:lnTo>
                <a:lnTo>
                  <a:pt x="59715" y="43688"/>
                </a:lnTo>
                <a:lnTo>
                  <a:pt x="58064" y="43002"/>
                </a:lnTo>
                <a:lnTo>
                  <a:pt x="56400" y="41732"/>
                </a:lnTo>
                <a:lnTo>
                  <a:pt x="55626" y="40436"/>
                </a:lnTo>
                <a:lnTo>
                  <a:pt x="54737" y="39166"/>
                </a:lnTo>
                <a:lnTo>
                  <a:pt x="53962" y="37287"/>
                </a:lnTo>
                <a:lnTo>
                  <a:pt x="53962" y="35991"/>
                </a:lnTo>
                <a:lnTo>
                  <a:pt x="53086" y="34036"/>
                </a:lnTo>
                <a:lnTo>
                  <a:pt x="53086" y="31470"/>
                </a:lnTo>
                <a:lnTo>
                  <a:pt x="84594" y="31470"/>
                </a:lnTo>
                <a:lnTo>
                  <a:pt x="85483" y="30873"/>
                </a:lnTo>
                <a:lnTo>
                  <a:pt x="85483" y="28308"/>
                </a:lnTo>
                <a:lnTo>
                  <a:pt x="85483" y="24447"/>
                </a:lnTo>
                <a:close/>
              </a:path>
              <a:path w="120650" h="49529">
                <a:moveTo>
                  <a:pt x="120319" y="37287"/>
                </a:moveTo>
                <a:lnTo>
                  <a:pt x="119430" y="36601"/>
                </a:lnTo>
                <a:lnTo>
                  <a:pt x="119430" y="35318"/>
                </a:lnTo>
                <a:lnTo>
                  <a:pt x="118656" y="34036"/>
                </a:lnTo>
                <a:lnTo>
                  <a:pt x="117779" y="33426"/>
                </a:lnTo>
                <a:lnTo>
                  <a:pt x="117005" y="32753"/>
                </a:lnTo>
                <a:lnTo>
                  <a:pt x="115341" y="32156"/>
                </a:lnTo>
                <a:lnTo>
                  <a:pt x="114465" y="31470"/>
                </a:lnTo>
                <a:lnTo>
                  <a:pt x="112801" y="30873"/>
                </a:lnTo>
                <a:lnTo>
                  <a:pt x="112026" y="30187"/>
                </a:lnTo>
                <a:lnTo>
                  <a:pt x="110363" y="30187"/>
                </a:lnTo>
                <a:lnTo>
                  <a:pt x="108712" y="29578"/>
                </a:lnTo>
                <a:lnTo>
                  <a:pt x="107823" y="28905"/>
                </a:lnTo>
                <a:lnTo>
                  <a:pt x="106159" y="28905"/>
                </a:lnTo>
                <a:lnTo>
                  <a:pt x="104508" y="28308"/>
                </a:lnTo>
                <a:lnTo>
                  <a:pt x="103733" y="27622"/>
                </a:lnTo>
                <a:lnTo>
                  <a:pt x="102069" y="27622"/>
                </a:lnTo>
                <a:lnTo>
                  <a:pt x="101193" y="27012"/>
                </a:lnTo>
                <a:lnTo>
                  <a:pt x="100418" y="26327"/>
                </a:lnTo>
                <a:lnTo>
                  <a:pt x="99529" y="25742"/>
                </a:lnTo>
                <a:lnTo>
                  <a:pt x="98755" y="25057"/>
                </a:lnTo>
                <a:lnTo>
                  <a:pt x="97866" y="23774"/>
                </a:lnTo>
                <a:lnTo>
                  <a:pt x="97866" y="19926"/>
                </a:lnTo>
                <a:lnTo>
                  <a:pt x="98755" y="19240"/>
                </a:lnTo>
                <a:lnTo>
                  <a:pt x="98755" y="18643"/>
                </a:lnTo>
                <a:lnTo>
                  <a:pt x="99529" y="17957"/>
                </a:lnTo>
                <a:lnTo>
                  <a:pt x="100418" y="17360"/>
                </a:lnTo>
                <a:lnTo>
                  <a:pt x="101193" y="17360"/>
                </a:lnTo>
                <a:lnTo>
                  <a:pt x="102844" y="16675"/>
                </a:lnTo>
                <a:lnTo>
                  <a:pt x="110363" y="16675"/>
                </a:lnTo>
                <a:lnTo>
                  <a:pt x="112026" y="17360"/>
                </a:lnTo>
                <a:lnTo>
                  <a:pt x="112801" y="17360"/>
                </a:lnTo>
                <a:lnTo>
                  <a:pt x="113690" y="17957"/>
                </a:lnTo>
                <a:lnTo>
                  <a:pt x="114465" y="17957"/>
                </a:lnTo>
                <a:lnTo>
                  <a:pt x="116116" y="19240"/>
                </a:lnTo>
                <a:lnTo>
                  <a:pt x="117005" y="19240"/>
                </a:lnTo>
                <a:lnTo>
                  <a:pt x="117779" y="18643"/>
                </a:lnTo>
                <a:lnTo>
                  <a:pt x="117779" y="16675"/>
                </a:lnTo>
                <a:lnTo>
                  <a:pt x="117779" y="15392"/>
                </a:lnTo>
                <a:lnTo>
                  <a:pt x="117005" y="15392"/>
                </a:lnTo>
                <a:lnTo>
                  <a:pt x="117005" y="14795"/>
                </a:lnTo>
                <a:lnTo>
                  <a:pt x="116116" y="14795"/>
                </a:lnTo>
                <a:lnTo>
                  <a:pt x="115341" y="14109"/>
                </a:lnTo>
                <a:lnTo>
                  <a:pt x="114465" y="14109"/>
                </a:lnTo>
                <a:lnTo>
                  <a:pt x="113690" y="13512"/>
                </a:lnTo>
                <a:lnTo>
                  <a:pt x="112026" y="13512"/>
                </a:lnTo>
                <a:lnTo>
                  <a:pt x="111137" y="12827"/>
                </a:lnTo>
                <a:lnTo>
                  <a:pt x="102069" y="12827"/>
                </a:lnTo>
                <a:lnTo>
                  <a:pt x="100418" y="13512"/>
                </a:lnTo>
                <a:lnTo>
                  <a:pt x="98755" y="14109"/>
                </a:lnTo>
                <a:lnTo>
                  <a:pt x="97091" y="14795"/>
                </a:lnTo>
                <a:lnTo>
                  <a:pt x="95440" y="16078"/>
                </a:lnTo>
                <a:lnTo>
                  <a:pt x="94551" y="16675"/>
                </a:lnTo>
                <a:lnTo>
                  <a:pt x="93776" y="17957"/>
                </a:lnTo>
                <a:lnTo>
                  <a:pt x="92900" y="18643"/>
                </a:lnTo>
                <a:lnTo>
                  <a:pt x="92125" y="19926"/>
                </a:lnTo>
                <a:lnTo>
                  <a:pt x="92125" y="25057"/>
                </a:lnTo>
                <a:lnTo>
                  <a:pt x="92900" y="26327"/>
                </a:lnTo>
                <a:lnTo>
                  <a:pt x="93776" y="27012"/>
                </a:lnTo>
                <a:lnTo>
                  <a:pt x="94551" y="28308"/>
                </a:lnTo>
                <a:lnTo>
                  <a:pt x="95440" y="28905"/>
                </a:lnTo>
                <a:lnTo>
                  <a:pt x="96215" y="29578"/>
                </a:lnTo>
                <a:lnTo>
                  <a:pt x="97866" y="30187"/>
                </a:lnTo>
                <a:lnTo>
                  <a:pt x="98755" y="30873"/>
                </a:lnTo>
                <a:lnTo>
                  <a:pt x="100418" y="31470"/>
                </a:lnTo>
                <a:lnTo>
                  <a:pt x="102069" y="31470"/>
                </a:lnTo>
                <a:lnTo>
                  <a:pt x="102844" y="32156"/>
                </a:lnTo>
                <a:lnTo>
                  <a:pt x="104508" y="32753"/>
                </a:lnTo>
                <a:lnTo>
                  <a:pt x="106159" y="32753"/>
                </a:lnTo>
                <a:lnTo>
                  <a:pt x="107048" y="33426"/>
                </a:lnTo>
                <a:lnTo>
                  <a:pt x="108712" y="34036"/>
                </a:lnTo>
                <a:lnTo>
                  <a:pt x="109486" y="34036"/>
                </a:lnTo>
                <a:lnTo>
                  <a:pt x="111137" y="34721"/>
                </a:lnTo>
                <a:lnTo>
                  <a:pt x="112026" y="35318"/>
                </a:lnTo>
                <a:lnTo>
                  <a:pt x="112801" y="35991"/>
                </a:lnTo>
                <a:lnTo>
                  <a:pt x="113690" y="36601"/>
                </a:lnTo>
                <a:lnTo>
                  <a:pt x="113690" y="37287"/>
                </a:lnTo>
                <a:lnTo>
                  <a:pt x="114465" y="38557"/>
                </a:lnTo>
                <a:lnTo>
                  <a:pt x="114465" y="41122"/>
                </a:lnTo>
                <a:lnTo>
                  <a:pt x="113690" y="41732"/>
                </a:lnTo>
                <a:lnTo>
                  <a:pt x="112801" y="43002"/>
                </a:lnTo>
                <a:lnTo>
                  <a:pt x="112801" y="43688"/>
                </a:lnTo>
                <a:lnTo>
                  <a:pt x="111137" y="43688"/>
                </a:lnTo>
                <a:lnTo>
                  <a:pt x="109486" y="44970"/>
                </a:lnTo>
                <a:lnTo>
                  <a:pt x="108712" y="44970"/>
                </a:lnTo>
                <a:lnTo>
                  <a:pt x="107048" y="45580"/>
                </a:lnTo>
                <a:lnTo>
                  <a:pt x="101193" y="45580"/>
                </a:lnTo>
                <a:lnTo>
                  <a:pt x="99529" y="44970"/>
                </a:lnTo>
                <a:lnTo>
                  <a:pt x="97866" y="44297"/>
                </a:lnTo>
                <a:lnTo>
                  <a:pt x="97091" y="44297"/>
                </a:lnTo>
                <a:lnTo>
                  <a:pt x="96215" y="43688"/>
                </a:lnTo>
                <a:lnTo>
                  <a:pt x="94551" y="43688"/>
                </a:lnTo>
                <a:lnTo>
                  <a:pt x="93776" y="43002"/>
                </a:lnTo>
                <a:lnTo>
                  <a:pt x="92900" y="42418"/>
                </a:lnTo>
                <a:lnTo>
                  <a:pt x="90462" y="42418"/>
                </a:lnTo>
                <a:lnTo>
                  <a:pt x="90462" y="45580"/>
                </a:lnTo>
                <a:lnTo>
                  <a:pt x="91236" y="46253"/>
                </a:lnTo>
                <a:lnTo>
                  <a:pt x="91236" y="46863"/>
                </a:lnTo>
                <a:lnTo>
                  <a:pt x="92125" y="46863"/>
                </a:lnTo>
                <a:lnTo>
                  <a:pt x="92900" y="47536"/>
                </a:lnTo>
                <a:lnTo>
                  <a:pt x="93776" y="47536"/>
                </a:lnTo>
                <a:lnTo>
                  <a:pt x="94551" y="48145"/>
                </a:lnTo>
                <a:lnTo>
                  <a:pt x="96215" y="48145"/>
                </a:lnTo>
                <a:lnTo>
                  <a:pt x="97091" y="48818"/>
                </a:lnTo>
                <a:lnTo>
                  <a:pt x="99529" y="48818"/>
                </a:lnTo>
                <a:lnTo>
                  <a:pt x="101193" y="49415"/>
                </a:lnTo>
                <a:lnTo>
                  <a:pt x="106159" y="49415"/>
                </a:lnTo>
                <a:lnTo>
                  <a:pt x="108712" y="48818"/>
                </a:lnTo>
                <a:lnTo>
                  <a:pt x="110363" y="48818"/>
                </a:lnTo>
                <a:lnTo>
                  <a:pt x="112801" y="48145"/>
                </a:lnTo>
                <a:lnTo>
                  <a:pt x="114465" y="47536"/>
                </a:lnTo>
                <a:lnTo>
                  <a:pt x="117005" y="45580"/>
                </a:lnTo>
                <a:lnTo>
                  <a:pt x="117779" y="44297"/>
                </a:lnTo>
                <a:lnTo>
                  <a:pt x="118656" y="43002"/>
                </a:lnTo>
                <a:lnTo>
                  <a:pt x="119430" y="41732"/>
                </a:lnTo>
                <a:lnTo>
                  <a:pt x="120319" y="40436"/>
                </a:lnTo>
                <a:lnTo>
                  <a:pt x="120319" y="37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 descr=""/>
          <p:cNvSpPr/>
          <p:nvPr/>
        </p:nvSpPr>
        <p:spPr>
          <a:xfrm>
            <a:off x="4333887" y="8116747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252" y="685"/>
                </a:moveTo>
                <a:lnTo>
                  <a:pt x="41478" y="0"/>
                </a:lnTo>
                <a:lnTo>
                  <a:pt x="37274" y="0"/>
                </a:lnTo>
                <a:lnTo>
                  <a:pt x="37274" y="685"/>
                </a:lnTo>
                <a:lnTo>
                  <a:pt x="36499" y="685"/>
                </a:lnTo>
                <a:lnTo>
                  <a:pt x="36499" y="1282"/>
                </a:lnTo>
                <a:lnTo>
                  <a:pt x="26543" y="16078"/>
                </a:lnTo>
                <a:lnTo>
                  <a:pt x="25654" y="17957"/>
                </a:lnTo>
                <a:lnTo>
                  <a:pt x="24892" y="19240"/>
                </a:lnTo>
                <a:lnTo>
                  <a:pt x="24003" y="20523"/>
                </a:lnTo>
                <a:lnTo>
                  <a:pt x="23228" y="22491"/>
                </a:lnTo>
                <a:lnTo>
                  <a:pt x="22339" y="23774"/>
                </a:lnTo>
                <a:lnTo>
                  <a:pt x="21564" y="25057"/>
                </a:lnTo>
                <a:lnTo>
                  <a:pt x="20688" y="25057"/>
                </a:lnTo>
                <a:lnTo>
                  <a:pt x="19913" y="23774"/>
                </a:lnTo>
                <a:lnTo>
                  <a:pt x="19024" y="21882"/>
                </a:lnTo>
                <a:lnTo>
                  <a:pt x="18249" y="20523"/>
                </a:lnTo>
                <a:lnTo>
                  <a:pt x="17360" y="19240"/>
                </a:lnTo>
                <a:lnTo>
                  <a:pt x="16586" y="17360"/>
                </a:lnTo>
                <a:lnTo>
                  <a:pt x="15709" y="16078"/>
                </a:lnTo>
                <a:lnTo>
                  <a:pt x="6642" y="1282"/>
                </a:lnTo>
                <a:lnTo>
                  <a:pt x="5753" y="1282"/>
                </a:lnTo>
                <a:lnTo>
                  <a:pt x="5753" y="685"/>
                </a:lnTo>
                <a:lnTo>
                  <a:pt x="4978" y="685"/>
                </a:lnTo>
                <a:lnTo>
                  <a:pt x="4978" y="0"/>
                </a:lnTo>
                <a:lnTo>
                  <a:pt x="774" y="0"/>
                </a:lnTo>
                <a:lnTo>
                  <a:pt x="0" y="685"/>
                </a:lnTo>
                <a:lnTo>
                  <a:pt x="0" y="1968"/>
                </a:lnTo>
                <a:lnTo>
                  <a:pt x="18249" y="29578"/>
                </a:lnTo>
                <a:lnTo>
                  <a:pt x="18249" y="48818"/>
                </a:lnTo>
                <a:lnTo>
                  <a:pt x="24003" y="48818"/>
                </a:lnTo>
                <a:lnTo>
                  <a:pt x="24003" y="29578"/>
                </a:lnTo>
                <a:lnTo>
                  <a:pt x="26987" y="25057"/>
                </a:lnTo>
                <a:lnTo>
                  <a:pt x="42252" y="1968"/>
                </a:lnTo>
                <a:lnTo>
                  <a:pt x="42252" y="685"/>
                </a:lnTo>
                <a:close/>
              </a:path>
              <a:path w="120650" h="49529">
                <a:moveTo>
                  <a:pt x="85369" y="24447"/>
                </a:moveTo>
                <a:lnTo>
                  <a:pt x="84607" y="22491"/>
                </a:lnTo>
                <a:lnTo>
                  <a:pt x="83718" y="20523"/>
                </a:lnTo>
                <a:lnTo>
                  <a:pt x="82943" y="18643"/>
                </a:lnTo>
                <a:lnTo>
                  <a:pt x="80391" y="16675"/>
                </a:lnTo>
                <a:lnTo>
                  <a:pt x="79629" y="16090"/>
                </a:lnTo>
                <a:lnTo>
                  <a:pt x="79629" y="24447"/>
                </a:lnTo>
                <a:lnTo>
                  <a:pt x="79629" y="28308"/>
                </a:lnTo>
                <a:lnTo>
                  <a:pt x="53086" y="28308"/>
                </a:lnTo>
                <a:lnTo>
                  <a:pt x="53086" y="26327"/>
                </a:lnTo>
                <a:lnTo>
                  <a:pt x="53860" y="25057"/>
                </a:lnTo>
                <a:lnTo>
                  <a:pt x="54749" y="23774"/>
                </a:lnTo>
                <a:lnTo>
                  <a:pt x="54749" y="22491"/>
                </a:lnTo>
                <a:lnTo>
                  <a:pt x="55524" y="21209"/>
                </a:lnTo>
                <a:lnTo>
                  <a:pt x="59728" y="17957"/>
                </a:lnTo>
                <a:lnTo>
                  <a:pt x="61379" y="17360"/>
                </a:lnTo>
                <a:lnTo>
                  <a:pt x="63042" y="16675"/>
                </a:lnTo>
                <a:lnTo>
                  <a:pt x="71335" y="16675"/>
                </a:lnTo>
                <a:lnTo>
                  <a:pt x="74650" y="17360"/>
                </a:lnTo>
                <a:lnTo>
                  <a:pt x="76314" y="19926"/>
                </a:lnTo>
                <a:lnTo>
                  <a:pt x="78740" y="21882"/>
                </a:lnTo>
                <a:lnTo>
                  <a:pt x="79629" y="24447"/>
                </a:lnTo>
                <a:lnTo>
                  <a:pt x="79629" y="16090"/>
                </a:lnTo>
                <a:lnTo>
                  <a:pt x="77965" y="14795"/>
                </a:lnTo>
                <a:lnTo>
                  <a:pt x="75425" y="14109"/>
                </a:lnTo>
                <a:lnTo>
                  <a:pt x="73761" y="13512"/>
                </a:lnTo>
                <a:lnTo>
                  <a:pt x="70446" y="12827"/>
                </a:lnTo>
                <a:lnTo>
                  <a:pt x="64693" y="12827"/>
                </a:lnTo>
                <a:lnTo>
                  <a:pt x="61379" y="13512"/>
                </a:lnTo>
                <a:lnTo>
                  <a:pt x="58839" y="14109"/>
                </a:lnTo>
                <a:lnTo>
                  <a:pt x="56400" y="14795"/>
                </a:lnTo>
                <a:lnTo>
                  <a:pt x="54749" y="16078"/>
                </a:lnTo>
                <a:lnTo>
                  <a:pt x="52197" y="17957"/>
                </a:lnTo>
                <a:lnTo>
                  <a:pt x="50546" y="19240"/>
                </a:lnTo>
                <a:lnTo>
                  <a:pt x="49771" y="21209"/>
                </a:lnTo>
                <a:lnTo>
                  <a:pt x="48882" y="23774"/>
                </a:lnTo>
                <a:lnTo>
                  <a:pt x="47231" y="25742"/>
                </a:lnTo>
                <a:lnTo>
                  <a:pt x="47231" y="36601"/>
                </a:lnTo>
                <a:lnTo>
                  <a:pt x="48882" y="39166"/>
                </a:lnTo>
                <a:lnTo>
                  <a:pt x="49771" y="41122"/>
                </a:lnTo>
                <a:lnTo>
                  <a:pt x="58839" y="48145"/>
                </a:lnTo>
                <a:lnTo>
                  <a:pt x="61379" y="48818"/>
                </a:lnTo>
                <a:lnTo>
                  <a:pt x="64693" y="49415"/>
                </a:lnTo>
                <a:lnTo>
                  <a:pt x="72110" y="49415"/>
                </a:lnTo>
                <a:lnTo>
                  <a:pt x="73761" y="48818"/>
                </a:lnTo>
                <a:lnTo>
                  <a:pt x="75425" y="48818"/>
                </a:lnTo>
                <a:lnTo>
                  <a:pt x="77089" y="48145"/>
                </a:lnTo>
                <a:lnTo>
                  <a:pt x="78740" y="48145"/>
                </a:lnTo>
                <a:lnTo>
                  <a:pt x="79629" y="47536"/>
                </a:lnTo>
                <a:lnTo>
                  <a:pt x="81292" y="47536"/>
                </a:lnTo>
                <a:lnTo>
                  <a:pt x="82067" y="46863"/>
                </a:lnTo>
                <a:lnTo>
                  <a:pt x="82943" y="46863"/>
                </a:lnTo>
                <a:lnTo>
                  <a:pt x="82943" y="46253"/>
                </a:lnTo>
                <a:lnTo>
                  <a:pt x="83718" y="46253"/>
                </a:lnTo>
                <a:lnTo>
                  <a:pt x="83718" y="45580"/>
                </a:lnTo>
                <a:lnTo>
                  <a:pt x="83718" y="43002"/>
                </a:lnTo>
                <a:lnTo>
                  <a:pt x="81292" y="43002"/>
                </a:lnTo>
                <a:lnTo>
                  <a:pt x="80403" y="43688"/>
                </a:lnTo>
                <a:lnTo>
                  <a:pt x="79629" y="43688"/>
                </a:lnTo>
                <a:lnTo>
                  <a:pt x="77965" y="44297"/>
                </a:lnTo>
                <a:lnTo>
                  <a:pt x="77089" y="44297"/>
                </a:lnTo>
                <a:lnTo>
                  <a:pt x="75425" y="44970"/>
                </a:lnTo>
                <a:lnTo>
                  <a:pt x="73761" y="44970"/>
                </a:lnTo>
                <a:lnTo>
                  <a:pt x="72986" y="45580"/>
                </a:lnTo>
                <a:lnTo>
                  <a:pt x="65468" y="45580"/>
                </a:lnTo>
                <a:lnTo>
                  <a:pt x="63817" y="44970"/>
                </a:lnTo>
                <a:lnTo>
                  <a:pt x="61379" y="44297"/>
                </a:lnTo>
                <a:lnTo>
                  <a:pt x="59728" y="43688"/>
                </a:lnTo>
                <a:lnTo>
                  <a:pt x="53860" y="37287"/>
                </a:lnTo>
                <a:lnTo>
                  <a:pt x="53860" y="35991"/>
                </a:lnTo>
                <a:lnTo>
                  <a:pt x="53086" y="34036"/>
                </a:lnTo>
                <a:lnTo>
                  <a:pt x="53086" y="31470"/>
                </a:lnTo>
                <a:lnTo>
                  <a:pt x="84607" y="31470"/>
                </a:lnTo>
                <a:lnTo>
                  <a:pt x="85369" y="30873"/>
                </a:lnTo>
                <a:lnTo>
                  <a:pt x="85369" y="28308"/>
                </a:lnTo>
                <a:lnTo>
                  <a:pt x="85369" y="24447"/>
                </a:lnTo>
                <a:close/>
              </a:path>
              <a:path w="120650" h="49529">
                <a:moveTo>
                  <a:pt x="120205" y="37287"/>
                </a:moveTo>
                <a:lnTo>
                  <a:pt x="119430" y="36601"/>
                </a:lnTo>
                <a:lnTo>
                  <a:pt x="119430" y="35318"/>
                </a:lnTo>
                <a:lnTo>
                  <a:pt x="118554" y="34036"/>
                </a:lnTo>
                <a:lnTo>
                  <a:pt x="116890" y="32753"/>
                </a:lnTo>
                <a:lnTo>
                  <a:pt x="115239" y="32156"/>
                </a:lnTo>
                <a:lnTo>
                  <a:pt x="114465" y="31470"/>
                </a:lnTo>
                <a:lnTo>
                  <a:pt x="112801" y="30873"/>
                </a:lnTo>
                <a:lnTo>
                  <a:pt x="111912" y="30187"/>
                </a:lnTo>
                <a:lnTo>
                  <a:pt x="110261" y="30187"/>
                </a:lnTo>
                <a:lnTo>
                  <a:pt x="108597" y="29578"/>
                </a:lnTo>
                <a:lnTo>
                  <a:pt x="107823" y="28905"/>
                </a:lnTo>
                <a:lnTo>
                  <a:pt x="106172" y="28905"/>
                </a:lnTo>
                <a:lnTo>
                  <a:pt x="104508" y="28308"/>
                </a:lnTo>
                <a:lnTo>
                  <a:pt x="103632" y="27622"/>
                </a:lnTo>
                <a:lnTo>
                  <a:pt x="101968" y="27622"/>
                </a:lnTo>
                <a:lnTo>
                  <a:pt x="98653" y="25057"/>
                </a:lnTo>
                <a:lnTo>
                  <a:pt x="97866" y="23774"/>
                </a:lnTo>
                <a:lnTo>
                  <a:pt x="97866" y="19926"/>
                </a:lnTo>
                <a:lnTo>
                  <a:pt x="98653" y="19240"/>
                </a:lnTo>
                <a:lnTo>
                  <a:pt x="98653" y="18643"/>
                </a:lnTo>
                <a:lnTo>
                  <a:pt x="100304" y="17360"/>
                </a:lnTo>
                <a:lnTo>
                  <a:pt x="101193" y="17360"/>
                </a:lnTo>
                <a:lnTo>
                  <a:pt x="102857" y="16675"/>
                </a:lnTo>
                <a:lnTo>
                  <a:pt x="110261" y="16675"/>
                </a:lnTo>
                <a:lnTo>
                  <a:pt x="111912" y="17360"/>
                </a:lnTo>
                <a:lnTo>
                  <a:pt x="112801" y="17360"/>
                </a:lnTo>
                <a:lnTo>
                  <a:pt x="113576" y="17957"/>
                </a:lnTo>
                <a:lnTo>
                  <a:pt x="114465" y="17957"/>
                </a:lnTo>
                <a:lnTo>
                  <a:pt x="115239" y="18643"/>
                </a:lnTo>
                <a:lnTo>
                  <a:pt x="116128" y="19240"/>
                </a:lnTo>
                <a:lnTo>
                  <a:pt x="116890" y="19240"/>
                </a:lnTo>
                <a:lnTo>
                  <a:pt x="117779" y="18643"/>
                </a:lnTo>
                <a:lnTo>
                  <a:pt x="117779" y="16675"/>
                </a:lnTo>
                <a:lnTo>
                  <a:pt x="117779" y="15392"/>
                </a:lnTo>
                <a:lnTo>
                  <a:pt x="116890" y="15392"/>
                </a:lnTo>
                <a:lnTo>
                  <a:pt x="116890" y="14795"/>
                </a:lnTo>
                <a:lnTo>
                  <a:pt x="116128" y="14795"/>
                </a:lnTo>
                <a:lnTo>
                  <a:pt x="115239" y="14109"/>
                </a:lnTo>
                <a:lnTo>
                  <a:pt x="114465" y="14109"/>
                </a:lnTo>
                <a:lnTo>
                  <a:pt x="113576" y="13512"/>
                </a:lnTo>
                <a:lnTo>
                  <a:pt x="111912" y="13512"/>
                </a:lnTo>
                <a:lnTo>
                  <a:pt x="111137" y="12827"/>
                </a:lnTo>
                <a:lnTo>
                  <a:pt x="101968" y="12827"/>
                </a:lnTo>
                <a:lnTo>
                  <a:pt x="100304" y="13512"/>
                </a:lnTo>
                <a:lnTo>
                  <a:pt x="98653" y="14109"/>
                </a:lnTo>
                <a:lnTo>
                  <a:pt x="96989" y="14795"/>
                </a:lnTo>
                <a:lnTo>
                  <a:pt x="94551" y="16675"/>
                </a:lnTo>
                <a:lnTo>
                  <a:pt x="93675" y="17957"/>
                </a:lnTo>
                <a:lnTo>
                  <a:pt x="92900" y="18643"/>
                </a:lnTo>
                <a:lnTo>
                  <a:pt x="92011" y="19926"/>
                </a:lnTo>
                <a:lnTo>
                  <a:pt x="92011" y="25057"/>
                </a:lnTo>
                <a:lnTo>
                  <a:pt x="92900" y="26327"/>
                </a:lnTo>
                <a:lnTo>
                  <a:pt x="93675" y="27012"/>
                </a:lnTo>
                <a:lnTo>
                  <a:pt x="94551" y="28308"/>
                </a:lnTo>
                <a:lnTo>
                  <a:pt x="96215" y="29578"/>
                </a:lnTo>
                <a:lnTo>
                  <a:pt x="97866" y="30187"/>
                </a:lnTo>
                <a:lnTo>
                  <a:pt x="98653" y="30873"/>
                </a:lnTo>
                <a:lnTo>
                  <a:pt x="100304" y="31470"/>
                </a:lnTo>
                <a:lnTo>
                  <a:pt x="101968" y="31470"/>
                </a:lnTo>
                <a:lnTo>
                  <a:pt x="102857" y="32156"/>
                </a:lnTo>
                <a:lnTo>
                  <a:pt x="104508" y="32753"/>
                </a:lnTo>
                <a:lnTo>
                  <a:pt x="106172" y="32753"/>
                </a:lnTo>
                <a:lnTo>
                  <a:pt x="106934" y="33426"/>
                </a:lnTo>
                <a:lnTo>
                  <a:pt x="108597" y="34036"/>
                </a:lnTo>
                <a:lnTo>
                  <a:pt x="109486" y="34036"/>
                </a:lnTo>
                <a:lnTo>
                  <a:pt x="111137" y="34721"/>
                </a:lnTo>
                <a:lnTo>
                  <a:pt x="113576" y="36601"/>
                </a:lnTo>
                <a:lnTo>
                  <a:pt x="113576" y="37287"/>
                </a:lnTo>
                <a:lnTo>
                  <a:pt x="114465" y="38557"/>
                </a:lnTo>
                <a:lnTo>
                  <a:pt x="114465" y="41122"/>
                </a:lnTo>
                <a:lnTo>
                  <a:pt x="113576" y="41732"/>
                </a:lnTo>
                <a:lnTo>
                  <a:pt x="112801" y="43002"/>
                </a:lnTo>
                <a:lnTo>
                  <a:pt x="112801" y="43688"/>
                </a:lnTo>
                <a:lnTo>
                  <a:pt x="111137" y="43688"/>
                </a:lnTo>
                <a:lnTo>
                  <a:pt x="110261" y="44297"/>
                </a:lnTo>
                <a:lnTo>
                  <a:pt x="109486" y="44970"/>
                </a:lnTo>
                <a:lnTo>
                  <a:pt x="108597" y="44970"/>
                </a:lnTo>
                <a:lnTo>
                  <a:pt x="106934" y="45580"/>
                </a:lnTo>
                <a:lnTo>
                  <a:pt x="101193" y="45580"/>
                </a:lnTo>
                <a:lnTo>
                  <a:pt x="99529" y="44970"/>
                </a:lnTo>
                <a:lnTo>
                  <a:pt x="97866" y="44297"/>
                </a:lnTo>
                <a:lnTo>
                  <a:pt x="96989" y="44297"/>
                </a:lnTo>
                <a:lnTo>
                  <a:pt x="96215" y="43688"/>
                </a:lnTo>
                <a:lnTo>
                  <a:pt x="94551" y="43688"/>
                </a:lnTo>
                <a:lnTo>
                  <a:pt x="92900" y="42418"/>
                </a:lnTo>
                <a:lnTo>
                  <a:pt x="90360" y="42418"/>
                </a:lnTo>
                <a:lnTo>
                  <a:pt x="90360" y="45580"/>
                </a:lnTo>
                <a:lnTo>
                  <a:pt x="91236" y="46253"/>
                </a:lnTo>
                <a:lnTo>
                  <a:pt x="91236" y="46863"/>
                </a:lnTo>
                <a:lnTo>
                  <a:pt x="92011" y="46863"/>
                </a:lnTo>
                <a:lnTo>
                  <a:pt x="92900" y="47536"/>
                </a:lnTo>
                <a:lnTo>
                  <a:pt x="93675" y="47536"/>
                </a:lnTo>
                <a:lnTo>
                  <a:pt x="94551" y="48145"/>
                </a:lnTo>
                <a:lnTo>
                  <a:pt x="96215" y="48145"/>
                </a:lnTo>
                <a:lnTo>
                  <a:pt x="96989" y="48818"/>
                </a:lnTo>
                <a:lnTo>
                  <a:pt x="99529" y="48818"/>
                </a:lnTo>
                <a:lnTo>
                  <a:pt x="101193" y="49415"/>
                </a:lnTo>
                <a:lnTo>
                  <a:pt x="106172" y="49415"/>
                </a:lnTo>
                <a:lnTo>
                  <a:pt x="108597" y="48818"/>
                </a:lnTo>
                <a:lnTo>
                  <a:pt x="110261" y="48818"/>
                </a:lnTo>
                <a:lnTo>
                  <a:pt x="112801" y="48145"/>
                </a:lnTo>
                <a:lnTo>
                  <a:pt x="114465" y="47536"/>
                </a:lnTo>
                <a:lnTo>
                  <a:pt x="115239" y="46863"/>
                </a:lnTo>
                <a:lnTo>
                  <a:pt x="116890" y="45580"/>
                </a:lnTo>
                <a:lnTo>
                  <a:pt x="117779" y="44297"/>
                </a:lnTo>
                <a:lnTo>
                  <a:pt x="118554" y="43002"/>
                </a:lnTo>
                <a:lnTo>
                  <a:pt x="119430" y="41732"/>
                </a:lnTo>
                <a:lnTo>
                  <a:pt x="120205" y="40436"/>
                </a:lnTo>
                <a:lnTo>
                  <a:pt x="120205" y="37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 descr=""/>
          <p:cNvSpPr/>
          <p:nvPr/>
        </p:nvSpPr>
        <p:spPr>
          <a:xfrm>
            <a:off x="3404730" y="8339315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99" y="0"/>
                </a:lnTo>
                <a:lnTo>
                  <a:pt x="36499" y="685"/>
                </a:lnTo>
                <a:lnTo>
                  <a:pt x="26543" y="16078"/>
                </a:lnTo>
                <a:lnTo>
                  <a:pt x="25768" y="17360"/>
                </a:lnTo>
                <a:lnTo>
                  <a:pt x="24879" y="19240"/>
                </a:lnTo>
                <a:lnTo>
                  <a:pt x="24117" y="20523"/>
                </a:lnTo>
                <a:lnTo>
                  <a:pt x="23228" y="21805"/>
                </a:lnTo>
                <a:lnTo>
                  <a:pt x="22453" y="23774"/>
                </a:lnTo>
                <a:lnTo>
                  <a:pt x="21564" y="25057"/>
                </a:lnTo>
                <a:lnTo>
                  <a:pt x="20789" y="25057"/>
                </a:lnTo>
                <a:lnTo>
                  <a:pt x="19913" y="23774"/>
                </a:lnTo>
                <a:lnTo>
                  <a:pt x="19126" y="21805"/>
                </a:lnTo>
                <a:lnTo>
                  <a:pt x="18249" y="20523"/>
                </a:lnTo>
                <a:lnTo>
                  <a:pt x="17475" y="18643"/>
                </a:lnTo>
                <a:lnTo>
                  <a:pt x="16586" y="17360"/>
                </a:lnTo>
                <a:lnTo>
                  <a:pt x="6629" y="685"/>
                </a:lnTo>
                <a:lnTo>
                  <a:pt x="5854" y="685"/>
                </a:lnTo>
                <a:lnTo>
                  <a:pt x="5854" y="0"/>
                </a:lnTo>
                <a:lnTo>
                  <a:pt x="0" y="0"/>
                </a:lnTo>
                <a:lnTo>
                  <a:pt x="0" y="1968"/>
                </a:lnTo>
                <a:lnTo>
                  <a:pt x="18249" y="29502"/>
                </a:lnTo>
                <a:lnTo>
                  <a:pt x="18249" y="48145"/>
                </a:lnTo>
                <a:lnTo>
                  <a:pt x="19126" y="48145"/>
                </a:lnTo>
                <a:lnTo>
                  <a:pt x="19126" y="48831"/>
                </a:lnTo>
                <a:lnTo>
                  <a:pt x="23228" y="48831"/>
                </a:lnTo>
                <a:lnTo>
                  <a:pt x="23228" y="48145"/>
                </a:lnTo>
                <a:lnTo>
                  <a:pt x="24117" y="48145"/>
                </a:lnTo>
                <a:lnTo>
                  <a:pt x="24117" y="29502"/>
                </a:lnTo>
                <a:lnTo>
                  <a:pt x="27051" y="25057"/>
                </a:lnTo>
                <a:lnTo>
                  <a:pt x="42354" y="1968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4371"/>
                </a:moveTo>
                <a:lnTo>
                  <a:pt x="84594" y="22491"/>
                </a:lnTo>
                <a:lnTo>
                  <a:pt x="83820" y="20523"/>
                </a:lnTo>
                <a:lnTo>
                  <a:pt x="82943" y="18643"/>
                </a:lnTo>
                <a:lnTo>
                  <a:pt x="80391" y="16675"/>
                </a:lnTo>
                <a:lnTo>
                  <a:pt x="79629" y="16090"/>
                </a:lnTo>
                <a:lnTo>
                  <a:pt x="79629" y="24371"/>
                </a:lnTo>
                <a:lnTo>
                  <a:pt x="79629" y="27622"/>
                </a:lnTo>
                <a:lnTo>
                  <a:pt x="53086" y="27622"/>
                </a:lnTo>
                <a:lnTo>
                  <a:pt x="53086" y="26339"/>
                </a:lnTo>
                <a:lnTo>
                  <a:pt x="53962" y="25057"/>
                </a:lnTo>
                <a:lnTo>
                  <a:pt x="54737" y="23774"/>
                </a:lnTo>
                <a:lnTo>
                  <a:pt x="54737" y="21805"/>
                </a:lnTo>
                <a:lnTo>
                  <a:pt x="55626" y="21209"/>
                </a:lnTo>
                <a:lnTo>
                  <a:pt x="57289" y="19926"/>
                </a:lnTo>
                <a:lnTo>
                  <a:pt x="58064" y="18643"/>
                </a:lnTo>
                <a:lnTo>
                  <a:pt x="59715" y="17957"/>
                </a:lnTo>
                <a:lnTo>
                  <a:pt x="61379" y="17360"/>
                </a:lnTo>
                <a:lnTo>
                  <a:pt x="63030" y="16675"/>
                </a:lnTo>
                <a:lnTo>
                  <a:pt x="71323" y="16675"/>
                </a:lnTo>
                <a:lnTo>
                  <a:pt x="74650" y="17360"/>
                </a:lnTo>
                <a:lnTo>
                  <a:pt x="76301" y="19240"/>
                </a:lnTo>
                <a:lnTo>
                  <a:pt x="78854" y="21209"/>
                </a:lnTo>
                <a:lnTo>
                  <a:pt x="79629" y="24371"/>
                </a:lnTo>
                <a:lnTo>
                  <a:pt x="79629" y="16090"/>
                </a:lnTo>
                <a:lnTo>
                  <a:pt x="77965" y="14795"/>
                </a:lnTo>
                <a:lnTo>
                  <a:pt x="75526" y="14109"/>
                </a:lnTo>
                <a:lnTo>
                  <a:pt x="73875" y="12827"/>
                </a:lnTo>
                <a:lnTo>
                  <a:pt x="61379" y="12827"/>
                </a:lnTo>
                <a:lnTo>
                  <a:pt x="58940" y="14109"/>
                </a:lnTo>
                <a:lnTo>
                  <a:pt x="56400" y="14795"/>
                </a:lnTo>
                <a:lnTo>
                  <a:pt x="54737" y="16078"/>
                </a:lnTo>
                <a:lnTo>
                  <a:pt x="52311" y="17360"/>
                </a:lnTo>
                <a:lnTo>
                  <a:pt x="50647" y="19240"/>
                </a:lnTo>
                <a:lnTo>
                  <a:pt x="49758" y="21209"/>
                </a:lnTo>
                <a:lnTo>
                  <a:pt x="48983" y="23088"/>
                </a:lnTo>
                <a:lnTo>
                  <a:pt x="47332" y="25654"/>
                </a:lnTo>
                <a:lnTo>
                  <a:pt x="47332" y="36601"/>
                </a:lnTo>
                <a:lnTo>
                  <a:pt x="48983" y="38569"/>
                </a:lnTo>
                <a:lnTo>
                  <a:pt x="49758" y="41135"/>
                </a:lnTo>
                <a:lnTo>
                  <a:pt x="50647" y="43014"/>
                </a:lnTo>
                <a:lnTo>
                  <a:pt x="52311" y="44297"/>
                </a:lnTo>
                <a:lnTo>
                  <a:pt x="53962" y="46266"/>
                </a:lnTo>
                <a:lnTo>
                  <a:pt x="56400" y="46863"/>
                </a:lnTo>
                <a:lnTo>
                  <a:pt x="58940" y="48145"/>
                </a:lnTo>
                <a:lnTo>
                  <a:pt x="61379" y="48831"/>
                </a:lnTo>
                <a:lnTo>
                  <a:pt x="75526" y="48831"/>
                </a:lnTo>
                <a:lnTo>
                  <a:pt x="77190" y="48145"/>
                </a:lnTo>
                <a:lnTo>
                  <a:pt x="78854" y="48145"/>
                </a:lnTo>
                <a:lnTo>
                  <a:pt x="79629" y="47548"/>
                </a:lnTo>
                <a:lnTo>
                  <a:pt x="81280" y="47548"/>
                </a:lnTo>
                <a:lnTo>
                  <a:pt x="82169" y="46863"/>
                </a:lnTo>
                <a:lnTo>
                  <a:pt x="82943" y="46863"/>
                </a:lnTo>
                <a:lnTo>
                  <a:pt x="82943" y="46266"/>
                </a:lnTo>
                <a:lnTo>
                  <a:pt x="83820" y="46266"/>
                </a:lnTo>
                <a:lnTo>
                  <a:pt x="83820" y="44970"/>
                </a:lnTo>
                <a:lnTo>
                  <a:pt x="83820" y="43014"/>
                </a:lnTo>
                <a:lnTo>
                  <a:pt x="82943" y="42418"/>
                </a:lnTo>
                <a:lnTo>
                  <a:pt x="82169" y="43014"/>
                </a:lnTo>
                <a:lnTo>
                  <a:pt x="80505" y="43014"/>
                </a:lnTo>
                <a:lnTo>
                  <a:pt x="79629" y="43700"/>
                </a:lnTo>
                <a:lnTo>
                  <a:pt x="77965" y="43700"/>
                </a:lnTo>
                <a:lnTo>
                  <a:pt x="77190" y="44297"/>
                </a:lnTo>
                <a:lnTo>
                  <a:pt x="75526" y="44297"/>
                </a:lnTo>
                <a:lnTo>
                  <a:pt x="73875" y="44970"/>
                </a:lnTo>
                <a:lnTo>
                  <a:pt x="63919" y="44970"/>
                </a:lnTo>
                <a:lnTo>
                  <a:pt x="61379" y="44297"/>
                </a:lnTo>
                <a:lnTo>
                  <a:pt x="59715" y="43700"/>
                </a:lnTo>
                <a:lnTo>
                  <a:pt x="58064" y="42418"/>
                </a:lnTo>
                <a:lnTo>
                  <a:pt x="56400" y="41732"/>
                </a:lnTo>
                <a:lnTo>
                  <a:pt x="55626" y="40449"/>
                </a:lnTo>
                <a:lnTo>
                  <a:pt x="54737" y="38569"/>
                </a:lnTo>
                <a:lnTo>
                  <a:pt x="53962" y="37287"/>
                </a:lnTo>
                <a:lnTo>
                  <a:pt x="53962" y="35318"/>
                </a:lnTo>
                <a:lnTo>
                  <a:pt x="53086" y="33350"/>
                </a:lnTo>
                <a:lnTo>
                  <a:pt x="53086" y="31470"/>
                </a:lnTo>
                <a:lnTo>
                  <a:pt x="84594" y="31470"/>
                </a:lnTo>
                <a:lnTo>
                  <a:pt x="84594" y="30784"/>
                </a:lnTo>
                <a:lnTo>
                  <a:pt x="85483" y="30784"/>
                </a:lnTo>
                <a:lnTo>
                  <a:pt x="85483" y="27622"/>
                </a:lnTo>
                <a:lnTo>
                  <a:pt x="85483" y="24371"/>
                </a:lnTo>
                <a:close/>
              </a:path>
              <a:path w="120650" h="48895">
                <a:moveTo>
                  <a:pt x="120319" y="37287"/>
                </a:moveTo>
                <a:lnTo>
                  <a:pt x="119430" y="36004"/>
                </a:lnTo>
                <a:lnTo>
                  <a:pt x="119430" y="35318"/>
                </a:lnTo>
                <a:lnTo>
                  <a:pt x="118656" y="34036"/>
                </a:lnTo>
                <a:lnTo>
                  <a:pt x="117005" y="32753"/>
                </a:lnTo>
                <a:lnTo>
                  <a:pt x="115341" y="32067"/>
                </a:lnTo>
                <a:lnTo>
                  <a:pt x="114465" y="31470"/>
                </a:lnTo>
                <a:lnTo>
                  <a:pt x="112801" y="30784"/>
                </a:lnTo>
                <a:lnTo>
                  <a:pt x="112026" y="30187"/>
                </a:lnTo>
                <a:lnTo>
                  <a:pt x="110363" y="29502"/>
                </a:lnTo>
                <a:lnTo>
                  <a:pt x="108712" y="29502"/>
                </a:lnTo>
                <a:lnTo>
                  <a:pt x="107823" y="28905"/>
                </a:lnTo>
                <a:lnTo>
                  <a:pt x="106159" y="28219"/>
                </a:lnTo>
                <a:lnTo>
                  <a:pt x="104508" y="28219"/>
                </a:lnTo>
                <a:lnTo>
                  <a:pt x="103733" y="27622"/>
                </a:lnTo>
                <a:lnTo>
                  <a:pt x="102069" y="26936"/>
                </a:lnTo>
                <a:lnTo>
                  <a:pt x="101193" y="26339"/>
                </a:lnTo>
                <a:lnTo>
                  <a:pt x="100418" y="26339"/>
                </a:lnTo>
                <a:lnTo>
                  <a:pt x="99529" y="25057"/>
                </a:lnTo>
                <a:lnTo>
                  <a:pt x="98755" y="24371"/>
                </a:lnTo>
                <a:lnTo>
                  <a:pt x="97866" y="23774"/>
                </a:lnTo>
                <a:lnTo>
                  <a:pt x="97866" y="19926"/>
                </a:lnTo>
                <a:lnTo>
                  <a:pt x="98755" y="19240"/>
                </a:lnTo>
                <a:lnTo>
                  <a:pt x="98755" y="18643"/>
                </a:lnTo>
                <a:lnTo>
                  <a:pt x="99529" y="17957"/>
                </a:lnTo>
                <a:lnTo>
                  <a:pt x="100418" y="17360"/>
                </a:lnTo>
                <a:lnTo>
                  <a:pt x="101193" y="16675"/>
                </a:lnTo>
                <a:lnTo>
                  <a:pt x="103733" y="16675"/>
                </a:lnTo>
                <a:lnTo>
                  <a:pt x="105397" y="16078"/>
                </a:lnTo>
                <a:lnTo>
                  <a:pt x="107823" y="16078"/>
                </a:lnTo>
                <a:lnTo>
                  <a:pt x="109486" y="16675"/>
                </a:lnTo>
                <a:lnTo>
                  <a:pt x="112026" y="16675"/>
                </a:lnTo>
                <a:lnTo>
                  <a:pt x="112801" y="17360"/>
                </a:lnTo>
                <a:lnTo>
                  <a:pt x="113690" y="17360"/>
                </a:lnTo>
                <a:lnTo>
                  <a:pt x="114465" y="17957"/>
                </a:lnTo>
                <a:lnTo>
                  <a:pt x="115341" y="17957"/>
                </a:lnTo>
                <a:lnTo>
                  <a:pt x="115341" y="18643"/>
                </a:lnTo>
                <a:lnTo>
                  <a:pt x="117779" y="18643"/>
                </a:lnTo>
                <a:lnTo>
                  <a:pt x="117779" y="16078"/>
                </a:lnTo>
                <a:lnTo>
                  <a:pt x="117779" y="15392"/>
                </a:lnTo>
                <a:lnTo>
                  <a:pt x="117005" y="14795"/>
                </a:lnTo>
                <a:lnTo>
                  <a:pt x="116116" y="14795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65" y="13512"/>
                </a:lnTo>
                <a:lnTo>
                  <a:pt x="112801" y="13512"/>
                </a:lnTo>
                <a:lnTo>
                  <a:pt x="112026" y="12827"/>
                </a:lnTo>
                <a:lnTo>
                  <a:pt x="102069" y="12827"/>
                </a:lnTo>
                <a:lnTo>
                  <a:pt x="100418" y="13512"/>
                </a:lnTo>
                <a:lnTo>
                  <a:pt x="98755" y="14109"/>
                </a:lnTo>
                <a:lnTo>
                  <a:pt x="97091" y="14795"/>
                </a:lnTo>
                <a:lnTo>
                  <a:pt x="95440" y="15392"/>
                </a:lnTo>
                <a:lnTo>
                  <a:pt x="94551" y="16675"/>
                </a:lnTo>
                <a:lnTo>
                  <a:pt x="93776" y="17360"/>
                </a:lnTo>
                <a:lnTo>
                  <a:pt x="92900" y="18643"/>
                </a:lnTo>
                <a:lnTo>
                  <a:pt x="92125" y="19926"/>
                </a:lnTo>
                <a:lnTo>
                  <a:pt x="92125" y="25057"/>
                </a:lnTo>
                <a:lnTo>
                  <a:pt x="92900" y="25654"/>
                </a:lnTo>
                <a:lnTo>
                  <a:pt x="93776" y="26936"/>
                </a:lnTo>
                <a:lnTo>
                  <a:pt x="94551" y="27622"/>
                </a:lnTo>
                <a:lnTo>
                  <a:pt x="95440" y="28219"/>
                </a:lnTo>
                <a:lnTo>
                  <a:pt x="96215" y="29502"/>
                </a:lnTo>
                <a:lnTo>
                  <a:pt x="97866" y="30187"/>
                </a:lnTo>
                <a:lnTo>
                  <a:pt x="98755" y="30187"/>
                </a:lnTo>
                <a:lnTo>
                  <a:pt x="100418" y="30784"/>
                </a:lnTo>
                <a:lnTo>
                  <a:pt x="102069" y="31470"/>
                </a:lnTo>
                <a:lnTo>
                  <a:pt x="102844" y="32067"/>
                </a:lnTo>
                <a:lnTo>
                  <a:pt x="104508" y="32067"/>
                </a:lnTo>
                <a:lnTo>
                  <a:pt x="106159" y="32753"/>
                </a:lnTo>
                <a:lnTo>
                  <a:pt x="107048" y="33350"/>
                </a:lnTo>
                <a:lnTo>
                  <a:pt x="108712" y="33350"/>
                </a:lnTo>
                <a:lnTo>
                  <a:pt x="109486" y="34036"/>
                </a:lnTo>
                <a:lnTo>
                  <a:pt x="111137" y="34632"/>
                </a:lnTo>
                <a:lnTo>
                  <a:pt x="112026" y="35318"/>
                </a:lnTo>
                <a:lnTo>
                  <a:pt x="112801" y="36004"/>
                </a:lnTo>
                <a:lnTo>
                  <a:pt x="113690" y="36601"/>
                </a:lnTo>
                <a:lnTo>
                  <a:pt x="113690" y="37287"/>
                </a:lnTo>
                <a:lnTo>
                  <a:pt x="114465" y="37884"/>
                </a:lnTo>
                <a:lnTo>
                  <a:pt x="114465" y="41135"/>
                </a:lnTo>
                <a:lnTo>
                  <a:pt x="112801" y="42418"/>
                </a:lnTo>
                <a:lnTo>
                  <a:pt x="112801" y="43014"/>
                </a:lnTo>
                <a:lnTo>
                  <a:pt x="111137" y="43700"/>
                </a:lnTo>
                <a:lnTo>
                  <a:pt x="110363" y="44297"/>
                </a:lnTo>
                <a:lnTo>
                  <a:pt x="109486" y="44297"/>
                </a:lnTo>
                <a:lnTo>
                  <a:pt x="108712" y="44970"/>
                </a:lnTo>
                <a:lnTo>
                  <a:pt x="99529" y="44970"/>
                </a:lnTo>
                <a:lnTo>
                  <a:pt x="97866" y="44297"/>
                </a:lnTo>
                <a:lnTo>
                  <a:pt x="97091" y="44297"/>
                </a:lnTo>
                <a:lnTo>
                  <a:pt x="96215" y="43700"/>
                </a:lnTo>
                <a:lnTo>
                  <a:pt x="94551" y="43014"/>
                </a:lnTo>
                <a:lnTo>
                  <a:pt x="93776" y="43014"/>
                </a:lnTo>
                <a:lnTo>
                  <a:pt x="92900" y="42418"/>
                </a:lnTo>
                <a:lnTo>
                  <a:pt x="92125" y="41732"/>
                </a:lnTo>
                <a:lnTo>
                  <a:pt x="91236" y="41732"/>
                </a:lnTo>
                <a:lnTo>
                  <a:pt x="91236" y="42418"/>
                </a:lnTo>
                <a:lnTo>
                  <a:pt x="90462" y="42418"/>
                </a:lnTo>
                <a:lnTo>
                  <a:pt x="90462" y="45580"/>
                </a:lnTo>
                <a:lnTo>
                  <a:pt x="91236" y="45580"/>
                </a:lnTo>
                <a:lnTo>
                  <a:pt x="91236" y="46266"/>
                </a:lnTo>
                <a:lnTo>
                  <a:pt x="92125" y="46863"/>
                </a:lnTo>
                <a:lnTo>
                  <a:pt x="92900" y="47548"/>
                </a:lnTo>
                <a:lnTo>
                  <a:pt x="93776" y="47548"/>
                </a:lnTo>
                <a:lnTo>
                  <a:pt x="94551" y="48145"/>
                </a:lnTo>
                <a:lnTo>
                  <a:pt x="97091" y="48145"/>
                </a:lnTo>
                <a:lnTo>
                  <a:pt x="97866" y="48831"/>
                </a:lnTo>
                <a:lnTo>
                  <a:pt x="108712" y="48831"/>
                </a:lnTo>
                <a:lnTo>
                  <a:pt x="110363" y="48145"/>
                </a:lnTo>
                <a:lnTo>
                  <a:pt x="112801" y="48145"/>
                </a:lnTo>
                <a:lnTo>
                  <a:pt x="114465" y="47548"/>
                </a:lnTo>
                <a:lnTo>
                  <a:pt x="115341" y="46266"/>
                </a:lnTo>
                <a:lnTo>
                  <a:pt x="117005" y="45580"/>
                </a:lnTo>
                <a:lnTo>
                  <a:pt x="117360" y="44970"/>
                </a:lnTo>
                <a:lnTo>
                  <a:pt x="117779" y="44297"/>
                </a:lnTo>
                <a:lnTo>
                  <a:pt x="118656" y="43014"/>
                </a:lnTo>
                <a:lnTo>
                  <a:pt x="119430" y="41732"/>
                </a:lnTo>
                <a:lnTo>
                  <a:pt x="120319" y="40449"/>
                </a:lnTo>
                <a:lnTo>
                  <a:pt x="120319" y="37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 descr=""/>
          <p:cNvSpPr/>
          <p:nvPr/>
        </p:nvSpPr>
        <p:spPr>
          <a:xfrm>
            <a:off x="4333887" y="8339315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52" y="0"/>
                </a:moveTo>
                <a:lnTo>
                  <a:pt x="36499" y="0"/>
                </a:lnTo>
                <a:lnTo>
                  <a:pt x="36499" y="685"/>
                </a:lnTo>
                <a:lnTo>
                  <a:pt x="26543" y="16078"/>
                </a:lnTo>
                <a:lnTo>
                  <a:pt x="25654" y="17360"/>
                </a:lnTo>
                <a:lnTo>
                  <a:pt x="24892" y="19240"/>
                </a:lnTo>
                <a:lnTo>
                  <a:pt x="24003" y="20523"/>
                </a:lnTo>
                <a:lnTo>
                  <a:pt x="23228" y="21805"/>
                </a:lnTo>
                <a:lnTo>
                  <a:pt x="22339" y="23774"/>
                </a:lnTo>
                <a:lnTo>
                  <a:pt x="21564" y="25057"/>
                </a:lnTo>
                <a:lnTo>
                  <a:pt x="20688" y="25057"/>
                </a:lnTo>
                <a:lnTo>
                  <a:pt x="19913" y="23774"/>
                </a:lnTo>
                <a:lnTo>
                  <a:pt x="19024" y="21805"/>
                </a:lnTo>
                <a:lnTo>
                  <a:pt x="18249" y="20523"/>
                </a:lnTo>
                <a:lnTo>
                  <a:pt x="17360" y="18643"/>
                </a:lnTo>
                <a:lnTo>
                  <a:pt x="16586" y="17360"/>
                </a:lnTo>
                <a:lnTo>
                  <a:pt x="15709" y="16078"/>
                </a:lnTo>
                <a:lnTo>
                  <a:pt x="6642" y="685"/>
                </a:lnTo>
                <a:lnTo>
                  <a:pt x="5753" y="685"/>
                </a:lnTo>
                <a:lnTo>
                  <a:pt x="5753" y="0"/>
                </a:lnTo>
                <a:lnTo>
                  <a:pt x="0" y="0"/>
                </a:lnTo>
                <a:lnTo>
                  <a:pt x="0" y="1968"/>
                </a:lnTo>
                <a:lnTo>
                  <a:pt x="18249" y="29502"/>
                </a:lnTo>
                <a:lnTo>
                  <a:pt x="18249" y="48145"/>
                </a:lnTo>
                <a:lnTo>
                  <a:pt x="19024" y="48145"/>
                </a:lnTo>
                <a:lnTo>
                  <a:pt x="19024" y="48831"/>
                </a:lnTo>
                <a:lnTo>
                  <a:pt x="23228" y="48831"/>
                </a:lnTo>
                <a:lnTo>
                  <a:pt x="23228" y="48145"/>
                </a:lnTo>
                <a:lnTo>
                  <a:pt x="24003" y="48145"/>
                </a:lnTo>
                <a:lnTo>
                  <a:pt x="24003" y="29502"/>
                </a:lnTo>
                <a:lnTo>
                  <a:pt x="26936" y="25057"/>
                </a:lnTo>
                <a:lnTo>
                  <a:pt x="42252" y="1968"/>
                </a:lnTo>
                <a:lnTo>
                  <a:pt x="42252" y="0"/>
                </a:lnTo>
                <a:close/>
              </a:path>
              <a:path w="120650" h="48895">
                <a:moveTo>
                  <a:pt x="85369" y="24371"/>
                </a:moveTo>
                <a:lnTo>
                  <a:pt x="84607" y="22491"/>
                </a:lnTo>
                <a:lnTo>
                  <a:pt x="83718" y="20523"/>
                </a:lnTo>
                <a:lnTo>
                  <a:pt x="82943" y="18643"/>
                </a:lnTo>
                <a:lnTo>
                  <a:pt x="80391" y="16675"/>
                </a:lnTo>
                <a:lnTo>
                  <a:pt x="79629" y="16090"/>
                </a:lnTo>
                <a:lnTo>
                  <a:pt x="79629" y="24371"/>
                </a:lnTo>
                <a:lnTo>
                  <a:pt x="79629" y="27622"/>
                </a:lnTo>
                <a:lnTo>
                  <a:pt x="53086" y="27622"/>
                </a:lnTo>
                <a:lnTo>
                  <a:pt x="53086" y="26339"/>
                </a:lnTo>
                <a:lnTo>
                  <a:pt x="53860" y="25057"/>
                </a:lnTo>
                <a:lnTo>
                  <a:pt x="54749" y="23774"/>
                </a:lnTo>
                <a:lnTo>
                  <a:pt x="54749" y="21805"/>
                </a:lnTo>
                <a:lnTo>
                  <a:pt x="57175" y="19926"/>
                </a:lnTo>
                <a:lnTo>
                  <a:pt x="58064" y="18643"/>
                </a:lnTo>
                <a:lnTo>
                  <a:pt x="59728" y="17957"/>
                </a:lnTo>
                <a:lnTo>
                  <a:pt x="61379" y="17360"/>
                </a:lnTo>
                <a:lnTo>
                  <a:pt x="63042" y="16675"/>
                </a:lnTo>
                <a:lnTo>
                  <a:pt x="71335" y="16675"/>
                </a:lnTo>
                <a:lnTo>
                  <a:pt x="74650" y="17360"/>
                </a:lnTo>
                <a:lnTo>
                  <a:pt x="76314" y="19240"/>
                </a:lnTo>
                <a:lnTo>
                  <a:pt x="78740" y="21209"/>
                </a:lnTo>
                <a:lnTo>
                  <a:pt x="79629" y="24371"/>
                </a:lnTo>
                <a:lnTo>
                  <a:pt x="79629" y="16090"/>
                </a:lnTo>
                <a:lnTo>
                  <a:pt x="77965" y="14795"/>
                </a:lnTo>
                <a:lnTo>
                  <a:pt x="75425" y="14109"/>
                </a:lnTo>
                <a:lnTo>
                  <a:pt x="73761" y="12827"/>
                </a:lnTo>
                <a:lnTo>
                  <a:pt x="61379" y="12827"/>
                </a:lnTo>
                <a:lnTo>
                  <a:pt x="58839" y="14109"/>
                </a:lnTo>
                <a:lnTo>
                  <a:pt x="56400" y="14795"/>
                </a:lnTo>
                <a:lnTo>
                  <a:pt x="54749" y="16078"/>
                </a:lnTo>
                <a:lnTo>
                  <a:pt x="52197" y="17360"/>
                </a:lnTo>
                <a:lnTo>
                  <a:pt x="50546" y="19240"/>
                </a:lnTo>
                <a:lnTo>
                  <a:pt x="49771" y="21209"/>
                </a:lnTo>
                <a:lnTo>
                  <a:pt x="48882" y="23088"/>
                </a:lnTo>
                <a:lnTo>
                  <a:pt x="47231" y="25654"/>
                </a:lnTo>
                <a:lnTo>
                  <a:pt x="47231" y="36601"/>
                </a:lnTo>
                <a:lnTo>
                  <a:pt x="48882" y="38569"/>
                </a:lnTo>
                <a:lnTo>
                  <a:pt x="49771" y="41135"/>
                </a:lnTo>
                <a:lnTo>
                  <a:pt x="50546" y="43014"/>
                </a:lnTo>
                <a:lnTo>
                  <a:pt x="52197" y="44297"/>
                </a:lnTo>
                <a:lnTo>
                  <a:pt x="53860" y="46266"/>
                </a:lnTo>
                <a:lnTo>
                  <a:pt x="56400" y="46863"/>
                </a:lnTo>
                <a:lnTo>
                  <a:pt x="58839" y="48145"/>
                </a:lnTo>
                <a:lnTo>
                  <a:pt x="61379" y="48831"/>
                </a:lnTo>
                <a:lnTo>
                  <a:pt x="75425" y="48831"/>
                </a:lnTo>
                <a:lnTo>
                  <a:pt x="77089" y="48145"/>
                </a:lnTo>
                <a:lnTo>
                  <a:pt x="78740" y="48145"/>
                </a:lnTo>
                <a:lnTo>
                  <a:pt x="79629" y="47548"/>
                </a:lnTo>
                <a:lnTo>
                  <a:pt x="81292" y="47548"/>
                </a:lnTo>
                <a:lnTo>
                  <a:pt x="82067" y="46863"/>
                </a:lnTo>
                <a:lnTo>
                  <a:pt x="82943" y="46863"/>
                </a:lnTo>
                <a:lnTo>
                  <a:pt x="82943" y="46266"/>
                </a:lnTo>
                <a:lnTo>
                  <a:pt x="83718" y="46266"/>
                </a:lnTo>
                <a:lnTo>
                  <a:pt x="83718" y="44970"/>
                </a:lnTo>
                <a:lnTo>
                  <a:pt x="83718" y="43014"/>
                </a:lnTo>
                <a:lnTo>
                  <a:pt x="82943" y="42418"/>
                </a:lnTo>
                <a:lnTo>
                  <a:pt x="82067" y="43014"/>
                </a:lnTo>
                <a:lnTo>
                  <a:pt x="80403" y="43014"/>
                </a:lnTo>
                <a:lnTo>
                  <a:pt x="79629" y="43700"/>
                </a:lnTo>
                <a:lnTo>
                  <a:pt x="77965" y="43700"/>
                </a:lnTo>
                <a:lnTo>
                  <a:pt x="77089" y="44297"/>
                </a:lnTo>
                <a:lnTo>
                  <a:pt x="75425" y="44297"/>
                </a:lnTo>
                <a:lnTo>
                  <a:pt x="73761" y="44970"/>
                </a:lnTo>
                <a:lnTo>
                  <a:pt x="63817" y="44970"/>
                </a:lnTo>
                <a:lnTo>
                  <a:pt x="61379" y="44297"/>
                </a:lnTo>
                <a:lnTo>
                  <a:pt x="59728" y="43700"/>
                </a:lnTo>
                <a:lnTo>
                  <a:pt x="58064" y="42418"/>
                </a:lnTo>
                <a:lnTo>
                  <a:pt x="56400" y="41732"/>
                </a:lnTo>
                <a:lnTo>
                  <a:pt x="55524" y="40449"/>
                </a:lnTo>
                <a:lnTo>
                  <a:pt x="54749" y="38569"/>
                </a:lnTo>
                <a:lnTo>
                  <a:pt x="53860" y="37287"/>
                </a:lnTo>
                <a:lnTo>
                  <a:pt x="53860" y="35318"/>
                </a:lnTo>
                <a:lnTo>
                  <a:pt x="53086" y="33350"/>
                </a:lnTo>
                <a:lnTo>
                  <a:pt x="53086" y="31470"/>
                </a:lnTo>
                <a:lnTo>
                  <a:pt x="84607" y="31470"/>
                </a:lnTo>
                <a:lnTo>
                  <a:pt x="84607" y="30784"/>
                </a:lnTo>
                <a:lnTo>
                  <a:pt x="85369" y="30784"/>
                </a:lnTo>
                <a:lnTo>
                  <a:pt x="85369" y="27622"/>
                </a:lnTo>
                <a:lnTo>
                  <a:pt x="85369" y="24371"/>
                </a:lnTo>
                <a:close/>
              </a:path>
              <a:path w="120650" h="48895">
                <a:moveTo>
                  <a:pt x="120205" y="37287"/>
                </a:moveTo>
                <a:lnTo>
                  <a:pt x="119430" y="36004"/>
                </a:lnTo>
                <a:lnTo>
                  <a:pt x="119430" y="35318"/>
                </a:lnTo>
                <a:lnTo>
                  <a:pt x="118554" y="34036"/>
                </a:lnTo>
                <a:lnTo>
                  <a:pt x="117779" y="33350"/>
                </a:lnTo>
                <a:lnTo>
                  <a:pt x="116890" y="32753"/>
                </a:lnTo>
                <a:lnTo>
                  <a:pt x="115239" y="32067"/>
                </a:lnTo>
                <a:lnTo>
                  <a:pt x="114465" y="31470"/>
                </a:lnTo>
                <a:lnTo>
                  <a:pt x="112801" y="30784"/>
                </a:lnTo>
                <a:lnTo>
                  <a:pt x="111912" y="30187"/>
                </a:lnTo>
                <a:lnTo>
                  <a:pt x="110261" y="29502"/>
                </a:lnTo>
                <a:lnTo>
                  <a:pt x="108597" y="29502"/>
                </a:lnTo>
                <a:lnTo>
                  <a:pt x="107823" y="28905"/>
                </a:lnTo>
                <a:lnTo>
                  <a:pt x="106172" y="28219"/>
                </a:lnTo>
                <a:lnTo>
                  <a:pt x="104508" y="28219"/>
                </a:lnTo>
                <a:lnTo>
                  <a:pt x="103632" y="27622"/>
                </a:lnTo>
                <a:lnTo>
                  <a:pt x="101968" y="26936"/>
                </a:lnTo>
                <a:lnTo>
                  <a:pt x="101193" y="26339"/>
                </a:lnTo>
                <a:lnTo>
                  <a:pt x="100304" y="26339"/>
                </a:lnTo>
                <a:lnTo>
                  <a:pt x="99529" y="25057"/>
                </a:lnTo>
                <a:lnTo>
                  <a:pt x="97866" y="23774"/>
                </a:lnTo>
                <a:lnTo>
                  <a:pt x="97866" y="19926"/>
                </a:lnTo>
                <a:lnTo>
                  <a:pt x="98653" y="19240"/>
                </a:lnTo>
                <a:lnTo>
                  <a:pt x="98653" y="18643"/>
                </a:lnTo>
                <a:lnTo>
                  <a:pt x="101193" y="16675"/>
                </a:lnTo>
                <a:lnTo>
                  <a:pt x="103632" y="16675"/>
                </a:lnTo>
                <a:lnTo>
                  <a:pt x="105283" y="16078"/>
                </a:lnTo>
                <a:lnTo>
                  <a:pt x="107823" y="16078"/>
                </a:lnTo>
                <a:lnTo>
                  <a:pt x="109486" y="16675"/>
                </a:lnTo>
                <a:lnTo>
                  <a:pt x="111912" y="16675"/>
                </a:lnTo>
                <a:lnTo>
                  <a:pt x="112801" y="17360"/>
                </a:lnTo>
                <a:lnTo>
                  <a:pt x="113576" y="17360"/>
                </a:lnTo>
                <a:lnTo>
                  <a:pt x="114465" y="17957"/>
                </a:lnTo>
                <a:lnTo>
                  <a:pt x="115239" y="17957"/>
                </a:lnTo>
                <a:lnTo>
                  <a:pt x="115239" y="18643"/>
                </a:lnTo>
                <a:lnTo>
                  <a:pt x="117779" y="18643"/>
                </a:lnTo>
                <a:lnTo>
                  <a:pt x="117779" y="16078"/>
                </a:lnTo>
                <a:lnTo>
                  <a:pt x="117779" y="15392"/>
                </a:lnTo>
                <a:lnTo>
                  <a:pt x="116890" y="14795"/>
                </a:lnTo>
                <a:lnTo>
                  <a:pt x="116128" y="14795"/>
                </a:lnTo>
                <a:lnTo>
                  <a:pt x="116128" y="14109"/>
                </a:lnTo>
                <a:lnTo>
                  <a:pt x="115239" y="14109"/>
                </a:lnTo>
                <a:lnTo>
                  <a:pt x="114465" y="13512"/>
                </a:lnTo>
                <a:lnTo>
                  <a:pt x="112801" y="13512"/>
                </a:lnTo>
                <a:lnTo>
                  <a:pt x="111912" y="12827"/>
                </a:lnTo>
                <a:lnTo>
                  <a:pt x="101968" y="12827"/>
                </a:lnTo>
                <a:lnTo>
                  <a:pt x="100304" y="13512"/>
                </a:lnTo>
                <a:lnTo>
                  <a:pt x="98653" y="14109"/>
                </a:lnTo>
                <a:lnTo>
                  <a:pt x="96989" y="14795"/>
                </a:lnTo>
                <a:lnTo>
                  <a:pt x="95326" y="15392"/>
                </a:lnTo>
                <a:lnTo>
                  <a:pt x="94551" y="16675"/>
                </a:lnTo>
                <a:lnTo>
                  <a:pt x="93675" y="17360"/>
                </a:lnTo>
                <a:lnTo>
                  <a:pt x="92900" y="18643"/>
                </a:lnTo>
                <a:lnTo>
                  <a:pt x="92011" y="19926"/>
                </a:lnTo>
                <a:lnTo>
                  <a:pt x="92011" y="25057"/>
                </a:lnTo>
                <a:lnTo>
                  <a:pt x="92900" y="25654"/>
                </a:lnTo>
                <a:lnTo>
                  <a:pt x="93675" y="26936"/>
                </a:lnTo>
                <a:lnTo>
                  <a:pt x="95326" y="28219"/>
                </a:lnTo>
                <a:lnTo>
                  <a:pt x="96215" y="29502"/>
                </a:lnTo>
                <a:lnTo>
                  <a:pt x="97866" y="30187"/>
                </a:lnTo>
                <a:lnTo>
                  <a:pt x="98653" y="30187"/>
                </a:lnTo>
                <a:lnTo>
                  <a:pt x="100304" y="30784"/>
                </a:lnTo>
                <a:lnTo>
                  <a:pt x="101968" y="31470"/>
                </a:lnTo>
                <a:lnTo>
                  <a:pt x="102857" y="32067"/>
                </a:lnTo>
                <a:lnTo>
                  <a:pt x="104508" y="32067"/>
                </a:lnTo>
                <a:lnTo>
                  <a:pt x="106172" y="32753"/>
                </a:lnTo>
                <a:lnTo>
                  <a:pt x="106934" y="33350"/>
                </a:lnTo>
                <a:lnTo>
                  <a:pt x="108597" y="33350"/>
                </a:lnTo>
                <a:lnTo>
                  <a:pt x="109486" y="34036"/>
                </a:lnTo>
                <a:lnTo>
                  <a:pt x="111137" y="34632"/>
                </a:lnTo>
                <a:lnTo>
                  <a:pt x="111912" y="35318"/>
                </a:lnTo>
                <a:lnTo>
                  <a:pt x="113576" y="36601"/>
                </a:lnTo>
                <a:lnTo>
                  <a:pt x="113576" y="37287"/>
                </a:lnTo>
                <a:lnTo>
                  <a:pt x="114465" y="37884"/>
                </a:lnTo>
                <a:lnTo>
                  <a:pt x="114465" y="41135"/>
                </a:lnTo>
                <a:lnTo>
                  <a:pt x="113576" y="41732"/>
                </a:lnTo>
                <a:lnTo>
                  <a:pt x="112801" y="42418"/>
                </a:lnTo>
                <a:lnTo>
                  <a:pt x="112801" y="43014"/>
                </a:lnTo>
                <a:lnTo>
                  <a:pt x="111137" y="43700"/>
                </a:lnTo>
                <a:lnTo>
                  <a:pt x="110261" y="44297"/>
                </a:lnTo>
                <a:lnTo>
                  <a:pt x="109486" y="44297"/>
                </a:lnTo>
                <a:lnTo>
                  <a:pt x="108597" y="44970"/>
                </a:lnTo>
                <a:lnTo>
                  <a:pt x="99529" y="44970"/>
                </a:lnTo>
                <a:lnTo>
                  <a:pt x="97866" y="44297"/>
                </a:lnTo>
                <a:lnTo>
                  <a:pt x="96989" y="44297"/>
                </a:lnTo>
                <a:lnTo>
                  <a:pt x="96215" y="43700"/>
                </a:lnTo>
                <a:lnTo>
                  <a:pt x="94551" y="43014"/>
                </a:lnTo>
                <a:lnTo>
                  <a:pt x="93675" y="43014"/>
                </a:lnTo>
                <a:lnTo>
                  <a:pt x="92011" y="41732"/>
                </a:lnTo>
                <a:lnTo>
                  <a:pt x="91236" y="41732"/>
                </a:lnTo>
                <a:lnTo>
                  <a:pt x="91236" y="42418"/>
                </a:lnTo>
                <a:lnTo>
                  <a:pt x="90360" y="42418"/>
                </a:lnTo>
                <a:lnTo>
                  <a:pt x="90360" y="45580"/>
                </a:lnTo>
                <a:lnTo>
                  <a:pt x="91236" y="45580"/>
                </a:lnTo>
                <a:lnTo>
                  <a:pt x="91236" y="46266"/>
                </a:lnTo>
                <a:lnTo>
                  <a:pt x="92900" y="47548"/>
                </a:lnTo>
                <a:lnTo>
                  <a:pt x="93675" y="47548"/>
                </a:lnTo>
                <a:lnTo>
                  <a:pt x="94551" y="48145"/>
                </a:lnTo>
                <a:lnTo>
                  <a:pt x="96989" y="48145"/>
                </a:lnTo>
                <a:lnTo>
                  <a:pt x="97866" y="48831"/>
                </a:lnTo>
                <a:lnTo>
                  <a:pt x="108597" y="48831"/>
                </a:lnTo>
                <a:lnTo>
                  <a:pt x="110261" y="48145"/>
                </a:lnTo>
                <a:lnTo>
                  <a:pt x="112801" y="48145"/>
                </a:lnTo>
                <a:lnTo>
                  <a:pt x="114465" y="47548"/>
                </a:lnTo>
                <a:lnTo>
                  <a:pt x="115239" y="46266"/>
                </a:lnTo>
                <a:lnTo>
                  <a:pt x="116890" y="45580"/>
                </a:lnTo>
                <a:lnTo>
                  <a:pt x="117309" y="44970"/>
                </a:lnTo>
                <a:lnTo>
                  <a:pt x="117779" y="44297"/>
                </a:lnTo>
                <a:lnTo>
                  <a:pt x="118554" y="43014"/>
                </a:lnTo>
                <a:lnTo>
                  <a:pt x="119430" y="41732"/>
                </a:lnTo>
                <a:lnTo>
                  <a:pt x="120205" y="40449"/>
                </a:lnTo>
                <a:lnTo>
                  <a:pt x="120205" y="37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4" name="object 144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052106" y="8470227"/>
            <a:ext cx="1393609" cy="67983"/>
          </a:xfrm>
          <a:prstGeom prst="rect">
            <a:avLst/>
          </a:prstGeom>
        </p:spPr>
      </p:pic>
      <p:sp>
        <p:nvSpPr>
          <p:cNvPr id="145" name="object 145" descr=""/>
          <p:cNvSpPr/>
          <p:nvPr/>
        </p:nvSpPr>
        <p:spPr>
          <a:xfrm>
            <a:off x="3404730" y="8475954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354" y="685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685"/>
                </a:lnTo>
                <a:lnTo>
                  <a:pt x="36499" y="685"/>
                </a:lnTo>
                <a:lnTo>
                  <a:pt x="36499" y="1282"/>
                </a:lnTo>
                <a:lnTo>
                  <a:pt x="26543" y="16078"/>
                </a:lnTo>
                <a:lnTo>
                  <a:pt x="25768" y="17957"/>
                </a:lnTo>
                <a:lnTo>
                  <a:pt x="24879" y="19240"/>
                </a:lnTo>
                <a:lnTo>
                  <a:pt x="24117" y="20523"/>
                </a:lnTo>
                <a:lnTo>
                  <a:pt x="23228" y="22491"/>
                </a:lnTo>
                <a:lnTo>
                  <a:pt x="22453" y="23774"/>
                </a:lnTo>
                <a:lnTo>
                  <a:pt x="21564" y="25057"/>
                </a:lnTo>
                <a:lnTo>
                  <a:pt x="20789" y="25057"/>
                </a:lnTo>
                <a:lnTo>
                  <a:pt x="19913" y="23774"/>
                </a:lnTo>
                <a:lnTo>
                  <a:pt x="19126" y="21805"/>
                </a:lnTo>
                <a:lnTo>
                  <a:pt x="18249" y="20523"/>
                </a:lnTo>
                <a:lnTo>
                  <a:pt x="17475" y="19240"/>
                </a:lnTo>
                <a:lnTo>
                  <a:pt x="16586" y="17360"/>
                </a:lnTo>
                <a:lnTo>
                  <a:pt x="15811" y="16078"/>
                </a:lnTo>
                <a:lnTo>
                  <a:pt x="6629" y="1282"/>
                </a:lnTo>
                <a:lnTo>
                  <a:pt x="5854" y="1282"/>
                </a:lnTo>
                <a:lnTo>
                  <a:pt x="5854" y="685"/>
                </a:lnTo>
                <a:lnTo>
                  <a:pt x="4978" y="685"/>
                </a:lnTo>
                <a:lnTo>
                  <a:pt x="4978" y="0"/>
                </a:lnTo>
                <a:lnTo>
                  <a:pt x="889" y="0"/>
                </a:lnTo>
                <a:lnTo>
                  <a:pt x="0" y="685"/>
                </a:lnTo>
                <a:lnTo>
                  <a:pt x="0" y="1968"/>
                </a:lnTo>
                <a:lnTo>
                  <a:pt x="18249" y="29502"/>
                </a:lnTo>
                <a:lnTo>
                  <a:pt x="18249" y="48742"/>
                </a:lnTo>
                <a:lnTo>
                  <a:pt x="24117" y="48742"/>
                </a:lnTo>
                <a:lnTo>
                  <a:pt x="24117" y="29502"/>
                </a:lnTo>
                <a:lnTo>
                  <a:pt x="27051" y="25057"/>
                </a:lnTo>
                <a:lnTo>
                  <a:pt x="42354" y="1968"/>
                </a:lnTo>
                <a:lnTo>
                  <a:pt x="42354" y="685"/>
                </a:lnTo>
                <a:close/>
              </a:path>
              <a:path w="120650" h="49529">
                <a:moveTo>
                  <a:pt x="85483" y="24371"/>
                </a:moveTo>
                <a:lnTo>
                  <a:pt x="84594" y="22491"/>
                </a:lnTo>
                <a:lnTo>
                  <a:pt x="83820" y="20523"/>
                </a:lnTo>
                <a:lnTo>
                  <a:pt x="82943" y="18643"/>
                </a:lnTo>
                <a:lnTo>
                  <a:pt x="80391" y="16675"/>
                </a:lnTo>
                <a:lnTo>
                  <a:pt x="79629" y="16090"/>
                </a:lnTo>
                <a:lnTo>
                  <a:pt x="79629" y="24371"/>
                </a:lnTo>
                <a:lnTo>
                  <a:pt x="79629" y="28219"/>
                </a:lnTo>
                <a:lnTo>
                  <a:pt x="53086" y="28219"/>
                </a:lnTo>
                <a:lnTo>
                  <a:pt x="53086" y="26339"/>
                </a:lnTo>
                <a:lnTo>
                  <a:pt x="53962" y="25057"/>
                </a:lnTo>
                <a:lnTo>
                  <a:pt x="54737" y="23774"/>
                </a:lnTo>
                <a:lnTo>
                  <a:pt x="54737" y="22491"/>
                </a:lnTo>
                <a:lnTo>
                  <a:pt x="55626" y="21209"/>
                </a:lnTo>
                <a:lnTo>
                  <a:pt x="57289" y="19926"/>
                </a:lnTo>
                <a:lnTo>
                  <a:pt x="58064" y="19240"/>
                </a:lnTo>
                <a:lnTo>
                  <a:pt x="59715" y="17957"/>
                </a:lnTo>
                <a:lnTo>
                  <a:pt x="61379" y="17360"/>
                </a:lnTo>
                <a:lnTo>
                  <a:pt x="63030" y="16675"/>
                </a:lnTo>
                <a:lnTo>
                  <a:pt x="71323" y="16675"/>
                </a:lnTo>
                <a:lnTo>
                  <a:pt x="74650" y="17360"/>
                </a:lnTo>
                <a:lnTo>
                  <a:pt x="76301" y="19926"/>
                </a:lnTo>
                <a:lnTo>
                  <a:pt x="78854" y="21805"/>
                </a:lnTo>
                <a:lnTo>
                  <a:pt x="79629" y="24371"/>
                </a:lnTo>
                <a:lnTo>
                  <a:pt x="79629" y="16090"/>
                </a:lnTo>
                <a:lnTo>
                  <a:pt x="77965" y="14795"/>
                </a:lnTo>
                <a:lnTo>
                  <a:pt x="75526" y="14109"/>
                </a:lnTo>
                <a:lnTo>
                  <a:pt x="73875" y="13512"/>
                </a:lnTo>
                <a:lnTo>
                  <a:pt x="70561" y="12827"/>
                </a:lnTo>
                <a:lnTo>
                  <a:pt x="64693" y="12827"/>
                </a:lnTo>
                <a:lnTo>
                  <a:pt x="48983" y="23774"/>
                </a:lnTo>
                <a:lnTo>
                  <a:pt x="47332" y="25654"/>
                </a:lnTo>
                <a:lnTo>
                  <a:pt x="47332" y="36601"/>
                </a:lnTo>
                <a:lnTo>
                  <a:pt x="48983" y="39166"/>
                </a:lnTo>
                <a:lnTo>
                  <a:pt x="49758" y="41046"/>
                </a:lnTo>
                <a:lnTo>
                  <a:pt x="64693" y="49415"/>
                </a:lnTo>
                <a:lnTo>
                  <a:pt x="72212" y="49415"/>
                </a:lnTo>
                <a:lnTo>
                  <a:pt x="73875" y="48742"/>
                </a:lnTo>
                <a:lnTo>
                  <a:pt x="75526" y="48742"/>
                </a:lnTo>
                <a:lnTo>
                  <a:pt x="77190" y="48145"/>
                </a:lnTo>
                <a:lnTo>
                  <a:pt x="78854" y="48145"/>
                </a:lnTo>
                <a:lnTo>
                  <a:pt x="79629" y="47459"/>
                </a:lnTo>
                <a:lnTo>
                  <a:pt x="81280" y="47459"/>
                </a:lnTo>
                <a:lnTo>
                  <a:pt x="82169" y="46850"/>
                </a:lnTo>
                <a:lnTo>
                  <a:pt x="82943" y="46850"/>
                </a:lnTo>
                <a:lnTo>
                  <a:pt x="82943" y="46177"/>
                </a:lnTo>
                <a:lnTo>
                  <a:pt x="83820" y="46177"/>
                </a:lnTo>
                <a:lnTo>
                  <a:pt x="83820" y="45580"/>
                </a:lnTo>
                <a:lnTo>
                  <a:pt x="83820" y="43014"/>
                </a:lnTo>
                <a:lnTo>
                  <a:pt x="81280" y="43014"/>
                </a:lnTo>
                <a:lnTo>
                  <a:pt x="80505" y="43611"/>
                </a:lnTo>
                <a:lnTo>
                  <a:pt x="79629" y="43611"/>
                </a:lnTo>
                <a:lnTo>
                  <a:pt x="77965" y="44297"/>
                </a:lnTo>
                <a:lnTo>
                  <a:pt x="77190" y="44297"/>
                </a:lnTo>
                <a:lnTo>
                  <a:pt x="75526" y="44894"/>
                </a:lnTo>
                <a:lnTo>
                  <a:pt x="73875" y="44894"/>
                </a:lnTo>
                <a:lnTo>
                  <a:pt x="72986" y="45580"/>
                </a:lnTo>
                <a:lnTo>
                  <a:pt x="65582" y="45580"/>
                </a:lnTo>
                <a:lnTo>
                  <a:pt x="63919" y="44894"/>
                </a:lnTo>
                <a:lnTo>
                  <a:pt x="61379" y="44297"/>
                </a:lnTo>
                <a:lnTo>
                  <a:pt x="59715" y="43611"/>
                </a:lnTo>
                <a:lnTo>
                  <a:pt x="58064" y="43014"/>
                </a:lnTo>
                <a:lnTo>
                  <a:pt x="56400" y="41732"/>
                </a:lnTo>
                <a:lnTo>
                  <a:pt x="55626" y="40449"/>
                </a:lnTo>
                <a:lnTo>
                  <a:pt x="54737" y="39166"/>
                </a:lnTo>
                <a:lnTo>
                  <a:pt x="53962" y="37198"/>
                </a:lnTo>
                <a:lnTo>
                  <a:pt x="53962" y="35915"/>
                </a:lnTo>
                <a:lnTo>
                  <a:pt x="53086" y="34036"/>
                </a:lnTo>
                <a:lnTo>
                  <a:pt x="53086" y="31470"/>
                </a:lnTo>
                <a:lnTo>
                  <a:pt x="84594" y="31470"/>
                </a:lnTo>
                <a:lnTo>
                  <a:pt x="85483" y="30784"/>
                </a:lnTo>
                <a:lnTo>
                  <a:pt x="85483" y="28219"/>
                </a:lnTo>
                <a:lnTo>
                  <a:pt x="85483" y="24371"/>
                </a:lnTo>
                <a:close/>
              </a:path>
              <a:path w="120650" h="49529">
                <a:moveTo>
                  <a:pt x="120319" y="37198"/>
                </a:moveTo>
                <a:lnTo>
                  <a:pt x="119430" y="36601"/>
                </a:lnTo>
                <a:lnTo>
                  <a:pt x="119430" y="35318"/>
                </a:lnTo>
                <a:lnTo>
                  <a:pt x="118656" y="34036"/>
                </a:lnTo>
                <a:lnTo>
                  <a:pt x="117005" y="32753"/>
                </a:lnTo>
                <a:lnTo>
                  <a:pt x="115341" y="32067"/>
                </a:lnTo>
                <a:lnTo>
                  <a:pt x="114465" y="31470"/>
                </a:lnTo>
                <a:lnTo>
                  <a:pt x="112801" y="30784"/>
                </a:lnTo>
                <a:lnTo>
                  <a:pt x="112026" y="30187"/>
                </a:lnTo>
                <a:lnTo>
                  <a:pt x="110363" y="30187"/>
                </a:lnTo>
                <a:lnTo>
                  <a:pt x="108712" y="29502"/>
                </a:lnTo>
                <a:lnTo>
                  <a:pt x="107823" y="28905"/>
                </a:lnTo>
                <a:lnTo>
                  <a:pt x="106159" y="28905"/>
                </a:lnTo>
                <a:lnTo>
                  <a:pt x="104508" y="28219"/>
                </a:lnTo>
                <a:lnTo>
                  <a:pt x="103733" y="27622"/>
                </a:lnTo>
                <a:lnTo>
                  <a:pt x="102069" y="27622"/>
                </a:lnTo>
                <a:lnTo>
                  <a:pt x="98755" y="25057"/>
                </a:lnTo>
                <a:lnTo>
                  <a:pt x="97866" y="23774"/>
                </a:lnTo>
                <a:lnTo>
                  <a:pt x="97866" y="19926"/>
                </a:lnTo>
                <a:lnTo>
                  <a:pt x="98755" y="19240"/>
                </a:lnTo>
                <a:lnTo>
                  <a:pt x="98755" y="18643"/>
                </a:lnTo>
                <a:lnTo>
                  <a:pt x="99529" y="17957"/>
                </a:lnTo>
                <a:lnTo>
                  <a:pt x="100418" y="17360"/>
                </a:lnTo>
                <a:lnTo>
                  <a:pt x="101193" y="17360"/>
                </a:lnTo>
                <a:lnTo>
                  <a:pt x="102844" y="16675"/>
                </a:lnTo>
                <a:lnTo>
                  <a:pt x="110363" y="16675"/>
                </a:lnTo>
                <a:lnTo>
                  <a:pt x="112026" y="17360"/>
                </a:lnTo>
                <a:lnTo>
                  <a:pt x="112801" y="17360"/>
                </a:lnTo>
                <a:lnTo>
                  <a:pt x="113690" y="17957"/>
                </a:lnTo>
                <a:lnTo>
                  <a:pt x="114465" y="17957"/>
                </a:lnTo>
                <a:lnTo>
                  <a:pt x="116116" y="19240"/>
                </a:lnTo>
                <a:lnTo>
                  <a:pt x="117005" y="19240"/>
                </a:lnTo>
                <a:lnTo>
                  <a:pt x="117779" y="18643"/>
                </a:lnTo>
                <a:lnTo>
                  <a:pt x="117779" y="16675"/>
                </a:lnTo>
                <a:lnTo>
                  <a:pt x="117779" y="15392"/>
                </a:lnTo>
                <a:lnTo>
                  <a:pt x="117005" y="15392"/>
                </a:lnTo>
                <a:lnTo>
                  <a:pt x="117005" y="14795"/>
                </a:lnTo>
                <a:lnTo>
                  <a:pt x="116116" y="14795"/>
                </a:lnTo>
                <a:lnTo>
                  <a:pt x="115341" y="14109"/>
                </a:lnTo>
                <a:lnTo>
                  <a:pt x="114465" y="14109"/>
                </a:lnTo>
                <a:lnTo>
                  <a:pt x="113690" y="13512"/>
                </a:lnTo>
                <a:lnTo>
                  <a:pt x="112026" y="13512"/>
                </a:lnTo>
                <a:lnTo>
                  <a:pt x="111137" y="12827"/>
                </a:lnTo>
                <a:lnTo>
                  <a:pt x="102069" y="12827"/>
                </a:lnTo>
                <a:lnTo>
                  <a:pt x="100418" y="13512"/>
                </a:lnTo>
                <a:lnTo>
                  <a:pt x="98755" y="14109"/>
                </a:lnTo>
                <a:lnTo>
                  <a:pt x="97091" y="14795"/>
                </a:lnTo>
                <a:lnTo>
                  <a:pt x="95440" y="16078"/>
                </a:lnTo>
                <a:lnTo>
                  <a:pt x="94551" y="16675"/>
                </a:lnTo>
                <a:lnTo>
                  <a:pt x="93776" y="17957"/>
                </a:lnTo>
                <a:lnTo>
                  <a:pt x="92900" y="18643"/>
                </a:lnTo>
                <a:lnTo>
                  <a:pt x="92125" y="19926"/>
                </a:lnTo>
                <a:lnTo>
                  <a:pt x="92125" y="25057"/>
                </a:lnTo>
                <a:lnTo>
                  <a:pt x="92900" y="26339"/>
                </a:lnTo>
                <a:lnTo>
                  <a:pt x="93776" y="26936"/>
                </a:lnTo>
                <a:lnTo>
                  <a:pt x="94551" y="28219"/>
                </a:lnTo>
                <a:lnTo>
                  <a:pt x="96215" y="29502"/>
                </a:lnTo>
                <a:lnTo>
                  <a:pt x="97866" y="30187"/>
                </a:lnTo>
                <a:lnTo>
                  <a:pt x="98755" y="30784"/>
                </a:lnTo>
                <a:lnTo>
                  <a:pt x="100418" y="31470"/>
                </a:lnTo>
                <a:lnTo>
                  <a:pt x="102069" y="31470"/>
                </a:lnTo>
                <a:lnTo>
                  <a:pt x="102844" y="32067"/>
                </a:lnTo>
                <a:lnTo>
                  <a:pt x="104508" y="32753"/>
                </a:lnTo>
                <a:lnTo>
                  <a:pt x="106159" y="32753"/>
                </a:lnTo>
                <a:lnTo>
                  <a:pt x="107048" y="33350"/>
                </a:lnTo>
                <a:lnTo>
                  <a:pt x="108712" y="34036"/>
                </a:lnTo>
                <a:lnTo>
                  <a:pt x="109486" y="34036"/>
                </a:lnTo>
                <a:lnTo>
                  <a:pt x="111137" y="34632"/>
                </a:lnTo>
                <a:lnTo>
                  <a:pt x="113690" y="36601"/>
                </a:lnTo>
                <a:lnTo>
                  <a:pt x="113690" y="37198"/>
                </a:lnTo>
                <a:lnTo>
                  <a:pt x="114465" y="38481"/>
                </a:lnTo>
                <a:lnTo>
                  <a:pt x="114465" y="41046"/>
                </a:lnTo>
                <a:lnTo>
                  <a:pt x="113690" y="41732"/>
                </a:lnTo>
                <a:lnTo>
                  <a:pt x="112801" y="43014"/>
                </a:lnTo>
                <a:lnTo>
                  <a:pt x="112801" y="43611"/>
                </a:lnTo>
                <a:lnTo>
                  <a:pt x="111137" y="43611"/>
                </a:lnTo>
                <a:lnTo>
                  <a:pt x="110363" y="44297"/>
                </a:lnTo>
                <a:lnTo>
                  <a:pt x="109486" y="44894"/>
                </a:lnTo>
                <a:lnTo>
                  <a:pt x="108712" y="44894"/>
                </a:lnTo>
                <a:lnTo>
                  <a:pt x="107048" y="45580"/>
                </a:lnTo>
                <a:lnTo>
                  <a:pt x="101193" y="45580"/>
                </a:lnTo>
                <a:lnTo>
                  <a:pt x="99529" y="44894"/>
                </a:lnTo>
                <a:lnTo>
                  <a:pt x="97866" y="44297"/>
                </a:lnTo>
                <a:lnTo>
                  <a:pt x="97091" y="44297"/>
                </a:lnTo>
                <a:lnTo>
                  <a:pt x="96215" y="43611"/>
                </a:lnTo>
                <a:lnTo>
                  <a:pt x="94551" y="43611"/>
                </a:lnTo>
                <a:lnTo>
                  <a:pt x="92900" y="42329"/>
                </a:lnTo>
                <a:lnTo>
                  <a:pt x="90462" y="42329"/>
                </a:lnTo>
                <a:lnTo>
                  <a:pt x="90462" y="45580"/>
                </a:lnTo>
                <a:lnTo>
                  <a:pt x="91236" y="46177"/>
                </a:lnTo>
                <a:lnTo>
                  <a:pt x="91236" y="46850"/>
                </a:lnTo>
                <a:lnTo>
                  <a:pt x="92125" y="46850"/>
                </a:lnTo>
                <a:lnTo>
                  <a:pt x="92900" y="47459"/>
                </a:lnTo>
                <a:lnTo>
                  <a:pt x="93776" y="47459"/>
                </a:lnTo>
                <a:lnTo>
                  <a:pt x="94551" y="48145"/>
                </a:lnTo>
                <a:lnTo>
                  <a:pt x="96215" y="48145"/>
                </a:lnTo>
                <a:lnTo>
                  <a:pt x="97091" y="48742"/>
                </a:lnTo>
                <a:lnTo>
                  <a:pt x="99529" y="48742"/>
                </a:lnTo>
                <a:lnTo>
                  <a:pt x="101193" y="49415"/>
                </a:lnTo>
                <a:lnTo>
                  <a:pt x="106159" y="49415"/>
                </a:lnTo>
                <a:lnTo>
                  <a:pt x="108712" y="48742"/>
                </a:lnTo>
                <a:lnTo>
                  <a:pt x="110363" y="48742"/>
                </a:lnTo>
                <a:lnTo>
                  <a:pt x="112801" y="48145"/>
                </a:lnTo>
                <a:lnTo>
                  <a:pt x="114465" y="47459"/>
                </a:lnTo>
                <a:lnTo>
                  <a:pt x="115341" y="46850"/>
                </a:lnTo>
                <a:lnTo>
                  <a:pt x="117005" y="45580"/>
                </a:lnTo>
                <a:lnTo>
                  <a:pt x="117779" y="44297"/>
                </a:lnTo>
                <a:lnTo>
                  <a:pt x="118656" y="43014"/>
                </a:lnTo>
                <a:lnTo>
                  <a:pt x="119430" y="41732"/>
                </a:lnTo>
                <a:lnTo>
                  <a:pt x="120319" y="40449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 descr=""/>
          <p:cNvSpPr/>
          <p:nvPr/>
        </p:nvSpPr>
        <p:spPr>
          <a:xfrm>
            <a:off x="4333887" y="8475954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252" y="685"/>
                </a:moveTo>
                <a:lnTo>
                  <a:pt x="41478" y="0"/>
                </a:lnTo>
                <a:lnTo>
                  <a:pt x="37274" y="0"/>
                </a:lnTo>
                <a:lnTo>
                  <a:pt x="37274" y="685"/>
                </a:lnTo>
                <a:lnTo>
                  <a:pt x="36499" y="685"/>
                </a:lnTo>
                <a:lnTo>
                  <a:pt x="36499" y="1282"/>
                </a:lnTo>
                <a:lnTo>
                  <a:pt x="26543" y="16078"/>
                </a:lnTo>
                <a:lnTo>
                  <a:pt x="25654" y="17957"/>
                </a:lnTo>
                <a:lnTo>
                  <a:pt x="24892" y="19240"/>
                </a:lnTo>
                <a:lnTo>
                  <a:pt x="24003" y="20523"/>
                </a:lnTo>
                <a:lnTo>
                  <a:pt x="23228" y="22491"/>
                </a:lnTo>
                <a:lnTo>
                  <a:pt x="22339" y="23774"/>
                </a:lnTo>
                <a:lnTo>
                  <a:pt x="21564" y="25057"/>
                </a:lnTo>
                <a:lnTo>
                  <a:pt x="20688" y="25057"/>
                </a:lnTo>
                <a:lnTo>
                  <a:pt x="19913" y="23774"/>
                </a:lnTo>
                <a:lnTo>
                  <a:pt x="19024" y="21805"/>
                </a:lnTo>
                <a:lnTo>
                  <a:pt x="18249" y="20523"/>
                </a:lnTo>
                <a:lnTo>
                  <a:pt x="17360" y="19240"/>
                </a:lnTo>
                <a:lnTo>
                  <a:pt x="16586" y="17360"/>
                </a:lnTo>
                <a:lnTo>
                  <a:pt x="15709" y="16078"/>
                </a:lnTo>
                <a:lnTo>
                  <a:pt x="6642" y="1282"/>
                </a:lnTo>
                <a:lnTo>
                  <a:pt x="5753" y="1282"/>
                </a:lnTo>
                <a:lnTo>
                  <a:pt x="5753" y="685"/>
                </a:lnTo>
                <a:lnTo>
                  <a:pt x="4978" y="685"/>
                </a:lnTo>
                <a:lnTo>
                  <a:pt x="4978" y="0"/>
                </a:lnTo>
                <a:lnTo>
                  <a:pt x="774" y="0"/>
                </a:lnTo>
                <a:lnTo>
                  <a:pt x="0" y="685"/>
                </a:lnTo>
                <a:lnTo>
                  <a:pt x="0" y="1968"/>
                </a:lnTo>
                <a:lnTo>
                  <a:pt x="18249" y="29502"/>
                </a:lnTo>
                <a:lnTo>
                  <a:pt x="18249" y="48742"/>
                </a:lnTo>
                <a:lnTo>
                  <a:pt x="24003" y="48742"/>
                </a:lnTo>
                <a:lnTo>
                  <a:pt x="24003" y="29502"/>
                </a:lnTo>
                <a:lnTo>
                  <a:pt x="26936" y="25057"/>
                </a:lnTo>
                <a:lnTo>
                  <a:pt x="42252" y="1968"/>
                </a:lnTo>
                <a:lnTo>
                  <a:pt x="42252" y="685"/>
                </a:lnTo>
                <a:close/>
              </a:path>
              <a:path w="120650" h="49529">
                <a:moveTo>
                  <a:pt x="85369" y="24371"/>
                </a:moveTo>
                <a:lnTo>
                  <a:pt x="84607" y="22491"/>
                </a:lnTo>
                <a:lnTo>
                  <a:pt x="83718" y="20523"/>
                </a:lnTo>
                <a:lnTo>
                  <a:pt x="82943" y="18643"/>
                </a:lnTo>
                <a:lnTo>
                  <a:pt x="80391" y="16675"/>
                </a:lnTo>
                <a:lnTo>
                  <a:pt x="79629" y="16090"/>
                </a:lnTo>
                <a:lnTo>
                  <a:pt x="79629" y="24371"/>
                </a:lnTo>
                <a:lnTo>
                  <a:pt x="79629" y="28219"/>
                </a:lnTo>
                <a:lnTo>
                  <a:pt x="53086" y="28219"/>
                </a:lnTo>
                <a:lnTo>
                  <a:pt x="53086" y="26339"/>
                </a:lnTo>
                <a:lnTo>
                  <a:pt x="53860" y="25057"/>
                </a:lnTo>
                <a:lnTo>
                  <a:pt x="54749" y="23774"/>
                </a:lnTo>
                <a:lnTo>
                  <a:pt x="54749" y="22491"/>
                </a:lnTo>
                <a:lnTo>
                  <a:pt x="55524" y="21209"/>
                </a:lnTo>
                <a:lnTo>
                  <a:pt x="59728" y="17957"/>
                </a:lnTo>
                <a:lnTo>
                  <a:pt x="61379" y="17360"/>
                </a:lnTo>
                <a:lnTo>
                  <a:pt x="63042" y="16675"/>
                </a:lnTo>
                <a:lnTo>
                  <a:pt x="71335" y="16675"/>
                </a:lnTo>
                <a:lnTo>
                  <a:pt x="74650" y="17360"/>
                </a:lnTo>
                <a:lnTo>
                  <a:pt x="76314" y="19926"/>
                </a:lnTo>
                <a:lnTo>
                  <a:pt x="78740" y="21805"/>
                </a:lnTo>
                <a:lnTo>
                  <a:pt x="79629" y="24371"/>
                </a:lnTo>
                <a:lnTo>
                  <a:pt x="79629" y="16090"/>
                </a:lnTo>
                <a:lnTo>
                  <a:pt x="77965" y="14795"/>
                </a:lnTo>
                <a:lnTo>
                  <a:pt x="75425" y="14109"/>
                </a:lnTo>
                <a:lnTo>
                  <a:pt x="73761" y="13512"/>
                </a:lnTo>
                <a:lnTo>
                  <a:pt x="70446" y="12827"/>
                </a:lnTo>
                <a:lnTo>
                  <a:pt x="64693" y="12827"/>
                </a:lnTo>
                <a:lnTo>
                  <a:pt x="61379" y="13512"/>
                </a:lnTo>
                <a:lnTo>
                  <a:pt x="58839" y="14109"/>
                </a:lnTo>
                <a:lnTo>
                  <a:pt x="56400" y="14795"/>
                </a:lnTo>
                <a:lnTo>
                  <a:pt x="54749" y="16078"/>
                </a:lnTo>
                <a:lnTo>
                  <a:pt x="52197" y="17957"/>
                </a:lnTo>
                <a:lnTo>
                  <a:pt x="50546" y="19240"/>
                </a:lnTo>
                <a:lnTo>
                  <a:pt x="49771" y="21209"/>
                </a:lnTo>
                <a:lnTo>
                  <a:pt x="48882" y="23774"/>
                </a:lnTo>
                <a:lnTo>
                  <a:pt x="47231" y="25654"/>
                </a:lnTo>
                <a:lnTo>
                  <a:pt x="47231" y="36601"/>
                </a:lnTo>
                <a:lnTo>
                  <a:pt x="48882" y="39166"/>
                </a:lnTo>
                <a:lnTo>
                  <a:pt x="49771" y="41046"/>
                </a:lnTo>
                <a:lnTo>
                  <a:pt x="64693" y="49415"/>
                </a:lnTo>
                <a:lnTo>
                  <a:pt x="72110" y="49415"/>
                </a:lnTo>
                <a:lnTo>
                  <a:pt x="73761" y="48742"/>
                </a:lnTo>
                <a:lnTo>
                  <a:pt x="75425" y="48742"/>
                </a:lnTo>
                <a:lnTo>
                  <a:pt x="77089" y="48145"/>
                </a:lnTo>
                <a:lnTo>
                  <a:pt x="78740" y="48145"/>
                </a:lnTo>
                <a:lnTo>
                  <a:pt x="79629" y="47459"/>
                </a:lnTo>
                <a:lnTo>
                  <a:pt x="81292" y="47459"/>
                </a:lnTo>
                <a:lnTo>
                  <a:pt x="82067" y="46850"/>
                </a:lnTo>
                <a:lnTo>
                  <a:pt x="82943" y="46850"/>
                </a:lnTo>
                <a:lnTo>
                  <a:pt x="82943" y="46177"/>
                </a:lnTo>
                <a:lnTo>
                  <a:pt x="83718" y="46177"/>
                </a:lnTo>
                <a:lnTo>
                  <a:pt x="83718" y="45580"/>
                </a:lnTo>
                <a:lnTo>
                  <a:pt x="83718" y="43014"/>
                </a:lnTo>
                <a:lnTo>
                  <a:pt x="81292" y="43014"/>
                </a:lnTo>
                <a:lnTo>
                  <a:pt x="80403" y="43611"/>
                </a:lnTo>
                <a:lnTo>
                  <a:pt x="79629" y="43611"/>
                </a:lnTo>
                <a:lnTo>
                  <a:pt x="77965" y="44297"/>
                </a:lnTo>
                <a:lnTo>
                  <a:pt x="77089" y="44297"/>
                </a:lnTo>
                <a:lnTo>
                  <a:pt x="75425" y="44894"/>
                </a:lnTo>
                <a:lnTo>
                  <a:pt x="73761" y="44894"/>
                </a:lnTo>
                <a:lnTo>
                  <a:pt x="72986" y="45580"/>
                </a:lnTo>
                <a:lnTo>
                  <a:pt x="65468" y="45580"/>
                </a:lnTo>
                <a:lnTo>
                  <a:pt x="63817" y="44894"/>
                </a:lnTo>
                <a:lnTo>
                  <a:pt x="61379" y="44297"/>
                </a:lnTo>
                <a:lnTo>
                  <a:pt x="59728" y="43611"/>
                </a:lnTo>
                <a:lnTo>
                  <a:pt x="53860" y="37198"/>
                </a:lnTo>
                <a:lnTo>
                  <a:pt x="53860" y="35915"/>
                </a:lnTo>
                <a:lnTo>
                  <a:pt x="53086" y="34036"/>
                </a:lnTo>
                <a:lnTo>
                  <a:pt x="53086" y="31470"/>
                </a:lnTo>
                <a:lnTo>
                  <a:pt x="84607" y="31470"/>
                </a:lnTo>
                <a:lnTo>
                  <a:pt x="85369" y="30784"/>
                </a:lnTo>
                <a:lnTo>
                  <a:pt x="85369" y="28219"/>
                </a:lnTo>
                <a:lnTo>
                  <a:pt x="85369" y="24371"/>
                </a:lnTo>
                <a:close/>
              </a:path>
              <a:path w="120650" h="49529">
                <a:moveTo>
                  <a:pt x="120205" y="37198"/>
                </a:moveTo>
                <a:lnTo>
                  <a:pt x="119430" y="36601"/>
                </a:lnTo>
                <a:lnTo>
                  <a:pt x="119430" y="35318"/>
                </a:lnTo>
                <a:lnTo>
                  <a:pt x="118554" y="34036"/>
                </a:lnTo>
                <a:lnTo>
                  <a:pt x="117779" y="33350"/>
                </a:lnTo>
                <a:lnTo>
                  <a:pt x="116890" y="32753"/>
                </a:lnTo>
                <a:lnTo>
                  <a:pt x="115239" y="32067"/>
                </a:lnTo>
                <a:lnTo>
                  <a:pt x="114465" y="31470"/>
                </a:lnTo>
                <a:lnTo>
                  <a:pt x="112801" y="30784"/>
                </a:lnTo>
                <a:lnTo>
                  <a:pt x="111912" y="30187"/>
                </a:lnTo>
                <a:lnTo>
                  <a:pt x="110261" y="30187"/>
                </a:lnTo>
                <a:lnTo>
                  <a:pt x="108597" y="29502"/>
                </a:lnTo>
                <a:lnTo>
                  <a:pt x="107823" y="28905"/>
                </a:lnTo>
                <a:lnTo>
                  <a:pt x="106172" y="28905"/>
                </a:lnTo>
                <a:lnTo>
                  <a:pt x="104508" y="28219"/>
                </a:lnTo>
                <a:lnTo>
                  <a:pt x="103632" y="27622"/>
                </a:lnTo>
                <a:lnTo>
                  <a:pt x="101968" y="27622"/>
                </a:lnTo>
                <a:lnTo>
                  <a:pt x="101193" y="26936"/>
                </a:lnTo>
                <a:lnTo>
                  <a:pt x="100304" y="26339"/>
                </a:lnTo>
                <a:lnTo>
                  <a:pt x="99529" y="25654"/>
                </a:lnTo>
                <a:lnTo>
                  <a:pt x="98653" y="25057"/>
                </a:lnTo>
                <a:lnTo>
                  <a:pt x="97866" y="23774"/>
                </a:lnTo>
                <a:lnTo>
                  <a:pt x="97866" y="19926"/>
                </a:lnTo>
                <a:lnTo>
                  <a:pt x="98653" y="19240"/>
                </a:lnTo>
                <a:lnTo>
                  <a:pt x="98653" y="18643"/>
                </a:lnTo>
                <a:lnTo>
                  <a:pt x="100304" y="17360"/>
                </a:lnTo>
                <a:lnTo>
                  <a:pt x="101193" y="17360"/>
                </a:lnTo>
                <a:lnTo>
                  <a:pt x="102857" y="16675"/>
                </a:lnTo>
                <a:lnTo>
                  <a:pt x="110261" y="16675"/>
                </a:lnTo>
                <a:lnTo>
                  <a:pt x="111912" y="17360"/>
                </a:lnTo>
                <a:lnTo>
                  <a:pt x="112801" y="17360"/>
                </a:lnTo>
                <a:lnTo>
                  <a:pt x="113576" y="17957"/>
                </a:lnTo>
                <a:lnTo>
                  <a:pt x="114465" y="17957"/>
                </a:lnTo>
                <a:lnTo>
                  <a:pt x="115239" y="18643"/>
                </a:lnTo>
                <a:lnTo>
                  <a:pt x="116128" y="19240"/>
                </a:lnTo>
                <a:lnTo>
                  <a:pt x="116890" y="19240"/>
                </a:lnTo>
                <a:lnTo>
                  <a:pt x="117779" y="18643"/>
                </a:lnTo>
                <a:lnTo>
                  <a:pt x="117779" y="16675"/>
                </a:lnTo>
                <a:lnTo>
                  <a:pt x="117779" y="15392"/>
                </a:lnTo>
                <a:lnTo>
                  <a:pt x="116890" y="15392"/>
                </a:lnTo>
                <a:lnTo>
                  <a:pt x="116890" y="14795"/>
                </a:lnTo>
                <a:lnTo>
                  <a:pt x="116128" y="14795"/>
                </a:lnTo>
                <a:lnTo>
                  <a:pt x="115239" y="14109"/>
                </a:lnTo>
                <a:lnTo>
                  <a:pt x="114465" y="14109"/>
                </a:lnTo>
                <a:lnTo>
                  <a:pt x="113576" y="13512"/>
                </a:lnTo>
                <a:lnTo>
                  <a:pt x="111912" y="13512"/>
                </a:lnTo>
                <a:lnTo>
                  <a:pt x="111137" y="12827"/>
                </a:lnTo>
                <a:lnTo>
                  <a:pt x="101968" y="12827"/>
                </a:lnTo>
                <a:lnTo>
                  <a:pt x="100304" y="13512"/>
                </a:lnTo>
                <a:lnTo>
                  <a:pt x="98653" y="14109"/>
                </a:lnTo>
                <a:lnTo>
                  <a:pt x="96989" y="14795"/>
                </a:lnTo>
                <a:lnTo>
                  <a:pt x="94551" y="16675"/>
                </a:lnTo>
                <a:lnTo>
                  <a:pt x="93675" y="17957"/>
                </a:lnTo>
                <a:lnTo>
                  <a:pt x="92900" y="18643"/>
                </a:lnTo>
                <a:lnTo>
                  <a:pt x="92011" y="19926"/>
                </a:lnTo>
                <a:lnTo>
                  <a:pt x="92011" y="25057"/>
                </a:lnTo>
                <a:lnTo>
                  <a:pt x="92900" y="26339"/>
                </a:lnTo>
                <a:lnTo>
                  <a:pt x="93675" y="26936"/>
                </a:lnTo>
                <a:lnTo>
                  <a:pt x="94551" y="28219"/>
                </a:lnTo>
                <a:lnTo>
                  <a:pt x="95326" y="28905"/>
                </a:lnTo>
                <a:lnTo>
                  <a:pt x="96215" y="29502"/>
                </a:lnTo>
                <a:lnTo>
                  <a:pt x="97866" y="30187"/>
                </a:lnTo>
                <a:lnTo>
                  <a:pt x="98653" y="30784"/>
                </a:lnTo>
                <a:lnTo>
                  <a:pt x="100304" y="31470"/>
                </a:lnTo>
                <a:lnTo>
                  <a:pt x="101968" y="31470"/>
                </a:lnTo>
                <a:lnTo>
                  <a:pt x="102857" y="32067"/>
                </a:lnTo>
                <a:lnTo>
                  <a:pt x="104508" y="32753"/>
                </a:lnTo>
                <a:lnTo>
                  <a:pt x="106172" y="32753"/>
                </a:lnTo>
                <a:lnTo>
                  <a:pt x="106934" y="33350"/>
                </a:lnTo>
                <a:lnTo>
                  <a:pt x="108597" y="34036"/>
                </a:lnTo>
                <a:lnTo>
                  <a:pt x="109486" y="34036"/>
                </a:lnTo>
                <a:lnTo>
                  <a:pt x="111137" y="34632"/>
                </a:lnTo>
                <a:lnTo>
                  <a:pt x="111912" y="35318"/>
                </a:lnTo>
                <a:lnTo>
                  <a:pt x="112801" y="35915"/>
                </a:lnTo>
                <a:lnTo>
                  <a:pt x="113576" y="36601"/>
                </a:lnTo>
                <a:lnTo>
                  <a:pt x="113576" y="37198"/>
                </a:lnTo>
                <a:lnTo>
                  <a:pt x="114465" y="38481"/>
                </a:lnTo>
                <a:lnTo>
                  <a:pt x="114465" y="41046"/>
                </a:lnTo>
                <a:lnTo>
                  <a:pt x="113576" y="41732"/>
                </a:lnTo>
                <a:lnTo>
                  <a:pt x="112801" y="43014"/>
                </a:lnTo>
                <a:lnTo>
                  <a:pt x="112801" y="43611"/>
                </a:lnTo>
                <a:lnTo>
                  <a:pt x="111137" y="43611"/>
                </a:lnTo>
                <a:lnTo>
                  <a:pt x="109486" y="44894"/>
                </a:lnTo>
                <a:lnTo>
                  <a:pt x="108597" y="44894"/>
                </a:lnTo>
                <a:lnTo>
                  <a:pt x="106934" y="45580"/>
                </a:lnTo>
                <a:lnTo>
                  <a:pt x="101193" y="45580"/>
                </a:lnTo>
                <a:lnTo>
                  <a:pt x="99529" y="44894"/>
                </a:lnTo>
                <a:lnTo>
                  <a:pt x="97866" y="44297"/>
                </a:lnTo>
                <a:lnTo>
                  <a:pt x="96989" y="44297"/>
                </a:lnTo>
                <a:lnTo>
                  <a:pt x="96215" y="43611"/>
                </a:lnTo>
                <a:lnTo>
                  <a:pt x="94551" y="43611"/>
                </a:lnTo>
                <a:lnTo>
                  <a:pt x="93675" y="43014"/>
                </a:lnTo>
                <a:lnTo>
                  <a:pt x="92900" y="42329"/>
                </a:lnTo>
                <a:lnTo>
                  <a:pt x="90360" y="42329"/>
                </a:lnTo>
                <a:lnTo>
                  <a:pt x="90360" y="45580"/>
                </a:lnTo>
                <a:lnTo>
                  <a:pt x="91236" y="46177"/>
                </a:lnTo>
                <a:lnTo>
                  <a:pt x="91236" y="46850"/>
                </a:lnTo>
                <a:lnTo>
                  <a:pt x="92011" y="46850"/>
                </a:lnTo>
                <a:lnTo>
                  <a:pt x="92900" y="47459"/>
                </a:lnTo>
                <a:lnTo>
                  <a:pt x="93675" y="47459"/>
                </a:lnTo>
                <a:lnTo>
                  <a:pt x="94551" y="48145"/>
                </a:lnTo>
                <a:lnTo>
                  <a:pt x="96215" y="48145"/>
                </a:lnTo>
                <a:lnTo>
                  <a:pt x="96989" y="48742"/>
                </a:lnTo>
                <a:lnTo>
                  <a:pt x="99529" y="48742"/>
                </a:lnTo>
                <a:lnTo>
                  <a:pt x="101193" y="49415"/>
                </a:lnTo>
                <a:lnTo>
                  <a:pt x="106172" y="49415"/>
                </a:lnTo>
                <a:lnTo>
                  <a:pt x="108597" y="48742"/>
                </a:lnTo>
                <a:lnTo>
                  <a:pt x="110261" y="48742"/>
                </a:lnTo>
                <a:lnTo>
                  <a:pt x="112801" y="48145"/>
                </a:lnTo>
                <a:lnTo>
                  <a:pt x="114465" y="47459"/>
                </a:lnTo>
                <a:lnTo>
                  <a:pt x="116890" y="45580"/>
                </a:lnTo>
                <a:lnTo>
                  <a:pt x="117779" y="44297"/>
                </a:lnTo>
                <a:lnTo>
                  <a:pt x="118554" y="43014"/>
                </a:lnTo>
                <a:lnTo>
                  <a:pt x="119430" y="41732"/>
                </a:lnTo>
                <a:lnTo>
                  <a:pt x="120205" y="40449"/>
                </a:lnTo>
                <a:lnTo>
                  <a:pt x="120205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7" name="object 147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055419" y="8608745"/>
            <a:ext cx="1872349" cy="65417"/>
          </a:xfrm>
          <a:prstGeom prst="rect">
            <a:avLst/>
          </a:prstGeom>
        </p:spPr>
      </p:pic>
      <p:sp>
        <p:nvSpPr>
          <p:cNvPr id="148" name="object 148" descr=""/>
          <p:cNvSpPr/>
          <p:nvPr/>
        </p:nvSpPr>
        <p:spPr>
          <a:xfrm>
            <a:off x="3404730" y="8613228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99" y="0"/>
                </a:lnTo>
                <a:lnTo>
                  <a:pt x="36499" y="647"/>
                </a:lnTo>
                <a:lnTo>
                  <a:pt x="26543" y="16040"/>
                </a:lnTo>
                <a:lnTo>
                  <a:pt x="25768" y="17322"/>
                </a:lnTo>
                <a:lnTo>
                  <a:pt x="24879" y="18605"/>
                </a:lnTo>
                <a:lnTo>
                  <a:pt x="24117" y="20523"/>
                </a:lnTo>
                <a:lnTo>
                  <a:pt x="23228" y="21805"/>
                </a:lnTo>
                <a:lnTo>
                  <a:pt x="22453" y="23088"/>
                </a:lnTo>
                <a:lnTo>
                  <a:pt x="21564" y="25019"/>
                </a:lnTo>
                <a:lnTo>
                  <a:pt x="20789" y="25019"/>
                </a:lnTo>
                <a:lnTo>
                  <a:pt x="19913" y="23088"/>
                </a:lnTo>
                <a:lnTo>
                  <a:pt x="19126" y="21805"/>
                </a:lnTo>
                <a:lnTo>
                  <a:pt x="18249" y="19888"/>
                </a:lnTo>
                <a:lnTo>
                  <a:pt x="17475" y="18605"/>
                </a:lnTo>
                <a:lnTo>
                  <a:pt x="16586" y="17322"/>
                </a:lnTo>
                <a:lnTo>
                  <a:pt x="6629" y="647"/>
                </a:lnTo>
                <a:lnTo>
                  <a:pt x="5854" y="647"/>
                </a:lnTo>
                <a:lnTo>
                  <a:pt x="5854" y="0"/>
                </a:lnTo>
                <a:lnTo>
                  <a:pt x="0" y="0"/>
                </a:lnTo>
                <a:lnTo>
                  <a:pt x="0" y="1295"/>
                </a:lnTo>
                <a:lnTo>
                  <a:pt x="18249" y="29514"/>
                </a:lnTo>
                <a:lnTo>
                  <a:pt x="18249" y="48107"/>
                </a:lnTo>
                <a:lnTo>
                  <a:pt x="19913" y="48107"/>
                </a:lnTo>
                <a:lnTo>
                  <a:pt x="20789" y="48755"/>
                </a:lnTo>
                <a:lnTo>
                  <a:pt x="21564" y="48755"/>
                </a:lnTo>
                <a:lnTo>
                  <a:pt x="22453" y="48107"/>
                </a:lnTo>
                <a:lnTo>
                  <a:pt x="24117" y="48107"/>
                </a:lnTo>
                <a:lnTo>
                  <a:pt x="24117" y="29514"/>
                </a:lnTo>
                <a:lnTo>
                  <a:pt x="27012" y="25019"/>
                </a:lnTo>
                <a:lnTo>
                  <a:pt x="42354" y="1295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3736"/>
                </a:moveTo>
                <a:lnTo>
                  <a:pt x="84594" y="21805"/>
                </a:lnTo>
                <a:lnTo>
                  <a:pt x="83820" y="19888"/>
                </a:lnTo>
                <a:lnTo>
                  <a:pt x="82943" y="18605"/>
                </a:lnTo>
                <a:lnTo>
                  <a:pt x="81280" y="17322"/>
                </a:lnTo>
                <a:lnTo>
                  <a:pt x="80175" y="16040"/>
                </a:lnTo>
                <a:lnTo>
                  <a:pt x="79629" y="15405"/>
                </a:lnTo>
                <a:lnTo>
                  <a:pt x="79629" y="23736"/>
                </a:lnTo>
                <a:lnTo>
                  <a:pt x="79629" y="27584"/>
                </a:lnTo>
                <a:lnTo>
                  <a:pt x="53086" y="27584"/>
                </a:lnTo>
                <a:lnTo>
                  <a:pt x="53086" y="26314"/>
                </a:lnTo>
                <a:lnTo>
                  <a:pt x="53962" y="24371"/>
                </a:lnTo>
                <a:lnTo>
                  <a:pt x="54737" y="23088"/>
                </a:lnTo>
                <a:lnTo>
                  <a:pt x="54737" y="21805"/>
                </a:lnTo>
                <a:lnTo>
                  <a:pt x="55626" y="20523"/>
                </a:lnTo>
                <a:lnTo>
                  <a:pt x="57289" y="19888"/>
                </a:lnTo>
                <a:lnTo>
                  <a:pt x="58064" y="18605"/>
                </a:lnTo>
                <a:lnTo>
                  <a:pt x="64693" y="16040"/>
                </a:lnTo>
                <a:lnTo>
                  <a:pt x="71323" y="16040"/>
                </a:lnTo>
                <a:lnTo>
                  <a:pt x="74650" y="17322"/>
                </a:lnTo>
                <a:lnTo>
                  <a:pt x="76301" y="19240"/>
                </a:lnTo>
                <a:lnTo>
                  <a:pt x="78854" y="21170"/>
                </a:lnTo>
                <a:lnTo>
                  <a:pt x="79629" y="23736"/>
                </a:lnTo>
                <a:lnTo>
                  <a:pt x="79629" y="15405"/>
                </a:lnTo>
                <a:lnTo>
                  <a:pt x="77965" y="14757"/>
                </a:lnTo>
                <a:lnTo>
                  <a:pt x="75526" y="13474"/>
                </a:lnTo>
                <a:lnTo>
                  <a:pt x="73875" y="12827"/>
                </a:lnTo>
                <a:lnTo>
                  <a:pt x="70561" y="12192"/>
                </a:lnTo>
                <a:lnTo>
                  <a:pt x="64693" y="12192"/>
                </a:lnTo>
                <a:lnTo>
                  <a:pt x="61379" y="12827"/>
                </a:lnTo>
                <a:lnTo>
                  <a:pt x="58940" y="13474"/>
                </a:lnTo>
                <a:lnTo>
                  <a:pt x="56400" y="14757"/>
                </a:lnTo>
                <a:lnTo>
                  <a:pt x="54737" y="15405"/>
                </a:lnTo>
                <a:lnTo>
                  <a:pt x="52311" y="17322"/>
                </a:lnTo>
                <a:lnTo>
                  <a:pt x="50647" y="18605"/>
                </a:lnTo>
                <a:lnTo>
                  <a:pt x="49758" y="20523"/>
                </a:lnTo>
                <a:lnTo>
                  <a:pt x="48983" y="23088"/>
                </a:lnTo>
                <a:lnTo>
                  <a:pt x="47332" y="25019"/>
                </a:lnTo>
                <a:lnTo>
                  <a:pt x="47332" y="36563"/>
                </a:lnTo>
                <a:lnTo>
                  <a:pt x="48983" y="38493"/>
                </a:lnTo>
                <a:lnTo>
                  <a:pt x="49758" y="41059"/>
                </a:lnTo>
                <a:lnTo>
                  <a:pt x="50647" y="42976"/>
                </a:lnTo>
                <a:lnTo>
                  <a:pt x="53962" y="45542"/>
                </a:lnTo>
                <a:lnTo>
                  <a:pt x="56400" y="46824"/>
                </a:lnTo>
                <a:lnTo>
                  <a:pt x="58940" y="47472"/>
                </a:lnTo>
                <a:lnTo>
                  <a:pt x="61379" y="48755"/>
                </a:lnTo>
                <a:lnTo>
                  <a:pt x="73875" y="48755"/>
                </a:lnTo>
                <a:lnTo>
                  <a:pt x="75526" y="48107"/>
                </a:lnTo>
                <a:lnTo>
                  <a:pt x="77190" y="48107"/>
                </a:lnTo>
                <a:lnTo>
                  <a:pt x="78854" y="47472"/>
                </a:lnTo>
                <a:lnTo>
                  <a:pt x="79629" y="47472"/>
                </a:lnTo>
                <a:lnTo>
                  <a:pt x="81280" y="46824"/>
                </a:lnTo>
                <a:lnTo>
                  <a:pt x="82169" y="46824"/>
                </a:lnTo>
                <a:lnTo>
                  <a:pt x="82943" y="46189"/>
                </a:lnTo>
                <a:lnTo>
                  <a:pt x="83820" y="46189"/>
                </a:lnTo>
                <a:lnTo>
                  <a:pt x="83820" y="44907"/>
                </a:lnTo>
                <a:lnTo>
                  <a:pt x="83820" y="42341"/>
                </a:lnTo>
                <a:lnTo>
                  <a:pt x="82169" y="42341"/>
                </a:lnTo>
                <a:lnTo>
                  <a:pt x="81280" y="42976"/>
                </a:lnTo>
                <a:lnTo>
                  <a:pt x="80505" y="42976"/>
                </a:lnTo>
                <a:lnTo>
                  <a:pt x="79629" y="43624"/>
                </a:lnTo>
                <a:lnTo>
                  <a:pt x="77965" y="43624"/>
                </a:lnTo>
                <a:lnTo>
                  <a:pt x="77190" y="44259"/>
                </a:lnTo>
                <a:lnTo>
                  <a:pt x="73875" y="44259"/>
                </a:lnTo>
                <a:lnTo>
                  <a:pt x="72986" y="44907"/>
                </a:lnTo>
                <a:lnTo>
                  <a:pt x="63919" y="44907"/>
                </a:lnTo>
                <a:lnTo>
                  <a:pt x="61379" y="44259"/>
                </a:lnTo>
                <a:lnTo>
                  <a:pt x="59715" y="43624"/>
                </a:lnTo>
                <a:lnTo>
                  <a:pt x="56400" y="41059"/>
                </a:lnTo>
                <a:lnTo>
                  <a:pt x="55626" y="39776"/>
                </a:lnTo>
                <a:lnTo>
                  <a:pt x="54737" y="38493"/>
                </a:lnTo>
                <a:lnTo>
                  <a:pt x="53962" y="37211"/>
                </a:lnTo>
                <a:lnTo>
                  <a:pt x="53962" y="35293"/>
                </a:lnTo>
                <a:lnTo>
                  <a:pt x="53086" y="33362"/>
                </a:lnTo>
                <a:lnTo>
                  <a:pt x="53086" y="31432"/>
                </a:lnTo>
                <a:lnTo>
                  <a:pt x="83820" y="31432"/>
                </a:lnTo>
                <a:lnTo>
                  <a:pt x="84594" y="30797"/>
                </a:lnTo>
                <a:lnTo>
                  <a:pt x="85483" y="30149"/>
                </a:lnTo>
                <a:lnTo>
                  <a:pt x="85483" y="27584"/>
                </a:lnTo>
                <a:lnTo>
                  <a:pt x="85483" y="23736"/>
                </a:lnTo>
                <a:close/>
              </a:path>
              <a:path w="120650" h="48895">
                <a:moveTo>
                  <a:pt x="120319" y="37211"/>
                </a:moveTo>
                <a:lnTo>
                  <a:pt x="119430" y="35928"/>
                </a:lnTo>
                <a:lnTo>
                  <a:pt x="119430" y="34645"/>
                </a:lnTo>
                <a:lnTo>
                  <a:pt x="118656" y="33997"/>
                </a:lnTo>
                <a:lnTo>
                  <a:pt x="117779" y="32727"/>
                </a:lnTo>
                <a:lnTo>
                  <a:pt x="117005" y="32080"/>
                </a:lnTo>
                <a:lnTo>
                  <a:pt x="115341" y="31432"/>
                </a:lnTo>
                <a:lnTo>
                  <a:pt x="114465" y="30797"/>
                </a:lnTo>
                <a:lnTo>
                  <a:pt x="112801" y="30149"/>
                </a:lnTo>
                <a:lnTo>
                  <a:pt x="112026" y="30149"/>
                </a:lnTo>
                <a:lnTo>
                  <a:pt x="108712" y="28867"/>
                </a:lnTo>
                <a:lnTo>
                  <a:pt x="107823" y="28867"/>
                </a:lnTo>
                <a:lnTo>
                  <a:pt x="104508" y="27584"/>
                </a:lnTo>
                <a:lnTo>
                  <a:pt x="103733" y="27584"/>
                </a:lnTo>
                <a:lnTo>
                  <a:pt x="102069" y="26949"/>
                </a:lnTo>
                <a:lnTo>
                  <a:pt x="101193" y="26314"/>
                </a:lnTo>
                <a:lnTo>
                  <a:pt x="100418" y="25666"/>
                </a:lnTo>
                <a:lnTo>
                  <a:pt x="99529" y="25019"/>
                </a:lnTo>
                <a:lnTo>
                  <a:pt x="98755" y="24371"/>
                </a:lnTo>
                <a:lnTo>
                  <a:pt x="97866" y="23736"/>
                </a:lnTo>
                <a:lnTo>
                  <a:pt x="97866" y="19240"/>
                </a:lnTo>
                <a:lnTo>
                  <a:pt x="98755" y="18605"/>
                </a:lnTo>
                <a:lnTo>
                  <a:pt x="98755" y="17957"/>
                </a:lnTo>
                <a:lnTo>
                  <a:pt x="99529" y="17957"/>
                </a:lnTo>
                <a:lnTo>
                  <a:pt x="100418" y="17322"/>
                </a:lnTo>
                <a:lnTo>
                  <a:pt x="101193" y="16675"/>
                </a:lnTo>
                <a:lnTo>
                  <a:pt x="102844" y="16675"/>
                </a:lnTo>
                <a:lnTo>
                  <a:pt x="103733" y="16040"/>
                </a:lnTo>
                <a:lnTo>
                  <a:pt x="109486" y="16040"/>
                </a:lnTo>
                <a:lnTo>
                  <a:pt x="110363" y="16675"/>
                </a:lnTo>
                <a:lnTo>
                  <a:pt x="112026" y="16675"/>
                </a:lnTo>
                <a:lnTo>
                  <a:pt x="112801" y="17322"/>
                </a:lnTo>
                <a:lnTo>
                  <a:pt x="113690" y="17322"/>
                </a:lnTo>
                <a:lnTo>
                  <a:pt x="114465" y="17957"/>
                </a:lnTo>
                <a:lnTo>
                  <a:pt x="115341" y="17957"/>
                </a:lnTo>
                <a:lnTo>
                  <a:pt x="115341" y="18605"/>
                </a:lnTo>
                <a:lnTo>
                  <a:pt x="117779" y="18605"/>
                </a:lnTo>
                <a:lnTo>
                  <a:pt x="117779" y="16040"/>
                </a:lnTo>
                <a:lnTo>
                  <a:pt x="117779" y="14757"/>
                </a:lnTo>
                <a:lnTo>
                  <a:pt x="117005" y="14757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65" y="13474"/>
                </a:lnTo>
                <a:lnTo>
                  <a:pt x="113690" y="13474"/>
                </a:lnTo>
                <a:lnTo>
                  <a:pt x="112801" y="12827"/>
                </a:lnTo>
                <a:lnTo>
                  <a:pt x="110363" y="12827"/>
                </a:lnTo>
                <a:lnTo>
                  <a:pt x="108712" y="12192"/>
                </a:lnTo>
                <a:lnTo>
                  <a:pt x="104508" y="12192"/>
                </a:lnTo>
                <a:lnTo>
                  <a:pt x="102069" y="12827"/>
                </a:lnTo>
                <a:lnTo>
                  <a:pt x="100418" y="13474"/>
                </a:lnTo>
                <a:lnTo>
                  <a:pt x="98755" y="13474"/>
                </a:lnTo>
                <a:lnTo>
                  <a:pt x="97091" y="14757"/>
                </a:lnTo>
                <a:lnTo>
                  <a:pt x="95440" y="15405"/>
                </a:lnTo>
                <a:lnTo>
                  <a:pt x="94551" y="16040"/>
                </a:lnTo>
                <a:lnTo>
                  <a:pt x="93776" y="17322"/>
                </a:lnTo>
                <a:lnTo>
                  <a:pt x="92900" y="18605"/>
                </a:lnTo>
                <a:lnTo>
                  <a:pt x="92125" y="19240"/>
                </a:lnTo>
                <a:lnTo>
                  <a:pt x="92125" y="24371"/>
                </a:lnTo>
                <a:lnTo>
                  <a:pt x="92900" y="25666"/>
                </a:lnTo>
                <a:lnTo>
                  <a:pt x="93776" y="26949"/>
                </a:lnTo>
                <a:lnTo>
                  <a:pt x="94551" y="27584"/>
                </a:lnTo>
                <a:lnTo>
                  <a:pt x="95440" y="28232"/>
                </a:lnTo>
                <a:lnTo>
                  <a:pt x="96215" y="28867"/>
                </a:lnTo>
                <a:lnTo>
                  <a:pt x="97866" y="29514"/>
                </a:lnTo>
                <a:lnTo>
                  <a:pt x="98755" y="30149"/>
                </a:lnTo>
                <a:lnTo>
                  <a:pt x="102069" y="31432"/>
                </a:lnTo>
                <a:lnTo>
                  <a:pt x="102844" y="31432"/>
                </a:lnTo>
                <a:lnTo>
                  <a:pt x="106159" y="32727"/>
                </a:lnTo>
                <a:lnTo>
                  <a:pt x="107048" y="32727"/>
                </a:lnTo>
                <a:lnTo>
                  <a:pt x="108712" y="33362"/>
                </a:lnTo>
                <a:lnTo>
                  <a:pt x="109486" y="33997"/>
                </a:lnTo>
                <a:lnTo>
                  <a:pt x="111137" y="33997"/>
                </a:lnTo>
                <a:lnTo>
                  <a:pt x="112026" y="34645"/>
                </a:lnTo>
                <a:lnTo>
                  <a:pt x="112801" y="35293"/>
                </a:lnTo>
                <a:lnTo>
                  <a:pt x="113690" y="35928"/>
                </a:lnTo>
                <a:lnTo>
                  <a:pt x="113690" y="37211"/>
                </a:lnTo>
                <a:lnTo>
                  <a:pt x="114465" y="37846"/>
                </a:lnTo>
                <a:lnTo>
                  <a:pt x="114465" y="41059"/>
                </a:lnTo>
                <a:lnTo>
                  <a:pt x="113690" y="41694"/>
                </a:lnTo>
                <a:lnTo>
                  <a:pt x="112801" y="42341"/>
                </a:lnTo>
                <a:lnTo>
                  <a:pt x="112801" y="42976"/>
                </a:lnTo>
                <a:lnTo>
                  <a:pt x="111137" y="43624"/>
                </a:lnTo>
                <a:lnTo>
                  <a:pt x="110363" y="44259"/>
                </a:lnTo>
                <a:lnTo>
                  <a:pt x="109486" y="44259"/>
                </a:lnTo>
                <a:lnTo>
                  <a:pt x="108712" y="44907"/>
                </a:lnTo>
                <a:lnTo>
                  <a:pt x="101193" y="44907"/>
                </a:lnTo>
                <a:lnTo>
                  <a:pt x="99529" y="44259"/>
                </a:lnTo>
                <a:lnTo>
                  <a:pt x="97866" y="44259"/>
                </a:lnTo>
                <a:lnTo>
                  <a:pt x="97091" y="43624"/>
                </a:lnTo>
                <a:lnTo>
                  <a:pt x="96215" y="43624"/>
                </a:lnTo>
                <a:lnTo>
                  <a:pt x="94551" y="42976"/>
                </a:lnTo>
                <a:lnTo>
                  <a:pt x="93776" y="42341"/>
                </a:lnTo>
                <a:lnTo>
                  <a:pt x="92900" y="42341"/>
                </a:lnTo>
                <a:lnTo>
                  <a:pt x="92900" y="41694"/>
                </a:lnTo>
                <a:lnTo>
                  <a:pt x="91236" y="41694"/>
                </a:lnTo>
                <a:lnTo>
                  <a:pt x="90462" y="42341"/>
                </a:lnTo>
                <a:lnTo>
                  <a:pt x="90462" y="44907"/>
                </a:lnTo>
                <a:lnTo>
                  <a:pt x="91236" y="45542"/>
                </a:lnTo>
                <a:lnTo>
                  <a:pt x="91236" y="46189"/>
                </a:lnTo>
                <a:lnTo>
                  <a:pt x="92125" y="46189"/>
                </a:lnTo>
                <a:lnTo>
                  <a:pt x="92125" y="46824"/>
                </a:lnTo>
                <a:lnTo>
                  <a:pt x="92900" y="46824"/>
                </a:lnTo>
                <a:lnTo>
                  <a:pt x="93776" y="47472"/>
                </a:lnTo>
                <a:lnTo>
                  <a:pt x="94551" y="47472"/>
                </a:lnTo>
                <a:lnTo>
                  <a:pt x="96215" y="48107"/>
                </a:lnTo>
                <a:lnTo>
                  <a:pt x="97866" y="48107"/>
                </a:lnTo>
                <a:lnTo>
                  <a:pt x="99529" y="48755"/>
                </a:lnTo>
                <a:lnTo>
                  <a:pt x="108712" y="48755"/>
                </a:lnTo>
                <a:lnTo>
                  <a:pt x="110363" y="48107"/>
                </a:lnTo>
                <a:lnTo>
                  <a:pt x="112801" y="47472"/>
                </a:lnTo>
                <a:lnTo>
                  <a:pt x="114465" y="46824"/>
                </a:lnTo>
                <a:lnTo>
                  <a:pt x="119430" y="41694"/>
                </a:lnTo>
                <a:lnTo>
                  <a:pt x="120319" y="40411"/>
                </a:lnTo>
                <a:lnTo>
                  <a:pt x="120319" y="37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 descr=""/>
          <p:cNvSpPr/>
          <p:nvPr/>
        </p:nvSpPr>
        <p:spPr>
          <a:xfrm>
            <a:off x="4333887" y="8613228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52" y="0"/>
                </a:moveTo>
                <a:lnTo>
                  <a:pt x="36499" y="0"/>
                </a:lnTo>
                <a:lnTo>
                  <a:pt x="36499" y="647"/>
                </a:lnTo>
                <a:lnTo>
                  <a:pt x="26543" y="16040"/>
                </a:lnTo>
                <a:lnTo>
                  <a:pt x="25654" y="17322"/>
                </a:lnTo>
                <a:lnTo>
                  <a:pt x="24892" y="18605"/>
                </a:lnTo>
                <a:lnTo>
                  <a:pt x="24003" y="20523"/>
                </a:lnTo>
                <a:lnTo>
                  <a:pt x="23228" y="21805"/>
                </a:lnTo>
                <a:lnTo>
                  <a:pt x="22339" y="23088"/>
                </a:lnTo>
                <a:lnTo>
                  <a:pt x="21564" y="25019"/>
                </a:lnTo>
                <a:lnTo>
                  <a:pt x="20688" y="25019"/>
                </a:lnTo>
                <a:lnTo>
                  <a:pt x="19913" y="23088"/>
                </a:lnTo>
                <a:lnTo>
                  <a:pt x="19024" y="21805"/>
                </a:lnTo>
                <a:lnTo>
                  <a:pt x="18249" y="19888"/>
                </a:lnTo>
                <a:lnTo>
                  <a:pt x="17360" y="18605"/>
                </a:lnTo>
                <a:lnTo>
                  <a:pt x="16586" y="17322"/>
                </a:lnTo>
                <a:lnTo>
                  <a:pt x="15709" y="16040"/>
                </a:lnTo>
                <a:lnTo>
                  <a:pt x="6642" y="647"/>
                </a:lnTo>
                <a:lnTo>
                  <a:pt x="5753" y="647"/>
                </a:lnTo>
                <a:lnTo>
                  <a:pt x="5753" y="0"/>
                </a:lnTo>
                <a:lnTo>
                  <a:pt x="0" y="0"/>
                </a:lnTo>
                <a:lnTo>
                  <a:pt x="0" y="1295"/>
                </a:lnTo>
                <a:lnTo>
                  <a:pt x="18249" y="29514"/>
                </a:lnTo>
                <a:lnTo>
                  <a:pt x="18249" y="48107"/>
                </a:lnTo>
                <a:lnTo>
                  <a:pt x="19913" y="48107"/>
                </a:lnTo>
                <a:lnTo>
                  <a:pt x="20688" y="48755"/>
                </a:lnTo>
                <a:lnTo>
                  <a:pt x="21564" y="48755"/>
                </a:lnTo>
                <a:lnTo>
                  <a:pt x="22339" y="48107"/>
                </a:lnTo>
                <a:lnTo>
                  <a:pt x="24003" y="48107"/>
                </a:lnTo>
                <a:lnTo>
                  <a:pt x="24003" y="29514"/>
                </a:lnTo>
                <a:lnTo>
                  <a:pt x="26898" y="25019"/>
                </a:lnTo>
                <a:lnTo>
                  <a:pt x="42252" y="1295"/>
                </a:lnTo>
                <a:lnTo>
                  <a:pt x="42252" y="0"/>
                </a:lnTo>
                <a:close/>
              </a:path>
              <a:path w="120650" h="48895">
                <a:moveTo>
                  <a:pt x="85369" y="23736"/>
                </a:moveTo>
                <a:lnTo>
                  <a:pt x="84607" y="21805"/>
                </a:lnTo>
                <a:lnTo>
                  <a:pt x="83718" y="19888"/>
                </a:lnTo>
                <a:lnTo>
                  <a:pt x="82943" y="18605"/>
                </a:lnTo>
                <a:lnTo>
                  <a:pt x="81292" y="17322"/>
                </a:lnTo>
                <a:lnTo>
                  <a:pt x="80175" y="16040"/>
                </a:lnTo>
                <a:lnTo>
                  <a:pt x="79629" y="15405"/>
                </a:lnTo>
                <a:lnTo>
                  <a:pt x="79629" y="23736"/>
                </a:lnTo>
                <a:lnTo>
                  <a:pt x="79629" y="27584"/>
                </a:lnTo>
                <a:lnTo>
                  <a:pt x="53086" y="27584"/>
                </a:lnTo>
                <a:lnTo>
                  <a:pt x="53086" y="26314"/>
                </a:lnTo>
                <a:lnTo>
                  <a:pt x="53860" y="24371"/>
                </a:lnTo>
                <a:lnTo>
                  <a:pt x="54749" y="23088"/>
                </a:lnTo>
                <a:lnTo>
                  <a:pt x="54749" y="21805"/>
                </a:lnTo>
                <a:lnTo>
                  <a:pt x="55524" y="20523"/>
                </a:lnTo>
                <a:lnTo>
                  <a:pt x="57175" y="19888"/>
                </a:lnTo>
                <a:lnTo>
                  <a:pt x="58064" y="18605"/>
                </a:lnTo>
                <a:lnTo>
                  <a:pt x="64693" y="16040"/>
                </a:lnTo>
                <a:lnTo>
                  <a:pt x="71335" y="16040"/>
                </a:lnTo>
                <a:lnTo>
                  <a:pt x="74650" y="17322"/>
                </a:lnTo>
                <a:lnTo>
                  <a:pt x="76314" y="19240"/>
                </a:lnTo>
                <a:lnTo>
                  <a:pt x="78740" y="21170"/>
                </a:lnTo>
                <a:lnTo>
                  <a:pt x="79629" y="23736"/>
                </a:lnTo>
                <a:lnTo>
                  <a:pt x="79629" y="15405"/>
                </a:lnTo>
                <a:lnTo>
                  <a:pt x="77965" y="14757"/>
                </a:lnTo>
                <a:lnTo>
                  <a:pt x="75425" y="13474"/>
                </a:lnTo>
                <a:lnTo>
                  <a:pt x="73761" y="12827"/>
                </a:lnTo>
                <a:lnTo>
                  <a:pt x="70446" y="12192"/>
                </a:lnTo>
                <a:lnTo>
                  <a:pt x="64693" y="12192"/>
                </a:lnTo>
                <a:lnTo>
                  <a:pt x="61379" y="12827"/>
                </a:lnTo>
                <a:lnTo>
                  <a:pt x="58839" y="13474"/>
                </a:lnTo>
                <a:lnTo>
                  <a:pt x="56400" y="14757"/>
                </a:lnTo>
                <a:lnTo>
                  <a:pt x="54749" y="15405"/>
                </a:lnTo>
                <a:lnTo>
                  <a:pt x="52197" y="17322"/>
                </a:lnTo>
                <a:lnTo>
                  <a:pt x="50546" y="18605"/>
                </a:lnTo>
                <a:lnTo>
                  <a:pt x="49771" y="20523"/>
                </a:lnTo>
                <a:lnTo>
                  <a:pt x="48882" y="23088"/>
                </a:lnTo>
                <a:lnTo>
                  <a:pt x="47231" y="25019"/>
                </a:lnTo>
                <a:lnTo>
                  <a:pt x="47231" y="36563"/>
                </a:lnTo>
                <a:lnTo>
                  <a:pt x="48882" y="38493"/>
                </a:lnTo>
                <a:lnTo>
                  <a:pt x="49771" y="41059"/>
                </a:lnTo>
                <a:lnTo>
                  <a:pt x="50546" y="42976"/>
                </a:lnTo>
                <a:lnTo>
                  <a:pt x="53860" y="45542"/>
                </a:lnTo>
                <a:lnTo>
                  <a:pt x="56400" y="46824"/>
                </a:lnTo>
                <a:lnTo>
                  <a:pt x="58839" y="47472"/>
                </a:lnTo>
                <a:lnTo>
                  <a:pt x="61379" y="48755"/>
                </a:lnTo>
                <a:lnTo>
                  <a:pt x="73761" y="48755"/>
                </a:lnTo>
                <a:lnTo>
                  <a:pt x="75425" y="48107"/>
                </a:lnTo>
                <a:lnTo>
                  <a:pt x="77089" y="48107"/>
                </a:lnTo>
                <a:lnTo>
                  <a:pt x="78740" y="47472"/>
                </a:lnTo>
                <a:lnTo>
                  <a:pt x="79629" y="47472"/>
                </a:lnTo>
                <a:lnTo>
                  <a:pt x="81292" y="46824"/>
                </a:lnTo>
                <a:lnTo>
                  <a:pt x="82067" y="46824"/>
                </a:lnTo>
                <a:lnTo>
                  <a:pt x="82943" y="46189"/>
                </a:lnTo>
                <a:lnTo>
                  <a:pt x="83718" y="46189"/>
                </a:lnTo>
                <a:lnTo>
                  <a:pt x="83718" y="44907"/>
                </a:lnTo>
                <a:lnTo>
                  <a:pt x="83718" y="42341"/>
                </a:lnTo>
                <a:lnTo>
                  <a:pt x="82067" y="42341"/>
                </a:lnTo>
                <a:lnTo>
                  <a:pt x="81292" y="42976"/>
                </a:lnTo>
                <a:lnTo>
                  <a:pt x="80403" y="42976"/>
                </a:lnTo>
                <a:lnTo>
                  <a:pt x="79629" y="43624"/>
                </a:lnTo>
                <a:lnTo>
                  <a:pt x="77965" y="43624"/>
                </a:lnTo>
                <a:lnTo>
                  <a:pt x="77089" y="44259"/>
                </a:lnTo>
                <a:lnTo>
                  <a:pt x="73761" y="44259"/>
                </a:lnTo>
                <a:lnTo>
                  <a:pt x="72986" y="44907"/>
                </a:lnTo>
                <a:lnTo>
                  <a:pt x="63817" y="44907"/>
                </a:lnTo>
                <a:lnTo>
                  <a:pt x="54749" y="38493"/>
                </a:lnTo>
                <a:lnTo>
                  <a:pt x="53860" y="37211"/>
                </a:lnTo>
                <a:lnTo>
                  <a:pt x="53860" y="35293"/>
                </a:lnTo>
                <a:lnTo>
                  <a:pt x="53086" y="33362"/>
                </a:lnTo>
                <a:lnTo>
                  <a:pt x="53086" y="31432"/>
                </a:lnTo>
                <a:lnTo>
                  <a:pt x="83718" y="31432"/>
                </a:lnTo>
                <a:lnTo>
                  <a:pt x="84607" y="30797"/>
                </a:lnTo>
                <a:lnTo>
                  <a:pt x="85369" y="30149"/>
                </a:lnTo>
                <a:lnTo>
                  <a:pt x="85369" y="27584"/>
                </a:lnTo>
                <a:lnTo>
                  <a:pt x="85369" y="23736"/>
                </a:lnTo>
                <a:close/>
              </a:path>
              <a:path w="120650" h="48895">
                <a:moveTo>
                  <a:pt x="120205" y="37211"/>
                </a:moveTo>
                <a:lnTo>
                  <a:pt x="119430" y="35928"/>
                </a:lnTo>
                <a:lnTo>
                  <a:pt x="119430" y="34645"/>
                </a:lnTo>
                <a:lnTo>
                  <a:pt x="118554" y="33997"/>
                </a:lnTo>
                <a:lnTo>
                  <a:pt x="117779" y="32727"/>
                </a:lnTo>
                <a:lnTo>
                  <a:pt x="116890" y="32080"/>
                </a:lnTo>
                <a:lnTo>
                  <a:pt x="115239" y="31432"/>
                </a:lnTo>
                <a:lnTo>
                  <a:pt x="114465" y="30797"/>
                </a:lnTo>
                <a:lnTo>
                  <a:pt x="112801" y="30149"/>
                </a:lnTo>
                <a:lnTo>
                  <a:pt x="111912" y="30149"/>
                </a:lnTo>
                <a:lnTo>
                  <a:pt x="108597" y="28867"/>
                </a:lnTo>
                <a:lnTo>
                  <a:pt x="107823" y="28867"/>
                </a:lnTo>
                <a:lnTo>
                  <a:pt x="104508" y="27584"/>
                </a:lnTo>
                <a:lnTo>
                  <a:pt x="103632" y="27584"/>
                </a:lnTo>
                <a:lnTo>
                  <a:pt x="101968" y="26949"/>
                </a:lnTo>
                <a:lnTo>
                  <a:pt x="101193" y="26314"/>
                </a:lnTo>
                <a:lnTo>
                  <a:pt x="100304" y="25666"/>
                </a:lnTo>
                <a:lnTo>
                  <a:pt x="99529" y="25019"/>
                </a:lnTo>
                <a:lnTo>
                  <a:pt x="98653" y="24371"/>
                </a:lnTo>
                <a:lnTo>
                  <a:pt x="97866" y="23736"/>
                </a:lnTo>
                <a:lnTo>
                  <a:pt x="97866" y="19240"/>
                </a:lnTo>
                <a:lnTo>
                  <a:pt x="98653" y="18605"/>
                </a:lnTo>
                <a:lnTo>
                  <a:pt x="98653" y="17957"/>
                </a:lnTo>
                <a:lnTo>
                  <a:pt x="99529" y="17957"/>
                </a:lnTo>
                <a:lnTo>
                  <a:pt x="100304" y="17322"/>
                </a:lnTo>
                <a:lnTo>
                  <a:pt x="101193" y="16675"/>
                </a:lnTo>
                <a:lnTo>
                  <a:pt x="102857" y="16675"/>
                </a:lnTo>
                <a:lnTo>
                  <a:pt x="103632" y="16040"/>
                </a:lnTo>
                <a:lnTo>
                  <a:pt x="109486" y="16040"/>
                </a:lnTo>
                <a:lnTo>
                  <a:pt x="110261" y="16675"/>
                </a:lnTo>
                <a:lnTo>
                  <a:pt x="111912" y="16675"/>
                </a:lnTo>
                <a:lnTo>
                  <a:pt x="112801" y="17322"/>
                </a:lnTo>
                <a:lnTo>
                  <a:pt x="113576" y="17322"/>
                </a:lnTo>
                <a:lnTo>
                  <a:pt x="114465" y="17957"/>
                </a:lnTo>
                <a:lnTo>
                  <a:pt x="115239" y="17957"/>
                </a:lnTo>
                <a:lnTo>
                  <a:pt x="115239" y="18605"/>
                </a:lnTo>
                <a:lnTo>
                  <a:pt x="117779" y="18605"/>
                </a:lnTo>
                <a:lnTo>
                  <a:pt x="117779" y="16040"/>
                </a:lnTo>
                <a:lnTo>
                  <a:pt x="117779" y="14757"/>
                </a:lnTo>
                <a:lnTo>
                  <a:pt x="116890" y="14757"/>
                </a:lnTo>
                <a:lnTo>
                  <a:pt x="116128" y="14109"/>
                </a:lnTo>
                <a:lnTo>
                  <a:pt x="115239" y="14109"/>
                </a:lnTo>
                <a:lnTo>
                  <a:pt x="114465" y="13474"/>
                </a:lnTo>
                <a:lnTo>
                  <a:pt x="113576" y="13474"/>
                </a:lnTo>
                <a:lnTo>
                  <a:pt x="112801" y="12827"/>
                </a:lnTo>
                <a:lnTo>
                  <a:pt x="110261" y="12827"/>
                </a:lnTo>
                <a:lnTo>
                  <a:pt x="108597" y="12192"/>
                </a:lnTo>
                <a:lnTo>
                  <a:pt x="104508" y="12192"/>
                </a:lnTo>
                <a:lnTo>
                  <a:pt x="101968" y="12827"/>
                </a:lnTo>
                <a:lnTo>
                  <a:pt x="100304" y="13474"/>
                </a:lnTo>
                <a:lnTo>
                  <a:pt x="98653" y="13474"/>
                </a:lnTo>
                <a:lnTo>
                  <a:pt x="96989" y="14757"/>
                </a:lnTo>
                <a:lnTo>
                  <a:pt x="95326" y="15405"/>
                </a:lnTo>
                <a:lnTo>
                  <a:pt x="94551" y="16040"/>
                </a:lnTo>
                <a:lnTo>
                  <a:pt x="93675" y="17322"/>
                </a:lnTo>
                <a:lnTo>
                  <a:pt x="92900" y="18605"/>
                </a:lnTo>
                <a:lnTo>
                  <a:pt x="92011" y="19240"/>
                </a:lnTo>
                <a:lnTo>
                  <a:pt x="92011" y="24371"/>
                </a:lnTo>
                <a:lnTo>
                  <a:pt x="92900" y="25666"/>
                </a:lnTo>
                <a:lnTo>
                  <a:pt x="93675" y="26949"/>
                </a:lnTo>
                <a:lnTo>
                  <a:pt x="94551" y="27584"/>
                </a:lnTo>
                <a:lnTo>
                  <a:pt x="95326" y="28232"/>
                </a:lnTo>
                <a:lnTo>
                  <a:pt x="96215" y="28867"/>
                </a:lnTo>
                <a:lnTo>
                  <a:pt x="97866" y="29514"/>
                </a:lnTo>
                <a:lnTo>
                  <a:pt x="98653" y="30149"/>
                </a:lnTo>
                <a:lnTo>
                  <a:pt x="101968" y="31432"/>
                </a:lnTo>
                <a:lnTo>
                  <a:pt x="102857" y="31432"/>
                </a:lnTo>
                <a:lnTo>
                  <a:pt x="106172" y="32727"/>
                </a:lnTo>
                <a:lnTo>
                  <a:pt x="106934" y="32727"/>
                </a:lnTo>
                <a:lnTo>
                  <a:pt x="108597" y="33362"/>
                </a:lnTo>
                <a:lnTo>
                  <a:pt x="109486" y="33997"/>
                </a:lnTo>
                <a:lnTo>
                  <a:pt x="111137" y="33997"/>
                </a:lnTo>
                <a:lnTo>
                  <a:pt x="111912" y="34645"/>
                </a:lnTo>
                <a:lnTo>
                  <a:pt x="112801" y="35293"/>
                </a:lnTo>
                <a:lnTo>
                  <a:pt x="113576" y="35928"/>
                </a:lnTo>
                <a:lnTo>
                  <a:pt x="113576" y="37211"/>
                </a:lnTo>
                <a:lnTo>
                  <a:pt x="114465" y="37846"/>
                </a:lnTo>
                <a:lnTo>
                  <a:pt x="114465" y="41059"/>
                </a:lnTo>
                <a:lnTo>
                  <a:pt x="113576" y="41694"/>
                </a:lnTo>
                <a:lnTo>
                  <a:pt x="112801" y="42341"/>
                </a:lnTo>
                <a:lnTo>
                  <a:pt x="112801" y="42976"/>
                </a:lnTo>
                <a:lnTo>
                  <a:pt x="111137" y="43624"/>
                </a:lnTo>
                <a:lnTo>
                  <a:pt x="110261" y="44259"/>
                </a:lnTo>
                <a:lnTo>
                  <a:pt x="109486" y="44259"/>
                </a:lnTo>
                <a:lnTo>
                  <a:pt x="108597" y="44907"/>
                </a:lnTo>
                <a:lnTo>
                  <a:pt x="101193" y="44907"/>
                </a:lnTo>
                <a:lnTo>
                  <a:pt x="99529" y="44259"/>
                </a:lnTo>
                <a:lnTo>
                  <a:pt x="97866" y="44259"/>
                </a:lnTo>
                <a:lnTo>
                  <a:pt x="96989" y="43624"/>
                </a:lnTo>
                <a:lnTo>
                  <a:pt x="96215" y="43624"/>
                </a:lnTo>
                <a:lnTo>
                  <a:pt x="94551" y="42976"/>
                </a:lnTo>
                <a:lnTo>
                  <a:pt x="93675" y="42341"/>
                </a:lnTo>
                <a:lnTo>
                  <a:pt x="92900" y="42341"/>
                </a:lnTo>
                <a:lnTo>
                  <a:pt x="92900" y="41694"/>
                </a:lnTo>
                <a:lnTo>
                  <a:pt x="91236" y="41694"/>
                </a:lnTo>
                <a:lnTo>
                  <a:pt x="90360" y="42341"/>
                </a:lnTo>
                <a:lnTo>
                  <a:pt x="90360" y="44907"/>
                </a:lnTo>
                <a:lnTo>
                  <a:pt x="91236" y="45542"/>
                </a:lnTo>
                <a:lnTo>
                  <a:pt x="91236" y="46189"/>
                </a:lnTo>
                <a:lnTo>
                  <a:pt x="92011" y="46189"/>
                </a:lnTo>
                <a:lnTo>
                  <a:pt x="92011" y="46824"/>
                </a:lnTo>
                <a:lnTo>
                  <a:pt x="92900" y="46824"/>
                </a:lnTo>
                <a:lnTo>
                  <a:pt x="93675" y="47472"/>
                </a:lnTo>
                <a:lnTo>
                  <a:pt x="94551" y="47472"/>
                </a:lnTo>
                <a:lnTo>
                  <a:pt x="96215" y="48107"/>
                </a:lnTo>
                <a:lnTo>
                  <a:pt x="97866" y="48107"/>
                </a:lnTo>
                <a:lnTo>
                  <a:pt x="99529" y="48755"/>
                </a:lnTo>
                <a:lnTo>
                  <a:pt x="108597" y="48755"/>
                </a:lnTo>
                <a:lnTo>
                  <a:pt x="110261" y="48107"/>
                </a:lnTo>
                <a:lnTo>
                  <a:pt x="112801" y="47472"/>
                </a:lnTo>
                <a:lnTo>
                  <a:pt x="114465" y="46824"/>
                </a:lnTo>
                <a:lnTo>
                  <a:pt x="115239" y="46189"/>
                </a:lnTo>
                <a:lnTo>
                  <a:pt x="116890" y="44907"/>
                </a:lnTo>
                <a:lnTo>
                  <a:pt x="117779" y="44259"/>
                </a:lnTo>
                <a:lnTo>
                  <a:pt x="118554" y="42976"/>
                </a:lnTo>
                <a:lnTo>
                  <a:pt x="119430" y="41694"/>
                </a:lnTo>
                <a:lnTo>
                  <a:pt x="120205" y="40411"/>
                </a:lnTo>
                <a:lnTo>
                  <a:pt x="120205" y="37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0" name="object 150" descr="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052106" y="8746642"/>
            <a:ext cx="760704" cy="65430"/>
          </a:xfrm>
          <a:prstGeom prst="rect">
            <a:avLst/>
          </a:prstGeom>
        </p:spPr>
      </p:pic>
      <p:sp>
        <p:nvSpPr>
          <p:cNvPr id="151" name="object 151" descr=""/>
          <p:cNvSpPr/>
          <p:nvPr/>
        </p:nvSpPr>
        <p:spPr>
          <a:xfrm>
            <a:off x="3404730" y="8749855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99" y="0"/>
                </a:lnTo>
                <a:lnTo>
                  <a:pt x="36499" y="647"/>
                </a:lnTo>
                <a:lnTo>
                  <a:pt x="26543" y="16027"/>
                </a:lnTo>
                <a:lnTo>
                  <a:pt x="25768" y="17322"/>
                </a:lnTo>
                <a:lnTo>
                  <a:pt x="24879" y="19240"/>
                </a:lnTo>
                <a:lnTo>
                  <a:pt x="24117" y="20523"/>
                </a:lnTo>
                <a:lnTo>
                  <a:pt x="23228" y="21805"/>
                </a:lnTo>
                <a:lnTo>
                  <a:pt x="22453" y="23723"/>
                </a:lnTo>
                <a:lnTo>
                  <a:pt x="21564" y="25006"/>
                </a:lnTo>
                <a:lnTo>
                  <a:pt x="20789" y="25006"/>
                </a:lnTo>
                <a:lnTo>
                  <a:pt x="19913" y="23723"/>
                </a:lnTo>
                <a:lnTo>
                  <a:pt x="19126" y="21805"/>
                </a:lnTo>
                <a:lnTo>
                  <a:pt x="18249" y="20523"/>
                </a:lnTo>
                <a:lnTo>
                  <a:pt x="17475" y="18592"/>
                </a:lnTo>
                <a:lnTo>
                  <a:pt x="16586" y="17322"/>
                </a:lnTo>
                <a:lnTo>
                  <a:pt x="6629" y="647"/>
                </a:lnTo>
                <a:lnTo>
                  <a:pt x="5854" y="647"/>
                </a:lnTo>
                <a:lnTo>
                  <a:pt x="5854" y="0"/>
                </a:lnTo>
                <a:lnTo>
                  <a:pt x="0" y="0"/>
                </a:lnTo>
                <a:lnTo>
                  <a:pt x="0" y="1917"/>
                </a:lnTo>
                <a:lnTo>
                  <a:pt x="18249" y="29502"/>
                </a:lnTo>
                <a:lnTo>
                  <a:pt x="18249" y="48107"/>
                </a:lnTo>
                <a:lnTo>
                  <a:pt x="19126" y="48107"/>
                </a:lnTo>
                <a:lnTo>
                  <a:pt x="19126" y="48742"/>
                </a:lnTo>
                <a:lnTo>
                  <a:pt x="23228" y="48742"/>
                </a:lnTo>
                <a:lnTo>
                  <a:pt x="23228" y="48107"/>
                </a:lnTo>
                <a:lnTo>
                  <a:pt x="24117" y="48107"/>
                </a:lnTo>
                <a:lnTo>
                  <a:pt x="24117" y="29502"/>
                </a:lnTo>
                <a:lnTo>
                  <a:pt x="27089" y="25006"/>
                </a:lnTo>
                <a:lnTo>
                  <a:pt x="42354" y="1917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4371"/>
                </a:moveTo>
                <a:lnTo>
                  <a:pt x="84594" y="22440"/>
                </a:lnTo>
                <a:lnTo>
                  <a:pt x="83820" y="20523"/>
                </a:lnTo>
                <a:lnTo>
                  <a:pt x="82943" y="18592"/>
                </a:lnTo>
                <a:lnTo>
                  <a:pt x="80454" y="16675"/>
                </a:lnTo>
                <a:lnTo>
                  <a:pt x="79629" y="16040"/>
                </a:lnTo>
                <a:lnTo>
                  <a:pt x="79629" y="24371"/>
                </a:lnTo>
                <a:lnTo>
                  <a:pt x="79629" y="27571"/>
                </a:lnTo>
                <a:lnTo>
                  <a:pt x="53086" y="27571"/>
                </a:lnTo>
                <a:lnTo>
                  <a:pt x="53086" y="26289"/>
                </a:lnTo>
                <a:lnTo>
                  <a:pt x="53962" y="25006"/>
                </a:lnTo>
                <a:lnTo>
                  <a:pt x="54737" y="23723"/>
                </a:lnTo>
                <a:lnTo>
                  <a:pt x="54737" y="21805"/>
                </a:lnTo>
                <a:lnTo>
                  <a:pt x="55626" y="21158"/>
                </a:lnTo>
                <a:lnTo>
                  <a:pt x="57289" y="19875"/>
                </a:lnTo>
                <a:lnTo>
                  <a:pt x="58064" y="18592"/>
                </a:lnTo>
                <a:lnTo>
                  <a:pt x="63030" y="16675"/>
                </a:lnTo>
                <a:lnTo>
                  <a:pt x="71323" y="16675"/>
                </a:lnTo>
                <a:lnTo>
                  <a:pt x="74650" y="17322"/>
                </a:lnTo>
                <a:lnTo>
                  <a:pt x="76301" y="19240"/>
                </a:lnTo>
                <a:lnTo>
                  <a:pt x="78854" y="21158"/>
                </a:lnTo>
                <a:lnTo>
                  <a:pt x="79629" y="24371"/>
                </a:lnTo>
                <a:lnTo>
                  <a:pt x="79629" y="16040"/>
                </a:lnTo>
                <a:lnTo>
                  <a:pt x="77965" y="14757"/>
                </a:lnTo>
                <a:lnTo>
                  <a:pt x="75526" y="14109"/>
                </a:lnTo>
                <a:lnTo>
                  <a:pt x="73875" y="12827"/>
                </a:lnTo>
                <a:lnTo>
                  <a:pt x="61379" y="12827"/>
                </a:lnTo>
                <a:lnTo>
                  <a:pt x="58940" y="14109"/>
                </a:lnTo>
                <a:lnTo>
                  <a:pt x="56400" y="14757"/>
                </a:lnTo>
                <a:lnTo>
                  <a:pt x="54737" y="16027"/>
                </a:lnTo>
                <a:lnTo>
                  <a:pt x="52311" y="17322"/>
                </a:lnTo>
                <a:lnTo>
                  <a:pt x="50647" y="19240"/>
                </a:lnTo>
                <a:lnTo>
                  <a:pt x="49758" y="21158"/>
                </a:lnTo>
                <a:lnTo>
                  <a:pt x="48983" y="23088"/>
                </a:lnTo>
                <a:lnTo>
                  <a:pt x="47332" y="25654"/>
                </a:lnTo>
                <a:lnTo>
                  <a:pt x="47332" y="36563"/>
                </a:lnTo>
                <a:lnTo>
                  <a:pt x="48983" y="38481"/>
                </a:lnTo>
                <a:lnTo>
                  <a:pt x="49758" y="41046"/>
                </a:lnTo>
                <a:lnTo>
                  <a:pt x="50647" y="42976"/>
                </a:lnTo>
                <a:lnTo>
                  <a:pt x="52311" y="44259"/>
                </a:lnTo>
                <a:lnTo>
                  <a:pt x="53962" y="46177"/>
                </a:lnTo>
                <a:lnTo>
                  <a:pt x="56400" y="46824"/>
                </a:lnTo>
                <a:lnTo>
                  <a:pt x="58940" y="48107"/>
                </a:lnTo>
                <a:lnTo>
                  <a:pt x="61379" y="48742"/>
                </a:lnTo>
                <a:lnTo>
                  <a:pt x="75526" y="48742"/>
                </a:lnTo>
                <a:lnTo>
                  <a:pt x="77190" y="48107"/>
                </a:lnTo>
                <a:lnTo>
                  <a:pt x="78854" y="48107"/>
                </a:lnTo>
                <a:lnTo>
                  <a:pt x="79629" y="47459"/>
                </a:lnTo>
                <a:lnTo>
                  <a:pt x="81280" y="47459"/>
                </a:lnTo>
                <a:lnTo>
                  <a:pt x="82169" y="46824"/>
                </a:lnTo>
                <a:lnTo>
                  <a:pt x="82943" y="46824"/>
                </a:lnTo>
                <a:lnTo>
                  <a:pt x="82943" y="46177"/>
                </a:lnTo>
                <a:lnTo>
                  <a:pt x="83820" y="46177"/>
                </a:lnTo>
                <a:lnTo>
                  <a:pt x="83820" y="44894"/>
                </a:lnTo>
                <a:lnTo>
                  <a:pt x="83820" y="42976"/>
                </a:lnTo>
                <a:lnTo>
                  <a:pt x="82943" y="42329"/>
                </a:lnTo>
                <a:lnTo>
                  <a:pt x="82169" y="42976"/>
                </a:lnTo>
                <a:lnTo>
                  <a:pt x="80505" y="42976"/>
                </a:lnTo>
                <a:lnTo>
                  <a:pt x="79629" y="43611"/>
                </a:lnTo>
                <a:lnTo>
                  <a:pt x="77965" y="43611"/>
                </a:lnTo>
                <a:lnTo>
                  <a:pt x="77190" y="44259"/>
                </a:lnTo>
                <a:lnTo>
                  <a:pt x="75526" y="44259"/>
                </a:lnTo>
                <a:lnTo>
                  <a:pt x="73875" y="44894"/>
                </a:lnTo>
                <a:lnTo>
                  <a:pt x="63919" y="44894"/>
                </a:lnTo>
                <a:lnTo>
                  <a:pt x="61379" y="44259"/>
                </a:lnTo>
                <a:lnTo>
                  <a:pt x="59715" y="43611"/>
                </a:lnTo>
                <a:lnTo>
                  <a:pt x="58064" y="42329"/>
                </a:lnTo>
                <a:lnTo>
                  <a:pt x="56400" y="41694"/>
                </a:lnTo>
                <a:lnTo>
                  <a:pt x="55626" y="40411"/>
                </a:lnTo>
                <a:lnTo>
                  <a:pt x="54737" y="38481"/>
                </a:lnTo>
                <a:lnTo>
                  <a:pt x="53962" y="37211"/>
                </a:lnTo>
                <a:lnTo>
                  <a:pt x="53962" y="35280"/>
                </a:lnTo>
                <a:lnTo>
                  <a:pt x="53086" y="33350"/>
                </a:lnTo>
                <a:lnTo>
                  <a:pt x="53086" y="31432"/>
                </a:lnTo>
                <a:lnTo>
                  <a:pt x="84594" y="31432"/>
                </a:lnTo>
                <a:lnTo>
                  <a:pt x="84594" y="30784"/>
                </a:lnTo>
                <a:lnTo>
                  <a:pt x="85483" y="30784"/>
                </a:lnTo>
                <a:lnTo>
                  <a:pt x="85483" y="27571"/>
                </a:lnTo>
                <a:lnTo>
                  <a:pt x="85483" y="24371"/>
                </a:lnTo>
                <a:close/>
              </a:path>
              <a:path w="120650" h="48895">
                <a:moveTo>
                  <a:pt x="120319" y="37211"/>
                </a:moveTo>
                <a:lnTo>
                  <a:pt x="119430" y="35915"/>
                </a:lnTo>
                <a:lnTo>
                  <a:pt x="119430" y="35280"/>
                </a:lnTo>
                <a:lnTo>
                  <a:pt x="118656" y="33997"/>
                </a:lnTo>
                <a:lnTo>
                  <a:pt x="117779" y="33350"/>
                </a:lnTo>
                <a:lnTo>
                  <a:pt x="117005" y="32715"/>
                </a:lnTo>
                <a:lnTo>
                  <a:pt x="115341" y="32067"/>
                </a:lnTo>
                <a:lnTo>
                  <a:pt x="114465" y="31432"/>
                </a:lnTo>
                <a:lnTo>
                  <a:pt x="112801" y="30784"/>
                </a:lnTo>
                <a:lnTo>
                  <a:pt x="112026" y="30137"/>
                </a:lnTo>
                <a:lnTo>
                  <a:pt x="110363" y="29502"/>
                </a:lnTo>
                <a:lnTo>
                  <a:pt x="108712" y="29502"/>
                </a:lnTo>
                <a:lnTo>
                  <a:pt x="107823" y="28854"/>
                </a:lnTo>
                <a:lnTo>
                  <a:pt x="106159" y="28219"/>
                </a:lnTo>
                <a:lnTo>
                  <a:pt x="104508" y="28219"/>
                </a:lnTo>
                <a:lnTo>
                  <a:pt x="103733" y="27571"/>
                </a:lnTo>
                <a:lnTo>
                  <a:pt x="102069" y="26936"/>
                </a:lnTo>
                <a:lnTo>
                  <a:pt x="101193" y="26289"/>
                </a:lnTo>
                <a:lnTo>
                  <a:pt x="100418" y="26289"/>
                </a:lnTo>
                <a:lnTo>
                  <a:pt x="99529" y="25006"/>
                </a:lnTo>
                <a:lnTo>
                  <a:pt x="98755" y="24371"/>
                </a:lnTo>
                <a:lnTo>
                  <a:pt x="97866" y="23723"/>
                </a:lnTo>
                <a:lnTo>
                  <a:pt x="97866" y="19875"/>
                </a:lnTo>
                <a:lnTo>
                  <a:pt x="98755" y="19240"/>
                </a:lnTo>
                <a:lnTo>
                  <a:pt x="98755" y="18592"/>
                </a:lnTo>
                <a:lnTo>
                  <a:pt x="99529" y="17957"/>
                </a:lnTo>
                <a:lnTo>
                  <a:pt x="100418" y="17322"/>
                </a:lnTo>
                <a:lnTo>
                  <a:pt x="101193" y="16675"/>
                </a:lnTo>
                <a:lnTo>
                  <a:pt x="103733" y="16675"/>
                </a:lnTo>
                <a:lnTo>
                  <a:pt x="105397" y="16027"/>
                </a:lnTo>
                <a:lnTo>
                  <a:pt x="107823" y="16027"/>
                </a:lnTo>
                <a:lnTo>
                  <a:pt x="109486" y="16675"/>
                </a:lnTo>
                <a:lnTo>
                  <a:pt x="112026" y="16675"/>
                </a:lnTo>
                <a:lnTo>
                  <a:pt x="112801" y="17322"/>
                </a:lnTo>
                <a:lnTo>
                  <a:pt x="113690" y="17322"/>
                </a:lnTo>
                <a:lnTo>
                  <a:pt x="114465" y="17957"/>
                </a:lnTo>
                <a:lnTo>
                  <a:pt x="115341" y="17957"/>
                </a:lnTo>
                <a:lnTo>
                  <a:pt x="115341" y="18592"/>
                </a:lnTo>
                <a:lnTo>
                  <a:pt x="117779" y="18592"/>
                </a:lnTo>
                <a:lnTo>
                  <a:pt x="117779" y="16027"/>
                </a:lnTo>
                <a:lnTo>
                  <a:pt x="117779" y="15392"/>
                </a:lnTo>
                <a:lnTo>
                  <a:pt x="117005" y="14757"/>
                </a:lnTo>
                <a:lnTo>
                  <a:pt x="116116" y="14757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65" y="13462"/>
                </a:lnTo>
                <a:lnTo>
                  <a:pt x="112801" y="13462"/>
                </a:lnTo>
                <a:lnTo>
                  <a:pt x="112026" y="12827"/>
                </a:lnTo>
                <a:lnTo>
                  <a:pt x="102069" y="12827"/>
                </a:lnTo>
                <a:lnTo>
                  <a:pt x="95440" y="15392"/>
                </a:lnTo>
                <a:lnTo>
                  <a:pt x="94551" y="16675"/>
                </a:lnTo>
                <a:lnTo>
                  <a:pt x="93776" y="17322"/>
                </a:lnTo>
                <a:lnTo>
                  <a:pt x="92900" y="18592"/>
                </a:lnTo>
                <a:lnTo>
                  <a:pt x="92125" y="19875"/>
                </a:lnTo>
                <a:lnTo>
                  <a:pt x="92125" y="25006"/>
                </a:lnTo>
                <a:lnTo>
                  <a:pt x="92900" y="25654"/>
                </a:lnTo>
                <a:lnTo>
                  <a:pt x="93776" y="26936"/>
                </a:lnTo>
                <a:lnTo>
                  <a:pt x="94551" y="27571"/>
                </a:lnTo>
                <a:lnTo>
                  <a:pt x="95440" y="28219"/>
                </a:lnTo>
                <a:lnTo>
                  <a:pt x="96215" y="29502"/>
                </a:lnTo>
                <a:lnTo>
                  <a:pt x="97866" y="30137"/>
                </a:lnTo>
                <a:lnTo>
                  <a:pt x="98755" y="30137"/>
                </a:lnTo>
                <a:lnTo>
                  <a:pt x="102069" y="31432"/>
                </a:lnTo>
                <a:lnTo>
                  <a:pt x="102844" y="32067"/>
                </a:lnTo>
                <a:lnTo>
                  <a:pt x="104508" y="32067"/>
                </a:lnTo>
                <a:lnTo>
                  <a:pt x="106159" y="32715"/>
                </a:lnTo>
                <a:lnTo>
                  <a:pt x="107048" y="33350"/>
                </a:lnTo>
                <a:lnTo>
                  <a:pt x="108712" y="33350"/>
                </a:lnTo>
                <a:lnTo>
                  <a:pt x="109486" y="33997"/>
                </a:lnTo>
                <a:lnTo>
                  <a:pt x="111137" y="34645"/>
                </a:lnTo>
                <a:lnTo>
                  <a:pt x="112026" y="35280"/>
                </a:lnTo>
                <a:lnTo>
                  <a:pt x="112801" y="35915"/>
                </a:lnTo>
                <a:lnTo>
                  <a:pt x="113690" y="36563"/>
                </a:lnTo>
                <a:lnTo>
                  <a:pt x="113690" y="37211"/>
                </a:lnTo>
                <a:lnTo>
                  <a:pt x="114465" y="37846"/>
                </a:lnTo>
                <a:lnTo>
                  <a:pt x="114465" y="41046"/>
                </a:lnTo>
                <a:lnTo>
                  <a:pt x="113690" y="41694"/>
                </a:lnTo>
                <a:lnTo>
                  <a:pt x="112801" y="42329"/>
                </a:lnTo>
                <a:lnTo>
                  <a:pt x="112801" y="42976"/>
                </a:lnTo>
                <a:lnTo>
                  <a:pt x="111137" y="43611"/>
                </a:lnTo>
                <a:lnTo>
                  <a:pt x="110363" y="44259"/>
                </a:lnTo>
                <a:lnTo>
                  <a:pt x="109486" y="44259"/>
                </a:lnTo>
                <a:lnTo>
                  <a:pt x="108712" y="44894"/>
                </a:lnTo>
                <a:lnTo>
                  <a:pt x="99529" y="44894"/>
                </a:lnTo>
                <a:lnTo>
                  <a:pt x="97866" y="44259"/>
                </a:lnTo>
                <a:lnTo>
                  <a:pt x="97091" y="44259"/>
                </a:lnTo>
                <a:lnTo>
                  <a:pt x="96215" y="43611"/>
                </a:lnTo>
                <a:lnTo>
                  <a:pt x="94551" y="42976"/>
                </a:lnTo>
                <a:lnTo>
                  <a:pt x="93776" y="42976"/>
                </a:lnTo>
                <a:lnTo>
                  <a:pt x="92900" y="42329"/>
                </a:lnTo>
                <a:lnTo>
                  <a:pt x="92125" y="41694"/>
                </a:lnTo>
                <a:lnTo>
                  <a:pt x="91236" y="41694"/>
                </a:lnTo>
                <a:lnTo>
                  <a:pt x="91236" y="42329"/>
                </a:lnTo>
                <a:lnTo>
                  <a:pt x="90462" y="42329"/>
                </a:lnTo>
                <a:lnTo>
                  <a:pt x="90462" y="45542"/>
                </a:lnTo>
                <a:lnTo>
                  <a:pt x="91236" y="45542"/>
                </a:lnTo>
                <a:lnTo>
                  <a:pt x="91236" y="46177"/>
                </a:lnTo>
                <a:lnTo>
                  <a:pt x="92125" y="46824"/>
                </a:lnTo>
                <a:lnTo>
                  <a:pt x="92900" y="47459"/>
                </a:lnTo>
                <a:lnTo>
                  <a:pt x="93776" y="47459"/>
                </a:lnTo>
                <a:lnTo>
                  <a:pt x="94551" y="48107"/>
                </a:lnTo>
                <a:lnTo>
                  <a:pt x="97091" y="48107"/>
                </a:lnTo>
                <a:lnTo>
                  <a:pt x="97866" y="48742"/>
                </a:lnTo>
                <a:lnTo>
                  <a:pt x="108712" y="48742"/>
                </a:lnTo>
                <a:lnTo>
                  <a:pt x="110363" y="48107"/>
                </a:lnTo>
                <a:lnTo>
                  <a:pt x="112801" y="48107"/>
                </a:lnTo>
                <a:lnTo>
                  <a:pt x="114465" y="47459"/>
                </a:lnTo>
                <a:lnTo>
                  <a:pt x="115341" y="46177"/>
                </a:lnTo>
                <a:lnTo>
                  <a:pt x="117005" y="45542"/>
                </a:lnTo>
                <a:lnTo>
                  <a:pt x="117386" y="44894"/>
                </a:lnTo>
                <a:lnTo>
                  <a:pt x="117779" y="44259"/>
                </a:lnTo>
                <a:lnTo>
                  <a:pt x="118656" y="42976"/>
                </a:lnTo>
                <a:lnTo>
                  <a:pt x="119430" y="41694"/>
                </a:lnTo>
                <a:lnTo>
                  <a:pt x="120319" y="40411"/>
                </a:lnTo>
                <a:lnTo>
                  <a:pt x="120319" y="37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 descr=""/>
          <p:cNvSpPr/>
          <p:nvPr/>
        </p:nvSpPr>
        <p:spPr>
          <a:xfrm>
            <a:off x="4333887" y="8749855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252" y="0"/>
                </a:moveTo>
                <a:lnTo>
                  <a:pt x="36499" y="0"/>
                </a:lnTo>
                <a:lnTo>
                  <a:pt x="36499" y="647"/>
                </a:lnTo>
                <a:lnTo>
                  <a:pt x="26543" y="16027"/>
                </a:lnTo>
                <a:lnTo>
                  <a:pt x="25654" y="17322"/>
                </a:lnTo>
                <a:lnTo>
                  <a:pt x="24892" y="19240"/>
                </a:lnTo>
                <a:lnTo>
                  <a:pt x="24003" y="20523"/>
                </a:lnTo>
                <a:lnTo>
                  <a:pt x="23228" y="21805"/>
                </a:lnTo>
                <a:lnTo>
                  <a:pt x="22339" y="23723"/>
                </a:lnTo>
                <a:lnTo>
                  <a:pt x="21564" y="25006"/>
                </a:lnTo>
                <a:lnTo>
                  <a:pt x="20688" y="25006"/>
                </a:lnTo>
                <a:lnTo>
                  <a:pt x="19913" y="23723"/>
                </a:lnTo>
                <a:lnTo>
                  <a:pt x="19024" y="21805"/>
                </a:lnTo>
                <a:lnTo>
                  <a:pt x="18249" y="20523"/>
                </a:lnTo>
                <a:lnTo>
                  <a:pt x="17360" y="18592"/>
                </a:lnTo>
                <a:lnTo>
                  <a:pt x="16586" y="17322"/>
                </a:lnTo>
                <a:lnTo>
                  <a:pt x="15709" y="16027"/>
                </a:lnTo>
                <a:lnTo>
                  <a:pt x="6642" y="647"/>
                </a:lnTo>
                <a:lnTo>
                  <a:pt x="5753" y="647"/>
                </a:lnTo>
                <a:lnTo>
                  <a:pt x="5753" y="0"/>
                </a:lnTo>
                <a:lnTo>
                  <a:pt x="0" y="0"/>
                </a:lnTo>
                <a:lnTo>
                  <a:pt x="0" y="1917"/>
                </a:lnTo>
                <a:lnTo>
                  <a:pt x="18249" y="29502"/>
                </a:lnTo>
                <a:lnTo>
                  <a:pt x="18249" y="48107"/>
                </a:lnTo>
                <a:lnTo>
                  <a:pt x="19024" y="48107"/>
                </a:lnTo>
                <a:lnTo>
                  <a:pt x="19024" y="48742"/>
                </a:lnTo>
                <a:lnTo>
                  <a:pt x="23228" y="48742"/>
                </a:lnTo>
                <a:lnTo>
                  <a:pt x="23228" y="48107"/>
                </a:lnTo>
                <a:lnTo>
                  <a:pt x="24003" y="48107"/>
                </a:lnTo>
                <a:lnTo>
                  <a:pt x="24003" y="29502"/>
                </a:lnTo>
                <a:lnTo>
                  <a:pt x="26974" y="25006"/>
                </a:lnTo>
                <a:lnTo>
                  <a:pt x="42252" y="1917"/>
                </a:lnTo>
                <a:lnTo>
                  <a:pt x="42252" y="0"/>
                </a:lnTo>
                <a:close/>
              </a:path>
              <a:path w="120650" h="48895">
                <a:moveTo>
                  <a:pt x="85369" y="24371"/>
                </a:moveTo>
                <a:lnTo>
                  <a:pt x="84607" y="22440"/>
                </a:lnTo>
                <a:lnTo>
                  <a:pt x="83718" y="20523"/>
                </a:lnTo>
                <a:lnTo>
                  <a:pt x="82943" y="18592"/>
                </a:lnTo>
                <a:lnTo>
                  <a:pt x="80454" y="16675"/>
                </a:lnTo>
                <a:lnTo>
                  <a:pt x="79629" y="16040"/>
                </a:lnTo>
                <a:lnTo>
                  <a:pt x="79629" y="24371"/>
                </a:lnTo>
                <a:lnTo>
                  <a:pt x="79629" y="27571"/>
                </a:lnTo>
                <a:lnTo>
                  <a:pt x="53086" y="27571"/>
                </a:lnTo>
                <a:lnTo>
                  <a:pt x="53086" y="26289"/>
                </a:lnTo>
                <a:lnTo>
                  <a:pt x="53860" y="25006"/>
                </a:lnTo>
                <a:lnTo>
                  <a:pt x="54749" y="23723"/>
                </a:lnTo>
                <a:lnTo>
                  <a:pt x="54749" y="21805"/>
                </a:lnTo>
                <a:lnTo>
                  <a:pt x="55524" y="21158"/>
                </a:lnTo>
                <a:lnTo>
                  <a:pt x="57175" y="19875"/>
                </a:lnTo>
                <a:lnTo>
                  <a:pt x="58064" y="18592"/>
                </a:lnTo>
                <a:lnTo>
                  <a:pt x="63042" y="16675"/>
                </a:lnTo>
                <a:lnTo>
                  <a:pt x="71335" y="16675"/>
                </a:lnTo>
                <a:lnTo>
                  <a:pt x="74650" y="17322"/>
                </a:lnTo>
                <a:lnTo>
                  <a:pt x="76314" y="19240"/>
                </a:lnTo>
                <a:lnTo>
                  <a:pt x="78740" y="21158"/>
                </a:lnTo>
                <a:lnTo>
                  <a:pt x="79629" y="24371"/>
                </a:lnTo>
                <a:lnTo>
                  <a:pt x="79629" y="16040"/>
                </a:lnTo>
                <a:lnTo>
                  <a:pt x="77965" y="14757"/>
                </a:lnTo>
                <a:lnTo>
                  <a:pt x="75425" y="14109"/>
                </a:lnTo>
                <a:lnTo>
                  <a:pt x="73761" y="12827"/>
                </a:lnTo>
                <a:lnTo>
                  <a:pt x="61379" y="12827"/>
                </a:lnTo>
                <a:lnTo>
                  <a:pt x="58839" y="14109"/>
                </a:lnTo>
                <a:lnTo>
                  <a:pt x="56400" y="14757"/>
                </a:lnTo>
                <a:lnTo>
                  <a:pt x="54749" y="16027"/>
                </a:lnTo>
                <a:lnTo>
                  <a:pt x="52197" y="17322"/>
                </a:lnTo>
                <a:lnTo>
                  <a:pt x="50546" y="19240"/>
                </a:lnTo>
                <a:lnTo>
                  <a:pt x="49771" y="21158"/>
                </a:lnTo>
                <a:lnTo>
                  <a:pt x="48882" y="23088"/>
                </a:lnTo>
                <a:lnTo>
                  <a:pt x="47231" y="25654"/>
                </a:lnTo>
                <a:lnTo>
                  <a:pt x="47231" y="36563"/>
                </a:lnTo>
                <a:lnTo>
                  <a:pt x="48882" y="38481"/>
                </a:lnTo>
                <a:lnTo>
                  <a:pt x="49771" y="41046"/>
                </a:lnTo>
                <a:lnTo>
                  <a:pt x="50546" y="42976"/>
                </a:lnTo>
                <a:lnTo>
                  <a:pt x="52197" y="44259"/>
                </a:lnTo>
                <a:lnTo>
                  <a:pt x="53860" y="46177"/>
                </a:lnTo>
                <a:lnTo>
                  <a:pt x="56400" y="46824"/>
                </a:lnTo>
                <a:lnTo>
                  <a:pt x="58839" y="48107"/>
                </a:lnTo>
                <a:lnTo>
                  <a:pt x="61379" y="48742"/>
                </a:lnTo>
                <a:lnTo>
                  <a:pt x="75425" y="48742"/>
                </a:lnTo>
                <a:lnTo>
                  <a:pt x="77089" y="48107"/>
                </a:lnTo>
                <a:lnTo>
                  <a:pt x="78740" y="48107"/>
                </a:lnTo>
                <a:lnTo>
                  <a:pt x="79629" y="47459"/>
                </a:lnTo>
                <a:lnTo>
                  <a:pt x="81292" y="47459"/>
                </a:lnTo>
                <a:lnTo>
                  <a:pt x="82067" y="46824"/>
                </a:lnTo>
                <a:lnTo>
                  <a:pt x="82943" y="46824"/>
                </a:lnTo>
                <a:lnTo>
                  <a:pt x="82943" y="46177"/>
                </a:lnTo>
                <a:lnTo>
                  <a:pt x="83718" y="46177"/>
                </a:lnTo>
                <a:lnTo>
                  <a:pt x="83718" y="44894"/>
                </a:lnTo>
                <a:lnTo>
                  <a:pt x="83718" y="42976"/>
                </a:lnTo>
                <a:lnTo>
                  <a:pt x="82943" y="42329"/>
                </a:lnTo>
                <a:lnTo>
                  <a:pt x="82067" y="42976"/>
                </a:lnTo>
                <a:lnTo>
                  <a:pt x="80403" y="42976"/>
                </a:lnTo>
                <a:lnTo>
                  <a:pt x="79629" y="43611"/>
                </a:lnTo>
                <a:lnTo>
                  <a:pt x="77965" y="43611"/>
                </a:lnTo>
                <a:lnTo>
                  <a:pt x="77089" y="44259"/>
                </a:lnTo>
                <a:lnTo>
                  <a:pt x="75425" y="44259"/>
                </a:lnTo>
                <a:lnTo>
                  <a:pt x="73761" y="44894"/>
                </a:lnTo>
                <a:lnTo>
                  <a:pt x="63817" y="44894"/>
                </a:lnTo>
                <a:lnTo>
                  <a:pt x="61379" y="44259"/>
                </a:lnTo>
                <a:lnTo>
                  <a:pt x="59728" y="43611"/>
                </a:lnTo>
                <a:lnTo>
                  <a:pt x="58064" y="42329"/>
                </a:lnTo>
                <a:lnTo>
                  <a:pt x="56400" y="41694"/>
                </a:lnTo>
                <a:lnTo>
                  <a:pt x="55524" y="40411"/>
                </a:lnTo>
                <a:lnTo>
                  <a:pt x="54749" y="38481"/>
                </a:lnTo>
                <a:lnTo>
                  <a:pt x="53860" y="37211"/>
                </a:lnTo>
                <a:lnTo>
                  <a:pt x="53860" y="35280"/>
                </a:lnTo>
                <a:lnTo>
                  <a:pt x="53086" y="33350"/>
                </a:lnTo>
                <a:lnTo>
                  <a:pt x="53086" y="31432"/>
                </a:lnTo>
                <a:lnTo>
                  <a:pt x="84607" y="31432"/>
                </a:lnTo>
                <a:lnTo>
                  <a:pt x="84607" y="30784"/>
                </a:lnTo>
                <a:lnTo>
                  <a:pt x="85369" y="30784"/>
                </a:lnTo>
                <a:lnTo>
                  <a:pt x="85369" y="27571"/>
                </a:lnTo>
                <a:lnTo>
                  <a:pt x="85369" y="24371"/>
                </a:lnTo>
                <a:close/>
              </a:path>
              <a:path w="120650" h="48895">
                <a:moveTo>
                  <a:pt x="120205" y="37211"/>
                </a:moveTo>
                <a:lnTo>
                  <a:pt x="119430" y="35915"/>
                </a:lnTo>
                <a:lnTo>
                  <a:pt x="119430" y="35280"/>
                </a:lnTo>
                <a:lnTo>
                  <a:pt x="118554" y="33997"/>
                </a:lnTo>
                <a:lnTo>
                  <a:pt x="117779" y="33350"/>
                </a:lnTo>
                <a:lnTo>
                  <a:pt x="116890" y="32715"/>
                </a:lnTo>
                <a:lnTo>
                  <a:pt x="115239" y="32067"/>
                </a:lnTo>
                <a:lnTo>
                  <a:pt x="114465" y="31432"/>
                </a:lnTo>
                <a:lnTo>
                  <a:pt x="112801" y="30784"/>
                </a:lnTo>
                <a:lnTo>
                  <a:pt x="111912" y="30137"/>
                </a:lnTo>
                <a:lnTo>
                  <a:pt x="110261" y="29502"/>
                </a:lnTo>
                <a:lnTo>
                  <a:pt x="108597" y="29502"/>
                </a:lnTo>
                <a:lnTo>
                  <a:pt x="107823" y="28854"/>
                </a:lnTo>
                <a:lnTo>
                  <a:pt x="106172" y="28219"/>
                </a:lnTo>
                <a:lnTo>
                  <a:pt x="104508" y="28219"/>
                </a:lnTo>
                <a:lnTo>
                  <a:pt x="103632" y="27571"/>
                </a:lnTo>
                <a:lnTo>
                  <a:pt x="101968" y="26936"/>
                </a:lnTo>
                <a:lnTo>
                  <a:pt x="101193" y="26289"/>
                </a:lnTo>
                <a:lnTo>
                  <a:pt x="100304" y="26289"/>
                </a:lnTo>
                <a:lnTo>
                  <a:pt x="99529" y="25006"/>
                </a:lnTo>
                <a:lnTo>
                  <a:pt x="98653" y="24371"/>
                </a:lnTo>
                <a:lnTo>
                  <a:pt x="97866" y="23723"/>
                </a:lnTo>
                <a:lnTo>
                  <a:pt x="97866" y="19875"/>
                </a:lnTo>
                <a:lnTo>
                  <a:pt x="98653" y="19240"/>
                </a:lnTo>
                <a:lnTo>
                  <a:pt x="98653" y="18592"/>
                </a:lnTo>
                <a:lnTo>
                  <a:pt x="99529" y="17957"/>
                </a:lnTo>
                <a:lnTo>
                  <a:pt x="100304" y="17322"/>
                </a:lnTo>
                <a:lnTo>
                  <a:pt x="101193" y="16675"/>
                </a:lnTo>
                <a:lnTo>
                  <a:pt x="103632" y="16675"/>
                </a:lnTo>
                <a:lnTo>
                  <a:pt x="105283" y="16027"/>
                </a:lnTo>
                <a:lnTo>
                  <a:pt x="107823" y="16027"/>
                </a:lnTo>
                <a:lnTo>
                  <a:pt x="109486" y="16675"/>
                </a:lnTo>
                <a:lnTo>
                  <a:pt x="111912" y="16675"/>
                </a:lnTo>
                <a:lnTo>
                  <a:pt x="112801" y="17322"/>
                </a:lnTo>
                <a:lnTo>
                  <a:pt x="113576" y="17322"/>
                </a:lnTo>
                <a:lnTo>
                  <a:pt x="114465" y="17957"/>
                </a:lnTo>
                <a:lnTo>
                  <a:pt x="115239" y="17957"/>
                </a:lnTo>
                <a:lnTo>
                  <a:pt x="115239" y="18592"/>
                </a:lnTo>
                <a:lnTo>
                  <a:pt x="117779" y="18592"/>
                </a:lnTo>
                <a:lnTo>
                  <a:pt x="117779" y="16027"/>
                </a:lnTo>
                <a:lnTo>
                  <a:pt x="117779" y="15392"/>
                </a:lnTo>
                <a:lnTo>
                  <a:pt x="116890" y="14757"/>
                </a:lnTo>
                <a:lnTo>
                  <a:pt x="116128" y="14757"/>
                </a:lnTo>
                <a:lnTo>
                  <a:pt x="116128" y="14109"/>
                </a:lnTo>
                <a:lnTo>
                  <a:pt x="115239" y="14109"/>
                </a:lnTo>
                <a:lnTo>
                  <a:pt x="114465" y="13462"/>
                </a:lnTo>
                <a:lnTo>
                  <a:pt x="112801" y="13462"/>
                </a:lnTo>
                <a:lnTo>
                  <a:pt x="111912" y="12827"/>
                </a:lnTo>
                <a:lnTo>
                  <a:pt x="101968" y="12827"/>
                </a:lnTo>
                <a:lnTo>
                  <a:pt x="95326" y="15392"/>
                </a:lnTo>
                <a:lnTo>
                  <a:pt x="94551" y="16675"/>
                </a:lnTo>
                <a:lnTo>
                  <a:pt x="93675" y="17322"/>
                </a:lnTo>
                <a:lnTo>
                  <a:pt x="92900" y="18592"/>
                </a:lnTo>
                <a:lnTo>
                  <a:pt x="92011" y="19875"/>
                </a:lnTo>
                <a:lnTo>
                  <a:pt x="92011" y="25006"/>
                </a:lnTo>
                <a:lnTo>
                  <a:pt x="92900" y="25654"/>
                </a:lnTo>
                <a:lnTo>
                  <a:pt x="93675" y="26936"/>
                </a:lnTo>
                <a:lnTo>
                  <a:pt x="94551" y="27571"/>
                </a:lnTo>
                <a:lnTo>
                  <a:pt x="95326" y="28219"/>
                </a:lnTo>
                <a:lnTo>
                  <a:pt x="96215" y="29502"/>
                </a:lnTo>
                <a:lnTo>
                  <a:pt x="97866" y="30137"/>
                </a:lnTo>
                <a:lnTo>
                  <a:pt x="98653" y="30137"/>
                </a:lnTo>
                <a:lnTo>
                  <a:pt x="101968" y="31432"/>
                </a:lnTo>
                <a:lnTo>
                  <a:pt x="102857" y="32067"/>
                </a:lnTo>
                <a:lnTo>
                  <a:pt x="104508" y="32067"/>
                </a:lnTo>
                <a:lnTo>
                  <a:pt x="106172" y="32715"/>
                </a:lnTo>
                <a:lnTo>
                  <a:pt x="106934" y="33350"/>
                </a:lnTo>
                <a:lnTo>
                  <a:pt x="108597" y="33350"/>
                </a:lnTo>
                <a:lnTo>
                  <a:pt x="109486" y="33997"/>
                </a:lnTo>
                <a:lnTo>
                  <a:pt x="111137" y="34645"/>
                </a:lnTo>
                <a:lnTo>
                  <a:pt x="111912" y="35280"/>
                </a:lnTo>
                <a:lnTo>
                  <a:pt x="112801" y="35915"/>
                </a:lnTo>
                <a:lnTo>
                  <a:pt x="113576" y="36563"/>
                </a:lnTo>
                <a:lnTo>
                  <a:pt x="113576" y="37211"/>
                </a:lnTo>
                <a:lnTo>
                  <a:pt x="114465" y="37846"/>
                </a:lnTo>
                <a:lnTo>
                  <a:pt x="114465" y="41046"/>
                </a:lnTo>
                <a:lnTo>
                  <a:pt x="113576" y="41694"/>
                </a:lnTo>
                <a:lnTo>
                  <a:pt x="112801" y="42329"/>
                </a:lnTo>
                <a:lnTo>
                  <a:pt x="112801" y="42976"/>
                </a:lnTo>
                <a:lnTo>
                  <a:pt x="111137" y="43611"/>
                </a:lnTo>
                <a:lnTo>
                  <a:pt x="110261" y="44259"/>
                </a:lnTo>
                <a:lnTo>
                  <a:pt x="109486" y="44259"/>
                </a:lnTo>
                <a:lnTo>
                  <a:pt x="108597" y="44894"/>
                </a:lnTo>
                <a:lnTo>
                  <a:pt x="99529" y="44894"/>
                </a:lnTo>
                <a:lnTo>
                  <a:pt x="97866" y="44259"/>
                </a:lnTo>
                <a:lnTo>
                  <a:pt x="96989" y="44259"/>
                </a:lnTo>
                <a:lnTo>
                  <a:pt x="96215" y="43611"/>
                </a:lnTo>
                <a:lnTo>
                  <a:pt x="94551" y="42976"/>
                </a:lnTo>
                <a:lnTo>
                  <a:pt x="93675" y="42976"/>
                </a:lnTo>
                <a:lnTo>
                  <a:pt x="92900" y="42329"/>
                </a:lnTo>
                <a:lnTo>
                  <a:pt x="92011" y="41694"/>
                </a:lnTo>
                <a:lnTo>
                  <a:pt x="91236" y="41694"/>
                </a:lnTo>
                <a:lnTo>
                  <a:pt x="91236" y="42329"/>
                </a:lnTo>
                <a:lnTo>
                  <a:pt x="90360" y="42329"/>
                </a:lnTo>
                <a:lnTo>
                  <a:pt x="90360" y="45542"/>
                </a:lnTo>
                <a:lnTo>
                  <a:pt x="91236" y="45542"/>
                </a:lnTo>
                <a:lnTo>
                  <a:pt x="91236" y="46177"/>
                </a:lnTo>
                <a:lnTo>
                  <a:pt x="92011" y="46824"/>
                </a:lnTo>
                <a:lnTo>
                  <a:pt x="92900" y="47459"/>
                </a:lnTo>
                <a:lnTo>
                  <a:pt x="93675" y="47459"/>
                </a:lnTo>
                <a:lnTo>
                  <a:pt x="94551" y="48107"/>
                </a:lnTo>
                <a:lnTo>
                  <a:pt x="96989" y="48107"/>
                </a:lnTo>
                <a:lnTo>
                  <a:pt x="97866" y="48742"/>
                </a:lnTo>
                <a:lnTo>
                  <a:pt x="108597" y="48742"/>
                </a:lnTo>
                <a:lnTo>
                  <a:pt x="110261" y="48107"/>
                </a:lnTo>
                <a:lnTo>
                  <a:pt x="112801" y="48107"/>
                </a:lnTo>
                <a:lnTo>
                  <a:pt x="114465" y="47459"/>
                </a:lnTo>
                <a:lnTo>
                  <a:pt x="115239" y="46177"/>
                </a:lnTo>
                <a:lnTo>
                  <a:pt x="116890" y="45542"/>
                </a:lnTo>
                <a:lnTo>
                  <a:pt x="117335" y="44894"/>
                </a:lnTo>
                <a:lnTo>
                  <a:pt x="117779" y="44259"/>
                </a:lnTo>
                <a:lnTo>
                  <a:pt x="118554" y="42976"/>
                </a:lnTo>
                <a:lnTo>
                  <a:pt x="119430" y="41694"/>
                </a:lnTo>
                <a:lnTo>
                  <a:pt x="120205" y="40411"/>
                </a:lnTo>
                <a:lnTo>
                  <a:pt x="120205" y="37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3" name="object 153" descr="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055419" y="8883268"/>
            <a:ext cx="1052666" cy="65417"/>
          </a:xfrm>
          <a:prstGeom prst="rect">
            <a:avLst/>
          </a:prstGeom>
        </p:spPr>
      </p:pic>
      <p:sp>
        <p:nvSpPr>
          <p:cNvPr id="154" name="object 154" descr=""/>
          <p:cNvSpPr/>
          <p:nvPr/>
        </p:nvSpPr>
        <p:spPr>
          <a:xfrm>
            <a:off x="3404730" y="8886482"/>
            <a:ext cx="120650" cy="49530"/>
          </a:xfrm>
          <a:custGeom>
            <a:avLst/>
            <a:gdLst/>
            <a:ahLst/>
            <a:cxnLst/>
            <a:rect l="l" t="t" r="r" b="b"/>
            <a:pathLst>
              <a:path w="120650" h="49529">
                <a:moveTo>
                  <a:pt x="42354" y="635"/>
                </a:moveTo>
                <a:lnTo>
                  <a:pt x="41465" y="0"/>
                </a:lnTo>
                <a:lnTo>
                  <a:pt x="37376" y="0"/>
                </a:lnTo>
                <a:lnTo>
                  <a:pt x="37376" y="635"/>
                </a:lnTo>
                <a:lnTo>
                  <a:pt x="36499" y="635"/>
                </a:lnTo>
                <a:lnTo>
                  <a:pt x="36499" y="1270"/>
                </a:lnTo>
                <a:lnTo>
                  <a:pt x="26543" y="16027"/>
                </a:lnTo>
                <a:lnTo>
                  <a:pt x="25768" y="17945"/>
                </a:lnTo>
                <a:lnTo>
                  <a:pt x="24879" y="19227"/>
                </a:lnTo>
                <a:lnTo>
                  <a:pt x="24117" y="20510"/>
                </a:lnTo>
                <a:lnTo>
                  <a:pt x="23228" y="22440"/>
                </a:lnTo>
                <a:lnTo>
                  <a:pt x="22453" y="23723"/>
                </a:lnTo>
                <a:lnTo>
                  <a:pt x="21564" y="25006"/>
                </a:lnTo>
                <a:lnTo>
                  <a:pt x="20789" y="25006"/>
                </a:lnTo>
                <a:lnTo>
                  <a:pt x="19913" y="23723"/>
                </a:lnTo>
                <a:lnTo>
                  <a:pt x="19126" y="21793"/>
                </a:lnTo>
                <a:lnTo>
                  <a:pt x="18249" y="20510"/>
                </a:lnTo>
                <a:lnTo>
                  <a:pt x="17475" y="19227"/>
                </a:lnTo>
                <a:lnTo>
                  <a:pt x="16586" y="17310"/>
                </a:lnTo>
                <a:lnTo>
                  <a:pt x="15811" y="16027"/>
                </a:lnTo>
                <a:lnTo>
                  <a:pt x="6629" y="1270"/>
                </a:lnTo>
                <a:lnTo>
                  <a:pt x="5854" y="1270"/>
                </a:lnTo>
                <a:lnTo>
                  <a:pt x="5854" y="635"/>
                </a:lnTo>
                <a:lnTo>
                  <a:pt x="4978" y="635"/>
                </a:lnTo>
                <a:lnTo>
                  <a:pt x="4978" y="0"/>
                </a:lnTo>
                <a:lnTo>
                  <a:pt x="889" y="0"/>
                </a:lnTo>
                <a:lnTo>
                  <a:pt x="0" y="635"/>
                </a:lnTo>
                <a:lnTo>
                  <a:pt x="0" y="1917"/>
                </a:lnTo>
                <a:lnTo>
                  <a:pt x="18249" y="29489"/>
                </a:lnTo>
                <a:lnTo>
                  <a:pt x="18249" y="48742"/>
                </a:lnTo>
                <a:lnTo>
                  <a:pt x="24117" y="48742"/>
                </a:lnTo>
                <a:lnTo>
                  <a:pt x="24117" y="29489"/>
                </a:lnTo>
                <a:lnTo>
                  <a:pt x="27076" y="25006"/>
                </a:lnTo>
                <a:lnTo>
                  <a:pt x="42354" y="1917"/>
                </a:lnTo>
                <a:lnTo>
                  <a:pt x="42354" y="635"/>
                </a:lnTo>
                <a:close/>
              </a:path>
              <a:path w="120650" h="49529">
                <a:moveTo>
                  <a:pt x="85483" y="24358"/>
                </a:moveTo>
                <a:lnTo>
                  <a:pt x="84594" y="22440"/>
                </a:lnTo>
                <a:lnTo>
                  <a:pt x="83820" y="20510"/>
                </a:lnTo>
                <a:lnTo>
                  <a:pt x="82943" y="18592"/>
                </a:lnTo>
                <a:lnTo>
                  <a:pt x="80454" y="16675"/>
                </a:lnTo>
                <a:lnTo>
                  <a:pt x="79629" y="16040"/>
                </a:lnTo>
                <a:lnTo>
                  <a:pt x="79629" y="24358"/>
                </a:lnTo>
                <a:lnTo>
                  <a:pt x="79629" y="28206"/>
                </a:lnTo>
                <a:lnTo>
                  <a:pt x="53086" y="28206"/>
                </a:lnTo>
                <a:lnTo>
                  <a:pt x="53086" y="26289"/>
                </a:lnTo>
                <a:lnTo>
                  <a:pt x="53962" y="25006"/>
                </a:lnTo>
                <a:lnTo>
                  <a:pt x="54737" y="23723"/>
                </a:lnTo>
                <a:lnTo>
                  <a:pt x="54737" y="22440"/>
                </a:lnTo>
                <a:lnTo>
                  <a:pt x="55626" y="21158"/>
                </a:lnTo>
                <a:lnTo>
                  <a:pt x="57289" y="19875"/>
                </a:lnTo>
                <a:lnTo>
                  <a:pt x="58064" y="19227"/>
                </a:lnTo>
                <a:lnTo>
                  <a:pt x="59715" y="17945"/>
                </a:lnTo>
                <a:lnTo>
                  <a:pt x="63030" y="16675"/>
                </a:lnTo>
                <a:lnTo>
                  <a:pt x="71323" y="16675"/>
                </a:lnTo>
                <a:lnTo>
                  <a:pt x="74650" y="17310"/>
                </a:lnTo>
                <a:lnTo>
                  <a:pt x="76301" y="19875"/>
                </a:lnTo>
                <a:lnTo>
                  <a:pt x="78854" y="21793"/>
                </a:lnTo>
                <a:lnTo>
                  <a:pt x="79629" y="24358"/>
                </a:lnTo>
                <a:lnTo>
                  <a:pt x="79629" y="16040"/>
                </a:lnTo>
                <a:lnTo>
                  <a:pt x="77965" y="14744"/>
                </a:lnTo>
                <a:lnTo>
                  <a:pt x="75526" y="14109"/>
                </a:lnTo>
                <a:lnTo>
                  <a:pt x="73875" y="13462"/>
                </a:lnTo>
                <a:lnTo>
                  <a:pt x="70561" y="12814"/>
                </a:lnTo>
                <a:lnTo>
                  <a:pt x="64693" y="12814"/>
                </a:lnTo>
                <a:lnTo>
                  <a:pt x="61379" y="13462"/>
                </a:lnTo>
                <a:lnTo>
                  <a:pt x="58940" y="14109"/>
                </a:lnTo>
                <a:lnTo>
                  <a:pt x="56400" y="14744"/>
                </a:lnTo>
                <a:lnTo>
                  <a:pt x="54737" y="16027"/>
                </a:lnTo>
                <a:lnTo>
                  <a:pt x="52311" y="17945"/>
                </a:lnTo>
                <a:lnTo>
                  <a:pt x="50647" y="19227"/>
                </a:lnTo>
                <a:lnTo>
                  <a:pt x="49758" y="21158"/>
                </a:lnTo>
                <a:lnTo>
                  <a:pt x="48983" y="23723"/>
                </a:lnTo>
                <a:lnTo>
                  <a:pt x="47332" y="25641"/>
                </a:lnTo>
                <a:lnTo>
                  <a:pt x="47332" y="36550"/>
                </a:lnTo>
                <a:lnTo>
                  <a:pt x="48983" y="39128"/>
                </a:lnTo>
                <a:lnTo>
                  <a:pt x="49758" y="41046"/>
                </a:lnTo>
                <a:lnTo>
                  <a:pt x="58940" y="48094"/>
                </a:lnTo>
                <a:lnTo>
                  <a:pt x="61379" y="48742"/>
                </a:lnTo>
                <a:lnTo>
                  <a:pt x="64693" y="49377"/>
                </a:lnTo>
                <a:lnTo>
                  <a:pt x="72212" y="49377"/>
                </a:lnTo>
                <a:lnTo>
                  <a:pt x="73875" y="48742"/>
                </a:lnTo>
                <a:lnTo>
                  <a:pt x="75526" y="48742"/>
                </a:lnTo>
                <a:lnTo>
                  <a:pt x="77190" y="48094"/>
                </a:lnTo>
                <a:lnTo>
                  <a:pt x="78854" y="48094"/>
                </a:lnTo>
                <a:lnTo>
                  <a:pt x="79629" y="47459"/>
                </a:lnTo>
                <a:lnTo>
                  <a:pt x="81280" y="47459"/>
                </a:lnTo>
                <a:lnTo>
                  <a:pt x="82169" y="46812"/>
                </a:lnTo>
                <a:lnTo>
                  <a:pt x="82943" y="46812"/>
                </a:lnTo>
                <a:lnTo>
                  <a:pt x="82943" y="46177"/>
                </a:lnTo>
                <a:lnTo>
                  <a:pt x="83820" y="46177"/>
                </a:lnTo>
                <a:lnTo>
                  <a:pt x="83820" y="45529"/>
                </a:lnTo>
                <a:lnTo>
                  <a:pt x="83820" y="42964"/>
                </a:lnTo>
                <a:lnTo>
                  <a:pt x="81280" y="42964"/>
                </a:lnTo>
                <a:lnTo>
                  <a:pt x="80505" y="43611"/>
                </a:lnTo>
                <a:lnTo>
                  <a:pt x="79629" y="43611"/>
                </a:lnTo>
                <a:lnTo>
                  <a:pt x="77965" y="44246"/>
                </a:lnTo>
                <a:lnTo>
                  <a:pt x="77190" y="44246"/>
                </a:lnTo>
                <a:lnTo>
                  <a:pt x="75526" y="44894"/>
                </a:lnTo>
                <a:lnTo>
                  <a:pt x="73875" y="44894"/>
                </a:lnTo>
                <a:lnTo>
                  <a:pt x="72986" y="45529"/>
                </a:lnTo>
                <a:lnTo>
                  <a:pt x="65582" y="45529"/>
                </a:lnTo>
                <a:lnTo>
                  <a:pt x="63919" y="44894"/>
                </a:lnTo>
                <a:lnTo>
                  <a:pt x="61379" y="44246"/>
                </a:lnTo>
                <a:lnTo>
                  <a:pt x="58064" y="42964"/>
                </a:lnTo>
                <a:lnTo>
                  <a:pt x="56400" y="41681"/>
                </a:lnTo>
                <a:lnTo>
                  <a:pt x="55626" y="40398"/>
                </a:lnTo>
                <a:lnTo>
                  <a:pt x="54737" y="39128"/>
                </a:lnTo>
                <a:lnTo>
                  <a:pt x="53962" y="37198"/>
                </a:lnTo>
                <a:lnTo>
                  <a:pt x="53962" y="35915"/>
                </a:lnTo>
                <a:lnTo>
                  <a:pt x="53086" y="33985"/>
                </a:lnTo>
                <a:lnTo>
                  <a:pt x="53086" y="31419"/>
                </a:lnTo>
                <a:lnTo>
                  <a:pt x="84594" y="31419"/>
                </a:lnTo>
                <a:lnTo>
                  <a:pt x="85483" y="30772"/>
                </a:lnTo>
                <a:lnTo>
                  <a:pt x="85483" y="28206"/>
                </a:lnTo>
                <a:lnTo>
                  <a:pt x="85483" y="24358"/>
                </a:lnTo>
                <a:close/>
              </a:path>
              <a:path w="120650" h="49529">
                <a:moveTo>
                  <a:pt x="120319" y="37198"/>
                </a:moveTo>
                <a:lnTo>
                  <a:pt x="119430" y="36550"/>
                </a:lnTo>
                <a:lnTo>
                  <a:pt x="119430" y="35267"/>
                </a:lnTo>
                <a:lnTo>
                  <a:pt x="118656" y="33985"/>
                </a:lnTo>
                <a:lnTo>
                  <a:pt x="117779" y="33337"/>
                </a:lnTo>
                <a:lnTo>
                  <a:pt x="117005" y="32702"/>
                </a:lnTo>
                <a:lnTo>
                  <a:pt x="115341" y="32054"/>
                </a:lnTo>
                <a:lnTo>
                  <a:pt x="114465" y="31419"/>
                </a:lnTo>
                <a:lnTo>
                  <a:pt x="112801" y="30772"/>
                </a:lnTo>
                <a:lnTo>
                  <a:pt x="112026" y="30137"/>
                </a:lnTo>
                <a:lnTo>
                  <a:pt x="110363" y="30137"/>
                </a:lnTo>
                <a:lnTo>
                  <a:pt x="108712" y="29489"/>
                </a:lnTo>
                <a:lnTo>
                  <a:pt x="107823" y="28854"/>
                </a:lnTo>
                <a:lnTo>
                  <a:pt x="106159" y="28854"/>
                </a:lnTo>
                <a:lnTo>
                  <a:pt x="104508" y="28206"/>
                </a:lnTo>
                <a:lnTo>
                  <a:pt x="103733" y="27571"/>
                </a:lnTo>
                <a:lnTo>
                  <a:pt x="102069" y="27571"/>
                </a:lnTo>
                <a:lnTo>
                  <a:pt x="101193" y="26924"/>
                </a:lnTo>
                <a:lnTo>
                  <a:pt x="100418" y="26289"/>
                </a:lnTo>
                <a:lnTo>
                  <a:pt x="99529" y="25641"/>
                </a:lnTo>
                <a:lnTo>
                  <a:pt x="98755" y="25006"/>
                </a:lnTo>
                <a:lnTo>
                  <a:pt x="97866" y="23723"/>
                </a:lnTo>
                <a:lnTo>
                  <a:pt x="97866" y="19875"/>
                </a:lnTo>
                <a:lnTo>
                  <a:pt x="98755" y="19227"/>
                </a:lnTo>
                <a:lnTo>
                  <a:pt x="98755" y="18592"/>
                </a:lnTo>
                <a:lnTo>
                  <a:pt x="99529" y="17945"/>
                </a:lnTo>
                <a:lnTo>
                  <a:pt x="100418" y="17310"/>
                </a:lnTo>
                <a:lnTo>
                  <a:pt x="101193" y="17310"/>
                </a:lnTo>
                <a:lnTo>
                  <a:pt x="102844" y="16675"/>
                </a:lnTo>
                <a:lnTo>
                  <a:pt x="110363" y="16675"/>
                </a:lnTo>
                <a:lnTo>
                  <a:pt x="112026" y="17310"/>
                </a:lnTo>
                <a:lnTo>
                  <a:pt x="112801" y="17310"/>
                </a:lnTo>
                <a:lnTo>
                  <a:pt x="113690" y="17945"/>
                </a:lnTo>
                <a:lnTo>
                  <a:pt x="114465" y="17945"/>
                </a:lnTo>
                <a:lnTo>
                  <a:pt x="115341" y="18592"/>
                </a:lnTo>
                <a:lnTo>
                  <a:pt x="116116" y="19227"/>
                </a:lnTo>
                <a:lnTo>
                  <a:pt x="117005" y="19227"/>
                </a:lnTo>
                <a:lnTo>
                  <a:pt x="117779" y="18592"/>
                </a:lnTo>
                <a:lnTo>
                  <a:pt x="117779" y="16675"/>
                </a:lnTo>
                <a:lnTo>
                  <a:pt x="117779" y="15379"/>
                </a:lnTo>
                <a:lnTo>
                  <a:pt x="117005" y="15379"/>
                </a:lnTo>
                <a:lnTo>
                  <a:pt x="117005" y="14744"/>
                </a:lnTo>
                <a:lnTo>
                  <a:pt x="116116" y="14744"/>
                </a:lnTo>
                <a:lnTo>
                  <a:pt x="115341" y="14109"/>
                </a:lnTo>
                <a:lnTo>
                  <a:pt x="114465" y="14109"/>
                </a:lnTo>
                <a:lnTo>
                  <a:pt x="113690" y="13462"/>
                </a:lnTo>
                <a:lnTo>
                  <a:pt x="112026" y="13462"/>
                </a:lnTo>
                <a:lnTo>
                  <a:pt x="111137" y="12814"/>
                </a:lnTo>
                <a:lnTo>
                  <a:pt x="102069" y="12814"/>
                </a:lnTo>
                <a:lnTo>
                  <a:pt x="97091" y="14744"/>
                </a:lnTo>
                <a:lnTo>
                  <a:pt x="95440" y="16027"/>
                </a:lnTo>
                <a:lnTo>
                  <a:pt x="94551" y="16675"/>
                </a:lnTo>
                <a:lnTo>
                  <a:pt x="93776" y="17945"/>
                </a:lnTo>
                <a:lnTo>
                  <a:pt x="92900" y="18592"/>
                </a:lnTo>
                <a:lnTo>
                  <a:pt x="92125" y="19875"/>
                </a:lnTo>
                <a:lnTo>
                  <a:pt x="92125" y="25006"/>
                </a:lnTo>
                <a:lnTo>
                  <a:pt x="92900" y="26289"/>
                </a:lnTo>
                <a:lnTo>
                  <a:pt x="93776" y="26924"/>
                </a:lnTo>
                <a:lnTo>
                  <a:pt x="94551" y="28206"/>
                </a:lnTo>
                <a:lnTo>
                  <a:pt x="95440" y="28854"/>
                </a:lnTo>
                <a:lnTo>
                  <a:pt x="96215" y="29489"/>
                </a:lnTo>
                <a:lnTo>
                  <a:pt x="97866" y="30137"/>
                </a:lnTo>
                <a:lnTo>
                  <a:pt x="98755" y="30772"/>
                </a:lnTo>
                <a:lnTo>
                  <a:pt x="100418" y="31419"/>
                </a:lnTo>
                <a:lnTo>
                  <a:pt x="102069" y="31419"/>
                </a:lnTo>
                <a:lnTo>
                  <a:pt x="102844" y="32054"/>
                </a:lnTo>
                <a:lnTo>
                  <a:pt x="104508" y="32702"/>
                </a:lnTo>
                <a:lnTo>
                  <a:pt x="106159" y="32702"/>
                </a:lnTo>
                <a:lnTo>
                  <a:pt x="107048" y="33337"/>
                </a:lnTo>
                <a:lnTo>
                  <a:pt x="108712" y="33985"/>
                </a:lnTo>
                <a:lnTo>
                  <a:pt x="109486" y="33985"/>
                </a:lnTo>
                <a:lnTo>
                  <a:pt x="111137" y="34620"/>
                </a:lnTo>
                <a:lnTo>
                  <a:pt x="112026" y="35267"/>
                </a:lnTo>
                <a:lnTo>
                  <a:pt x="112801" y="35915"/>
                </a:lnTo>
                <a:lnTo>
                  <a:pt x="113690" y="36550"/>
                </a:lnTo>
                <a:lnTo>
                  <a:pt x="113690" y="37198"/>
                </a:lnTo>
                <a:lnTo>
                  <a:pt x="114465" y="38481"/>
                </a:lnTo>
                <a:lnTo>
                  <a:pt x="114465" y="41046"/>
                </a:lnTo>
                <a:lnTo>
                  <a:pt x="113690" y="41681"/>
                </a:lnTo>
                <a:lnTo>
                  <a:pt x="112801" y="42964"/>
                </a:lnTo>
                <a:lnTo>
                  <a:pt x="112801" y="43611"/>
                </a:lnTo>
                <a:lnTo>
                  <a:pt x="111137" y="43611"/>
                </a:lnTo>
                <a:lnTo>
                  <a:pt x="110363" y="44246"/>
                </a:lnTo>
                <a:lnTo>
                  <a:pt x="109486" y="44894"/>
                </a:lnTo>
                <a:lnTo>
                  <a:pt x="108712" y="44894"/>
                </a:lnTo>
                <a:lnTo>
                  <a:pt x="107048" y="45529"/>
                </a:lnTo>
                <a:lnTo>
                  <a:pt x="101193" y="45529"/>
                </a:lnTo>
                <a:lnTo>
                  <a:pt x="97866" y="44246"/>
                </a:lnTo>
                <a:lnTo>
                  <a:pt x="97091" y="44246"/>
                </a:lnTo>
                <a:lnTo>
                  <a:pt x="96215" y="43611"/>
                </a:lnTo>
                <a:lnTo>
                  <a:pt x="94551" y="43611"/>
                </a:lnTo>
                <a:lnTo>
                  <a:pt x="93776" y="42964"/>
                </a:lnTo>
                <a:lnTo>
                  <a:pt x="92900" y="42329"/>
                </a:lnTo>
                <a:lnTo>
                  <a:pt x="90462" y="42329"/>
                </a:lnTo>
                <a:lnTo>
                  <a:pt x="90462" y="45529"/>
                </a:lnTo>
                <a:lnTo>
                  <a:pt x="91236" y="46177"/>
                </a:lnTo>
                <a:lnTo>
                  <a:pt x="91236" y="46812"/>
                </a:lnTo>
                <a:lnTo>
                  <a:pt x="92125" y="46812"/>
                </a:lnTo>
                <a:lnTo>
                  <a:pt x="92900" y="47459"/>
                </a:lnTo>
                <a:lnTo>
                  <a:pt x="93776" y="47459"/>
                </a:lnTo>
                <a:lnTo>
                  <a:pt x="94551" y="48094"/>
                </a:lnTo>
                <a:lnTo>
                  <a:pt x="96215" y="48094"/>
                </a:lnTo>
                <a:lnTo>
                  <a:pt x="97091" y="48742"/>
                </a:lnTo>
                <a:lnTo>
                  <a:pt x="99529" y="48742"/>
                </a:lnTo>
                <a:lnTo>
                  <a:pt x="101193" y="49377"/>
                </a:lnTo>
                <a:lnTo>
                  <a:pt x="106159" y="49377"/>
                </a:lnTo>
                <a:lnTo>
                  <a:pt x="108712" y="48742"/>
                </a:lnTo>
                <a:lnTo>
                  <a:pt x="110363" y="48742"/>
                </a:lnTo>
                <a:lnTo>
                  <a:pt x="112801" y="48094"/>
                </a:lnTo>
                <a:lnTo>
                  <a:pt x="114465" y="47459"/>
                </a:lnTo>
                <a:lnTo>
                  <a:pt x="115341" y="46812"/>
                </a:lnTo>
                <a:lnTo>
                  <a:pt x="117005" y="45529"/>
                </a:lnTo>
                <a:lnTo>
                  <a:pt x="117779" y="44246"/>
                </a:lnTo>
                <a:lnTo>
                  <a:pt x="118656" y="42964"/>
                </a:lnTo>
                <a:lnTo>
                  <a:pt x="119430" y="41681"/>
                </a:lnTo>
                <a:lnTo>
                  <a:pt x="120319" y="40398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 descr=""/>
          <p:cNvSpPr/>
          <p:nvPr/>
        </p:nvSpPr>
        <p:spPr>
          <a:xfrm>
            <a:off x="4340530" y="8887117"/>
            <a:ext cx="104775" cy="48895"/>
          </a:xfrm>
          <a:custGeom>
            <a:avLst/>
            <a:gdLst/>
            <a:ahLst/>
            <a:cxnLst/>
            <a:rect l="l" t="t" r="r" b="b"/>
            <a:pathLst>
              <a:path w="104775" h="48895">
                <a:moveTo>
                  <a:pt x="44780" y="0"/>
                </a:moveTo>
                <a:lnTo>
                  <a:pt x="39814" y="0"/>
                </a:lnTo>
                <a:lnTo>
                  <a:pt x="38925" y="635"/>
                </a:lnTo>
                <a:lnTo>
                  <a:pt x="38925" y="41694"/>
                </a:lnTo>
                <a:lnTo>
                  <a:pt x="38150" y="40411"/>
                </a:lnTo>
                <a:lnTo>
                  <a:pt x="37261" y="39128"/>
                </a:lnTo>
                <a:lnTo>
                  <a:pt x="36487" y="37846"/>
                </a:lnTo>
                <a:lnTo>
                  <a:pt x="35610" y="36563"/>
                </a:lnTo>
                <a:lnTo>
                  <a:pt x="34836" y="35280"/>
                </a:lnTo>
                <a:lnTo>
                  <a:pt x="33947" y="33985"/>
                </a:lnTo>
                <a:lnTo>
                  <a:pt x="33172" y="32702"/>
                </a:lnTo>
                <a:lnTo>
                  <a:pt x="32283" y="31419"/>
                </a:lnTo>
                <a:lnTo>
                  <a:pt x="31508" y="30137"/>
                </a:lnTo>
                <a:lnTo>
                  <a:pt x="29857" y="28854"/>
                </a:lnTo>
                <a:lnTo>
                  <a:pt x="28968" y="27571"/>
                </a:lnTo>
                <a:lnTo>
                  <a:pt x="28194" y="26289"/>
                </a:lnTo>
                <a:lnTo>
                  <a:pt x="12992" y="5130"/>
                </a:lnTo>
                <a:lnTo>
                  <a:pt x="11607" y="3200"/>
                </a:lnTo>
                <a:lnTo>
                  <a:pt x="10718" y="2565"/>
                </a:lnTo>
                <a:lnTo>
                  <a:pt x="10718" y="1930"/>
                </a:lnTo>
                <a:lnTo>
                  <a:pt x="9944" y="1282"/>
                </a:lnTo>
                <a:lnTo>
                  <a:pt x="9067" y="635"/>
                </a:lnTo>
                <a:lnTo>
                  <a:pt x="8293" y="0"/>
                </a:lnTo>
                <a:lnTo>
                  <a:pt x="1651" y="0"/>
                </a:lnTo>
                <a:lnTo>
                  <a:pt x="774" y="635"/>
                </a:lnTo>
                <a:lnTo>
                  <a:pt x="0" y="1282"/>
                </a:lnTo>
                <a:lnTo>
                  <a:pt x="0" y="47459"/>
                </a:lnTo>
                <a:lnTo>
                  <a:pt x="774" y="47459"/>
                </a:lnTo>
                <a:lnTo>
                  <a:pt x="774" y="48107"/>
                </a:lnTo>
                <a:lnTo>
                  <a:pt x="5753" y="48107"/>
                </a:lnTo>
                <a:lnTo>
                  <a:pt x="5753" y="47459"/>
                </a:lnTo>
                <a:lnTo>
                  <a:pt x="6629" y="47459"/>
                </a:lnTo>
                <a:lnTo>
                  <a:pt x="6629" y="5130"/>
                </a:lnTo>
                <a:lnTo>
                  <a:pt x="7404" y="6413"/>
                </a:lnTo>
                <a:lnTo>
                  <a:pt x="8293" y="7696"/>
                </a:lnTo>
                <a:lnTo>
                  <a:pt x="9067" y="9613"/>
                </a:lnTo>
                <a:lnTo>
                  <a:pt x="10718" y="10896"/>
                </a:lnTo>
                <a:lnTo>
                  <a:pt x="11607" y="12179"/>
                </a:lnTo>
                <a:lnTo>
                  <a:pt x="12382" y="14109"/>
                </a:lnTo>
                <a:lnTo>
                  <a:pt x="34836" y="44259"/>
                </a:lnTo>
                <a:lnTo>
                  <a:pt x="35610" y="44894"/>
                </a:lnTo>
                <a:lnTo>
                  <a:pt x="35610" y="45542"/>
                </a:lnTo>
                <a:lnTo>
                  <a:pt x="36487" y="46177"/>
                </a:lnTo>
                <a:lnTo>
                  <a:pt x="36487" y="46824"/>
                </a:lnTo>
                <a:lnTo>
                  <a:pt x="37261" y="46824"/>
                </a:lnTo>
                <a:lnTo>
                  <a:pt x="38150" y="47459"/>
                </a:lnTo>
                <a:lnTo>
                  <a:pt x="38925" y="48107"/>
                </a:lnTo>
                <a:lnTo>
                  <a:pt x="43903" y="48107"/>
                </a:lnTo>
                <a:lnTo>
                  <a:pt x="43903" y="47459"/>
                </a:lnTo>
                <a:lnTo>
                  <a:pt x="44780" y="47459"/>
                </a:lnTo>
                <a:lnTo>
                  <a:pt x="44780" y="41694"/>
                </a:lnTo>
                <a:lnTo>
                  <a:pt x="44780" y="0"/>
                </a:lnTo>
                <a:close/>
              </a:path>
              <a:path w="104775" h="48895">
                <a:moveTo>
                  <a:pt x="104495" y="27571"/>
                </a:moveTo>
                <a:lnTo>
                  <a:pt x="103619" y="25006"/>
                </a:lnTo>
                <a:lnTo>
                  <a:pt x="102844" y="22440"/>
                </a:lnTo>
                <a:lnTo>
                  <a:pt x="101955" y="20523"/>
                </a:lnTo>
                <a:lnTo>
                  <a:pt x="101180" y="18592"/>
                </a:lnTo>
                <a:lnTo>
                  <a:pt x="99529" y="16675"/>
                </a:lnTo>
                <a:lnTo>
                  <a:pt x="98259" y="16040"/>
                </a:lnTo>
                <a:lnTo>
                  <a:pt x="97866" y="15849"/>
                </a:lnTo>
                <a:lnTo>
                  <a:pt x="97866" y="25006"/>
                </a:lnTo>
                <a:lnTo>
                  <a:pt x="97866" y="34632"/>
                </a:lnTo>
                <a:lnTo>
                  <a:pt x="96989" y="35915"/>
                </a:lnTo>
                <a:lnTo>
                  <a:pt x="96989" y="37846"/>
                </a:lnTo>
                <a:lnTo>
                  <a:pt x="96215" y="39128"/>
                </a:lnTo>
                <a:lnTo>
                  <a:pt x="94551" y="40411"/>
                </a:lnTo>
                <a:lnTo>
                  <a:pt x="93662" y="41694"/>
                </a:lnTo>
                <a:lnTo>
                  <a:pt x="92011" y="42976"/>
                </a:lnTo>
                <a:lnTo>
                  <a:pt x="90347" y="43611"/>
                </a:lnTo>
                <a:lnTo>
                  <a:pt x="87909" y="44259"/>
                </a:lnTo>
                <a:lnTo>
                  <a:pt x="86258" y="44894"/>
                </a:lnTo>
                <a:lnTo>
                  <a:pt x="80391" y="44894"/>
                </a:lnTo>
                <a:lnTo>
                  <a:pt x="77965" y="44259"/>
                </a:lnTo>
                <a:lnTo>
                  <a:pt x="74650" y="42976"/>
                </a:lnTo>
                <a:lnTo>
                  <a:pt x="71323" y="40411"/>
                </a:lnTo>
                <a:lnTo>
                  <a:pt x="70446" y="39128"/>
                </a:lnTo>
                <a:lnTo>
                  <a:pt x="69672" y="37846"/>
                </a:lnTo>
                <a:lnTo>
                  <a:pt x="69672" y="35915"/>
                </a:lnTo>
                <a:lnTo>
                  <a:pt x="68783" y="33985"/>
                </a:lnTo>
                <a:lnTo>
                  <a:pt x="68783" y="26289"/>
                </a:lnTo>
                <a:lnTo>
                  <a:pt x="69672" y="24371"/>
                </a:lnTo>
                <a:lnTo>
                  <a:pt x="69672" y="23088"/>
                </a:lnTo>
                <a:lnTo>
                  <a:pt x="70446" y="21158"/>
                </a:lnTo>
                <a:lnTo>
                  <a:pt x="72097" y="19875"/>
                </a:lnTo>
                <a:lnTo>
                  <a:pt x="72986" y="18592"/>
                </a:lnTo>
                <a:lnTo>
                  <a:pt x="74650" y="17957"/>
                </a:lnTo>
                <a:lnTo>
                  <a:pt x="77076" y="17310"/>
                </a:lnTo>
                <a:lnTo>
                  <a:pt x="78727" y="16675"/>
                </a:lnTo>
                <a:lnTo>
                  <a:pt x="81280" y="16040"/>
                </a:lnTo>
                <a:lnTo>
                  <a:pt x="86258" y="16040"/>
                </a:lnTo>
                <a:lnTo>
                  <a:pt x="97866" y="25006"/>
                </a:lnTo>
                <a:lnTo>
                  <a:pt x="97866" y="15849"/>
                </a:lnTo>
                <a:lnTo>
                  <a:pt x="96989" y="15392"/>
                </a:lnTo>
                <a:lnTo>
                  <a:pt x="95326" y="14109"/>
                </a:lnTo>
                <a:lnTo>
                  <a:pt x="90347" y="12827"/>
                </a:lnTo>
                <a:lnTo>
                  <a:pt x="87033" y="12179"/>
                </a:lnTo>
                <a:lnTo>
                  <a:pt x="80391" y="12179"/>
                </a:lnTo>
                <a:lnTo>
                  <a:pt x="63030" y="25654"/>
                </a:lnTo>
                <a:lnTo>
                  <a:pt x="62153" y="28219"/>
                </a:lnTo>
                <a:lnTo>
                  <a:pt x="62153" y="33350"/>
                </a:lnTo>
                <a:lnTo>
                  <a:pt x="63030" y="35915"/>
                </a:lnTo>
                <a:lnTo>
                  <a:pt x="63804" y="37846"/>
                </a:lnTo>
                <a:lnTo>
                  <a:pt x="64693" y="40411"/>
                </a:lnTo>
                <a:lnTo>
                  <a:pt x="65468" y="42329"/>
                </a:lnTo>
                <a:lnTo>
                  <a:pt x="68008" y="43611"/>
                </a:lnTo>
                <a:lnTo>
                  <a:pt x="69672" y="45542"/>
                </a:lnTo>
                <a:lnTo>
                  <a:pt x="71323" y="46824"/>
                </a:lnTo>
                <a:lnTo>
                  <a:pt x="76301" y="48107"/>
                </a:lnTo>
                <a:lnTo>
                  <a:pt x="79616" y="48742"/>
                </a:lnTo>
                <a:lnTo>
                  <a:pt x="86258" y="48742"/>
                </a:lnTo>
                <a:lnTo>
                  <a:pt x="102844" y="37198"/>
                </a:lnTo>
                <a:lnTo>
                  <a:pt x="103619" y="35280"/>
                </a:lnTo>
                <a:lnTo>
                  <a:pt x="104495" y="32702"/>
                </a:lnTo>
                <a:lnTo>
                  <a:pt x="104495" y="27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6" name="object 156" descr="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1055419" y="9018613"/>
            <a:ext cx="514338" cy="66700"/>
          </a:xfrm>
          <a:prstGeom prst="rect">
            <a:avLst/>
          </a:prstGeom>
        </p:spPr>
      </p:pic>
      <p:grpSp>
        <p:nvGrpSpPr>
          <p:cNvPr id="157" name="object 157" descr=""/>
          <p:cNvGrpSpPr/>
          <p:nvPr/>
        </p:nvGrpSpPr>
        <p:grpSpPr>
          <a:xfrm>
            <a:off x="1619516" y="9018613"/>
            <a:ext cx="1506855" cy="67310"/>
            <a:chOff x="1619516" y="9018613"/>
            <a:chExt cx="1506855" cy="67310"/>
          </a:xfrm>
        </p:grpSpPr>
        <p:pic>
          <p:nvPicPr>
            <p:cNvPr id="158" name="object 158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619516" y="9018613"/>
              <a:ext cx="322707" cy="66700"/>
            </a:xfrm>
            <a:prstGeom prst="rect">
              <a:avLst/>
            </a:prstGeom>
          </p:spPr>
        </p:pic>
        <p:pic>
          <p:nvPicPr>
            <p:cNvPr id="159" name="object 159" descr="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984527" y="9018613"/>
              <a:ext cx="1141526" cy="66700"/>
            </a:xfrm>
            <a:prstGeom prst="rect">
              <a:avLst/>
            </a:prstGeom>
          </p:spPr>
        </p:pic>
      </p:grpSp>
      <p:sp>
        <p:nvSpPr>
          <p:cNvPr id="160" name="object 160" descr=""/>
          <p:cNvSpPr/>
          <p:nvPr/>
        </p:nvSpPr>
        <p:spPr>
          <a:xfrm>
            <a:off x="3404730" y="9023730"/>
            <a:ext cx="120650" cy="48895"/>
          </a:xfrm>
          <a:custGeom>
            <a:avLst/>
            <a:gdLst/>
            <a:ahLst/>
            <a:cxnLst/>
            <a:rect l="l" t="t" r="r" b="b"/>
            <a:pathLst>
              <a:path w="120650" h="48895">
                <a:moveTo>
                  <a:pt x="42354" y="0"/>
                </a:moveTo>
                <a:lnTo>
                  <a:pt x="36499" y="0"/>
                </a:lnTo>
                <a:lnTo>
                  <a:pt x="36499" y="647"/>
                </a:lnTo>
                <a:lnTo>
                  <a:pt x="26543" y="16040"/>
                </a:lnTo>
                <a:lnTo>
                  <a:pt x="25768" y="17322"/>
                </a:lnTo>
                <a:lnTo>
                  <a:pt x="24879" y="18605"/>
                </a:lnTo>
                <a:lnTo>
                  <a:pt x="24117" y="20523"/>
                </a:lnTo>
                <a:lnTo>
                  <a:pt x="23228" y="21805"/>
                </a:lnTo>
                <a:lnTo>
                  <a:pt x="22453" y="23088"/>
                </a:lnTo>
                <a:lnTo>
                  <a:pt x="21564" y="25019"/>
                </a:lnTo>
                <a:lnTo>
                  <a:pt x="20789" y="25019"/>
                </a:lnTo>
                <a:lnTo>
                  <a:pt x="19913" y="23088"/>
                </a:lnTo>
                <a:lnTo>
                  <a:pt x="19126" y="21805"/>
                </a:lnTo>
                <a:lnTo>
                  <a:pt x="18249" y="19888"/>
                </a:lnTo>
                <a:lnTo>
                  <a:pt x="17475" y="18605"/>
                </a:lnTo>
                <a:lnTo>
                  <a:pt x="16586" y="17322"/>
                </a:lnTo>
                <a:lnTo>
                  <a:pt x="6629" y="647"/>
                </a:lnTo>
                <a:lnTo>
                  <a:pt x="5854" y="647"/>
                </a:lnTo>
                <a:lnTo>
                  <a:pt x="5854" y="0"/>
                </a:lnTo>
                <a:lnTo>
                  <a:pt x="0" y="0"/>
                </a:lnTo>
                <a:lnTo>
                  <a:pt x="0" y="1295"/>
                </a:lnTo>
                <a:lnTo>
                  <a:pt x="18249" y="29502"/>
                </a:lnTo>
                <a:lnTo>
                  <a:pt x="18249" y="48107"/>
                </a:lnTo>
                <a:lnTo>
                  <a:pt x="19913" y="48107"/>
                </a:lnTo>
                <a:lnTo>
                  <a:pt x="20789" y="48755"/>
                </a:lnTo>
                <a:lnTo>
                  <a:pt x="21564" y="48755"/>
                </a:lnTo>
                <a:lnTo>
                  <a:pt x="22453" y="48107"/>
                </a:lnTo>
                <a:lnTo>
                  <a:pt x="24117" y="48107"/>
                </a:lnTo>
                <a:lnTo>
                  <a:pt x="24117" y="29502"/>
                </a:lnTo>
                <a:lnTo>
                  <a:pt x="27012" y="25019"/>
                </a:lnTo>
                <a:lnTo>
                  <a:pt x="42354" y="1295"/>
                </a:lnTo>
                <a:lnTo>
                  <a:pt x="42354" y="0"/>
                </a:lnTo>
                <a:close/>
              </a:path>
              <a:path w="120650" h="48895">
                <a:moveTo>
                  <a:pt x="85483" y="23736"/>
                </a:moveTo>
                <a:lnTo>
                  <a:pt x="84594" y="21805"/>
                </a:lnTo>
                <a:lnTo>
                  <a:pt x="83820" y="19888"/>
                </a:lnTo>
                <a:lnTo>
                  <a:pt x="82943" y="18605"/>
                </a:lnTo>
                <a:lnTo>
                  <a:pt x="81280" y="17322"/>
                </a:lnTo>
                <a:lnTo>
                  <a:pt x="80175" y="16040"/>
                </a:lnTo>
                <a:lnTo>
                  <a:pt x="79629" y="15405"/>
                </a:lnTo>
                <a:lnTo>
                  <a:pt x="79629" y="23736"/>
                </a:lnTo>
                <a:lnTo>
                  <a:pt x="79629" y="27584"/>
                </a:lnTo>
                <a:lnTo>
                  <a:pt x="53086" y="27584"/>
                </a:lnTo>
                <a:lnTo>
                  <a:pt x="53086" y="26301"/>
                </a:lnTo>
                <a:lnTo>
                  <a:pt x="53962" y="24371"/>
                </a:lnTo>
                <a:lnTo>
                  <a:pt x="54737" y="23088"/>
                </a:lnTo>
                <a:lnTo>
                  <a:pt x="54737" y="21805"/>
                </a:lnTo>
                <a:lnTo>
                  <a:pt x="55626" y="20523"/>
                </a:lnTo>
                <a:lnTo>
                  <a:pt x="57289" y="19888"/>
                </a:lnTo>
                <a:lnTo>
                  <a:pt x="58064" y="18605"/>
                </a:lnTo>
                <a:lnTo>
                  <a:pt x="64693" y="16040"/>
                </a:lnTo>
                <a:lnTo>
                  <a:pt x="71323" y="16040"/>
                </a:lnTo>
                <a:lnTo>
                  <a:pt x="74650" y="17322"/>
                </a:lnTo>
                <a:lnTo>
                  <a:pt x="76301" y="19240"/>
                </a:lnTo>
                <a:lnTo>
                  <a:pt x="78854" y="21170"/>
                </a:lnTo>
                <a:lnTo>
                  <a:pt x="79629" y="23736"/>
                </a:lnTo>
                <a:lnTo>
                  <a:pt x="79629" y="15405"/>
                </a:lnTo>
                <a:lnTo>
                  <a:pt x="77965" y="14757"/>
                </a:lnTo>
                <a:lnTo>
                  <a:pt x="75526" y="13474"/>
                </a:lnTo>
                <a:lnTo>
                  <a:pt x="73875" y="12827"/>
                </a:lnTo>
                <a:lnTo>
                  <a:pt x="70561" y="12192"/>
                </a:lnTo>
                <a:lnTo>
                  <a:pt x="64693" y="12192"/>
                </a:lnTo>
                <a:lnTo>
                  <a:pt x="61379" y="12827"/>
                </a:lnTo>
                <a:lnTo>
                  <a:pt x="58940" y="13474"/>
                </a:lnTo>
                <a:lnTo>
                  <a:pt x="56400" y="14757"/>
                </a:lnTo>
                <a:lnTo>
                  <a:pt x="54737" y="15405"/>
                </a:lnTo>
                <a:lnTo>
                  <a:pt x="52311" y="17322"/>
                </a:lnTo>
                <a:lnTo>
                  <a:pt x="50647" y="18605"/>
                </a:lnTo>
                <a:lnTo>
                  <a:pt x="49758" y="20523"/>
                </a:lnTo>
                <a:lnTo>
                  <a:pt x="48983" y="23088"/>
                </a:lnTo>
                <a:lnTo>
                  <a:pt x="47332" y="25019"/>
                </a:lnTo>
                <a:lnTo>
                  <a:pt x="47332" y="36563"/>
                </a:lnTo>
                <a:lnTo>
                  <a:pt x="48983" y="38481"/>
                </a:lnTo>
                <a:lnTo>
                  <a:pt x="49758" y="41046"/>
                </a:lnTo>
                <a:lnTo>
                  <a:pt x="50647" y="42976"/>
                </a:lnTo>
                <a:lnTo>
                  <a:pt x="53962" y="45542"/>
                </a:lnTo>
                <a:lnTo>
                  <a:pt x="56400" y="46824"/>
                </a:lnTo>
                <a:lnTo>
                  <a:pt x="58940" y="47472"/>
                </a:lnTo>
                <a:lnTo>
                  <a:pt x="61379" y="48755"/>
                </a:lnTo>
                <a:lnTo>
                  <a:pt x="73875" y="48755"/>
                </a:lnTo>
                <a:lnTo>
                  <a:pt x="75526" y="48107"/>
                </a:lnTo>
                <a:lnTo>
                  <a:pt x="77190" y="48107"/>
                </a:lnTo>
                <a:lnTo>
                  <a:pt x="78854" y="47472"/>
                </a:lnTo>
                <a:lnTo>
                  <a:pt x="79629" y="47472"/>
                </a:lnTo>
                <a:lnTo>
                  <a:pt x="81280" y="46824"/>
                </a:lnTo>
                <a:lnTo>
                  <a:pt x="82169" y="46824"/>
                </a:lnTo>
                <a:lnTo>
                  <a:pt x="82943" y="46189"/>
                </a:lnTo>
                <a:lnTo>
                  <a:pt x="83820" y="46189"/>
                </a:lnTo>
                <a:lnTo>
                  <a:pt x="83820" y="44907"/>
                </a:lnTo>
                <a:lnTo>
                  <a:pt x="83820" y="42341"/>
                </a:lnTo>
                <a:lnTo>
                  <a:pt x="82169" y="42341"/>
                </a:lnTo>
                <a:lnTo>
                  <a:pt x="81280" y="42976"/>
                </a:lnTo>
                <a:lnTo>
                  <a:pt x="80505" y="42976"/>
                </a:lnTo>
                <a:lnTo>
                  <a:pt x="79629" y="43624"/>
                </a:lnTo>
                <a:lnTo>
                  <a:pt x="77965" y="43624"/>
                </a:lnTo>
                <a:lnTo>
                  <a:pt x="77190" y="44259"/>
                </a:lnTo>
                <a:lnTo>
                  <a:pt x="73875" y="44259"/>
                </a:lnTo>
                <a:lnTo>
                  <a:pt x="72986" y="44907"/>
                </a:lnTo>
                <a:lnTo>
                  <a:pt x="63919" y="44907"/>
                </a:lnTo>
                <a:lnTo>
                  <a:pt x="61379" y="44259"/>
                </a:lnTo>
                <a:lnTo>
                  <a:pt x="59715" y="43624"/>
                </a:lnTo>
                <a:lnTo>
                  <a:pt x="56400" y="41046"/>
                </a:lnTo>
                <a:lnTo>
                  <a:pt x="55626" y="39763"/>
                </a:lnTo>
                <a:lnTo>
                  <a:pt x="54737" y="38481"/>
                </a:lnTo>
                <a:lnTo>
                  <a:pt x="53962" y="37198"/>
                </a:lnTo>
                <a:lnTo>
                  <a:pt x="53962" y="35280"/>
                </a:lnTo>
                <a:lnTo>
                  <a:pt x="53086" y="33350"/>
                </a:lnTo>
                <a:lnTo>
                  <a:pt x="53086" y="31432"/>
                </a:lnTo>
                <a:lnTo>
                  <a:pt x="83820" y="31432"/>
                </a:lnTo>
                <a:lnTo>
                  <a:pt x="84594" y="30784"/>
                </a:lnTo>
                <a:lnTo>
                  <a:pt x="85483" y="30149"/>
                </a:lnTo>
                <a:lnTo>
                  <a:pt x="85483" y="27584"/>
                </a:lnTo>
                <a:lnTo>
                  <a:pt x="85483" y="23736"/>
                </a:lnTo>
                <a:close/>
              </a:path>
              <a:path w="120650" h="48895">
                <a:moveTo>
                  <a:pt x="120319" y="37198"/>
                </a:moveTo>
                <a:lnTo>
                  <a:pt x="119430" y="35915"/>
                </a:lnTo>
                <a:lnTo>
                  <a:pt x="119430" y="34632"/>
                </a:lnTo>
                <a:lnTo>
                  <a:pt x="118656" y="33997"/>
                </a:lnTo>
                <a:lnTo>
                  <a:pt x="117779" y="32715"/>
                </a:lnTo>
                <a:lnTo>
                  <a:pt x="117005" y="32067"/>
                </a:lnTo>
                <a:lnTo>
                  <a:pt x="115341" y="31432"/>
                </a:lnTo>
                <a:lnTo>
                  <a:pt x="114465" y="30784"/>
                </a:lnTo>
                <a:lnTo>
                  <a:pt x="112801" y="30149"/>
                </a:lnTo>
                <a:lnTo>
                  <a:pt x="112026" y="30149"/>
                </a:lnTo>
                <a:lnTo>
                  <a:pt x="108712" y="28867"/>
                </a:lnTo>
                <a:lnTo>
                  <a:pt x="107823" y="28867"/>
                </a:lnTo>
                <a:lnTo>
                  <a:pt x="104508" y="27584"/>
                </a:lnTo>
                <a:lnTo>
                  <a:pt x="103733" y="27584"/>
                </a:lnTo>
                <a:lnTo>
                  <a:pt x="102069" y="26936"/>
                </a:lnTo>
                <a:lnTo>
                  <a:pt x="101193" y="26301"/>
                </a:lnTo>
                <a:lnTo>
                  <a:pt x="100418" y="25654"/>
                </a:lnTo>
                <a:lnTo>
                  <a:pt x="99529" y="25019"/>
                </a:lnTo>
                <a:lnTo>
                  <a:pt x="98755" y="24371"/>
                </a:lnTo>
                <a:lnTo>
                  <a:pt x="97866" y="23736"/>
                </a:lnTo>
                <a:lnTo>
                  <a:pt x="97866" y="19240"/>
                </a:lnTo>
                <a:lnTo>
                  <a:pt x="98755" y="18605"/>
                </a:lnTo>
                <a:lnTo>
                  <a:pt x="98755" y="17970"/>
                </a:lnTo>
                <a:lnTo>
                  <a:pt x="99529" y="17970"/>
                </a:lnTo>
                <a:lnTo>
                  <a:pt x="100418" y="17322"/>
                </a:lnTo>
                <a:lnTo>
                  <a:pt x="101193" y="16675"/>
                </a:lnTo>
                <a:lnTo>
                  <a:pt x="102844" y="16675"/>
                </a:lnTo>
                <a:lnTo>
                  <a:pt x="103733" y="16040"/>
                </a:lnTo>
                <a:lnTo>
                  <a:pt x="109486" y="16040"/>
                </a:lnTo>
                <a:lnTo>
                  <a:pt x="110363" y="16675"/>
                </a:lnTo>
                <a:lnTo>
                  <a:pt x="112026" y="16675"/>
                </a:lnTo>
                <a:lnTo>
                  <a:pt x="112801" y="17322"/>
                </a:lnTo>
                <a:lnTo>
                  <a:pt x="113690" y="17322"/>
                </a:lnTo>
                <a:lnTo>
                  <a:pt x="114465" y="17970"/>
                </a:lnTo>
                <a:lnTo>
                  <a:pt x="115341" y="17970"/>
                </a:lnTo>
                <a:lnTo>
                  <a:pt x="115341" y="18605"/>
                </a:lnTo>
                <a:lnTo>
                  <a:pt x="117779" y="18605"/>
                </a:lnTo>
                <a:lnTo>
                  <a:pt x="117779" y="16040"/>
                </a:lnTo>
                <a:lnTo>
                  <a:pt x="117779" y="14757"/>
                </a:lnTo>
                <a:lnTo>
                  <a:pt x="117005" y="14757"/>
                </a:lnTo>
                <a:lnTo>
                  <a:pt x="116116" y="14109"/>
                </a:lnTo>
                <a:lnTo>
                  <a:pt x="115341" y="14109"/>
                </a:lnTo>
                <a:lnTo>
                  <a:pt x="114465" y="13474"/>
                </a:lnTo>
                <a:lnTo>
                  <a:pt x="113690" y="13474"/>
                </a:lnTo>
                <a:lnTo>
                  <a:pt x="112801" y="12827"/>
                </a:lnTo>
                <a:lnTo>
                  <a:pt x="110363" y="12827"/>
                </a:lnTo>
                <a:lnTo>
                  <a:pt x="108712" y="12192"/>
                </a:lnTo>
                <a:lnTo>
                  <a:pt x="104508" y="12192"/>
                </a:lnTo>
                <a:lnTo>
                  <a:pt x="102069" y="12827"/>
                </a:lnTo>
                <a:lnTo>
                  <a:pt x="100418" y="13474"/>
                </a:lnTo>
                <a:lnTo>
                  <a:pt x="98755" y="13474"/>
                </a:lnTo>
                <a:lnTo>
                  <a:pt x="97091" y="14757"/>
                </a:lnTo>
                <a:lnTo>
                  <a:pt x="95440" y="15405"/>
                </a:lnTo>
                <a:lnTo>
                  <a:pt x="94551" y="16040"/>
                </a:lnTo>
                <a:lnTo>
                  <a:pt x="93776" y="17322"/>
                </a:lnTo>
                <a:lnTo>
                  <a:pt x="92900" y="18605"/>
                </a:lnTo>
                <a:lnTo>
                  <a:pt x="92125" y="19240"/>
                </a:lnTo>
                <a:lnTo>
                  <a:pt x="92125" y="24371"/>
                </a:lnTo>
                <a:lnTo>
                  <a:pt x="92900" y="25654"/>
                </a:lnTo>
                <a:lnTo>
                  <a:pt x="93776" y="26936"/>
                </a:lnTo>
                <a:lnTo>
                  <a:pt x="94551" y="27584"/>
                </a:lnTo>
                <a:lnTo>
                  <a:pt x="95440" y="28219"/>
                </a:lnTo>
                <a:lnTo>
                  <a:pt x="96215" y="28867"/>
                </a:lnTo>
                <a:lnTo>
                  <a:pt x="97866" y="29502"/>
                </a:lnTo>
                <a:lnTo>
                  <a:pt x="98755" y="30149"/>
                </a:lnTo>
                <a:lnTo>
                  <a:pt x="102069" y="31432"/>
                </a:lnTo>
                <a:lnTo>
                  <a:pt x="102844" y="31432"/>
                </a:lnTo>
                <a:lnTo>
                  <a:pt x="106159" y="32715"/>
                </a:lnTo>
                <a:lnTo>
                  <a:pt x="107048" y="32715"/>
                </a:lnTo>
                <a:lnTo>
                  <a:pt x="108712" y="33350"/>
                </a:lnTo>
                <a:lnTo>
                  <a:pt x="109486" y="33997"/>
                </a:lnTo>
                <a:lnTo>
                  <a:pt x="111137" y="33997"/>
                </a:lnTo>
                <a:lnTo>
                  <a:pt x="112026" y="34632"/>
                </a:lnTo>
                <a:lnTo>
                  <a:pt x="112801" y="35280"/>
                </a:lnTo>
                <a:lnTo>
                  <a:pt x="113690" y="35915"/>
                </a:lnTo>
                <a:lnTo>
                  <a:pt x="113690" y="37198"/>
                </a:lnTo>
                <a:lnTo>
                  <a:pt x="114465" y="37846"/>
                </a:lnTo>
                <a:lnTo>
                  <a:pt x="114465" y="41046"/>
                </a:lnTo>
                <a:lnTo>
                  <a:pt x="113690" y="41694"/>
                </a:lnTo>
                <a:lnTo>
                  <a:pt x="112801" y="42341"/>
                </a:lnTo>
                <a:lnTo>
                  <a:pt x="112801" y="42976"/>
                </a:lnTo>
                <a:lnTo>
                  <a:pt x="111137" y="43624"/>
                </a:lnTo>
                <a:lnTo>
                  <a:pt x="110363" y="44259"/>
                </a:lnTo>
                <a:lnTo>
                  <a:pt x="109486" y="44259"/>
                </a:lnTo>
                <a:lnTo>
                  <a:pt x="108712" y="44907"/>
                </a:lnTo>
                <a:lnTo>
                  <a:pt x="101193" y="44907"/>
                </a:lnTo>
                <a:lnTo>
                  <a:pt x="99529" y="44259"/>
                </a:lnTo>
                <a:lnTo>
                  <a:pt x="97866" y="44259"/>
                </a:lnTo>
                <a:lnTo>
                  <a:pt x="97091" y="43624"/>
                </a:lnTo>
                <a:lnTo>
                  <a:pt x="96215" y="43624"/>
                </a:lnTo>
                <a:lnTo>
                  <a:pt x="94551" y="42976"/>
                </a:lnTo>
                <a:lnTo>
                  <a:pt x="93776" y="42341"/>
                </a:lnTo>
                <a:lnTo>
                  <a:pt x="92900" y="42341"/>
                </a:lnTo>
                <a:lnTo>
                  <a:pt x="92900" y="41694"/>
                </a:lnTo>
                <a:lnTo>
                  <a:pt x="91236" y="41694"/>
                </a:lnTo>
                <a:lnTo>
                  <a:pt x="90462" y="42341"/>
                </a:lnTo>
                <a:lnTo>
                  <a:pt x="90462" y="44907"/>
                </a:lnTo>
                <a:lnTo>
                  <a:pt x="91236" y="45542"/>
                </a:lnTo>
                <a:lnTo>
                  <a:pt x="91236" y="46189"/>
                </a:lnTo>
                <a:lnTo>
                  <a:pt x="92125" y="46189"/>
                </a:lnTo>
                <a:lnTo>
                  <a:pt x="92125" y="46824"/>
                </a:lnTo>
                <a:lnTo>
                  <a:pt x="92900" y="46824"/>
                </a:lnTo>
                <a:lnTo>
                  <a:pt x="93776" y="47472"/>
                </a:lnTo>
                <a:lnTo>
                  <a:pt x="94551" y="47472"/>
                </a:lnTo>
                <a:lnTo>
                  <a:pt x="96215" y="48107"/>
                </a:lnTo>
                <a:lnTo>
                  <a:pt x="97866" y="48107"/>
                </a:lnTo>
                <a:lnTo>
                  <a:pt x="99529" y="48755"/>
                </a:lnTo>
                <a:lnTo>
                  <a:pt x="108712" y="48755"/>
                </a:lnTo>
                <a:lnTo>
                  <a:pt x="110363" y="48107"/>
                </a:lnTo>
                <a:lnTo>
                  <a:pt x="112801" y="47472"/>
                </a:lnTo>
                <a:lnTo>
                  <a:pt x="114465" y="46824"/>
                </a:lnTo>
                <a:lnTo>
                  <a:pt x="119430" y="41694"/>
                </a:lnTo>
                <a:lnTo>
                  <a:pt x="120319" y="40411"/>
                </a:lnTo>
                <a:lnTo>
                  <a:pt x="120319" y="37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1" name="object 161" descr="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4340530" y="9019895"/>
            <a:ext cx="237210" cy="52590"/>
          </a:xfrm>
          <a:prstGeom prst="rect">
            <a:avLst/>
          </a:prstGeom>
        </p:spPr>
      </p:pic>
      <p:pic>
        <p:nvPicPr>
          <p:cNvPr id="162" name="object 162" descr="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1051276" y="9156496"/>
            <a:ext cx="2094678" cy="271322"/>
          </a:xfrm>
          <a:prstGeom prst="rect">
            <a:avLst/>
          </a:prstGeom>
        </p:spPr>
      </p:pic>
      <p:grpSp>
        <p:nvGrpSpPr>
          <p:cNvPr id="163" name="object 163" descr=""/>
          <p:cNvGrpSpPr/>
          <p:nvPr/>
        </p:nvGrpSpPr>
        <p:grpSpPr>
          <a:xfrm>
            <a:off x="4340530" y="9157144"/>
            <a:ext cx="237490" cy="52069"/>
            <a:chOff x="4340530" y="9157144"/>
            <a:chExt cx="237490" cy="52069"/>
          </a:xfrm>
        </p:grpSpPr>
        <p:pic>
          <p:nvPicPr>
            <p:cNvPr id="164" name="object 164" descr="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340530" y="9159709"/>
              <a:ext cx="218071" cy="49390"/>
            </a:xfrm>
            <a:prstGeom prst="rect">
              <a:avLst/>
            </a:prstGeom>
          </p:spPr>
        </p:pic>
        <p:sp>
          <p:nvSpPr>
            <p:cNvPr id="165" name="object 165" descr=""/>
            <p:cNvSpPr/>
            <p:nvPr/>
          </p:nvSpPr>
          <p:spPr>
            <a:xfrm>
              <a:off x="4571873" y="9157144"/>
              <a:ext cx="6350" cy="52069"/>
            </a:xfrm>
            <a:custGeom>
              <a:avLst/>
              <a:gdLst/>
              <a:ahLst/>
              <a:cxnLst/>
              <a:rect l="l" t="t" r="r" b="b"/>
              <a:pathLst>
                <a:path w="6350" h="52070">
                  <a:moveTo>
                    <a:pt x="5867" y="0"/>
                  </a:moveTo>
                  <a:lnTo>
                    <a:pt x="0" y="0"/>
                  </a:lnTo>
                  <a:lnTo>
                    <a:pt x="0" y="51320"/>
                  </a:lnTo>
                  <a:lnTo>
                    <a:pt x="889" y="51320"/>
                  </a:lnTo>
                  <a:lnTo>
                    <a:pt x="889" y="51955"/>
                  </a:lnTo>
                  <a:lnTo>
                    <a:pt x="4978" y="51955"/>
                  </a:lnTo>
                  <a:lnTo>
                    <a:pt x="5867" y="51320"/>
                  </a:lnTo>
                  <a:lnTo>
                    <a:pt x="58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914400" y="912676"/>
          <a:ext cx="4928870" cy="883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970"/>
                <a:gridCol w="1951355"/>
                <a:gridCol w="975995"/>
                <a:gridCol w="1391285"/>
              </a:tblGrid>
              <a:tr h="2190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54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21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47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543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21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47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54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54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47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54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54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47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54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54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54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47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54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54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099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4D6"/>
                    </a:solidFill>
                  </a:tcPr>
                </a:tc>
              </a:tr>
              <a:tr h="1854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47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54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4D6"/>
                    </a:solidFill>
                  </a:tcPr>
                </a:tc>
              </a:tr>
              <a:tr h="39433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21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537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32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099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099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049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" name="object 3" descr=""/>
          <p:cNvGrpSpPr/>
          <p:nvPr/>
        </p:nvGrpSpPr>
        <p:grpSpPr>
          <a:xfrm>
            <a:off x="924559" y="922020"/>
            <a:ext cx="4839970" cy="5038090"/>
            <a:chOff x="924559" y="922020"/>
            <a:chExt cx="4839970" cy="5038090"/>
          </a:xfrm>
        </p:grpSpPr>
        <p:sp>
          <p:nvSpPr>
            <p:cNvPr id="4" name="object 4" descr=""/>
            <p:cNvSpPr/>
            <p:nvPr/>
          </p:nvSpPr>
          <p:spPr>
            <a:xfrm>
              <a:off x="924559" y="922020"/>
              <a:ext cx="4839970" cy="210185"/>
            </a:xfrm>
            <a:custGeom>
              <a:avLst/>
              <a:gdLst/>
              <a:ahLst/>
              <a:cxnLst/>
              <a:rect l="l" t="t" r="r" b="b"/>
              <a:pathLst>
                <a:path w="4839970" h="210184">
                  <a:moveTo>
                    <a:pt x="0" y="209879"/>
                  </a:moveTo>
                  <a:lnTo>
                    <a:pt x="4839969" y="209879"/>
                  </a:lnTo>
                  <a:lnTo>
                    <a:pt x="4839969" y="0"/>
                  </a:lnTo>
                  <a:lnTo>
                    <a:pt x="0" y="0"/>
                  </a:lnTo>
                  <a:lnTo>
                    <a:pt x="0" y="20987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24559" y="1131900"/>
              <a:ext cx="2475865" cy="198120"/>
            </a:xfrm>
            <a:custGeom>
              <a:avLst/>
              <a:gdLst/>
              <a:ahLst/>
              <a:cxnLst/>
              <a:rect l="l" t="t" r="r" b="b"/>
              <a:pathLst>
                <a:path w="2475865" h="198119">
                  <a:moveTo>
                    <a:pt x="2475344" y="0"/>
                  </a:moveTo>
                  <a:lnTo>
                    <a:pt x="0" y="0"/>
                  </a:lnTo>
                  <a:lnTo>
                    <a:pt x="0" y="197599"/>
                  </a:lnTo>
                  <a:lnTo>
                    <a:pt x="2475344" y="197599"/>
                  </a:lnTo>
                  <a:lnTo>
                    <a:pt x="2475344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363504" y="1318119"/>
              <a:ext cx="1401445" cy="1856739"/>
            </a:xfrm>
            <a:custGeom>
              <a:avLst/>
              <a:gdLst/>
              <a:ahLst/>
              <a:cxnLst/>
              <a:rect l="l" t="t" r="r" b="b"/>
              <a:pathLst>
                <a:path w="1401445" h="1856739">
                  <a:moveTo>
                    <a:pt x="1401013" y="0"/>
                  </a:moveTo>
                  <a:lnTo>
                    <a:pt x="0" y="0"/>
                  </a:lnTo>
                  <a:lnTo>
                    <a:pt x="0" y="452628"/>
                  </a:lnTo>
                  <a:lnTo>
                    <a:pt x="0" y="463880"/>
                  </a:lnTo>
                  <a:lnTo>
                    <a:pt x="0" y="1856422"/>
                  </a:lnTo>
                  <a:lnTo>
                    <a:pt x="1401013" y="1856422"/>
                  </a:lnTo>
                  <a:lnTo>
                    <a:pt x="1401013" y="452628"/>
                  </a:lnTo>
                  <a:lnTo>
                    <a:pt x="1401013" y="0"/>
                  </a:lnTo>
                  <a:close/>
                </a:path>
              </a:pathLst>
            </a:custGeom>
            <a:solidFill>
              <a:srgbClr val="FCE4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24559" y="3163290"/>
              <a:ext cx="2475865" cy="196850"/>
            </a:xfrm>
            <a:custGeom>
              <a:avLst/>
              <a:gdLst/>
              <a:ahLst/>
              <a:cxnLst/>
              <a:rect l="l" t="t" r="r" b="b"/>
              <a:pathLst>
                <a:path w="2475865" h="196850">
                  <a:moveTo>
                    <a:pt x="2475344" y="0"/>
                  </a:moveTo>
                  <a:lnTo>
                    <a:pt x="0" y="0"/>
                  </a:lnTo>
                  <a:lnTo>
                    <a:pt x="0" y="196672"/>
                  </a:lnTo>
                  <a:lnTo>
                    <a:pt x="2475344" y="196672"/>
                  </a:lnTo>
                  <a:lnTo>
                    <a:pt x="2475344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363504" y="3348583"/>
              <a:ext cx="1401445" cy="1311910"/>
            </a:xfrm>
            <a:custGeom>
              <a:avLst/>
              <a:gdLst/>
              <a:ahLst/>
              <a:cxnLst/>
              <a:rect l="l" t="t" r="r" b="b"/>
              <a:pathLst>
                <a:path w="1401445" h="1311910">
                  <a:moveTo>
                    <a:pt x="1401013" y="0"/>
                  </a:moveTo>
                  <a:lnTo>
                    <a:pt x="0" y="0"/>
                  </a:lnTo>
                  <a:lnTo>
                    <a:pt x="0" y="185420"/>
                  </a:lnTo>
                  <a:lnTo>
                    <a:pt x="0" y="197599"/>
                  </a:lnTo>
                  <a:lnTo>
                    <a:pt x="0" y="1311681"/>
                  </a:lnTo>
                  <a:lnTo>
                    <a:pt x="1401013" y="1311681"/>
                  </a:lnTo>
                  <a:lnTo>
                    <a:pt x="1401013" y="185420"/>
                  </a:lnTo>
                  <a:lnTo>
                    <a:pt x="1401013" y="0"/>
                  </a:lnTo>
                  <a:close/>
                </a:path>
              </a:pathLst>
            </a:custGeom>
            <a:solidFill>
              <a:srgbClr val="FCE4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24559" y="4648085"/>
              <a:ext cx="2475865" cy="382905"/>
            </a:xfrm>
            <a:custGeom>
              <a:avLst/>
              <a:gdLst/>
              <a:ahLst/>
              <a:cxnLst/>
              <a:rect l="l" t="t" r="r" b="b"/>
              <a:pathLst>
                <a:path w="2475865" h="382904">
                  <a:moveTo>
                    <a:pt x="2475344" y="0"/>
                  </a:moveTo>
                  <a:lnTo>
                    <a:pt x="0" y="0"/>
                  </a:lnTo>
                  <a:lnTo>
                    <a:pt x="0" y="382879"/>
                  </a:lnTo>
                  <a:lnTo>
                    <a:pt x="2475344" y="382879"/>
                  </a:lnTo>
                  <a:lnTo>
                    <a:pt x="2475344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363504" y="4648085"/>
              <a:ext cx="1401445" cy="1126490"/>
            </a:xfrm>
            <a:custGeom>
              <a:avLst/>
              <a:gdLst/>
              <a:ahLst/>
              <a:cxnLst/>
              <a:rect l="l" t="t" r="r" b="b"/>
              <a:pathLst>
                <a:path w="1401445" h="1126489">
                  <a:moveTo>
                    <a:pt x="1401013" y="0"/>
                  </a:moveTo>
                  <a:lnTo>
                    <a:pt x="0" y="0"/>
                  </a:lnTo>
                  <a:lnTo>
                    <a:pt x="0" y="371640"/>
                  </a:lnTo>
                  <a:lnTo>
                    <a:pt x="0" y="382879"/>
                  </a:lnTo>
                  <a:lnTo>
                    <a:pt x="0" y="1126147"/>
                  </a:lnTo>
                  <a:lnTo>
                    <a:pt x="1401013" y="1126147"/>
                  </a:lnTo>
                  <a:lnTo>
                    <a:pt x="1401013" y="371640"/>
                  </a:lnTo>
                  <a:lnTo>
                    <a:pt x="1401013" y="0"/>
                  </a:lnTo>
                  <a:close/>
                </a:path>
              </a:pathLst>
            </a:custGeom>
            <a:solidFill>
              <a:srgbClr val="FCE4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24559" y="5762053"/>
              <a:ext cx="2475865" cy="198120"/>
            </a:xfrm>
            <a:custGeom>
              <a:avLst/>
              <a:gdLst/>
              <a:ahLst/>
              <a:cxnLst/>
              <a:rect l="l" t="t" r="r" b="b"/>
              <a:pathLst>
                <a:path w="2475865" h="198120">
                  <a:moveTo>
                    <a:pt x="2475344" y="0"/>
                  </a:moveTo>
                  <a:lnTo>
                    <a:pt x="0" y="0"/>
                  </a:lnTo>
                  <a:lnTo>
                    <a:pt x="0" y="197599"/>
                  </a:lnTo>
                  <a:lnTo>
                    <a:pt x="2475344" y="197599"/>
                  </a:lnTo>
                  <a:lnTo>
                    <a:pt x="2475344" y="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924559" y="6249479"/>
            <a:ext cx="2475865" cy="198120"/>
          </a:xfrm>
          <a:custGeom>
            <a:avLst/>
            <a:gdLst/>
            <a:ahLst/>
            <a:cxnLst/>
            <a:rect l="l" t="t" r="r" b="b"/>
            <a:pathLst>
              <a:path w="2475865" h="198120">
                <a:moveTo>
                  <a:pt x="2475344" y="0"/>
                </a:moveTo>
                <a:lnTo>
                  <a:pt x="0" y="0"/>
                </a:lnTo>
                <a:lnTo>
                  <a:pt x="0" y="197599"/>
                </a:lnTo>
                <a:lnTo>
                  <a:pt x="2475344" y="197599"/>
                </a:lnTo>
                <a:lnTo>
                  <a:pt x="2475344" y="0"/>
                </a:lnTo>
                <a:close/>
              </a:path>
            </a:pathLst>
          </a:custGeom>
          <a:solidFill>
            <a:srgbClr val="E2EF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924559" y="6806527"/>
            <a:ext cx="2475865" cy="407034"/>
          </a:xfrm>
          <a:custGeom>
            <a:avLst/>
            <a:gdLst/>
            <a:ahLst/>
            <a:cxnLst/>
            <a:rect l="l" t="t" r="r" b="b"/>
            <a:pathLst>
              <a:path w="2475865" h="407034">
                <a:moveTo>
                  <a:pt x="2475344" y="0"/>
                </a:moveTo>
                <a:lnTo>
                  <a:pt x="0" y="0"/>
                </a:lnTo>
                <a:lnTo>
                  <a:pt x="0" y="406438"/>
                </a:lnTo>
                <a:lnTo>
                  <a:pt x="2475344" y="406438"/>
                </a:lnTo>
                <a:lnTo>
                  <a:pt x="2475344" y="0"/>
                </a:lnTo>
                <a:close/>
              </a:path>
            </a:pathLst>
          </a:custGeom>
          <a:solidFill>
            <a:srgbClr val="E2EFD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498" y="970863"/>
            <a:ext cx="455634" cy="8097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3504" y="7201598"/>
            <a:ext cx="1401025" cy="2576131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32416" y="963891"/>
            <a:ext cx="335407" cy="87947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12513" y="966558"/>
            <a:ext cx="702170" cy="106984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7962" y="1185049"/>
            <a:ext cx="1582152" cy="108712"/>
          </a:xfrm>
          <a:prstGeom prst="rect">
            <a:avLst/>
          </a:prstGeom>
        </p:spPr>
      </p:pic>
      <p:grpSp>
        <p:nvGrpSpPr>
          <p:cNvPr id="19" name="object 19" descr=""/>
          <p:cNvGrpSpPr/>
          <p:nvPr/>
        </p:nvGrpSpPr>
        <p:grpSpPr>
          <a:xfrm>
            <a:off x="1053792" y="1362557"/>
            <a:ext cx="2101850" cy="368300"/>
            <a:chOff x="1053792" y="1362557"/>
            <a:chExt cx="2101850" cy="368300"/>
          </a:xfrm>
        </p:grpSpPr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62530" y="1363370"/>
              <a:ext cx="692543" cy="71361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3792" y="1362557"/>
              <a:ext cx="2019404" cy="368160"/>
            </a:xfrm>
            <a:prstGeom prst="rect">
              <a:avLst/>
            </a:prstGeom>
          </p:spPr>
        </p:pic>
      </p:grpSp>
      <p:pic>
        <p:nvPicPr>
          <p:cNvPr id="22" name="object 2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29736" y="1367789"/>
            <a:ext cx="126365" cy="66941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12513" y="1368602"/>
            <a:ext cx="109753" cy="66128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55533" y="1815070"/>
            <a:ext cx="1244982" cy="89687"/>
          </a:xfrm>
          <a:prstGeom prst="rect">
            <a:avLst/>
          </a:prstGeom>
        </p:spPr>
      </p:pic>
      <p:sp>
        <p:nvSpPr>
          <p:cNvPr id="25" name="object 25" descr=""/>
          <p:cNvSpPr/>
          <p:nvPr/>
        </p:nvSpPr>
        <p:spPr>
          <a:xfrm>
            <a:off x="2334437" y="1858581"/>
            <a:ext cx="24765" cy="4445"/>
          </a:xfrm>
          <a:custGeom>
            <a:avLst/>
            <a:gdLst/>
            <a:ahLst/>
            <a:cxnLst/>
            <a:rect l="l" t="t" r="r" b="b"/>
            <a:pathLst>
              <a:path w="24764" h="4444">
                <a:moveTo>
                  <a:pt x="24384" y="0"/>
                </a:moveTo>
                <a:lnTo>
                  <a:pt x="927" y="0"/>
                </a:lnTo>
                <a:lnTo>
                  <a:pt x="927" y="927"/>
                </a:lnTo>
                <a:lnTo>
                  <a:pt x="0" y="927"/>
                </a:lnTo>
                <a:lnTo>
                  <a:pt x="0" y="3479"/>
                </a:lnTo>
                <a:lnTo>
                  <a:pt x="927" y="3479"/>
                </a:lnTo>
                <a:lnTo>
                  <a:pt x="927" y="4406"/>
                </a:lnTo>
                <a:lnTo>
                  <a:pt x="24384" y="4406"/>
                </a:lnTo>
                <a:lnTo>
                  <a:pt x="24384" y="1739"/>
                </a:lnTo>
                <a:lnTo>
                  <a:pt x="243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object 2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529736" y="1820290"/>
            <a:ext cx="126365" cy="67056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512513" y="1821217"/>
            <a:ext cx="109753" cy="66128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55533" y="2001405"/>
            <a:ext cx="2168412" cy="645680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529736" y="2006625"/>
            <a:ext cx="126365" cy="66128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512513" y="2006625"/>
            <a:ext cx="109753" cy="66128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55533" y="2755112"/>
            <a:ext cx="2247736" cy="228803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529736" y="2760332"/>
            <a:ext cx="126365" cy="66954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512513" y="2761144"/>
            <a:ext cx="109753" cy="66141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53606" y="3210280"/>
            <a:ext cx="1738069" cy="113944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59016" y="3393833"/>
            <a:ext cx="964424" cy="88887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529736" y="3399065"/>
            <a:ext cx="126365" cy="66243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512513" y="3393833"/>
            <a:ext cx="249123" cy="71475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055533" y="3580180"/>
            <a:ext cx="1352995" cy="88760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529736" y="3584473"/>
            <a:ext cx="126365" cy="66128"/>
          </a:xfrm>
          <a:prstGeom prst="rect">
            <a:avLst/>
          </a:prstGeom>
        </p:spPr>
      </p:pic>
      <p:grpSp>
        <p:nvGrpSpPr>
          <p:cNvPr id="40" name="object 40" descr=""/>
          <p:cNvGrpSpPr/>
          <p:nvPr/>
        </p:nvGrpSpPr>
        <p:grpSpPr>
          <a:xfrm>
            <a:off x="4512513" y="3580180"/>
            <a:ext cx="249554" cy="70485"/>
            <a:chOff x="4512513" y="3580180"/>
            <a:chExt cx="249554" cy="70485"/>
          </a:xfrm>
        </p:grpSpPr>
        <p:pic>
          <p:nvPicPr>
            <p:cNvPr id="41" name="object 41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512513" y="3583660"/>
              <a:ext cx="229031" cy="66941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4755477" y="3580180"/>
              <a:ext cx="6350" cy="70485"/>
            </a:xfrm>
            <a:custGeom>
              <a:avLst/>
              <a:gdLst/>
              <a:ahLst/>
              <a:cxnLst/>
              <a:rect l="l" t="t" r="r" b="b"/>
              <a:pathLst>
                <a:path w="6350" h="70485">
                  <a:moveTo>
                    <a:pt x="6159" y="0"/>
                  </a:moveTo>
                  <a:lnTo>
                    <a:pt x="0" y="0"/>
                  </a:lnTo>
                  <a:lnTo>
                    <a:pt x="0" y="69608"/>
                  </a:lnTo>
                  <a:lnTo>
                    <a:pt x="927" y="69608"/>
                  </a:lnTo>
                  <a:lnTo>
                    <a:pt x="927" y="70421"/>
                  </a:lnTo>
                  <a:lnTo>
                    <a:pt x="5219" y="70421"/>
                  </a:lnTo>
                  <a:lnTo>
                    <a:pt x="6159" y="69608"/>
                  </a:lnTo>
                  <a:lnTo>
                    <a:pt x="61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3" name="object 43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055533" y="3769880"/>
            <a:ext cx="1248474" cy="84467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529736" y="3769880"/>
            <a:ext cx="126365" cy="67056"/>
          </a:xfrm>
          <a:prstGeom prst="rect">
            <a:avLst/>
          </a:prstGeom>
        </p:spPr>
      </p:pic>
      <p:grpSp>
        <p:nvGrpSpPr>
          <p:cNvPr id="45" name="object 45" descr=""/>
          <p:cNvGrpSpPr/>
          <p:nvPr/>
        </p:nvGrpSpPr>
        <p:grpSpPr>
          <a:xfrm>
            <a:off x="4512513" y="3765473"/>
            <a:ext cx="249554" cy="71755"/>
            <a:chOff x="4512513" y="3765473"/>
            <a:chExt cx="249554" cy="71755"/>
          </a:xfrm>
        </p:grpSpPr>
        <p:pic>
          <p:nvPicPr>
            <p:cNvPr id="46" name="object 46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512513" y="3769880"/>
              <a:ext cx="229031" cy="67056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4755477" y="3765473"/>
              <a:ext cx="6350" cy="71120"/>
            </a:xfrm>
            <a:custGeom>
              <a:avLst/>
              <a:gdLst/>
              <a:ahLst/>
              <a:cxnLst/>
              <a:rect l="l" t="t" r="r" b="b"/>
              <a:pathLst>
                <a:path w="6350" h="71120">
                  <a:moveTo>
                    <a:pt x="6159" y="0"/>
                  </a:moveTo>
                  <a:lnTo>
                    <a:pt x="927" y="0"/>
                  </a:lnTo>
                  <a:lnTo>
                    <a:pt x="927" y="927"/>
                  </a:lnTo>
                  <a:lnTo>
                    <a:pt x="0" y="927"/>
                  </a:lnTo>
                  <a:lnTo>
                    <a:pt x="0" y="69723"/>
                  </a:lnTo>
                  <a:lnTo>
                    <a:pt x="927" y="70535"/>
                  </a:lnTo>
                  <a:lnTo>
                    <a:pt x="6159" y="70535"/>
                  </a:lnTo>
                  <a:lnTo>
                    <a:pt x="61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8" name="object 48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062498" y="3947400"/>
            <a:ext cx="2069118" cy="92240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3529736" y="3956100"/>
            <a:ext cx="126365" cy="66141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4512513" y="3950880"/>
            <a:ext cx="249123" cy="71361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059016" y="4135361"/>
            <a:ext cx="1528138" cy="90614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529736" y="4141520"/>
            <a:ext cx="126365" cy="66128"/>
          </a:xfrm>
          <a:prstGeom prst="rect">
            <a:avLst/>
          </a:prstGeom>
        </p:spPr>
      </p:pic>
      <p:grpSp>
        <p:nvGrpSpPr>
          <p:cNvPr id="53" name="object 53" descr=""/>
          <p:cNvGrpSpPr/>
          <p:nvPr/>
        </p:nvGrpSpPr>
        <p:grpSpPr>
          <a:xfrm>
            <a:off x="4512513" y="4137215"/>
            <a:ext cx="249554" cy="70485"/>
            <a:chOff x="4512513" y="4137215"/>
            <a:chExt cx="249554" cy="70485"/>
          </a:xfrm>
        </p:grpSpPr>
        <p:pic>
          <p:nvPicPr>
            <p:cNvPr id="54" name="object 54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512513" y="4140695"/>
              <a:ext cx="229031" cy="66954"/>
            </a:xfrm>
            <a:prstGeom prst="rect">
              <a:avLst/>
            </a:prstGeom>
          </p:spPr>
        </p:pic>
        <p:sp>
          <p:nvSpPr>
            <p:cNvPr id="55" name="object 55" descr=""/>
            <p:cNvSpPr/>
            <p:nvPr/>
          </p:nvSpPr>
          <p:spPr>
            <a:xfrm>
              <a:off x="4755477" y="4137215"/>
              <a:ext cx="6350" cy="70485"/>
            </a:xfrm>
            <a:custGeom>
              <a:avLst/>
              <a:gdLst/>
              <a:ahLst/>
              <a:cxnLst/>
              <a:rect l="l" t="t" r="r" b="b"/>
              <a:pathLst>
                <a:path w="6350" h="70485">
                  <a:moveTo>
                    <a:pt x="6159" y="0"/>
                  </a:moveTo>
                  <a:lnTo>
                    <a:pt x="0" y="0"/>
                  </a:lnTo>
                  <a:lnTo>
                    <a:pt x="0" y="69621"/>
                  </a:lnTo>
                  <a:lnTo>
                    <a:pt x="927" y="69621"/>
                  </a:lnTo>
                  <a:lnTo>
                    <a:pt x="927" y="70434"/>
                  </a:lnTo>
                  <a:lnTo>
                    <a:pt x="5219" y="70434"/>
                  </a:lnTo>
                  <a:lnTo>
                    <a:pt x="6159" y="69621"/>
                  </a:lnTo>
                  <a:lnTo>
                    <a:pt x="61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6" name="object 56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055533" y="4322508"/>
            <a:ext cx="1193534" cy="88773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529736" y="4326927"/>
            <a:ext cx="126365" cy="66941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512513" y="4327728"/>
            <a:ext cx="109753" cy="66141"/>
          </a:xfrm>
          <a:prstGeom prst="rect">
            <a:avLst/>
          </a:prstGeom>
        </p:spPr>
      </p:pic>
      <p:pic>
        <p:nvPicPr>
          <p:cNvPr id="59" name="object 59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062498" y="4507928"/>
            <a:ext cx="1512464" cy="88760"/>
          </a:xfrm>
          <a:prstGeom prst="rect">
            <a:avLst/>
          </a:prstGeom>
        </p:spPr>
      </p:pic>
      <p:pic>
        <p:nvPicPr>
          <p:cNvPr id="60" name="object 60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3529736" y="4513148"/>
            <a:ext cx="126365" cy="66128"/>
          </a:xfrm>
          <a:prstGeom prst="rect">
            <a:avLst/>
          </a:prstGeom>
        </p:spPr>
      </p:pic>
      <p:pic>
        <p:nvPicPr>
          <p:cNvPr id="61" name="object 61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4512513" y="4507928"/>
            <a:ext cx="249123" cy="71348"/>
          </a:xfrm>
          <a:prstGeom prst="rect">
            <a:avLst/>
          </a:prstGeom>
        </p:spPr>
      </p:pic>
      <p:pic>
        <p:nvPicPr>
          <p:cNvPr id="62" name="object 62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952733" y="4701108"/>
            <a:ext cx="1718038" cy="87947"/>
          </a:xfrm>
          <a:prstGeom prst="rect">
            <a:avLst/>
          </a:prstGeom>
        </p:spPr>
      </p:pic>
      <p:pic>
        <p:nvPicPr>
          <p:cNvPr id="63" name="object 63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957962" y="4881295"/>
            <a:ext cx="737030" cy="102679"/>
          </a:xfrm>
          <a:prstGeom prst="rect">
            <a:avLst/>
          </a:prstGeom>
        </p:spPr>
      </p:pic>
      <p:pic>
        <p:nvPicPr>
          <p:cNvPr id="64" name="object 64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3529736" y="4698555"/>
            <a:ext cx="126365" cy="66141"/>
          </a:xfrm>
          <a:prstGeom prst="rect">
            <a:avLst/>
          </a:prstGeom>
        </p:spPr>
      </p:pic>
      <p:grpSp>
        <p:nvGrpSpPr>
          <p:cNvPr id="65" name="object 65" descr=""/>
          <p:cNvGrpSpPr/>
          <p:nvPr/>
        </p:nvGrpSpPr>
        <p:grpSpPr>
          <a:xfrm>
            <a:off x="4512513" y="4694148"/>
            <a:ext cx="249554" cy="71120"/>
            <a:chOff x="4512513" y="4694148"/>
            <a:chExt cx="249554" cy="71120"/>
          </a:xfrm>
        </p:grpSpPr>
        <p:pic>
          <p:nvPicPr>
            <p:cNvPr id="66" name="object 66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512513" y="4697628"/>
              <a:ext cx="229031" cy="67068"/>
            </a:xfrm>
            <a:prstGeom prst="rect">
              <a:avLst/>
            </a:prstGeom>
          </p:spPr>
        </p:pic>
        <p:sp>
          <p:nvSpPr>
            <p:cNvPr id="67" name="object 67" descr=""/>
            <p:cNvSpPr/>
            <p:nvPr/>
          </p:nvSpPr>
          <p:spPr>
            <a:xfrm>
              <a:off x="4755477" y="4694148"/>
              <a:ext cx="6350" cy="71120"/>
            </a:xfrm>
            <a:custGeom>
              <a:avLst/>
              <a:gdLst/>
              <a:ahLst/>
              <a:cxnLst/>
              <a:rect l="l" t="t" r="r" b="b"/>
              <a:pathLst>
                <a:path w="6350" h="71120">
                  <a:moveTo>
                    <a:pt x="6159" y="0"/>
                  </a:moveTo>
                  <a:lnTo>
                    <a:pt x="0" y="0"/>
                  </a:lnTo>
                  <a:lnTo>
                    <a:pt x="0" y="69621"/>
                  </a:lnTo>
                  <a:lnTo>
                    <a:pt x="927" y="69621"/>
                  </a:lnTo>
                  <a:lnTo>
                    <a:pt x="927" y="70548"/>
                  </a:lnTo>
                  <a:lnTo>
                    <a:pt x="5219" y="70548"/>
                  </a:lnTo>
                  <a:lnTo>
                    <a:pt x="6159" y="69621"/>
                  </a:lnTo>
                  <a:lnTo>
                    <a:pt x="61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8" name="object 68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055533" y="5064962"/>
            <a:ext cx="934810" cy="71361"/>
          </a:xfrm>
          <a:prstGeom prst="rect">
            <a:avLst/>
          </a:prstGeom>
        </p:spPr>
      </p:pic>
      <p:pic>
        <p:nvPicPr>
          <p:cNvPr id="69" name="object 69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3529736" y="5070182"/>
            <a:ext cx="126365" cy="66141"/>
          </a:xfrm>
          <a:prstGeom prst="rect">
            <a:avLst/>
          </a:prstGeom>
        </p:spPr>
      </p:pic>
      <p:pic>
        <p:nvPicPr>
          <p:cNvPr id="70" name="object 70" descr="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4512513" y="5070182"/>
            <a:ext cx="109753" cy="66141"/>
          </a:xfrm>
          <a:prstGeom prst="rect">
            <a:avLst/>
          </a:prstGeom>
        </p:spPr>
      </p:pic>
      <p:pic>
        <p:nvPicPr>
          <p:cNvPr id="71" name="object 71" descr="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058143" y="5250383"/>
            <a:ext cx="1034143" cy="71348"/>
          </a:xfrm>
          <a:prstGeom prst="rect">
            <a:avLst/>
          </a:prstGeom>
        </p:spPr>
      </p:pic>
      <p:pic>
        <p:nvPicPr>
          <p:cNvPr id="72" name="object 72" descr="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529736" y="5255602"/>
            <a:ext cx="126365" cy="66128"/>
          </a:xfrm>
          <a:prstGeom prst="rect">
            <a:avLst/>
          </a:prstGeom>
        </p:spPr>
      </p:pic>
      <p:pic>
        <p:nvPicPr>
          <p:cNvPr id="73" name="object 73" descr="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512513" y="5255602"/>
            <a:ext cx="109753" cy="66128"/>
          </a:xfrm>
          <a:prstGeom prst="rect">
            <a:avLst/>
          </a:prstGeom>
        </p:spPr>
      </p:pic>
      <p:pic>
        <p:nvPicPr>
          <p:cNvPr id="74" name="object 74" descr="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1055533" y="5436603"/>
            <a:ext cx="923469" cy="88760"/>
          </a:xfrm>
          <a:prstGeom prst="rect">
            <a:avLst/>
          </a:prstGeom>
        </p:spPr>
      </p:pic>
      <p:pic>
        <p:nvPicPr>
          <p:cNvPr id="75" name="object 75" descr="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529736" y="5440895"/>
            <a:ext cx="126365" cy="67056"/>
          </a:xfrm>
          <a:prstGeom prst="rect">
            <a:avLst/>
          </a:prstGeom>
        </p:spPr>
      </p:pic>
      <p:pic>
        <p:nvPicPr>
          <p:cNvPr id="76" name="object 76" descr="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512513" y="5441822"/>
            <a:ext cx="109753" cy="66128"/>
          </a:xfrm>
          <a:prstGeom prst="rect">
            <a:avLst/>
          </a:prstGeom>
        </p:spPr>
      </p:pic>
      <p:pic>
        <p:nvPicPr>
          <p:cNvPr id="77" name="object 77" descr="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1059016" y="5622010"/>
            <a:ext cx="1613495" cy="88760"/>
          </a:xfrm>
          <a:prstGeom prst="rect">
            <a:avLst/>
          </a:prstGeom>
        </p:spPr>
      </p:pic>
      <p:pic>
        <p:nvPicPr>
          <p:cNvPr id="78" name="object 78" descr="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3529736" y="5627230"/>
            <a:ext cx="126365" cy="66128"/>
          </a:xfrm>
          <a:prstGeom prst="rect">
            <a:avLst/>
          </a:prstGeom>
        </p:spPr>
      </p:pic>
      <p:pic>
        <p:nvPicPr>
          <p:cNvPr id="79" name="object 79" descr="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4512513" y="5627230"/>
            <a:ext cx="109753" cy="66128"/>
          </a:xfrm>
          <a:prstGeom prst="rect">
            <a:avLst/>
          </a:prstGeom>
        </p:spPr>
      </p:pic>
      <p:pic>
        <p:nvPicPr>
          <p:cNvPr id="80" name="object 80" descr="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957962" y="5819482"/>
            <a:ext cx="1994216" cy="100139"/>
          </a:xfrm>
          <a:prstGeom prst="rect">
            <a:avLst/>
          </a:prstGeom>
        </p:spPr>
      </p:pic>
      <p:pic>
        <p:nvPicPr>
          <p:cNvPr id="81" name="object 81" descr="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057275" y="5993638"/>
            <a:ext cx="2153666" cy="210591"/>
          </a:xfrm>
          <a:prstGeom prst="rect">
            <a:avLst/>
          </a:prstGeom>
        </p:spPr>
      </p:pic>
      <p:pic>
        <p:nvPicPr>
          <p:cNvPr id="82" name="object 82" descr="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3529736" y="5997943"/>
            <a:ext cx="126365" cy="67056"/>
          </a:xfrm>
          <a:prstGeom prst="rect">
            <a:avLst/>
          </a:prstGeom>
        </p:spPr>
      </p:pic>
      <p:sp>
        <p:nvSpPr>
          <p:cNvPr id="83" name="object 83" descr=""/>
          <p:cNvSpPr/>
          <p:nvPr/>
        </p:nvSpPr>
        <p:spPr>
          <a:xfrm>
            <a:off x="4512513" y="5997943"/>
            <a:ext cx="123189" cy="67310"/>
          </a:xfrm>
          <a:custGeom>
            <a:avLst/>
            <a:gdLst/>
            <a:ahLst/>
            <a:cxnLst/>
            <a:rect l="l" t="t" r="r" b="b"/>
            <a:pathLst>
              <a:path w="123189" h="67310">
                <a:moveTo>
                  <a:pt x="47040" y="927"/>
                </a:moveTo>
                <a:lnTo>
                  <a:pt x="41808" y="927"/>
                </a:lnTo>
                <a:lnTo>
                  <a:pt x="40881" y="1739"/>
                </a:lnTo>
                <a:lnTo>
                  <a:pt x="40881" y="57429"/>
                </a:lnTo>
                <a:lnTo>
                  <a:pt x="40068" y="55689"/>
                </a:lnTo>
                <a:lnTo>
                  <a:pt x="39141" y="53949"/>
                </a:lnTo>
                <a:lnTo>
                  <a:pt x="38328" y="52197"/>
                </a:lnTo>
                <a:lnTo>
                  <a:pt x="37401" y="50469"/>
                </a:lnTo>
                <a:lnTo>
                  <a:pt x="36576" y="48729"/>
                </a:lnTo>
                <a:lnTo>
                  <a:pt x="35648" y="46990"/>
                </a:lnTo>
                <a:lnTo>
                  <a:pt x="34836" y="45237"/>
                </a:lnTo>
                <a:lnTo>
                  <a:pt x="33909" y="43497"/>
                </a:lnTo>
                <a:lnTo>
                  <a:pt x="33096" y="41757"/>
                </a:lnTo>
                <a:lnTo>
                  <a:pt x="31356" y="40017"/>
                </a:lnTo>
                <a:lnTo>
                  <a:pt x="30429" y="38277"/>
                </a:lnTo>
                <a:lnTo>
                  <a:pt x="29616" y="36537"/>
                </a:lnTo>
                <a:lnTo>
                  <a:pt x="13677" y="7886"/>
                </a:lnTo>
                <a:lnTo>
                  <a:pt x="12192" y="5207"/>
                </a:lnTo>
                <a:lnTo>
                  <a:pt x="11264" y="4406"/>
                </a:lnTo>
                <a:lnTo>
                  <a:pt x="11264" y="3467"/>
                </a:lnTo>
                <a:lnTo>
                  <a:pt x="8712" y="927"/>
                </a:lnTo>
                <a:lnTo>
                  <a:pt x="1739" y="927"/>
                </a:lnTo>
                <a:lnTo>
                  <a:pt x="812" y="1739"/>
                </a:lnTo>
                <a:lnTo>
                  <a:pt x="0" y="2667"/>
                </a:lnTo>
                <a:lnTo>
                  <a:pt x="0" y="65316"/>
                </a:lnTo>
                <a:lnTo>
                  <a:pt x="812" y="65316"/>
                </a:lnTo>
                <a:lnTo>
                  <a:pt x="812" y="66128"/>
                </a:lnTo>
                <a:lnTo>
                  <a:pt x="6032" y="66128"/>
                </a:lnTo>
                <a:lnTo>
                  <a:pt x="6032" y="65316"/>
                </a:lnTo>
                <a:lnTo>
                  <a:pt x="6959" y="65316"/>
                </a:lnTo>
                <a:lnTo>
                  <a:pt x="6959" y="7886"/>
                </a:lnTo>
                <a:lnTo>
                  <a:pt x="7785" y="9626"/>
                </a:lnTo>
                <a:lnTo>
                  <a:pt x="8712" y="11366"/>
                </a:lnTo>
                <a:lnTo>
                  <a:pt x="9525" y="13919"/>
                </a:lnTo>
                <a:lnTo>
                  <a:pt x="11264" y="15659"/>
                </a:lnTo>
                <a:lnTo>
                  <a:pt x="12192" y="17399"/>
                </a:lnTo>
                <a:lnTo>
                  <a:pt x="13004" y="20066"/>
                </a:lnTo>
                <a:lnTo>
                  <a:pt x="36576" y="60909"/>
                </a:lnTo>
                <a:lnTo>
                  <a:pt x="37401" y="61836"/>
                </a:lnTo>
                <a:lnTo>
                  <a:pt x="37401" y="62649"/>
                </a:lnTo>
                <a:lnTo>
                  <a:pt x="38328" y="63576"/>
                </a:lnTo>
                <a:lnTo>
                  <a:pt x="38328" y="64389"/>
                </a:lnTo>
                <a:lnTo>
                  <a:pt x="39141" y="64389"/>
                </a:lnTo>
                <a:lnTo>
                  <a:pt x="40881" y="66128"/>
                </a:lnTo>
                <a:lnTo>
                  <a:pt x="46101" y="66128"/>
                </a:lnTo>
                <a:lnTo>
                  <a:pt x="46101" y="65316"/>
                </a:lnTo>
                <a:lnTo>
                  <a:pt x="47040" y="65316"/>
                </a:lnTo>
                <a:lnTo>
                  <a:pt x="47040" y="57429"/>
                </a:lnTo>
                <a:lnTo>
                  <a:pt x="47040" y="927"/>
                </a:lnTo>
                <a:close/>
              </a:path>
              <a:path w="123189" h="67310">
                <a:moveTo>
                  <a:pt x="122758" y="27838"/>
                </a:moveTo>
                <a:lnTo>
                  <a:pt x="121945" y="22618"/>
                </a:lnTo>
                <a:lnTo>
                  <a:pt x="121018" y="19138"/>
                </a:lnTo>
                <a:lnTo>
                  <a:pt x="120205" y="14846"/>
                </a:lnTo>
                <a:lnTo>
                  <a:pt x="118465" y="11366"/>
                </a:lnTo>
                <a:lnTo>
                  <a:pt x="115785" y="8699"/>
                </a:lnTo>
                <a:lnTo>
                  <a:pt x="115785" y="25285"/>
                </a:lnTo>
                <a:lnTo>
                  <a:pt x="115785" y="40017"/>
                </a:lnTo>
                <a:lnTo>
                  <a:pt x="114973" y="43497"/>
                </a:lnTo>
                <a:lnTo>
                  <a:pt x="114046" y="46990"/>
                </a:lnTo>
                <a:lnTo>
                  <a:pt x="113233" y="50469"/>
                </a:lnTo>
                <a:lnTo>
                  <a:pt x="111493" y="53136"/>
                </a:lnTo>
                <a:lnTo>
                  <a:pt x="109753" y="55689"/>
                </a:lnTo>
                <a:lnTo>
                  <a:pt x="107073" y="57429"/>
                </a:lnTo>
                <a:lnTo>
                  <a:pt x="104521" y="59169"/>
                </a:lnTo>
                <a:lnTo>
                  <a:pt x="101854" y="60096"/>
                </a:lnTo>
                <a:lnTo>
                  <a:pt x="98361" y="60909"/>
                </a:lnTo>
                <a:lnTo>
                  <a:pt x="86169" y="60909"/>
                </a:lnTo>
                <a:lnTo>
                  <a:pt x="83616" y="59169"/>
                </a:lnTo>
                <a:lnTo>
                  <a:pt x="80949" y="57429"/>
                </a:lnTo>
                <a:lnTo>
                  <a:pt x="79209" y="55689"/>
                </a:lnTo>
                <a:lnTo>
                  <a:pt x="77470" y="53136"/>
                </a:lnTo>
                <a:lnTo>
                  <a:pt x="75717" y="50469"/>
                </a:lnTo>
                <a:lnTo>
                  <a:pt x="73977" y="47917"/>
                </a:lnTo>
                <a:lnTo>
                  <a:pt x="73977" y="44424"/>
                </a:lnTo>
                <a:lnTo>
                  <a:pt x="73164" y="40957"/>
                </a:lnTo>
                <a:lnTo>
                  <a:pt x="72237" y="37465"/>
                </a:lnTo>
                <a:lnTo>
                  <a:pt x="72237" y="29578"/>
                </a:lnTo>
                <a:lnTo>
                  <a:pt x="73164" y="26098"/>
                </a:lnTo>
                <a:lnTo>
                  <a:pt x="73977" y="22618"/>
                </a:lnTo>
                <a:lnTo>
                  <a:pt x="74904" y="19138"/>
                </a:lnTo>
                <a:lnTo>
                  <a:pt x="75717" y="15659"/>
                </a:lnTo>
                <a:lnTo>
                  <a:pt x="77470" y="13919"/>
                </a:lnTo>
                <a:lnTo>
                  <a:pt x="79209" y="11366"/>
                </a:lnTo>
                <a:lnTo>
                  <a:pt x="81876" y="8699"/>
                </a:lnTo>
                <a:lnTo>
                  <a:pt x="84429" y="7886"/>
                </a:lnTo>
                <a:lnTo>
                  <a:pt x="87109" y="6134"/>
                </a:lnTo>
                <a:lnTo>
                  <a:pt x="90589" y="5207"/>
                </a:lnTo>
                <a:lnTo>
                  <a:pt x="98361" y="5207"/>
                </a:lnTo>
                <a:lnTo>
                  <a:pt x="101854" y="6134"/>
                </a:lnTo>
                <a:lnTo>
                  <a:pt x="104521" y="7886"/>
                </a:lnTo>
                <a:lnTo>
                  <a:pt x="108013" y="8699"/>
                </a:lnTo>
                <a:lnTo>
                  <a:pt x="109753" y="10439"/>
                </a:lnTo>
                <a:lnTo>
                  <a:pt x="111493" y="13106"/>
                </a:lnTo>
                <a:lnTo>
                  <a:pt x="113233" y="15659"/>
                </a:lnTo>
                <a:lnTo>
                  <a:pt x="114046" y="19138"/>
                </a:lnTo>
                <a:lnTo>
                  <a:pt x="114973" y="21805"/>
                </a:lnTo>
                <a:lnTo>
                  <a:pt x="115785" y="25285"/>
                </a:lnTo>
                <a:lnTo>
                  <a:pt x="115785" y="8699"/>
                </a:lnTo>
                <a:lnTo>
                  <a:pt x="114046" y="6134"/>
                </a:lnTo>
                <a:lnTo>
                  <a:pt x="112826" y="5207"/>
                </a:lnTo>
                <a:lnTo>
                  <a:pt x="110566" y="3467"/>
                </a:lnTo>
                <a:lnTo>
                  <a:pt x="107073" y="1739"/>
                </a:lnTo>
                <a:lnTo>
                  <a:pt x="103593" y="927"/>
                </a:lnTo>
                <a:lnTo>
                  <a:pt x="100114" y="0"/>
                </a:lnTo>
                <a:lnTo>
                  <a:pt x="90589" y="0"/>
                </a:lnTo>
                <a:lnTo>
                  <a:pt x="86169" y="927"/>
                </a:lnTo>
                <a:lnTo>
                  <a:pt x="67945" y="20066"/>
                </a:lnTo>
                <a:lnTo>
                  <a:pt x="67017" y="23545"/>
                </a:lnTo>
                <a:lnTo>
                  <a:pt x="66205" y="28765"/>
                </a:lnTo>
                <a:lnTo>
                  <a:pt x="66205" y="39204"/>
                </a:lnTo>
                <a:lnTo>
                  <a:pt x="88849" y="67056"/>
                </a:lnTo>
                <a:lnTo>
                  <a:pt x="98361" y="67056"/>
                </a:lnTo>
                <a:lnTo>
                  <a:pt x="102781" y="66128"/>
                </a:lnTo>
                <a:lnTo>
                  <a:pt x="106260" y="64389"/>
                </a:lnTo>
                <a:lnTo>
                  <a:pt x="110566" y="62649"/>
                </a:lnTo>
                <a:lnTo>
                  <a:pt x="113233" y="60909"/>
                </a:lnTo>
                <a:lnTo>
                  <a:pt x="115785" y="57429"/>
                </a:lnTo>
                <a:lnTo>
                  <a:pt x="117525" y="54876"/>
                </a:lnTo>
                <a:lnTo>
                  <a:pt x="120205" y="51396"/>
                </a:lnTo>
                <a:lnTo>
                  <a:pt x="121018" y="46990"/>
                </a:lnTo>
                <a:lnTo>
                  <a:pt x="121945" y="42697"/>
                </a:lnTo>
                <a:lnTo>
                  <a:pt x="122758" y="37465"/>
                </a:lnTo>
                <a:lnTo>
                  <a:pt x="122758" y="27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4" name="object 84" descr="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952733" y="6304241"/>
            <a:ext cx="521850" cy="107099"/>
          </a:xfrm>
          <a:prstGeom prst="rect">
            <a:avLst/>
          </a:prstGeom>
        </p:spPr>
      </p:pic>
      <p:pic>
        <p:nvPicPr>
          <p:cNvPr id="85" name="object 85" descr="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1055533" y="6487909"/>
            <a:ext cx="122838" cy="87960"/>
          </a:xfrm>
          <a:prstGeom prst="rect">
            <a:avLst/>
          </a:prstGeom>
        </p:spPr>
      </p:pic>
      <p:sp>
        <p:nvSpPr>
          <p:cNvPr id="86" name="object 86" descr=""/>
          <p:cNvSpPr/>
          <p:nvPr/>
        </p:nvSpPr>
        <p:spPr>
          <a:xfrm>
            <a:off x="1202753" y="6487909"/>
            <a:ext cx="179070" cy="88265"/>
          </a:xfrm>
          <a:custGeom>
            <a:avLst/>
            <a:gdLst/>
            <a:ahLst/>
            <a:cxnLst/>
            <a:rect l="l" t="t" r="r" b="b"/>
            <a:pathLst>
              <a:path w="179069" h="88265">
                <a:moveTo>
                  <a:pt x="46177" y="47002"/>
                </a:moveTo>
                <a:lnTo>
                  <a:pt x="45313" y="44450"/>
                </a:lnTo>
                <a:lnTo>
                  <a:pt x="45313" y="40957"/>
                </a:lnTo>
                <a:lnTo>
                  <a:pt x="44437" y="38290"/>
                </a:lnTo>
                <a:lnTo>
                  <a:pt x="42697" y="35737"/>
                </a:lnTo>
                <a:lnTo>
                  <a:pt x="41821" y="33997"/>
                </a:lnTo>
                <a:lnTo>
                  <a:pt x="41224" y="33070"/>
                </a:lnTo>
                <a:lnTo>
                  <a:pt x="40081" y="31330"/>
                </a:lnTo>
                <a:lnTo>
                  <a:pt x="38341" y="30518"/>
                </a:lnTo>
                <a:lnTo>
                  <a:pt x="35725" y="28778"/>
                </a:lnTo>
                <a:lnTo>
                  <a:pt x="33108" y="27851"/>
                </a:lnTo>
                <a:lnTo>
                  <a:pt x="29629" y="27038"/>
                </a:lnTo>
                <a:lnTo>
                  <a:pt x="22656" y="27038"/>
                </a:lnTo>
                <a:lnTo>
                  <a:pt x="20053" y="27851"/>
                </a:lnTo>
                <a:lnTo>
                  <a:pt x="16560" y="29591"/>
                </a:lnTo>
                <a:lnTo>
                  <a:pt x="13944" y="31330"/>
                </a:lnTo>
                <a:lnTo>
                  <a:pt x="10464" y="33070"/>
                </a:lnTo>
                <a:lnTo>
                  <a:pt x="7848" y="36550"/>
                </a:lnTo>
                <a:lnTo>
                  <a:pt x="7848" y="939"/>
                </a:lnTo>
                <a:lnTo>
                  <a:pt x="6985" y="939"/>
                </a:lnTo>
                <a:lnTo>
                  <a:pt x="6985" y="0"/>
                </a:lnTo>
                <a:lnTo>
                  <a:pt x="1752" y="0"/>
                </a:lnTo>
                <a:lnTo>
                  <a:pt x="876" y="939"/>
                </a:lnTo>
                <a:lnTo>
                  <a:pt x="0" y="939"/>
                </a:lnTo>
                <a:lnTo>
                  <a:pt x="0" y="86220"/>
                </a:lnTo>
                <a:lnTo>
                  <a:pt x="876" y="86220"/>
                </a:lnTo>
                <a:lnTo>
                  <a:pt x="1752" y="87020"/>
                </a:lnTo>
                <a:lnTo>
                  <a:pt x="6985" y="87020"/>
                </a:lnTo>
                <a:lnTo>
                  <a:pt x="6985" y="86220"/>
                </a:lnTo>
                <a:lnTo>
                  <a:pt x="7848" y="86220"/>
                </a:lnTo>
                <a:lnTo>
                  <a:pt x="7848" y="45262"/>
                </a:lnTo>
                <a:lnTo>
                  <a:pt x="11341" y="40957"/>
                </a:lnTo>
                <a:lnTo>
                  <a:pt x="13944" y="38290"/>
                </a:lnTo>
                <a:lnTo>
                  <a:pt x="16560" y="36550"/>
                </a:lnTo>
                <a:lnTo>
                  <a:pt x="20053" y="33997"/>
                </a:lnTo>
                <a:lnTo>
                  <a:pt x="22656" y="33070"/>
                </a:lnTo>
                <a:lnTo>
                  <a:pt x="27889" y="33070"/>
                </a:lnTo>
                <a:lnTo>
                  <a:pt x="29629" y="33997"/>
                </a:lnTo>
                <a:lnTo>
                  <a:pt x="31369" y="34810"/>
                </a:lnTo>
                <a:lnTo>
                  <a:pt x="33108" y="34810"/>
                </a:lnTo>
                <a:lnTo>
                  <a:pt x="33985" y="36550"/>
                </a:lnTo>
                <a:lnTo>
                  <a:pt x="35725" y="38290"/>
                </a:lnTo>
                <a:lnTo>
                  <a:pt x="36601" y="39230"/>
                </a:lnTo>
                <a:lnTo>
                  <a:pt x="37465" y="41770"/>
                </a:lnTo>
                <a:lnTo>
                  <a:pt x="37465" y="43522"/>
                </a:lnTo>
                <a:lnTo>
                  <a:pt x="38341" y="46189"/>
                </a:lnTo>
                <a:lnTo>
                  <a:pt x="38341" y="86220"/>
                </a:lnTo>
                <a:lnTo>
                  <a:pt x="39217" y="86220"/>
                </a:lnTo>
                <a:lnTo>
                  <a:pt x="39217" y="87020"/>
                </a:lnTo>
                <a:lnTo>
                  <a:pt x="45313" y="87020"/>
                </a:lnTo>
                <a:lnTo>
                  <a:pt x="45313" y="86220"/>
                </a:lnTo>
                <a:lnTo>
                  <a:pt x="46177" y="86220"/>
                </a:lnTo>
                <a:lnTo>
                  <a:pt x="46177" y="47002"/>
                </a:lnTo>
                <a:close/>
              </a:path>
              <a:path w="179069" h="88265">
                <a:moveTo>
                  <a:pt x="120230" y="52222"/>
                </a:moveTo>
                <a:lnTo>
                  <a:pt x="112395" y="33959"/>
                </a:lnTo>
                <a:lnTo>
                  <a:pt x="112395" y="53962"/>
                </a:lnTo>
                <a:lnTo>
                  <a:pt x="112395" y="60921"/>
                </a:lnTo>
                <a:lnTo>
                  <a:pt x="111531" y="63588"/>
                </a:lnTo>
                <a:lnTo>
                  <a:pt x="110655" y="67068"/>
                </a:lnTo>
                <a:lnTo>
                  <a:pt x="109778" y="69621"/>
                </a:lnTo>
                <a:lnTo>
                  <a:pt x="108915" y="72288"/>
                </a:lnTo>
                <a:lnTo>
                  <a:pt x="107175" y="74028"/>
                </a:lnTo>
                <a:lnTo>
                  <a:pt x="106299" y="76581"/>
                </a:lnTo>
                <a:lnTo>
                  <a:pt x="103682" y="78320"/>
                </a:lnTo>
                <a:lnTo>
                  <a:pt x="101079" y="79248"/>
                </a:lnTo>
                <a:lnTo>
                  <a:pt x="99326" y="80060"/>
                </a:lnTo>
                <a:lnTo>
                  <a:pt x="95846" y="80987"/>
                </a:lnTo>
                <a:lnTo>
                  <a:pt x="88874" y="80987"/>
                </a:lnTo>
                <a:lnTo>
                  <a:pt x="86271" y="80060"/>
                </a:lnTo>
                <a:lnTo>
                  <a:pt x="83654" y="79248"/>
                </a:lnTo>
                <a:lnTo>
                  <a:pt x="81038" y="77508"/>
                </a:lnTo>
                <a:lnTo>
                  <a:pt x="77558" y="74028"/>
                </a:lnTo>
                <a:lnTo>
                  <a:pt x="76682" y="71361"/>
                </a:lnTo>
                <a:lnTo>
                  <a:pt x="74942" y="69621"/>
                </a:lnTo>
                <a:lnTo>
                  <a:pt x="74942" y="66141"/>
                </a:lnTo>
                <a:lnTo>
                  <a:pt x="74079" y="63588"/>
                </a:lnTo>
                <a:lnTo>
                  <a:pt x="74079" y="50482"/>
                </a:lnTo>
                <a:lnTo>
                  <a:pt x="74942" y="47929"/>
                </a:lnTo>
                <a:lnTo>
                  <a:pt x="75819" y="44450"/>
                </a:lnTo>
                <a:lnTo>
                  <a:pt x="76682" y="42697"/>
                </a:lnTo>
                <a:lnTo>
                  <a:pt x="78422" y="40030"/>
                </a:lnTo>
                <a:lnTo>
                  <a:pt x="81915" y="36550"/>
                </a:lnTo>
                <a:lnTo>
                  <a:pt x="84531" y="34810"/>
                </a:lnTo>
                <a:lnTo>
                  <a:pt x="87134" y="33997"/>
                </a:lnTo>
                <a:lnTo>
                  <a:pt x="89750" y="33070"/>
                </a:lnTo>
                <a:lnTo>
                  <a:pt x="96723" y="33070"/>
                </a:lnTo>
                <a:lnTo>
                  <a:pt x="99326" y="33997"/>
                </a:lnTo>
                <a:lnTo>
                  <a:pt x="101942" y="35737"/>
                </a:lnTo>
                <a:lnTo>
                  <a:pt x="104559" y="36550"/>
                </a:lnTo>
                <a:lnTo>
                  <a:pt x="106299" y="38290"/>
                </a:lnTo>
                <a:lnTo>
                  <a:pt x="108038" y="40957"/>
                </a:lnTo>
                <a:lnTo>
                  <a:pt x="109778" y="42697"/>
                </a:lnTo>
                <a:lnTo>
                  <a:pt x="110655" y="45262"/>
                </a:lnTo>
                <a:lnTo>
                  <a:pt x="110655" y="47929"/>
                </a:lnTo>
                <a:lnTo>
                  <a:pt x="111531" y="51409"/>
                </a:lnTo>
                <a:lnTo>
                  <a:pt x="112395" y="53962"/>
                </a:lnTo>
                <a:lnTo>
                  <a:pt x="112395" y="33959"/>
                </a:lnTo>
                <a:lnTo>
                  <a:pt x="111480" y="33070"/>
                </a:lnTo>
                <a:lnTo>
                  <a:pt x="110655" y="32258"/>
                </a:lnTo>
                <a:lnTo>
                  <a:pt x="108038" y="30518"/>
                </a:lnTo>
                <a:lnTo>
                  <a:pt x="104559" y="28778"/>
                </a:lnTo>
                <a:lnTo>
                  <a:pt x="101942" y="27851"/>
                </a:lnTo>
                <a:lnTo>
                  <a:pt x="97586" y="27038"/>
                </a:lnTo>
                <a:lnTo>
                  <a:pt x="88874" y="27038"/>
                </a:lnTo>
                <a:lnTo>
                  <a:pt x="84531" y="27851"/>
                </a:lnTo>
                <a:lnTo>
                  <a:pt x="81038" y="29591"/>
                </a:lnTo>
                <a:lnTo>
                  <a:pt x="77558" y="30518"/>
                </a:lnTo>
                <a:lnTo>
                  <a:pt x="74942" y="33070"/>
                </a:lnTo>
                <a:lnTo>
                  <a:pt x="73202" y="35737"/>
                </a:lnTo>
                <a:lnTo>
                  <a:pt x="70586" y="38290"/>
                </a:lnTo>
                <a:lnTo>
                  <a:pt x="68846" y="41770"/>
                </a:lnTo>
                <a:lnTo>
                  <a:pt x="67970" y="45262"/>
                </a:lnTo>
                <a:lnTo>
                  <a:pt x="66217" y="49669"/>
                </a:lnTo>
                <a:lnTo>
                  <a:pt x="66217" y="66141"/>
                </a:lnTo>
                <a:lnTo>
                  <a:pt x="67970" y="70548"/>
                </a:lnTo>
                <a:lnTo>
                  <a:pt x="68846" y="74028"/>
                </a:lnTo>
                <a:lnTo>
                  <a:pt x="70586" y="77508"/>
                </a:lnTo>
                <a:lnTo>
                  <a:pt x="72326" y="79248"/>
                </a:lnTo>
                <a:lnTo>
                  <a:pt x="74942" y="81800"/>
                </a:lnTo>
                <a:lnTo>
                  <a:pt x="77558" y="84480"/>
                </a:lnTo>
                <a:lnTo>
                  <a:pt x="81038" y="85293"/>
                </a:lnTo>
                <a:lnTo>
                  <a:pt x="84531" y="87020"/>
                </a:lnTo>
                <a:lnTo>
                  <a:pt x="88011" y="87960"/>
                </a:lnTo>
                <a:lnTo>
                  <a:pt x="96723" y="87960"/>
                </a:lnTo>
                <a:lnTo>
                  <a:pt x="101079" y="87020"/>
                </a:lnTo>
                <a:lnTo>
                  <a:pt x="108038" y="83540"/>
                </a:lnTo>
                <a:lnTo>
                  <a:pt x="110655" y="81800"/>
                </a:lnTo>
                <a:lnTo>
                  <a:pt x="111480" y="80987"/>
                </a:lnTo>
                <a:lnTo>
                  <a:pt x="113271" y="79248"/>
                </a:lnTo>
                <a:lnTo>
                  <a:pt x="115011" y="75768"/>
                </a:lnTo>
                <a:lnTo>
                  <a:pt x="116751" y="73101"/>
                </a:lnTo>
                <a:lnTo>
                  <a:pt x="118491" y="68808"/>
                </a:lnTo>
                <a:lnTo>
                  <a:pt x="119367" y="65328"/>
                </a:lnTo>
                <a:lnTo>
                  <a:pt x="120230" y="60921"/>
                </a:lnTo>
                <a:lnTo>
                  <a:pt x="120230" y="52222"/>
                </a:lnTo>
                <a:close/>
              </a:path>
              <a:path w="179069" h="88265">
                <a:moveTo>
                  <a:pt x="178612" y="33997"/>
                </a:moveTo>
                <a:lnTo>
                  <a:pt x="177736" y="33997"/>
                </a:lnTo>
                <a:lnTo>
                  <a:pt x="177736" y="33070"/>
                </a:lnTo>
                <a:lnTo>
                  <a:pt x="176860" y="33070"/>
                </a:lnTo>
                <a:lnTo>
                  <a:pt x="176860" y="32258"/>
                </a:lnTo>
                <a:lnTo>
                  <a:pt x="175996" y="31330"/>
                </a:lnTo>
                <a:lnTo>
                  <a:pt x="174256" y="30518"/>
                </a:lnTo>
                <a:lnTo>
                  <a:pt x="173380" y="30518"/>
                </a:lnTo>
                <a:lnTo>
                  <a:pt x="172516" y="29591"/>
                </a:lnTo>
                <a:lnTo>
                  <a:pt x="170764" y="28778"/>
                </a:lnTo>
                <a:lnTo>
                  <a:pt x="169024" y="27851"/>
                </a:lnTo>
                <a:lnTo>
                  <a:pt x="166420" y="27851"/>
                </a:lnTo>
                <a:lnTo>
                  <a:pt x="164668" y="27038"/>
                </a:lnTo>
                <a:lnTo>
                  <a:pt x="156832" y="27038"/>
                </a:lnTo>
                <a:lnTo>
                  <a:pt x="154216" y="27851"/>
                </a:lnTo>
                <a:lnTo>
                  <a:pt x="150736" y="28778"/>
                </a:lnTo>
                <a:lnTo>
                  <a:pt x="148120" y="29591"/>
                </a:lnTo>
                <a:lnTo>
                  <a:pt x="145516" y="31330"/>
                </a:lnTo>
                <a:lnTo>
                  <a:pt x="142900" y="33997"/>
                </a:lnTo>
                <a:lnTo>
                  <a:pt x="140284" y="36550"/>
                </a:lnTo>
                <a:lnTo>
                  <a:pt x="138544" y="40030"/>
                </a:lnTo>
                <a:lnTo>
                  <a:pt x="137668" y="43522"/>
                </a:lnTo>
                <a:lnTo>
                  <a:pt x="135928" y="47929"/>
                </a:lnTo>
                <a:lnTo>
                  <a:pt x="135928" y="67068"/>
                </a:lnTo>
                <a:lnTo>
                  <a:pt x="136804" y="70548"/>
                </a:lnTo>
                <a:lnTo>
                  <a:pt x="138544" y="74028"/>
                </a:lnTo>
                <a:lnTo>
                  <a:pt x="139407" y="77508"/>
                </a:lnTo>
                <a:lnTo>
                  <a:pt x="142024" y="80060"/>
                </a:lnTo>
                <a:lnTo>
                  <a:pt x="143764" y="82727"/>
                </a:lnTo>
                <a:lnTo>
                  <a:pt x="146380" y="84480"/>
                </a:lnTo>
                <a:lnTo>
                  <a:pt x="148996" y="85293"/>
                </a:lnTo>
                <a:lnTo>
                  <a:pt x="152476" y="87020"/>
                </a:lnTo>
                <a:lnTo>
                  <a:pt x="155968" y="87960"/>
                </a:lnTo>
                <a:lnTo>
                  <a:pt x="162064" y="87960"/>
                </a:lnTo>
                <a:lnTo>
                  <a:pt x="163804" y="87020"/>
                </a:lnTo>
                <a:lnTo>
                  <a:pt x="167284" y="87020"/>
                </a:lnTo>
                <a:lnTo>
                  <a:pt x="169024" y="86220"/>
                </a:lnTo>
                <a:lnTo>
                  <a:pt x="170764" y="85293"/>
                </a:lnTo>
                <a:lnTo>
                  <a:pt x="171640" y="85293"/>
                </a:lnTo>
                <a:lnTo>
                  <a:pt x="173380" y="84480"/>
                </a:lnTo>
                <a:lnTo>
                  <a:pt x="175120" y="83540"/>
                </a:lnTo>
                <a:lnTo>
                  <a:pt x="175996" y="82727"/>
                </a:lnTo>
                <a:lnTo>
                  <a:pt x="176860" y="81800"/>
                </a:lnTo>
                <a:lnTo>
                  <a:pt x="177736" y="80987"/>
                </a:lnTo>
                <a:lnTo>
                  <a:pt x="178612" y="80060"/>
                </a:lnTo>
                <a:lnTo>
                  <a:pt x="178612" y="74028"/>
                </a:lnTo>
                <a:lnTo>
                  <a:pt x="177736" y="74028"/>
                </a:lnTo>
                <a:lnTo>
                  <a:pt x="177736" y="73101"/>
                </a:lnTo>
                <a:lnTo>
                  <a:pt x="176860" y="73101"/>
                </a:lnTo>
                <a:lnTo>
                  <a:pt x="175996" y="74028"/>
                </a:lnTo>
                <a:lnTo>
                  <a:pt x="175120" y="74841"/>
                </a:lnTo>
                <a:lnTo>
                  <a:pt x="174256" y="75768"/>
                </a:lnTo>
                <a:lnTo>
                  <a:pt x="173380" y="76581"/>
                </a:lnTo>
                <a:lnTo>
                  <a:pt x="171640" y="77508"/>
                </a:lnTo>
                <a:lnTo>
                  <a:pt x="170764" y="78320"/>
                </a:lnTo>
                <a:lnTo>
                  <a:pt x="169024" y="79248"/>
                </a:lnTo>
                <a:lnTo>
                  <a:pt x="167284" y="80060"/>
                </a:lnTo>
                <a:lnTo>
                  <a:pt x="164668" y="80987"/>
                </a:lnTo>
                <a:lnTo>
                  <a:pt x="155092" y="80987"/>
                </a:lnTo>
                <a:lnTo>
                  <a:pt x="153352" y="79248"/>
                </a:lnTo>
                <a:lnTo>
                  <a:pt x="150736" y="78320"/>
                </a:lnTo>
                <a:lnTo>
                  <a:pt x="148996" y="77508"/>
                </a:lnTo>
                <a:lnTo>
                  <a:pt x="148120" y="74841"/>
                </a:lnTo>
                <a:lnTo>
                  <a:pt x="146380" y="73101"/>
                </a:lnTo>
                <a:lnTo>
                  <a:pt x="144640" y="67881"/>
                </a:lnTo>
                <a:lnTo>
                  <a:pt x="143764" y="65328"/>
                </a:lnTo>
                <a:lnTo>
                  <a:pt x="142900" y="61849"/>
                </a:lnTo>
                <a:lnTo>
                  <a:pt x="142900" y="49669"/>
                </a:lnTo>
                <a:lnTo>
                  <a:pt x="144640" y="43522"/>
                </a:lnTo>
                <a:lnTo>
                  <a:pt x="148120" y="39230"/>
                </a:lnTo>
                <a:lnTo>
                  <a:pt x="150736" y="35737"/>
                </a:lnTo>
                <a:lnTo>
                  <a:pt x="155092" y="33070"/>
                </a:lnTo>
                <a:lnTo>
                  <a:pt x="162928" y="33070"/>
                </a:lnTo>
                <a:lnTo>
                  <a:pt x="164668" y="33997"/>
                </a:lnTo>
                <a:lnTo>
                  <a:pt x="167284" y="34810"/>
                </a:lnTo>
                <a:lnTo>
                  <a:pt x="169024" y="34810"/>
                </a:lnTo>
                <a:lnTo>
                  <a:pt x="170764" y="35737"/>
                </a:lnTo>
                <a:lnTo>
                  <a:pt x="171640" y="36550"/>
                </a:lnTo>
                <a:lnTo>
                  <a:pt x="173380" y="37490"/>
                </a:lnTo>
                <a:lnTo>
                  <a:pt x="174256" y="38290"/>
                </a:lnTo>
                <a:lnTo>
                  <a:pt x="175120" y="39230"/>
                </a:lnTo>
                <a:lnTo>
                  <a:pt x="175996" y="40030"/>
                </a:lnTo>
                <a:lnTo>
                  <a:pt x="176860" y="40957"/>
                </a:lnTo>
                <a:lnTo>
                  <a:pt x="177736" y="40957"/>
                </a:lnTo>
                <a:lnTo>
                  <a:pt x="177736" y="40030"/>
                </a:lnTo>
                <a:lnTo>
                  <a:pt x="178612" y="40030"/>
                </a:lnTo>
                <a:lnTo>
                  <a:pt x="178612" y="33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7" name="object 87" descr=""/>
          <p:cNvGrpSpPr/>
          <p:nvPr/>
        </p:nvGrpSpPr>
        <p:grpSpPr>
          <a:xfrm>
            <a:off x="1506816" y="6494068"/>
            <a:ext cx="343535" cy="103505"/>
            <a:chOff x="1506816" y="6494068"/>
            <a:chExt cx="343535" cy="103505"/>
          </a:xfrm>
        </p:grpSpPr>
        <p:pic>
          <p:nvPicPr>
            <p:cNvPr id="88" name="object 88" descr="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506816" y="6494068"/>
              <a:ext cx="229133" cy="81800"/>
            </a:xfrm>
            <a:prstGeom prst="rect">
              <a:avLst/>
            </a:prstGeom>
          </p:spPr>
        </p:pic>
        <p:pic>
          <p:nvPicPr>
            <p:cNvPr id="89" name="object 89" descr="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760334" y="6514947"/>
              <a:ext cx="89725" cy="82613"/>
            </a:xfrm>
            <a:prstGeom prst="rect">
              <a:avLst/>
            </a:prstGeom>
          </p:spPr>
        </p:pic>
      </p:grpSp>
      <p:pic>
        <p:nvPicPr>
          <p:cNvPr id="90" name="object 90" descr="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1903209" y="6485890"/>
            <a:ext cx="631685" cy="111670"/>
          </a:xfrm>
          <a:prstGeom prst="rect">
            <a:avLst/>
          </a:prstGeom>
        </p:spPr>
      </p:pic>
      <p:pic>
        <p:nvPicPr>
          <p:cNvPr id="91" name="object 91" descr="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2588895" y="6486181"/>
            <a:ext cx="467817" cy="111379"/>
          </a:xfrm>
          <a:prstGeom prst="rect">
            <a:avLst/>
          </a:prstGeom>
        </p:spPr>
      </p:pic>
      <p:pic>
        <p:nvPicPr>
          <p:cNvPr id="92" name="object 92" descr="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1058143" y="6673329"/>
            <a:ext cx="458249" cy="109639"/>
          </a:xfrm>
          <a:prstGeom prst="rect">
            <a:avLst/>
          </a:prstGeom>
        </p:spPr>
      </p:pic>
      <p:pic>
        <p:nvPicPr>
          <p:cNvPr id="93" name="object 93" descr="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3529736" y="6671588"/>
            <a:ext cx="126365" cy="66128"/>
          </a:xfrm>
          <a:prstGeom prst="rect">
            <a:avLst/>
          </a:prstGeom>
        </p:spPr>
      </p:pic>
      <p:sp>
        <p:nvSpPr>
          <p:cNvPr id="94" name="object 94" descr=""/>
          <p:cNvSpPr/>
          <p:nvPr/>
        </p:nvSpPr>
        <p:spPr>
          <a:xfrm>
            <a:off x="4512513" y="6670649"/>
            <a:ext cx="123189" cy="67310"/>
          </a:xfrm>
          <a:custGeom>
            <a:avLst/>
            <a:gdLst/>
            <a:ahLst/>
            <a:cxnLst/>
            <a:rect l="l" t="t" r="r" b="b"/>
            <a:pathLst>
              <a:path w="123189" h="67309">
                <a:moveTo>
                  <a:pt x="47040" y="939"/>
                </a:moveTo>
                <a:lnTo>
                  <a:pt x="41808" y="939"/>
                </a:lnTo>
                <a:lnTo>
                  <a:pt x="41808" y="1752"/>
                </a:lnTo>
                <a:lnTo>
                  <a:pt x="40881" y="1752"/>
                </a:lnTo>
                <a:lnTo>
                  <a:pt x="40881" y="57556"/>
                </a:lnTo>
                <a:lnTo>
                  <a:pt x="40068" y="55702"/>
                </a:lnTo>
                <a:lnTo>
                  <a:pt x="39141" y="54889"/>
                </a:lnTo>
                <a:lnTo>
                  <a:pt x="38328" y="53149"/>
                </a:lnTo>
                <a:lnTo>
                  <a:pt x="37401" y="51409"/>
                </a:lnTo>
                <a:lnTo>
                  <a:pt x="36576" y="49669"/>
                </a:lnTo>
                <a:lnTo>
                  <a:pt x="35648" y="47929"/>
                </a:lnTo>
                <a:lnTo>
                  <a:pt x="34836" y="46189"/>
                </a:lnTo>
                <a:lnTo>
                  <a:pt x="33909" y="44450"/>
                </a:lnTo>
                <a:lnTo>
                  <a:pt x="33096" y="42710"/>
                </a:lnTo>
                <a:lnTo>
                  <a:pt x="31356" y="40957"/>
                </a:lnTo>
                <a:lnTo>
                  <a:pt x="30429" y="38303"/>
                </a:lnTo>
                <a:lnTo>
                  <a:pt x="29616" y="36563"/>
                </a:lnTo>
                <a:lnTo>
                  <a:pt x="13665" y="7899"/>
                </a:lnTo>
                <a:lnTo>
                  <a:pt x="12192" y="5232"/>
                </a:lnTo>
                <a:lnTo>
                  <a:pt x="11264" y="4419"/>
                </a:lnTo>
                <a:lnTo>
                  <a:pt x="11264" y="3492"/>
                </a:lnTo>
                <a:lnTo>
                  <a:pt x="10452" y="3492"/>
                </a:lnTo>
                <a:lnTo>
                  <a:pt x="10452" y="2679"/>
                </a:lnTo>
                <a:lnTo>
                  <a:pt x="9525" y="1752"/>
                </a:lnTo>
                <a:lnTo>
                  <a:pt x="8712" y="1752"/>
                </a:lnTo>
                <a:lnTo>
                  <a:pt x="8712" y="939"/>
                </a:lnTo>
                <a:lnTo>
                  <a:pt x="1739" y="939"/>
                </a:lnTo>
                <a:lnTo>
                  <a:pt x="1739" y="1752"/>
                </a:lnTo>
                <a:lnTo>
                  <a:pt x="812" y="1752"/>
                </a:lnTo>
                <a:lnTo>
                  <a:pt x="0" y="2679"/>
                </a:lnTo>
                <a:lnTo>
                  <a:pt x="0" y="65328"/>
                </a:lnTo>
                <a:lnTo>
                  <a:pt x="812" y="65328"/>
                </a:lnTo>
                <a:lnTo>
                  <a:pt x="812" y="66255"/>
                </a:lnTo>
                <a:lnTo>
                  <a:pt x="2552" y="66255"/>
                </a:lnTo>
                <a:lnTo>
                  <a:pt x="2552" y="67068"/>
                </a:lnTo>
                <a:lnTo>
                  <a:pt x="4292" y="67068"/>
                </a:lnTo>
                <a:lnTo>
                  <a:pt x="4292" y="66255"/>
                </a:lnTo>
                <a:lnTo>
                  <a:pt x="6032" y="66255"/>
                </a:lnTo>
                <a:lnTo>
                  <a:pt x="6959" y="65328"/>
                </a:lnTo>
                <a:lnTo>
                  <a:pt x="6959" y="7899"/>
                </a:lnTo>
                <a:lnTo>
                  <a:pt x="7785" y="9639"/>
                </a:lnTo>
                <a:lnTo>
                  <a:pt x="8712" y="12192"/>
                </a:lnTo>
                <a:lnTo>
                  <a:pt x="9525" y="13931"/>
                </a:lnTo>
                <a:lnTo>
                  <a:pt x="11264" y="15671"/>
                </a:lnTo>
                <a:lnTo>
                  <a:pt x="12192" y="18338"/>
                </a:lnTo>
                <a:lnTo>
                  <a:pt x="13004" y="20078"/>
                </a:lnTo>
                <a:lnTo>
                  <a:pt x="36576" y="61036"/>
                </a:lnTo>
                <a:lnTo>
                  <a:pt x="37401" y="61849"/>
                </a:lnTo>
                <a:lnTo>
                  <a:pt x="37401" y="62776"/>
                </a:lnTo>
                <a:lnTo>
                  <a:pt x="38328" y="63588"/>
                </a:lnTo>
                <a:lnTo>
                  <a:pt x="38328" y="64516"/>
                </a:lnTo>
                <a:lnTo>
                  <a:pt x="39141" y="65328"/>
                </a:lnTo>
                <a:lnTo>
                  <a:pt x="40068" y="65328"/>
                </a:lnTo>
                <a:lnTo>
                  <a:pt x="40068" y="66255"/>
                </a:lnTo>
                <a:lnTo>
                  <a:pt x="46101" y="66255"/>
                </a:lnTo>
                <a:lnTo>
                  <a:pt x="47040" y="65328"/>
                </a:lnTo>
                <a:lnTo>
                  <a:pt x="47040" y="57556"/>
                </a:lnTo>
                <a:lnTo>
                  <a:pt x="47040" y="939"/>
                </a:lnTo>
                <a:close/>
              </a:path>
              <a:path w="123189" h="67309">
                <a:moveTo>
                  <a:pt x="122758" y="27851"/>
                </a:moveTo>
                <a:lnTo>
                  <a:pt x="121945" y="23558"/>
                </a:lnTo>
                <a:lnTo>
                  <a:pt x="121018" y="19151"/>
                </a:lnTo>
                <a:lnTo>
                  <a:pt x="120205" y="14859"/>
                </a:lnTo>
                <a:lnTo>
                  <a:pt x="118465" y="11379"/>
                </a:lnTo>
                <a:lnTo>
                  <a:pt x="115785" y="8712"/>
                </a:lnTo>
                <a:lnTo>
                  <a:pt x="115785" y="26111"/>
                </a:lnTo>
                <a:lnTo>
                  <a:pt x="115785" y="40957"/>
                </a:lnTo>
                <a:lnTo>
                  <a:pt x="98361" y="61849"/>
                </a:lnTo>
                <a:lnTo>
                  <a:pt x="89662" y="61849"/>
                </a:lnTo>
                <a:lnTo>
                  <a:pt x="86169" y="61036"/>
                </a:lnTo>
                <a:lnTo>
                  <a:pt x="83616" y="59296"/>
                </a:lnTo>
                <a:lnTo>
                  <a:pt x="80949" y="58369"/>
                </a:lnTo>
                <a:lnTo>
                  <a:pt x="79209" y="55702"/>
                </a:lnTo>
                <a:lnTo>
                  <a:pt x="77470" y="53149"/>
                </a:lnTo>
                <a:lnTo>
                  <a:pt x="75717" y="50482"/>
                </a:lnTo>
                <a:lnTo>
                  <a:pt x="73977" y="47929"/>
                </a:lnTo>
                <a:lnTo>
                  <a:pt x="73977" y="44450"/>
                </a:lnTo>
                <a:lnTo>
                  <a:pt x="73164" y="40957"/>
                </a:lnTo>
                <a:lnTo>
                  <a:pt x="72237" y="37490"/>
                </a:lnTo>
                <a:lnTo>
                  <a:pt x="72237" y="29591"/>
                </a:lnTo>
                <a:lnTo>
                  <a:pt x="73164" y="26111"/>
                </a:lnTo>
                <a:lnTo>
                  <a:pt x="73977" y="22631"/>
                </a:lnTo>
                <a:lnTo>
                  <a:pt x="81876" y="9639"/>
                </a:lnTo>
                <a:lnTo>
                  <a:pt x="84429" y="7899"/>
                </a:lnTo>
                <a:lnTo>
                  <a:pt x="87109" y="6159"/>
                </a:lnTo>
                <a:lnTo>
                  <a:pt x="90589" y="5232"/>
                </a:lnTo>
                <a:lnTo>
                  <a:pt x="98361" y="5232"/>
                </a:lnTo>
                <a:lnTo>
                  <a:pt x="101854" y="6159"/>
                </a:lnTo>
                <a:lnTo>
                  <a:pt x="104521" y="7899"/>
                </a:lnTo>
                <a:lnTo>
                  <a:pt x="108013" y="9639"/>
                </a:lnTo>
                <a:lnTo>
                  <a:pt x="115785" y="26111"/>
                </a:lnTo>
                <a:lnTo>
                  <a:pt x="115785" y="8712"/>
                </a:lnTo>
                <a:lnTo>
                  <a:pt x="114046" y="6159"/>
                </a:lnTo>
                <a:lnTo>
                  <a:pt x="112826" y="5232"/>
                </a:lnTo>
                <a:lnTo>
                  <a:pt x="110566" y="3492"/>
                </a:lnTo>
                <a:lnTo>
                  <a:pt x="107073" y="2679"/>
                </a:lnTo>
                <a:lnTo>
                  <a:pt x="103593" y="939"/>
                </a:lnTo>
                <a:lnTo>
                  <a:pt x="100114" y="0"/>
                </a:lnTo>
                <a:lnTo>
                  <a:pt x="90589" y="0"/>
                </a:lnTo>
                <a:lnTo>
                  <a:pt x="86169" y="939"/>
                </a:lnTo>
                <a:lnTo>
                  <a:pt x="82689" y="2679"/>
                </a:lnTo>
                <a:lnTo>
                  <a:pt x="78397" y="4419"/>
                </a:lnTo>
                <a:lnTo>
                  <a:pt x="75717" y="6159"/>
                </a:lnTo>
                <a:lnTo>
                  <a:pt x="73164" y="9639"/>
                </a:lnTo>
                <a:lnTo>
                  <a:pt x="70497" y="12192"/>
                </a:lnTo>
                <a:lnTo>
                  <a:pt x="68757" y="15671"/>
                </a:lnTo>
                <a:lnTo>
                  <a:pt x="67945" y="20078"/>
                </a:lnTo>
                <a:lnTo>
                  <a:pt x="67017" y="24371"/>
                </a:lnTo>
                <a:lnTo>
                  <a:pt x="66205" y="28778"/>
                </a:lnTo>
                <a:lnTo>
                  <a:pt x="66205" y="39230"/>
                </a:lnTo>
                <a:lnTo>
                  <a:pt x="67017" y="43522"/>
                </a:lnTo>
                <a:lnTo>
                  <a:pt x="67945" y="47929"/>
                </a:lnTo>
                <a:lnTo>
                  <a:pt x="68757" y="52222"/>
                </a:lnTo>
                <a:lnTo>
                  <a:pt x="88849" y="67068"/>
                </a:lnTo>
                <a:lnTo>
                  <a:pt x="98361" y="67068"/>
                </a:lnTo>
                <a:lnTo>
                  <a:pt x="102781" y="66255"/>
                </a:lnTo>
                <a:lnTo>
                  <a:pt x="106260" y="64516"/>
                </a:lnTo>
                <a:lnTo>
                  <a:pt x="110566" y="63588"/>
                </a:lnTo>
                <a:lnTo>
                  <a:pt x="112382" y="61849"/>
                </a:lnTo>
                <a:lnTo>
                  <a:pt x="113233" y="61036"/>
                </a:lnTo>
                <a:lnTo>
                  <a:pt x="115785" y="57556"/>
                </a:lnTo>
                <a:lnTo>
                  <a:pt x="117525" y="54889"/>
                </a:lnTo>
                <a:lnTo>
                  <a:pt x="120205" y="51409"/>
                </a:lnTo>
                <a:lnTo>
                  <a:pt x="121018" y="47002"/>
                </a:lnTo>
                <a:lnTo>
                  <a:pt x="121945" y="42710"/>
                </a:lnTo>
                <a:lnTo>
                  <a:pt x="122758" y="38303"/>
                </a:lnTo>
                <a:lnTo>
                  <a:pt x="122758" y="27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5" name="object 95" descr="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949246" y="6859549"/>
            <a:ext cx="2348791" cy="108826"/>
          </a:xfrm>
          <a:prstGeom prst="rect">
            <a:avLst/>
          </a:prstGeom>
        </p:spPr>
      </p:pic>
      <p:pic>
        <p:nvPicPr>
          <p:cNvPr id="96" name="object 96" descr="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957962" y="7033590"/>
            <a:ext cx="1599576" cy="108826"/>
          </a:xfrm>
          <a:prstGeom prst="rect">
            <a:avLst/>
          </a:prstGeom>
        </p:spPr>
      </p:pic>
      <p:pic>
        <p:nvPicPr>
          <p:cNvPr id="97" name="object 97" descr="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1060757" y="7246036"/>
            <a:ext cx="2188512" cy="368147"/>
          </a:xfrm>
          <a:prstGeom prst="rect">
            <a:avLst/>
          </a:prstGeom>
        </p:spPr>
      </p:pic>
      <p:pic>
        <p:nvPicPr>
          <p:cNvPr id="98" name="object 98" descr="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3529736" y="7251255"/>
            <a:ext cx="126365" cy="66941"/>
          </a:xfrm>
          <a:prstGeom prst="rect">
            <a:avLst/>
          </a:prstGeom>
        </p:spPr>
      </p:pic>
      <p:pic>
        <p:nvPicPr>
          <p:cNvPr id="99" name="object 99" descr="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1053792" y="7698537"/>
            <a:ext cx="2299998" cy="646734"/>
          </a:xfrm>
          <a:prstGeom prst="rect">
            <a:avLst/>
          </a:prstGeom>
        </p:spPr>
      </p:pic>
      <p:pic>
        <p:nvPicPr>
          <p:cNvPr id="100" name="object 100" descr="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3529736" y="7703756"/>
            <a:ext cx="126365" cy="67068"/>
          </a:xfrm>
          <a:prstGeom prst="rect">
            <a:avLst/>
          </a:prstGeom>
        </p:spPr>
      </p:pic>
      <p:pic>
        <p:nvPicPr>
          <p:cNvPr id="101" name="object 101" descr="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1061631" y="8452243"/>
            <a:ext cx="1307642" cy="211531"/>
          </a:xfrm>
          <a:prstGeom prst="rect">
            <a:avLst/>
          </a:prstGeom>
        </p:spPr>
      </p:pic>
      <p:sp>
        <p:nvSpPr>
          <p:cNvPr id="102" name="object 102" descr=""/>
          <p:cNvSpPr/>
          <p:nvPr/>
        </p:nvSpPr>
        <p:spPr>
          <a:xfrm>
            <a:off x="2386698" y="8453983"/>
            <a:ext cx="6350" cy="71120"/>
          </a:xfrm>
          <a:custGeom>
            <a:avLst/>
            <a:gdLst/>
            <a:ahLst/>
            <a:cxnLst/>
            <a:rect l="l" t="t" r="r" b="b"/>
            <a:pathLst>
              <a:path w="6350" h="71120">
                <a:moveTo>
                  <a:pt x="6159" y="0"/>
                </a:moveTo>
                <a:lnTo>
                  <a:pt x="0" y="0"/>
                </a:lnTo>
                <a:lnTo>
                  <a:pt x="0" y="69621"/>
                </a:lnTo>
                <a:lnTo>
                  <a:pt x="927" y="70548"/>
                </a:lnTo>
                <a:lnTo>
                  <a:pt x="5232" y="70548"/>
                </a:lnTo>
                <a:lnTo>
                  <a:pt x="5232" y="69621"/>
                </a:lnTo>
                <a:lnTo>
                  <a:pt x="6159" y="69621"/>
                </a:lnTo>
                <a:lnTo>
                  <a:pt x="6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3" name="object 103" descr="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2456383" y="8453983"/>
            <a:ext cx="850366" cy="88760"/>
          </a:xfrm>
          <a:prstGeom prst="rect">
            <a:avLst/>
          </a:prstGeom>
        </p:spPr>
      </p:pic>
      <p:pic>
        <p:nvPicPr>
          <p:cNvPr id="104" name="object 104" descr="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1059016" y="8730792"/>
            <a:ext cx="2050756" cy="229755"/>
          </a:xfrm>
          <a:prstGeom prst="rect">
            <a:avLst/>
          </a:prstGeom>
        </p:spPr>
      </p:pic>
      <p:pic>
        <p:nvPicPr>
          <p:cNvPr id="105" name="object 105" descr="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3529736" y="8458390"/>
            <a:ext cx="126365" cy="66141"/>
          </a:xfrm>
          <a:prstGeom prst="rect">
            <a:avLst/>
          </a:prstGeom>
        </p:spPr>
      </p:pic>
      <p:sp>
        <p:nvSpPr>
          <p:cNvPr id="106" name="object 106" descr=""/>
          <p:cNvSpPr/>
          <p:nvPr/>
        </p:nvSpPr>
        <p:spPr>
          <a:xfrm>
            <a:off x="1573022" y="9057170"/>
            <a:ext cx="6350" cy="70485"/>
          </a:xfrm>
          <a:custGeom>
            <a:avLst/>
            <a:gdLst/>
            <a:ahLst/>
            <a:cxnLst/>
            <a:rect l="l" t="t" r="r" b="b"/>
            <a:pathLst>
              <a:path w="6350" h="70484">
                <a:moveTo>
                  <a:pt x="5232" y="0"/>
                </a:moveTo>
                <a:lnTo>
                  <a:pt x="0" y="0"/>
                </a:lnTo>
                <a:lnTo>
                  <a:pt x="0" y="70485"/>
                </a:lnTo>
                <a:lnTo>
                  <a:pt x="5232" y="70485"/>
                </a:lnTo>
                <a:lnTo>
                  <a:pt x="5232" y="69621"/>
                </a:lnTo>
                <a:lnTo>
                  <a:pt x="6096" y="69621"/>
                </a:lnTo>
                <a:lnTo>
                  <a:pt x="6096" y="876"/>
                </a:lnTo>
                <a:lnTo>
                  <a:pt x="5232" y="876"/>
                </a:lnTo>
                <a:lnTo>
                  <a:pt x="52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7" name="object 107" descr="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1053792" y="9056306"/>
            <a:ext cx="2221600" cy="211467"/>
          </a:xfrm>
          <a:prstGeom prst="rect">
            <a:avLst/>
          </a:prstGeom>
        </p:spPr>
      </p:pic>
      <p:pic>
        <p:nvPicPr>
          <p:cNvPr id="108" name="object 108" descr="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3529736" y="9061513"/>
            <a:ext cx="126365" cy="67017"/>
          </a:xfrm>
          <a:prstGeom prst="rect">
            <a:avLst/>
          </a:prstGeom>
        </p:spPr>
      </p:pic>
      <p:sp>
        <p:nvSpPr>
          <p:cNvPr id="109" name="object 109" descr=""/>
          <p:cNvSpPr/>
          <p:nvPr/>
        </p:nvSpPr>
        <p:spPr>
          <a:xfrm>
            <a:off x="1573022" y="9359176"/>
            <a:ext cx="6350" cy="71120"/>
          </a:xfrm>
          <a:custGeom>
            <a:avLst/>
            <a:gdLst/>
            <a:ahLst/>
            <a:cxnLst/>
            <a:rect l="l" t="t" r="r" b="b"/>
            <a:pathLst>
              <a:path w="6350" h="71120">
                <a:moveTo>
                  <a:pt x="5232" y="0"/>
                </a:moveTo>
                <a:lnTo>
                  <a:pt x="0" y="0"/>
                </a:lnTo>
                <a:lnTo>
                  <a:pt x="0" y="69626"/>
                </a:lnTo>
                <a:lnTo>
                  <a:pt x="876" y="70498"/>
                </a:lnTo>
                <a:lnTo>
                  <a:pt x="5232" y="70498"/>
                </a:lnTo>
                <a:lnTo>
                  <a:pt x="5232" y="69626"/>
                </a:lnTo>
                <a:lnTo>
                  <a:pt x="6096" y="69626"/>
                </a:lnTo>
                <a:lnTo>
                  <a:pt x="6096" y="863"/>
                </a:lnTo>
                <a:lnTo>
                  <a:pt x="52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0" name="object 110" descr="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1053792" y="9358312"/>
            <a:ext cx="2268641" cy="210606"/>
          </a:xfrm>
          <a:prstGeom prst="rect">
            <a:avLst/>
          </a:prstGeom>
        </p:spPr>
      </p:pic>
      <p:pic>
        <p:nvPicPr>
          <p:cNvPr id="111" name="object 111" descr="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3529736" y="9363532"/>
            <a:ext cx="126365" cy="66142"/>
          </a:xfrm>
          <a:prstGeom prst="rect">
            <a:avLst/>
          </a:prstGeom>
        </p:spPr>
      </p:pic>
      <p:pic>
        <p:nvPicPr>
          <p:cNvPr id="112" name="object 112" descr="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1053792" y="9660309"/>
            <a:ext cx="825032" cy="88770"/>
          </a:xfrm>
          <a:prstGeom prst="rect">
            <a:avLst/>
          </a:prstGeom>
        </p:spPr>
      </p:pic>
      <p:pic>
        <p:nvPicPr>
          <p:cNvPr id="113" name="object 113" descr="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3529736" y="9665527"/>
            <a:ext cx="126365" cy="661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vivek. joshi</dc:creator>
  <dcterms:created xsi:type="dcterms:W3CDTF">2023-08-29T06:22:58Z</dcterms:created>
  <dcterms:modified xsi:type="dcterms:W3CDTF">2023-08-29T06:22:58Z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2023-08-29T00:00:00Z</vt:filetime>
  </property>
  <property fmtid="{D5CDD505-2E9C-101B-9397-08002B2CF9AE}" pid="5" name="Producer">
    <vt:lpwstr>GPL Ghostscript 9.20</vt:lpwstr>
  </property>
</Properties>
</file>